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wdp" ContentType="image/vnd.ms-photo"/>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64" r:id="rId4"/>
    <p:sldMasterId id="2147483669" r:id="rId5"/>
  </p:sldMasterIdLst>
  <p:notesMasterIdLst>
    <p:notesMasterId r:id="rId7"/>
  </p:notesMasterIdLst>
  <p:sldIdLst>
    <p:sldId id="344" r:id="rId6"/>
    <p:sldId id="346" r:id="rId8"/>
    <p:sldId id="349" r:id="rId9"/>
    <p:sldId id="350" r:id="rId10"/>
    <p:sldId id="348" r:id="rId11"/>
    <p:sldId id="351" r:id="rId12"/>
    <p:sldId id="352" r:id="rId13"/>
    <p:sldId id="353" r:id="rId14"/>
    <p:sldId id="347" r:id="rId15"/>
    <p:sldId id="258" r:id="rId16"/>
    <p:sldId id="354" r:id="rId17"/>
    <p:sldId id="260" r:id="rId18"/>
    <p:sldId id="315" r:id="rId19"/>
    <p:sldId id="356" r:id="rId20"/>
    <p:sldId id="261" r:id="rId21"/>
    <p:sldId id="361" r:id="rId22"/>
    <p:sldId id="362" r:id="rId23"/>
    <p:sldId id="363" r:id="rId24"/>
    <p:sldId id="364" r:id="rId25"/>
    <p:sldId id="316" r:id="rId26"/>
    <p:sldId id="373" r:id="rId27"/>
    <p:sldId id="374" r:id="rId28"/>
    <p:sldId id="375" r:id="rId29"/>
    <p:sldId id="376" r:id="rId30"/>
    <p:sldId id="378" r:id="rId31"/>
    <p:sldId id="377" r:id="rId32"/>
    <p:sldId id="379" r:id="rId33"/>
    <p:sldId id="404" r:id="rId34"/>
    <p:sldId id="407" r:id="rId35"/>
    <p:sldId id="408" r:id="rId36"/>
    <p:sldId id="409" r:id="rId37"/>
    <p:sldId id="410" r:id="rId38"/>
    <p:sldId id="411" r:id="rId39"/>
    <p:sldId id="412" r:id="rId40"/>
    <p:sldId id="413" r:id="rId41"/>
    <p:sldId id="414" r:id="rId42"/>
    <p:sldId id="415" r:id="rId43"/>
    <p:sldId id="277" r:id="rId44"/>
  </p:sldIdLst>
  <p:sldSz cx="12192000" cy="6858000"/>
  <p:notesSz cx="6858000" cy="9144000"/>
  <p:custDataLst>
    <p:tags r:id="rId4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6C7F5B"/>
    <a:srgbClr val="E2F0D9"/>
    <a:srgbClr val="000000"/>
    <a:srgbClr val="C8DE98"/>
    <a:srgbClr val="829267"/>
    <a:srgbClr val="637851"/>
    <a:srgbClr val="7A9B47"/>
    <a:srgbClr val="6DB650"/>
    <a:srgbClr val="87B17E"/>
    <a:srgbClr val="F8FE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showGuides="1">
      <p:cViewPr varScale="1">
        <p:scale>
          <a:sx n="70" d="100"/>
          <a:sy n="70" d="100"/>
        </p:scale>
        <p:origin x="702" y="48"/>
      </p:cViewPr>
      <p:guideLst>
        <p:guide orient="horz" pos="2160"/>
        <p:guide pos="3840"/>
      </p:guideLst>
    </p:cSldViewPr>
  </p:slideViewPr>
  <p:notesTextViewPr>
    <p:cViewPr>
      <p:scale>
        <a:sx n="1" d="1"/>
        <a:sy n="1" d="1"/>
      </p:scale>
      <p:origin x="0" y="-54"/>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8" Type="http://schemas.openxmlformats.org/officeDocument/2006/relationships/slide" Target="slides/slide2.xml"/><Relationship Id="rId7" Type="http://schemas.openxmlformats.org/officeDocument/2006/relationships/notesMaster" Target="notesMasters/notesMaster1.xml"/><Relationship Id="rId6" Type="http://schemas.openxmlformats.org/officeDocument/2006/relationships/slide" Target="slides/slide1.xml"/><Relationship Id="rId5" Type="http://schemas.openxmlformats.org/officeDocument/2006/relationships/slideMaster" Target="slideMasters/slideMaster4.xml"/><Relationship Id="rId48" Type="http://schemas.openxmlformats.org/officeDocument/2006/relationships/tags" Target="tags/tag1.xml"/><Relationship Id="rId47" Type="http://schemas.openxmlformats.org/officeDocument/2006/relationships/tableStyles" Target="tableStyles.xml"/><Relationship Id="rId46" Type="http://schemas.openxmlformats.org/officeDocument/2006/relationships/viewProps" Target="viewProps.xml"/><Relationship Id="rId45" Type="http://schemas.openxmlformats.org/officeDocument/2006/relationships/presProps" Target="presProps.xml"/><Relationship Id="rId44" Type="http://schemas.openxmlformats.org/officeDocument/2006/relationships/slide" Target="slides/slide38.xml"/><Relationship Id="rId43" Type="http://schemas.openxmlformats.org/officeDocument/2006/relationships/slide" Target="slides/slide37.xml"/><Relationship Id="rId42" Type="http://schemas.openxmlformats.org/officeDocument/2006/relationships/slide" Target="slides/slide36.xml"/><Relationship Id="rId41" Type="http://schemas.openxmlformats.org/officeDocument/2006/relationships/slide" Target="slides/slide35.xml"/><Relationship Id="rId40" Type="http://schemas.openxmlformats.org/officeDocument/2006/relationships/slide" Target="slides/slide34.xml"/><Relationship Id="rId4" Type="http://schemas.openxmlformats.org/officeDocument/2006/relationships/slideMaster" Target="slideMasters/slideMaster3.xml"/><Relationship Id="rId39" Type="http://schemas.openxmlformats.org/officeDocument/2006/relationships/slide" Target="slides/slide33.xml"/><Relationship Id="rId38" Type="http://schemas.openxmlformats.org/officeDocument/2006/relationships/slide" Target="slides/slide32.xml"/><Relationship Id="rId37" Type="http://schemas.openxmlformats.org/officeDocument/2006/relationships/slide" Target="slides/slide31.xml"/><Relationship Id="rId36" Type="http://schemas.openxmlformats.org/officeDocument/2006/relationships/slide" Target="slides/slide30.xml"/><Relationship Id="rId35" Type="http://schemas.openxmlformats.org/officeDocument/2006/relationships/slide" Target="slides/slide29.xml"/><Relationship Id="rId34" Type="http://schemas.openxmlformats.org/officeDocument/2006/relationships/slide" Target="slides/slide28.xml"/><Relationship Id="rId33" Type="http://schemas.openxmlformats.org/officeDocument/2006/relationships/slide" Target="slides/slide27.xml"/><Relationship Id="rId32" Type="http://schemas.openxmlformats.org/officeDocument/2006/relationships/slide" Target="slides/slide26.xml"/><Relationship Id="rId31" Type="http://schemas.openxmlformats.org/officeDocument/2006/relationships/slide" Target="slides/slide25.xml"/><Relationship Id="rId30" Type="http://schemas.openxmlformats.org/officeDocument/2006/relationships/slide" Target="slides/slide24.xml"/><Relationship Id="rId3" Type="http://schemas.openxmlformats.org/officeDocument/2006/relationships/slideMaster" Target="slideMasters/slideMaster2.xml"/><Relationship Id="rId29" Type="http://schemas.openxmlformats.org/officeDocument/2006/relationships/slide" Target="slides/slide23.xml"/><Relationship Id="rId28" Type="http://schemas.openxmlformats.org/officeDocument/2006/relationships/slide" Target="slides/slide22.xml"/><Relationship Id="rId27" Type="http://schemas.openxmlformats.org/officeDocument/2006/relationships/slide" Target="slides/slide21.xml"/><Relationship Id="rId26" Type="http://schemas.openxmlformats.org/officeDocument/2006/relationships/slide" Target="slides/slide20.xml"/><Relationship Id="rId25" Type="http://schemas.openxmlformats.org/officeDocument/2006/relationships/slide" Target="slides/slide19.xml"/><Relationship Id="rId24" Type="http://schemas.openxmlformats.org/officeDocument/2006/relationships/slide" Target="slides/slide18.xml"/><Relationship Id="rId23" Type="http://schemas.openxmlformats.org/officeDocument/2006/relationships/slide" Target="slides/slide17.xml"/><Relationship Id="rId22" Type="http://schemas.openxmlformats.org/officeDocument/2006/relationships/slide" Target="slides/slide16.xml"/><Relationship Id="rId21" Type="http://schemas.openxmlformats.org/officeDocument/2006/relationships/slide" Target="slides/slide15.xml"/><Relationship Id="rId20" Type="http://schemas.openxmlformats.org/officeDocument/2006/relationships/slide" Target="slides/slide14.xml"/><Relationship Id="rId2" Type="http://schemas.openxmlformats.org/officeDocument/2006/relationships/theme" Target="theme/theme1.xml"/><Relationship Id="rId19" Type="http://schemas.openxmlformats.org/officeDocument/2006/relationships/slide" Target="slides/slide13.xml"/><Relationship Id="rId18" Type="http://schemas.openxmlformats.org/officeDocument/2006/relationships/slide" Target="slides/slide12.xml"/><Relationship Id="rId17" Type="http://schemas.openxmlformats.org/officeDocument/2006/relationships/slide" Target="slides/slide11.xml"/><Relationship Id="rId16" Type="http://schemas.openxmlformats.org/officeDocument/2006/relationships/slide" Target="slides/slide10.xml"/><Relationship Id="rId15" Type="http://schemas.openxmlformats.org/officeDocument/2006/relationships/slide" Target="slides/slide9.xml"/><Relationship Id="rId14" Type="http://schemas.openxmlformats.org/officeDocument/2006/relationships/slide" Target="slides/slide8.xml"/><Relationship Id="rId13" Type="http://schemas.openxmlformats.org/officeDocument/2006/relationships/slide" Target="slides/slide7.xml"/><Relationship Id="rId12" Type="http://schemas.openxmlformats.org/officeDocument/2006/relationships/slide" Target="slides/slide6.xml"/><Relationship Id="rId11" Type="http://schemas.openxmlformats.org/officeDocument/2006/relationships/slide" Target="slides/slide5.xml"/><Relationship Id="rId10" Type="http://schemas.openxmlformats.org/officeDocument/2006/relationships/slide" Target="slides/slide4.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6705DD-37C8-4433-8D5E-BDF081ADE7D2}"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C0613F-5C29-441B-B7E7-AE55777B86E6}"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5C0613F-5C29-441B-B7E7-AE55777B86E6}"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5C0613F-5C29-441B-B7E7-AE55777B86E6}"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75C0613F-5C29-441B-B7E7-AE55777B86E6}"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5C0613F-5C29-441B-B7E7-AE55777B86E6}"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C0613F-5C29-441B-B7E7-AE55777B86E6}"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C0613F-5C29-441B-B7E7-AE55777B86E6}"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5C0613F-5C29-441B-B7E7-AE55777B86E6}"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C0613F-5C29-441B-B7E7-AE55777B86E6}"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5C0613F-5C29-441B-B7E7-AE55777B86E6}"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C0613F-5C29-441B-B7E7-AE55777B86E6}"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5C0613F-5C29-441B-B7E7-AE55777B86E6}"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C0613F-5C29-441B-B7E7-AE55777B86E6}"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5C0613F-5C29-441B-B7E7-AE55777B86E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75C0613F-5C29-441B-B7E7-AE55777B86E6}"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75C0613F-5C29-441B-B7E7-AE55777B86E6}"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5C0613F-5C29-441B-B7E7-AE55777B86E6}"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5C0613F-5C29-441B-B7E7-AE55777B86E6}"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5C0613F-5C29-441B-B7E7-AE55777B86E6}"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75C0613F-5C29-441B-B7E7-AE55777B86E6}"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C0613F-5C29-441B-B7E7-AE55777B86E6}"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C0613F-5C29-441B-B7E7-AE55777B86E6}"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C0613F-5C29-441B-B7E7-AE55777B86E6}"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C0613F-5C29-441B-B7E7-AE55777B86E6}"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C0613F-5C29-441B-B7E7-AE55777B86E6}"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C0613F-5C29-441B-B7E7-AE55777B86E6}"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C0613F-5C29-441B-B7E7-AE55777B86E6}"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5C0613F-5C29-441B-B7E7-AE55777B86E6}"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C0613F-5C29-441B-B7E7-AE55777B86E6}"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C0613F-5C29-441B-B7E7-AE55777B86E6}"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C0613F-5C29-441B-B7E7-AE55777B86E6}"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C0613F-5C29-441B-B7E7-AE55777B86E6}"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C0613F-5C29-441B-B7E7-AE55777B86E6}"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C0613F-5C29-441B-B7E7-AE55777B86E6}"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pic>
        <p:nvPicPr>
          <p:cNvPr id="7" name="图片 6" descr="59"/>
          <p:cNvPicPr>
            <a:picLocks noChangeAspect="1"/>
          </p:cNvPicPr>
          <p:nvPr userDrawn="1"/>
        </p:nvPicPr>
        <p:blipFill>
          <a:blip r:embed="rId2"/>
          <a:stretch>
            <a:fillRect/>
          </a:stretch>
        </p:blipFill>
        <p:spPr>
          <a:xfrm>
            <a:off x="-82550" y="3810"/>
            <a:ext cx="12854940" cy="6853555"/>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fld>
            <a:endParaRPr lang="zh-CN" altLang="en-US">
              <a:solidFill>
                <a:prstClr val="black"/>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fld>
            <a:endParaRPr lang="zh-CN" altLang="en-US">
              <a:solidFill>
                <a:prstClr val="black"/>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p:spPr>
        <p:txBody>
          <a:bodyPr lIns="34229" tIns="17111" rIns="34229" bIns="17111"/>
          <a:lstStyle>
            <a:lvl1pPr>
              <a:defRPr/>
            </a:lvl1pPr>
          </a:lstStyle>
          <a:p>
            <a:pPr defTabSz="1083945">
              <a:defRPr/>
            </a:pPr>
            <a:endParaRPr lang="en-US" sz="2135">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p:spPr>
        <p:txBody>
          <a:bodyPr lIns="34229" tIns="17111" rIns="34229" bIns="17111"/>
          <a:lstStyle>
            <a:lvl1pPr>
              <a:defRPr/>
            </a:lvl1pPr>
          </a:lstStyle>
          <a:p>
            <a:pPr defTabSz="1083945">
              <a:defRPr/>
            </a:pPr>
            <a:endParaRPr lang="en-US" sz="2135">
              <a:solidFill>
                <a:prstClr val="black"/>
              </a:solidFill>
            </a:endParaRPr>
          </a:p>
        </p:txBody>
      </p:sp>
      <p:sp>
        <p:nvSpPr>
          <p:cNvPr id="4" name="Rectangle 6"/>
          <p:cNvSpPr>
            <a:spLocks noGrp="1" noChangeArrowheads="1"/>
          </p:cNvSpPr>
          <p:nvPr>
            <p:ph type="sldNum" sz="quarter" idx="12"/>
          </p:nvPr>
        </p:nvSpPr>
        <p:spPr>
          <a:xfrm>
            <a:off x="8737600" y="6245225"/>
            <a:ext cx="2844800" cy="476250"/>
          </a:xfrm>
          <a:prstGeom prst="rect">
            <a:avLst/>
          </a:prstGeom>
        </p:spPr>
        <p:txBody>
          <a:bodyPr lIns="34229" tIns="17111" rIns="34229" bIns="17111"/>
          <a:lstStyle>
            <a:lvl1pPr>
              <a:defRPr/>
            </a:lvl1pPr>
          </a:lstStyle>
          <a:p>
            <a:pPr defTabSz="1083945"/>
            <a:fld id="{475E0F57-EEA1-4A8B-9311-4AD2064A14C0}" type="slidenum">
              <a:rPr lang="en-US" sz="2135" smtClean="0">
                <a:solidFill>
                  <a:prstClr val="black"/>
                </a:solidFill>
              </a:rPr>
            </a:fld>
            <a:endParaRPr lang="en-US" sz="2135">
              <a:solidFill>
                <a:prstClr val="black"/>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2"/>
            <a:ext cx="10972800" cy="4525963"/>
          </a:xfrm>
          <a:prstGeom prst="rect">
            <a:avLst/>
          </a:prstGeom>
        </p:spPr>
        <p:txBody>
          <a:bodyPr lIns="34229" tIns="17111" rIns="34229" bIns="17111"/>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a:xfrm>
            <a:off x="609600" y="6356353"/>
            <a:ext cx="2844800" cy="365126"/>
          </a:xfrm>
          <a:prstGeom prst="rect">
            <a:avLst/>
          </a:prstGeom>
        </p:spPr>
        <p:txBody>
          <a:bodyPr lIns="34229" tIns="17111" rIns="34229" bIns="17111"/>
          <a:lstStyle/>
          <a:p>
            <a:pPr defTabSz="1083945"/>
            <a:fld id="{7FE5A9CD-1CA5-4BB6-ABF6-C3DB2F9C09D1}" type="datetimeFigureOut">
              <a:rPr lang="en-US" sz="2135" smtClean="0">
                <a:solidFill>
                  <a:prstClr val="black"/>
                </a:solidFill>
              </a:rPr>
            </a:fld>
            <a:endParaRPr lang="en-US" sz="2135">
              <a:solidFill>
                <a:prstClr val="black"/>
              </a:solidFill>
            </a:endParaRPr>
          </a:p>
        </p:txBody>
      </p:sp>
      <p:sp>
        <p:nvSpPr>
          <p:cNvPr id="5" name="Footer Placeholder 4"/>
          <p:cNvSpPr>
            <a:spLocks noGrp="1"/>
          </p:cNvSpPr>
          <p:nvPr>
            <p:ph type="ftr" sz="quarter" idx="11"/>
          </p:nvPr>
        </p:nvSpPr>
        <p:spPr>
          <a:xfrm>
            <a:off x="4165600" y="6356353"/>
            <a:ext cx="3860800" cy="365126"/>
          </a:xfrm>
          <a:prstGeom prst="rect">
            <a:avLst/>
          </a:prstGeom>
        </p:spPr>
        <p:txBody>
          <a:bodyPr lIns="34229" tIns="17111" rIns="34229" bIns="17111"/>
          <a:lstStyle/>
          <a:p>
            <a:pPr defTabSz="1083945"/>
            <a:endParaRPr lang="en-US" sz="2135">
              <a:solidFill>
                <a:prstClr val="black"/>
              </a:solidFill>
            </a:endParaRPr>
          </a:p>
        </p:txBody>
      </p:sp>
      <p:sp>
        <p:nvSpPr>
          <p:cNvPr id="6" name="Slide Number Placeholder 5"/>
          <p:cNvSpPr>
            <a:spLocks noGrp="1"/>
          </p:cNvSpPr>
          <p:nvPr>
            <p:ph type="sldNum" sz="quarter" idx="12"/>
          </p:nvPr>
        </p:nvSpPr>
        <p:spPr>
          <a:xfrm>
            <a:off x="8737600" y="6356353"/>
            <a:ext cx="2844800" cy="365126"/>
          </a:xfrm>
          <a:prstGeom prst="rect">
            <a:avLst/>
          </a:prstGeom>
        </p:spPr>
        <p:txBody>
          <a:bodyPr lIns="34229" tIns="17111" rIns="34229" bIns="17111"/>
          <a:lstStyle/>
          <a:p>
            <a:pPr defTabSz="1083945"/>
            <a:fld id="{E9E3A461-C528-4C33-83FA-271D1850C3B5}" type="slidenum">
              <a:rPr lang="en-US" sz="2135" smtClean="0">
                <a:solidFill>
                  <a:prstClr val="black"/>
                </a:solidFill>
              </a:rPr>
            </a:fld>
            <a:endParaRPr lang="en-US" sz="2135">
              <a:solidFill>
                <a:prstClr val="black"/>
              </a:solidFill>
            </a:endParaRPr>
          </a:p>
        </p:txBody>
      </p:sp>
    </p:spTree>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Abstract placeholder 02">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835805"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wrap="square" lIns="34229" tIns="17111" rIns="34229" bIns="17111">
            <a:noAutofit/>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1250" advTm="1000">
        <p14:switch dir="r"/>
      </p:transition>
    </mc:Choice>
    <mc:Fallback>
      <p:transition spd="slow" advTm="1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lIns="34229" tIns="17111" rIns="34229" bIns="17111"/>
          <a:lstStyle/>
          <a:p>
            <a:r>
              <a:rPr lang="en-US"/>
              <a:t>Click to edit Master title style</a:t>
            </a:r>
            <a:endParaRPr lang="en-US"/>
          </a:p>
        </p:txBody>
      </p:sp>
      <p:sp>
        <p:nvSpPr>
          <p:cNvPr id="3" name="Content Placeholder 2"/>
          <p:cNvSpPr>
            <a:spLocks noGrp="1"/>
          </p:cNvSpPr>
          <p:nvPr>
            <p:ph idx="1"/>
          </p:nvPr>
        </p:nvSpPr>
        <p:spPr>
          <a:xfrm>
            <a:off x="838200" y="1825626"/>
            <a:ext cx="10515600" cy="4351339"/>
          </a:xfrm>
          <a:prstGeom prst="rect">
            <a:avLst/>
          </a:prstGeom>
        </p:spPr>
        <p:txBody>
          <a:bodyPr lIns="34229" tIns="17111" rIns="34229" bIns="17111"/>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3"/>
            <a:ext cx="2743200" cy="365126"/>
          </a:xfrm>
          <a:prstGeom prst="rect">
            <a:avLst/>
          </a:prstGeom>
        </p:spPr>
        <p:txBody>
          <a:bodyPr lIns="34229" tIns="17111" rIns="34229" bIns="17111"/>
          <a:lstStyle/>
          <a:p>
            <a:pPr defTabSz="1083945"/>
            <a:fld id="{ABEBB802-586C-4038-A149-DB254912F076}" type="datetime1">
              <a:rPr lang="en-US" sz="2135" smtClean="0">
                <a:solidFill>
                  <a:prstClr val="black"/>
                </a:solidFill>
              </a:rPr>
            </a:fld>
            <a:endParaRPr lang="en-US" sz="2135">
              <a:solidFill>
                <a:prstClr val="black"/>
              </a:solidFill>
            </a:endParaRPr>
          </a:p>
        </p:txBody>
      </p:sp>
      <p:sp>
        <p:nvSpPr>
          <p:cNvPr id="5" name="Footer Placeholder 4"/>
          <p:cNvSpPr>
            <a:spLocks noGrp="1"/>
          </p:cNvSpPr>
          <p:nvPr>
            <p:ph type="ftr" sz="quarter" idx="11"/>
          </p:nvPr>
        </p:nvSpPr>
        <p:spPr>
          <a:xfrm>
            <a:off x="4038600" y="6356353"/>
            <a:ext cx="4114800" cy="365126"/>
          </a:xfrm>
          <a:prstGeom prst="rect">
            <a:avLst/>
          </a:prstGeom>
        </p:spPr>
        <p:txBody>
          <a:bodyPr lIns="34229" tIns="17111" rIns="34229" bIns="17111"/>
          <a:lstStyle/>
          <a:p>
            <a:pPr defTabSz="1083945"/>
            <a:r>
              <a:rPr lang="en-US" sz="2135" smtClean="0">
                <a:solidFill>
                  <a:prstClr val="black"/>
                </a:solidFill>
              </a:rPr>
              <a:t>Cô An Linh</a:t>
            </a:r>
            <a:endParaRPr lang="en-US" sz="2135">
              <a:solidFill>
                <a:prstClr val="black"/>
              </a:solidFill>
            </a:endParaRPr>
          </a:p>
        </p:txBody>
      </p:sp>
      <p:sp>
        <p:nvSpPr>
          <p:cNvPr id="6" name="Slide Number Placeholder 5"/>
          <p:cNvSpPr>
            <a:spLocks noGrp="1"/>
          </p:cNvSpPr>
          <p:nvPr>
            <p:ph type="sldNum" sz="quarter" idx="12"/>
          </p:nvPr>
        </p:nvSpPr>
        <p:spPr>
          <a:xfrm>
            <a:off x="8610600" y="6356353"/>
            <a:ext cx="2743200" cy="365126"/>
          </a:xfrm>
          <a:prstGeom prst="rect">
            <a:avLst/>
          </a:prstGeom>
        </p:spPr>
        <p:txBody>
          <a:bodyPr lIns="34229" tIns="17111" rIns="34229" bIns="17111"/>
          <a:lstStyle/>
          <a:p>
            <a:pPr defTabSz="1083945"/>
            <a:fld id="{77B95232-7280-43C6-B1D2-0ABD74435B67}" type="slidenum">
              <a:rPr lang="en-US" sz="2135" smtClean="0">
                <a:solidFill>
                  <a:prstClr val="black"/>
                </a:solidFill>
              </a:rPr>
            </a:fld>
            <a:endParaRPr lang="en-US" sz="2135">
              <a:solidFill>
                <a:prstClr val="black"/>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p:spPr>
        <p:txBody>
          <a:bodyPr lIns="34229" tIns="17111" rIns="34229" bIns="17111"/>
          <a:lstStyle>
            <a:lvl1pPr>
              <a:defRPr/>
            </a:lvl1pPr>
          </a:lstStyle>
          <a:p>
            <a:pPr defTabSz="1083945">
              <a:defRPr/>
            </a:pPr>
            <a:endParaRPr lang="en-US" sz="2135">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p:spPr>
        <p:txBody>
          <a:bodyPr lIns="34229" tIns="17111" rIns="34229" bIns="17111"/>
          <a:lstStyle>
            <a:lvl1pPr>
              <a:defRPr/>
            </a:lvl1pPr>
          </a:lstStyle>
          <a:p>
            <a:pPr defTabSz="1083945">
              <a:defRPr/>
            </a:pPr>
            <a:endParaRPr lang="en-US" sz="2135">
              <a:solidFill>
                <a:prstClr val="black"/>
              </a:solidFill>
            </a:endParaRPr>
          </a:p>
        </p:txBody>
      </p:sp>
      <p:sp>
        <p:nvSpPr>
          <p:cNvPr id="4" name="Rectangle 6"/>
          <p:cNvSpPr>
            <a:spLocks noGrp="1" noChangeArrowheads="1"/>
          </p:cNvSpPr>
          <p:nvPr>
            <p:ph type="sldNum" sz="quarter" idx="12"/>
          </p:nvPr>
        </p:nvSpPr>
        <p:spPr>
          <a:xfrm>
            <a:off x="8737600" y="6245225"/>
            <a:ext cx="2844800" cy="476250"/>
          </a:xfrm>
          <a:prstGeom prst="rect">
            <a:avLst/>
          </a:prstGeom>
        </p:spPr>
        <p:txBody>
          <a:bodyPr lIns="34229" tIns="17111" rIns="34229" bIns="17111"/>
          <a:lstStyle>
            <a:lvl1pPr>
              <a:defRPr/>
            </a:lvl1pPr>
          </a:lstStyle>
          <a:p>
            <a:pPr defTabSz="1083945"/>
            <a:fld id="{475E0F57-EEA1-4A8B-9311-4AD2064A14C0}" type="slidenum">
              <a:rPr lang="en-US" sz="2135" smtClean="0">
                <a:solidFill>
                  <a:prstClr val="black"/>
                </a:solidFill>
              </a:rPr>
            </a:fld>
            <a:endParaRPr lang="en-US" sz="2135">
              <a:solidFill>
                <a:prstClr val="black"/>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pic>
        <p:nvPicPr>
          <p:cNvPr id="7" name="图片 6" descr="59"/>
          <p:cNvPicPr>
            <a:picLocks noChangeAspect="1"/>
          </p:cNvPicPr>
          <p:nvPr userDrawn="1"/>
        </p:nvPicPr>
        <p:blipFill>
          <a:blip r:embed="rId2"/>
          <a:stretch>
            <a:fillRect/>
          </a:stretch>
        </p:blipFill>
        <p:spPr>
          <a:xfrm>
            <a:off x="-82550" y="3810"/>
            <a:ext cx="12854940" cy="6853555"/>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2"/>
            <a:ext cx="10972800" cy="4525963"/>
          </a:xfrm>
          <a:prstGeom prst="rect">
            <a:avLst/>
          </a:prstGeom>
        </p:spPr>
        <p:txBody>
          <a:bodyPr lIns="34229" tIns="17111" rIns="34229" bIns="17111"/>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a:xfrm>
            <a:off x="609600" y="6356353"/>
            <a:ext cx="2844800" cy="365126"/>
          </a:xfrm>
          <a:prstGeom prst="rect">
            <a:avLst/>
          </a:prstGeom>
        </p:spPr>
        <p:txBody>
          <a:bodyPr lIns="34229" tIns="17111" rIns="34229" bIns="17111"/>
          <a:lstStyle/>
          <a:p>
            <a:pPr defTabSz="1083945"/>
            <a:fld id="{7FE5A9CD-1CA5-4BB6-ABF6-C3DB2F9C09D1}" type="datetimeFigureOut">
              <a:rPr lang="en-US" sz="2135" smtClean="0">
                <a:solidFill>
                  <a:prstClr val="black"/>
                </a:solidFill>
              </a:rPr>
            </a:fld>
            <a:endParaRPr lang="en-US" sz="2135">
              <a:solidFill>
                <a:prstClr val="black"/>
              </a:solidFill>
            </a:endParaRPr>
          </a:p>
        </p:txBody>
      </p:sp>
      <p:sp>
        <p:nvSpPr>
          <p:cNvPr id="5" name="Footer Placeholder 4"/>
          <p:cNvSpPr>
            <a:spLocks noGrp="1"/>
          </p:cNvSpPr>
          <p:nvPr>
            <p:ph type="ftr" sz="quarter" idx="11"/>
          </p:nvPr>
        </p:nvSpPr>
        <p:spPr>
          <a:xfrm>
            <a:off x="4165600" y="6356353"/>
            <a:ext cx="3860800" cy="365126"/>
          </a:xfrm>
          <a:prstGeom prst="rect">
            <a:avLst/>
          </a:prstGeom>
        </p:spPr>
        <p:txBody>
          <a:bodyPr lIns="34229" tIns="17111" rIns="34229" bIns="17111"/>
          <a:lstStyle/>
          <a:p>
            <a:pPr defTabSz="1083945"/>
            <a:endParaRPr lang="en-US" sz="2135">
              <a:solidFill>
                <a:prstClr val="black"/>
              </a:solidFill>
            </a:endParaRPr>
          </a:p>
        </p:txBody>
      </p:sp>
      <p:sp>
        <p:nvSpPr>
          <p:cNvPr id="6" name="Slide Number Placeholder 5"/>
          <p:cNvSpPr>
            <a:spLocks noGrp="1"/>
          </p:cNvSpPr>
          <p:nvPr>
            <p:ph type="sldNum" sz="quarter" idx="12"/>
          </p:nvPr>
        </p:nvSpPr>
        <p:spPr>
          <a:xfrm>
            <a:off x="8737600" y="6356353"/>
            <a:ext cx="2844800" cy="365126"/>
          </a:xfrm>
          <a:prstGeom prst="rect">
            <a:avLst/>
          </a:prstGeom>
        </p:spPr>
        <p:txBody>
          <a:bodyPr lIns="34229" tIns="17111" rIns="34229" bIns="17111"/>
          <a:lstStyle/>
          <a:p>
            <a:pPr defTabSz="1083945"/>
            <a:fld id="{E9E3A461-C528-4C33-83FA-271D1850C3B5}" type="slidenum">
              <a:rPr lang="en-US" sz="2135" smtClean="0">
                <a:solidFill>
                  <a:prstClr val="black"/>
                </a:solidFill>
              </a:rPr>
            </a:fld>
            <a:endParaRPr lang="en-US" sz="2135">
              <a:solidFill>
                <a:prstClr val="black"/>
              </a:solidFill>
            </a:endParaRPr>
          </a:p>
        </p:txBody>
      </p:sp>
    </p:spTree>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Abstract placeholder 02">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835805"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wrap="square" lIns="34229" tIns="17111" rIns="34229" bIns="17111">
            <a:noAutofit/>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1250" advTm="1000">
        <p14:switch dir="r"/>
      </p:transition>
    </mc:Choice>
    <mc:Fallback>
      <p:transition spd="slow" advTm="1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lIns="34229" tIns="17111" rIns="34229" bIns="17111"/>
          <a:lstStyle/>
          <a:p>
            <a:r>
              <a:rPr lang="en-US"/>
              <a:t>Click to edit Master title style</a:t>
            </a:r>
            <a:endParaRPr lang="en-US"/>
          </a:p>
        </p:txBody>
      </p:sp>
      <p:sp>
        <p:nvSpPr>
          <p:cNvPr id="3" name="Content Placeholder 2"/>
          <p:cNvSpPr>
            <a:spLocks noGrp="1"/>
          </p:cNvSpPr>
          <p:nvPr>
            <p:ph idx="1"/>
          </p:nvPr>
        </p:nvSpPr>
        <p:spPr>
          <a:xfrm>
            <a:off x="838200" y="1825626"/>
            <a:ext cx="10515600" cy="4351339"/>
          </a:xfrm>
          <a:prstGeom prst="rect">
            <a:avLst/>
          </a:prstGeom>
        </p:spPr>
        <p:txBody>
          <a:bodyPr lIns="34229" tIns="17111" rIns="34229" bIns="17111"/>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3"/>
            <a:ext cx="2743200" cy="365126"/>
          </a:xfrm>
          <a:prstGeom prst="rect">
            <a:avLst/>
          </a:prstGeom>
        </p:spPr>
        <p:txBody>
          <a:bodyPr lIns="34229" tIns="17111" rIns="34229" bIns="17111"/>
          <a:lstStyle/>
          <a:p>
            <a:pPr defTabSz="1083945"/>
            <a:fld id="{ABEBB802-586C-4038-A149-DB254912F076}" type="datetime1">
              <a:rPr lang="en-US" sz="2135" smtClean="0">
                <a:solidFill>
                  <a:prstClr val="black"/>
                </a:solidFill>
              </a:rPr>
            </a:fld>
            <a:endParaRPr lang="en-US" sz="2135">
              <a:solidFill>
                <a:prstClr val="black"/>
              </a:solidFill>
            </a:endParaRPr>
          </a:p>
        </p:txBody>
      </p:sp>
      <p:sp>
        <p:nvSpPr>
          <p:cNvPr id="5" name="Footer Placeholder 4"/>
          <p:cNvSpPr>
            <a:spLocks noGrp="1"/>
          </p:cNvSpPr>
          <p:nvPr>
            <p:ph type="ftr" sz="quarter" idx="11"/>
          </p:nvPr>
        </p:nvSpPr>
        <p:spPr>
          <a:xfrm>
            <a:off x="4038600" y="6356353"/>
            <a:ext cx="4114800" cy="365126"/>
          </a:xfrm>
          <a:prstGeom prst="rect">
            <a:avLst/>
          </a:prstGeom>
        </p:spPr>
        <p:txBody>
          <a:bodyPr lIns="34229" tIns="17111" rIns="34229" bIns="17111"/>
          <a:lstStyle/>
          <a:p>
            <a:pPr defTabSz="1083945"/>
            <a:r>
              <a:rPr lang="en-US" sz="2135" smtClean="0">
                <a:solidFill>
                  <a:prstClr val="black"/>
                </a:solidFill>
              </a:rPr>
              <a:t>Cô An Linh</a:t>
            </a:r>
            <a:endParaRPr lang="en-US" sz="2135">
              <a:solidFill>
                <a:prstClr val="black"/>
              </a:solidFill>
            </a:endParaRPr>
          </a:p>
        </p:txBody>
      </p:sp>
      <p:sp>
        <p:nvSpPr>
          <p:cNvPr id="6" name="Slide Number Placeholder 5"/>
          <p:cNvSpPr>
            <a:spLocks noGrp="1"/>
          </p:cNvSpPr>
          <p:nvPr>
            <p:ph type="sldNum" sz="quarter" idx="12"/>
          </p:nvPr>
        </p:nvSpPr>
        <p:spPr>
          <a:xfrm>
            <a:off x="8610600" y="6356353"/>
            <a:ext cx="2743200" cy="365126"/>
          </a:xfrm>
          <a:prstGeom prst="rect">
            <a:avLst/>
          </a:prstGeom>
        </p:spPr>
        <p:txBody>
          <a:bodyPr lIns="34229" tIns="17111" rIns="34229" bIns="17111"/>
          <a:lstStyle/>
          <a:p>
            <a:pPr defTabSz="1083945"/>
            <a:fld id="{77B95232-7280-43C6-B1D2-0ABD74435B67}" type="slidenum">
              <a:rPr lang="en-US" sz="2135" smtClean="0">
                <a:solidFill>
                  <a:prstClr val="black"/>
                </a:solidFill>
              </a:rPr>
            </a:fld>
            <a:endParaRPr lang="en-US" sz="2135">
              <a:solidFill>
                <a:prstClr val="black"/>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latin typeface="Microsoft YaHei" panose="020B0503020204020204" charset="-122"/>
                <a:ea typeface="Microsoft YaHei" panose="020B0503020204020204" charset="-122"/>
              </a:rPr>
            </a:fld>
            <a:endParaRPr lang="zh-CN" altLang="en-US">
              <a:solidFill>
                <a:prstClr val="black">
                  <a:tint val="75000"/>
                </a:prstClr>
              </a:solidFill>
              <a:latin typeface="Microsoft YaHei" panose="020B0503020204020204" charset="-122"/>
              <a:ea typeface="Microsoft YaHei" panose="020B0503020204020204" charset="-122"/>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latin typeface="Microsoft YaHei" panose="020B0503020204020204" charset="-122"/>
              <a:ea typeface="Microsoft YaHei" panose="020B0503020204020204" charset="-122"/>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latin typeface="Microsoft YaHei" panose="020B0503020204020204" charset="-122"/>
                <a:ea typeface="Microsoft YaHei" panose="020B0503020204020204" charset="-122"/>
              </a:rPr>
            </a:fld>
            <a:endParaRPr lang="zh-CN" altLang="en-US">
              <a:solidFill>
                <a:prstClr val="black">
                  <a:tint val="75000"/>
                </a:prstClr>
              </a:solidFill>
              <a:latin typeface="Microsoft YaHei" panose="020B0503020204020204" charset="-122"/>
              <a:ea typeface="Microsoft YaHei" panose="020B0503020204020204" charset="-122"/>
            </a:endParaRPr>
          </a:p>
        </p:txBody>
      </p:sp>
      <p:pic>
        <p:nvPicPr>
          <p:cNvPr id="7" name="图片 6" descr="59"/>
          <p:cNvPicPr>
            <a:picLocks noChangeAspect="1"/>
          </p:cNvPicPr>
          <p:nvPr userDrawn="1"/>
        </p:nvPicPr>
        <p:blipFill>
          <a:blip r:embed="rId2"/>
          <a:stretch>
            <a:fillRect/>
          </a:stretch>
        </p:blipFill>
        <p:spPr>
          <a:xfrm>
            <a:off x="-82550" y="3810"/>
            <a:ext cx="12854940" cy="6853555"/>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
        <p:nvSpPr>
          <p:cNvPr id="11" name="TextBox 10"/>
          <p:cNvSpPr txBox="1"/>
          <p:nvPr userDrawn="1"/>
        </p:nvSpPr>
        <p:spPr>
          <a:xfrm>
            <a:off x="9095905" y="6513969"/>
            <a:ext cx="1800200" cy="118430"/>
          </a:xfrm>
          <a:prstGeom prst="rect">
            <a:avLst/>
          </a:prstGeom>
          <a:noFill/>
        </p:spPr>
        <p:txBody>
          <a:bodyPr wrap="square" rtlCol="0">
            <a:spAutoFit/>
          </a:bodyPr>
          <a:lstStyle/>
          <a:p>
            <a:pPr marL="0" marR="0" lvl="0" indent="0" defTabSz="914400" eaLnBrk="1" fontAlgn="auto" latinLnBrk="0" hangingPunct="1">
              <a:lnSpc>
                <a:spcPct val="2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black"/>
                </a:solidFill>
                <a:effectLst/>
                <a:uLnTx/>
                <a:uFillTx/>
                <a:hlinkClick r:id="rId2"/>
              </a:rPr>
              <a:t>PPT</a:t>
            </a:r>
            <a:r>
              <a:rPr kumimoji="0" lang="zh-CN" altLang="en-US" sz="100" b="0" i="0" u="none" strike="noStrike" kern="0" cap="none" spc="0" normalizeH="0" baseline="0" noProof="0" dirty="0">
                <a:ln>
                  <a:noFill/>
                </a:ln>
                <a:solidFill>
                  <a:prstClr val="black"/>
                </a:solidFill>
                <a:effectLst/>
                <a:uLnTx/>
                <a:uFillTx/>
                <a:hlinkClick r:id="rId2"/>
              </a:rPr>
              <a:t>模板</a:t>
            </a:r>
            <a:r>
              <a:rPr kumimoji="0" lang="zh-CN" altLang="en-US" sz="100" b="0" i="0" u="none" strike="noStrike" kern="0" cap="none" spc="0" normalizeH="0" baseline="0" noProof="0" dirty="0">
                <a:ln>
                  <a:noFill/>
                </a:ln>
                <a:solidFill>
                  <a:prstClr val="black"/>
                </a:solidFill>
                <a:effectLst/>
                <a:uLnTx/>
                <a:uFillTx/>
              </a:rPr>
              <a:t> </a:t>
            </a:r>
            <a:r>
              <a:rPr kumimoji="0" lang="en-US" altLang="zh-CN" sz="100" b="0" i="0" u="none" strike="noStrike" kern="0" cap="none" spc="0" normalizeH="0" baseline="0" noProof="0" dirty="0">
                <a:ln>
                  <a:noFill/>
                </a:ln>
                <a:solidFill>
                  <a:prstClr val="black"/>
                </a:solidFill>
                <a:effectLst/>
                <a:uLnTx/>
                <a:uFillTx/>
              </a:rPr>
              <a:t>http://www.1ppt.com/moban/</a:t>
            </a:r>
            <a:r>
              <a:rPr kumimoji="0" lang="zh-CN" altLang="en-US" sz="100" b="0" i="0" u="none" strike="noStrike" kern="0" cap="none" spc="0" normalizeH="0" baseline="0" noProof="0" dirty="0">
                <a:ln>
                  <a:noFill/>
                </a:ln>
                <a:solidFill>
                  <a:prstClr val="black"/>
                </a:solidFill>
                <a:effectLst/>
                <a:uLnTx/>
                <a:uFillTx/>
              </a:rPr>
              <a:t> </a:t>
            </a:r>
            <a:endParaRPr kumimoji="0" lang="en-US" altLang="zh-CN" sz="100" b="0" i="0" u="none" strike="noStrike" kern="0" cap="none" spc="0" normalizeH="0" baseline="0" noProof="0" dirty="0">
              <a:ln>
                <a:noFill/>
              </a:ln>
              <a:solidFill>
                <a:prstClr val="black"/>
              </a:solidFill>
              <a:effectLst/>
              <a:uLnTx/>
              <a:uFillTx/>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4" Type="http://schemas.openxmlformats.org/officeDocument/2006/relationships/theme" Target="../theme/theme2.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5" Type="http://schemas.openxmlformats.org/officeDocument/2006/relationships/theme" Target="../theme/theme3.xml"/><Relationship Id="rId4" Type="http://schemas.openxmlformats.org/officeDocument/2006/relationships/slideLayout" Target="../slideLayouts/slideLayout18.xml"/><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6" Type="http://schemas.openxmlformats.org/officeDocument/2006/relationships/theme" Target="../theme/theme4.xml"/><Relationship Id="rId5" Type="http://schemas.openxmlformats.org/officeDocument/2006/relationships/slideLayout" Target="../slideLayouts/slideLayout23.xml"/><Relationship Id="rId4" Type="http://schemas.openxmlformats.org/officeDocument/2006/relationships/slideLayout" Target="../slideLayouts/slideLayout22.xml"/><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9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625" tIns="22808" rIns="45625" bIns="22808" rtlCol="0" anchor="ctr"/>
          <a:lstStyle/>
          <a:p>
            <a:pPr algn="ctr" defTabSz="1083945">
              <a:defRPr/>
            </a:pPr>
            <a:endParaRPr lang="en-US" sz="2135">
              <a:solidFill>
                <a:prstClr val="white"/>
              </a:solidFill>
            </a:endParaRPr>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Lst>
  <p:timing>
    <p:tnLst>
      <p:par>
        <p:cTn id="1" dur="indefinite" restart="never" nodeType="tmRoot"/>
      </p:par>
    </p:tnLst>
  </p:timing>
  <p:txStyles>
    <p:titleStyle>
      <a:lvl1pPr algn="ctr" defTabSz="1083945" rtl="0" eaLnBrk="1" latinLnBrk="0" hangingPunct="1">
        <a:spcBef>
          <a:spcPct val="0"/>
        </a:spcBef>
        <a:buNone/>
        <a:defRPr sz="5200" kern="1200">
          <a:solidFill>
            <a:schemeClr val="tx1"/>
          </a:solidFill>
          <a:latin typeface="+mj-lt"/>
          <a:ea typeface="+mj-ea"/>
          <a:cs typeface="+mj-cs"/>
        </a:defRPr>
      </a:lvl1pPr>
    </p:titleStyle>
    <p:bodyStyle>
      <a:lvl1pPr marL="406400" indent="-406400" algn="l" defTabSz="1083945" rtl="0" eaLnBrk="1" latinLnBrk="0" hangingPunct="1">
        <a:spcBef>
          <a:spcPct val="20000"/>
        </a:spcBef>
        <a:buFont typeface="Arial" panose="020B0604020202020204" pitchFamily="34" charset="0"/>
        <a:buChar char="•"/>
        <a:defRPr sz="3730" kern="1200">
          <a:solidFill>
            <a:schemeClr val="tx1"/>
          </a:solidFill>
          <a:latin typeface="+mn-lt"/>
          <a:ea typeface="+mn-ea"/>
          <a:cs typeface="+mn-cs"/>
        </a:defRPr>
      </a:lvl1pPr>
      <a:lvl2pPr marL="880745" indent="-339090" algn="l" defTabSz="1083945" rtl="0" eaLnBrk="1" latinLnBrk="0" hangingPunct="1">
        <a:spcBef>
          <a:spcPct val="20000"/>
        </a:spcBef>
        <a:buFont typeface="Arial" panose="020B0604020202020204" pitchFamily="34" charset="0"/>
        <a:buChar char="–"/>
        <a:defRPr sz="3330" kern="1200">
          <a:solidFill>
            <a:schemeClr val="tx1"/>
          </a:solidFill>
          <a:latin typeface="+mn-lt"/>
          <a:ea typeface="+mn-ea"/>
          <a:cs typeface="+mn-cs"/>
        </a:defRPr>
      </a:lvl2pPr>
      <a:lvl3pPr marL="1355090" indent="-271145" algn="l" defTabSz="108394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897380" indent="-271145" algn="l" defTabSz="108394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39035" indent="-271145" algn="l" defTabSz="108394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1325" indent="-271145" algn="l" defTabSz="108394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22980" indent="-271145" algn="l" defTabSz="108394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65270" indent="-271145" algn="l" defTabSz="108394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06925" indent="-271145" algn="l" defTabSz="108394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3945" rtl="0" eaLnBrk="1" latinLnBrk="0" hangingPunct="1">
        <a:defRPr sz="2135" kern="1200">
          <a:solidFill>
            <a:schemeClr val="tx1"/>
          </a:solidFill>
          <a:latin typeface="+mn-lt"/>
          <a:ea typeface="+mn-ea"/>
          <a:cs typeface="+mn-cs"/>
        </a:defRPr>
      </a:lvl1pPr>
      <a:lvl2pPr marL="542290" algn="l" defTabSz="1083945" rtl="0" eaLnBrk="1" latinLnBrk="0" hangingPunct="1">
        <a:defRPr sz="2135" kern="1200">
          <a:solidFill>
            <a:schemeClr val="tx1"/>
          </a:solidFill>
          <a:latin typeface="+mn-lt"/>
          <a:ea typeface="+mn-ea"/>
          <a:cs typeface="+mn-cs"/>
        </a:defRPr>
      </a:lvl2pPr>
      <a:lvl3pPr marL="1083945" algn="l" defTabSz="1083945" rtl="0" eaLnBrk="1" latinLnBrk="0" hangingPunct="1">
        <a:defRPr sz="2135" kern="1200">
          <a:solidFill>
            <a:schemeClr val="tx1"/>
          </a:solidFill>
          <a:latin typeface="+mn-lt"/>
          <a:ea typeface="+mn-ea"/>
          <a:cs typeface="+mn-cs"/>
        </a:defRPr>
      </a:lvl3pPr>
      <a:lvl4pPr marL="1626235" algn="l" defTabSz="1083945" rtl="0" eaLnBrk="1" latinLnBrk="0" hangingPunct="1">
        <a:defRPr sz="2135" kern="1200">
          <a:solidFill>
            <a:schemeClr val="tx1"/>
          </a:solidFill>
          <a:latin typeface="+mn-lt"/>
          <a:ea typeface="+mn-ea"/>
          <a:cs typeface="+mn-cs"/>
        </a:defRPr>
      </a:lvl4pPr>
      <a:lvl5pPr marL="2167890" algn="l" defTabSz="1083945" rtl="0" eaLnBrk="1" latinLnBrk="0" hangingPunct="1">
        <a:defRPr sz="2135" kern="1200">
          <a:solidFill>
            <a:schemeClr val="tx1"/>
          </a:solidFill>
          <a:latin typeface="+mn-lt"/>
          <a:ea typeface="+mn-ea"/>
          <a:cs typeface="+mn-cs"/>
        </a:defRPr>
      </a:lvl5pPr>
      <a:lvl6pPr marL="2710180" algn="l" defTabSz="1083945" rtl="0" eaLnBrk="1" latinLnBrk="0" hangingPunct="1">
        <a:defRPr sz="2135" kern="1200">
          <a:solidFill>
            <a:schemeClr val="tx1"/>
          </a:solidFill>
          <a:latin typeface="+mn-lt"/>
          <a:ea typeface="+mn-ea"/>
          <a:cs typeface="+mn-cs"/>
        </a:defRPr>
      </a:lvl6pPr>
      <a:lvl7pPr marL="3252470" algn="l" defTabSz="1083945" rtl="0" eaLnBrk="1" latinLnBrk="0" hangingPunct="1">
        <a:defRPr sz="2135" kern="1200">
          <a:solidFill>
            <a:schemeClr val="tx1"/>
          </a:solidFill>
          <a:latin typeface="+mn-lt"/>
          <a:ea typeface="+mn-ea"/>
          <a:cs typeface="+mn-cs"/>
        </a:defRPr>
      </a:lvl7pPr>
      <a:lvl8pPr marL="3794125" algn="l" defTabSz="1083945" rtl="0" eaLnBrk="1" latinLnBrk="0" hangingPunct="1">
        <a:defRPr sz="2135" kern="1200">
          <a:solidFill>
            <a:schemeClr val="tx1"/>
          </a:solidFill>
          <a:latin typeface="+mn-lt"/>
          <a:ea typeface="+mn-ea"/>
          <a:cs typeface="+mn-cs"/>
        </a:defRPr>
      </a:lvl8pPr>
      <a:lvl9pPr marL="4336415" algn="l" defTabSz="1083945" rtl="0" eaLnBrk="1" latinLnBrk="0" hangingPunct="1">
        <a:defRPr sz="2135"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9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625" tIns="22808" rIns="45625" bIns="22808" rtlCol="0" anchor="ctr"/>
          <a:lstStyle/>
          <a:p>
            <a:pPr algn="ctr" defTabSz="1083945">
              <a:defRPr/>
            </a:pPr>
            <a:endParaRPr lang="en-US" sz="2135">
              <a:solidFill>
                <a:prstClr val="white"/>
              </a:solidFill>
            </a:endParaRPr>
          </a:p>
        </p:txBody>
      </p:sp>
    </p:spTree>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Lst>
  <p:timing>
    <p:tnLst>
      <p:par>
        <p:cTn id="1" dur="indefinite" restart="never" nodeType="tmRoot"/>
      </p:par>
    </p:tnLst>
  </p:timing>
  <p:txStyles>
    <p:titleStyle>
      <a:lvl1pPr algn="ctr" defTabSz="1083945" rtl="0" eaLnBrk="1" latinLnBrk="0" hangingPunct="1">
        <a:spcBef>
          <a:spcPct val="0"/>
        </a:spcBef>
        <a:buNone/>
        <a:defRPr sz="5200" kern="1200">
          <a:solidFill>
            <a:schemeClr val="tx1"/>
          </a:solidFill>
          <a:latin typeface="+mj-lt"/>
          <a:ea typeface="+mj-ea"/>
          <a:cs typeface="+mj-cs"/>
        </a:defRPr>
      </a:lvl1pPr>
    </p:titleStyle>
    <p:bodyStyle>
      <a:lvl1pPr marL="406400" indent="-406400" algn="l" defTabSz="1083945" rtl="0" eaLnBrk="1" latinLnBrk="0" hangingPunct="1">
        <a:spcBef>
          <a:spcPct val="20000"/>
        </a:spcBef>
        <a:buFont typeface="Arial" panose="020B0604020202020204" pitchFamily="34" charset="0"/>
        <a:buChar char="•"/>
        <a:defRPr sz="3730" kern="1200">
          <a:solidFill>
            <a:schemeClr val="tx1"/>
          </a:solidFill>
          <a:latin typeface="+mn-lt"/>
          <a:ea typeface="+mn-ea"/>
          <a:cs typeface="+mn-cs"/>
        </a:defRPr>
      </a:lvl1pPr>
      <a:lvl2pPr marL="880745" indent="-339090" algn="l" defTabSz="1083945" rtl="0" eaLnBrk="1" latinLnBrk="0" hangingPunct="1">
        <a:spcBef>
          <a:spcPct val="20000"/>
        </a:spcBef>
        <a:buFont typeface="Arial" panose="020B0604020202020204" pitchFamily="34" charset="0"/>
        <a:buChar char="–"/>
        <a:defRPr sz="3330" kern="1200">
          <a:solidFill>
            <a:schemeClr val="tx1"/>
          </a:solidFill>
          <a:latin typeface="+mn-lt"/>
          <a:ea typeface="+mn-ea"/>
          <a:cs typeface="+mn-cs"/>
        </a:defRPr>
      </a:lvl2pPr>
      <a:lvl3pPr marL="1355090" indent="-271145" algn="l" defTabSz="108394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897380" indent="-271145" algn="l" defTabSz="108394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39035" indent="-271145" algn="l" defTabSz="108394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1325" indent="-271145" algn="l" defTabSz="108394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22980" indent="-271145" algn="l" defTabSz="108394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65270" indent="-271145" algn="l" defTabSz="108394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06925" indent="-271145" algn="l" defTabSz="108394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3945" rtl="0" eaLnBrk="1" latinLnBrk="0" hangingPunct="1">
        <a:defRPr sz="2135" kern="1200">
          <a:solidFill>
            <a:schemeClr val="tx1"/>
          </a:solidFill>
          <a:latin typeface="+mn-lt"/>
          <a:ea typeface="+mn-ea"/>
          <a:cs typeface="+mn-cs"/>
        </a:defRPr>
      </a:lvl1pPr>
      <a:lvl2pPr marL="542290" algn="l" defTabSz="1083945" rtl="0" eaLnBrk="1" latinLnBrk="0" hangingPunct="1">
        <a:defRPr sz="2135" kern="1200">
          <a:solidFill>
            <a:schemeClr val="tx1"/>
          </a:solidFill>
          <a:latin typeface="+mn-lt"/>
          <a:ea typeface="+mn-ea"/>
          <a:cs typeface="+mn-cs"/>
        </a:defRPr>
      </a:lvl2pPr>
      <a:lvl3pPr marL="1083945" algn="l" defTabSz="1083945" rtl="0" eaLnBrk="1" latinLnBrk="0" hangingPunct="1">
        <a:defRPr sz="2135" kern="1200">
          <a:solidFill>
            <a:schemeClr val="tx1"/>
          </a:solidFill>
          <a:latin typeface="+mn-lt"/>
          <a:ea typeface="+mn-ea"/>
          <a:cs typeface="+mn-cs"/>
        </a:defRPr>
      </a:lvl3pPr>
      <a:lvl4pPr marL="1626235" algn="l" defTabSz="1083945" rtl="0" eaLnBrk="1" latinLnBrk="0" hangingPunct="1">
        <a:defRPr sz="2135" kern="1200">
          <a:solidFill>
            <a:schemeClr val="tx1"/>
          </a:solidFill>
          <a:latin typeface="+mn-lt"/>
          <a:ea typeface="+mn-ea"/>
          <a:cs typeface="+mn-cs"/>
        </a:defRPr>
      </a:lvl4pPr>
      <a:lvl5pPr marL="2167890" algn="l" defTabSz="1083945" rtl="0" eaLnBrk="1" latinLnBrk="0" hangingPunct="1">
        <a:defRPr sz="2135" kern="1200">
          <a:solidFill>
            <a:schemeClr val="tx1"/>
          </a:solidFill>
          <a:latin typeface="+mn-lt"/>
          <a:ea typeface="+mn-ea"/>
          <a:cs typeface="+mn-cs"/>
        </a:defRPr>
      </a:lvl5pPr>
      <a:lvl6pPr marL="2710180" algn="l" defTabSz="1083945" rtl="0" eaLnBrk="1" latinLnBrk="0" hangingPunct="1">
        <a:defRPr sz="2135" kern="1200">
          <a:solidFill>
            <a:schemeClr val="tx1"/>
          </a:solidFill>
          <a:latin typeface="+mn-lt"/>
          <a:ea typeface="+mn-ea"/>
          <a:cs typeface="+mn-cs"/>
        </a:defRPr>
      </a:lvl6pPr>
      <a:lvl7pPr marL="3252470" algn="l" defTabSz="1083945" rtl="0" eaLnBrk="1" latinLnBrk="0" hangingPunct="1">
        <a:defRPr sz="2135" kern="1200">
          <a:solidFill>
            <a:schemeClr val="tx1"/>
          </a:solidFill>
          <a:latin typeface="+mn-lt"/>
          <a:ea typeface="+mn-ea"/>
          <a:cs typeface="+mn-cs"/>
        </a:defRPr>
      </a:lvl7pPr>
      <a:lvl8pPr marL="3794125" algn="l" defTabSz="1083945" rtl="0" eaLnBrk="1" latinLnBrk="0" hangingPunct="1">
        <a:defRPr sz="2135" kern="1200">
          <a:solidFill>
            <a:schemeClr val="tx1"/>
          </a:solidFill>
          <a:latin typeface="+mn-lt"/>
          <a:ea typeface="+mn-ea"/>
          <a:cs typeface="+mn-cs"/>
        </a:defRPr>
      </a:lvl8pPr>
      <a:lvl9pPr marL="4336415" algn="l" defTabSz="1083945" rtl="0" eaLnBrk="1" latinLnBrk="0" hangingPunct="1">
        <a:defRPr sz="213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23.xml"/><Relationship Id="rId6" Type="http://schemas.openxmlformats.org/officeDocument/2006/relationships/image" Target="../media/image5.GIF"/><Relationship Id="rId5" Type="http://schemas.openxmlformats.org/officeDocument/2006/relationships/image" Target="../media/image4.png"/><Relationship Id="rId4" Type="http://schemas.microsoft.com/office/2007/relationships/media" Target="../media/audio1.wav"/><Relationship Id="rId3" Type="http://schemas.openxmlformats.org/officeDocument/2006/relationships/audio" Target="../media/audio1.wav"/><Relationship Id="rId2" Type="http://schemas.openxmlformats.org/officeDocument/2006/relationships/image" Target="../media/image3.pn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2.xml"/><Relationship Id="rId4" Type="http://schemas.openxmlformats.org/officeDocument/2006/relationships/image" Target="../media/image6.pn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2.xml"/><Relationship Id="rId2" Type="http://schemas.openxmlformats.org/officeDocument/2006/relationships/image" Target="../media/image9.jpeg"/><Relationship Id="rId1" Type="http://schemas.openxmlformats.org/officeDocument/2006/relationships/image" Target="../media/image6.png"/></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slideLayout" Target="../slideLayouts/slideLayout2.xml"/><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image" Target="../media/image6.pn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2.xml"/><Relationship Id="rId2" Type="http://schemas.openxmlformats.org/officeDocument/2006/relationships/image" Target="../media/image12.jpeg"/><Relationship Id="rId1" Type="http://schemas.openxmlformats.org/officeDocument/2006/relationships/image" Target="../media/image6.pn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2.xml"/><Relationship Id="rId2" Type="http://schemas.openxmlformats.org/officeDocument/2006/relationships/image" Target="../media/image10.jpeg"/><Relationship Id="rId1"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2.xml"/><Relationship Id="rId2" Type="http://schemas.openxmlformats.org/officeDocument/2006/relationships/image" Target="../media/image10.jpeg"/><Relationship Id="rId1" Type="http://schemas.openxmlformats.org/officeDocument/2006/relationships/image" Target="../media/image6.png"/></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notesSlide" Target="../notesSlides/notesSlide2.xml"/><Relationship Id="rId7" Type="http://schemas.openxmlformats.org/officeDocument/2006/relationships/slideLayout" Target="../slideLayouts/slideLayout2.xml"/><Relationship Id="rId6" Type="http://schemas.openxmlformats.org/officeDocument/2006/relationships/image" Target="../media/image5.GIF"/><Relationship Id="rId5" Type="http://schemas.openxmlformats.org/officeDocument/2006/relationships/image" Target="../media/image4.png"/><Relationship Id="rId4" Type="http://schemas.microsoft.com/office/2007/relationships/media" Target="../media/audio1.wav"/><Relationship Id="rId3" Type="http://schemas.openxmlformats.org/officeDocument/2006/relationships/audio" Target="../media/audio1.wav"/><Relationship Id="rId2" Type="http://schemas.openxmlformats.org/officeDocument/2006/relationships/image" Target="../media/image3.png"/><Relationship Id="rId1"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23.xml.rels><?xml version="1.0" encoding="UTF-8" standalone="yes"?>
<Relationships xmlns="http://schemas.openxmlformats.org/package/2006/relationships"><Relationship Id="rId5" Type="http://schemas.openxmlformats.org/officeDocument/2006/relationships/notesSlide" Target="../notesSlides/notesSlide23.xml"/><Relationship Id="rId4" Type="http://schemas.openxmlformats.org/officeDocument/2006/relationships/slideLayout" Target="../slideLayouts/slideLayout2.xml"/><Relationship Id="rId3" Type="http://schemas.microsoft.com/office/2007/relationships/hdphoto" Target="../media/image14.wdp"/><Relationship Id="rId2" Type="http://schemas.openxmlformats.org/officeDocument/2006/relationships/image" Target="../media/image13.png"/><Relationship Id="rId1" Type="http://schemas.openxmlformats.org/officeDocument/2006/relationships/image" Target="../media/image6.png"/></Relationships>
</file>

<file path=ppt/slides/_rels/slide24.xml.rels><?xml version="1.0" encoding="UTF-8" standalone="yes"?>
<Relationships xmlns="http://schemas.openxmlformats.org/package/2006/relationships"><Relationship Id="rId5" Type="http://schemas.openxmlformats.org/officeDocument/2006/relationships/notesSlide" Target="../notesSlides/notesSlide24.xml"/><Relationship Id="rId4" Type="http://schemas.openxmlformats.org/officeDocument/2006/relationships/slideLayout" Target="../slideLayouts/slideLayout2.xml"/><Relationship Id="rId3" Type="http://schemas.microsoft.com/office/2007/relationships/hdphoto" Target="../media/image14.wdp"/><Relationship Id="rId2" Type="http://schemas.openxmlformats.org/officeDocument/2006/relationships/image" Target="../media/image13.png"/><Relationship Id="rId1" Type="http://schemas.openxmlformats.org/officeDocument/2006/relationships/image" Target="../media/image6.png"/></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25.xml"/><Relationship Id="rId3" Type="http://schemas.openxmlformats.org/officeDocument/2006/relationships/slideLayout" Target="../slideLayouts/slideLayout2.xml"/><Relationship Id="rId2" Type="http://schemas.openxmlformats.org/officeDocument/2006/relationships/image" Target="../media/image8.png"/><Relationship Id="rId1"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28.xml.rels><?xml version="1.0" encoding="UTF-8" standalone="yes"?>
<Relationships xmlns="http://schemas.openxmlformats.org/package/2006/relationships"><Relationship Id="rId5" Type="http://schemas.openxmlformats.org/officeDocument/2006/relationships/notesSlide" Target="../notesSlides/notesSlide28.xml"/><Relationship Id="rId4" Type="http://schemas.openxmlformats.org/officeDocument/2006/relationships/slideLayout" Target="../slideLayouts/slideLayout2.xml"/><Relationship Id="rId3" Type="http://schemas.microsoft.com/office/2007/relationships/hdphoto" Target="../media/image16.wdp"/><Relationship Id="rId2" Type="http://schemas.openxmlformats.org/officeDocument/2006/relationships/image" Target="../media/image15.png"/><Relationship Id="rId1" Type="http://schemas.openxmlformats.org/officeDocument/2006/relationships/image" Target="../media/image6.png"/></Relationships>
</file>

<file path=ppt/slides/_rels/slide29.xml.rels><?xml version="1.0" encoding="UTF-8" standalone="yes"?>
<Relationships xmlns="http://schemas.openxmlformats.org/package/2006/relationships"><Relationship Id="rId4" Type="http://schemas.openxmlformats.org/officeDocument/2006/relationships/notesSlide" Target="../notesSlides/notesSlide29.xml"/><Relationship Id="rId3" Type="http://schemas.openxmlformats.org/officeDocument/2006/relationships/slideLayout" Target="../slideLayouts/slideLayout2.xml"/><Relationship Id="rId2" Type="http://schemas.openxmlformats.org/officeDocument/2006/relationships/image" Target="../media/image17.jpeg"/><Relationship Id="rId1"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30.xml.rels><?xml version="1.0" encoding="UTF-8" standalone="yes"?>
<Relationships xmlns="http://schemas.openxmlformats.org/package/2006/relationships"><Relationship Id="rId7" Type="http://schemas.openxmlformats.org/officeDocument/2006/relationships/notesSlide" Target="../notesSlides/notesSlide30.xml"/><Relationship Id="rId6"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6.png"/></Relationships>
</file>

<file path=ppt/slides/_rels/slide31.xml.rels><?xml version="1.0" encoding="UTF-8" standalone="yes"?>
<Relationships xmlns="http://schemas.openxmlformats.org/package/2006/relationships"><Relationship Id="rId5" Type="http://schemas.openxmlformats.org/officeDocument/2006/relationships/notesSlide" Target="../notesSlides/notesSlide31.xml"/><Relationship Id="rId4" Type="http://schemas.openxmlformats.org/officeDocument/2006/relationships/slideLayout" Target="../slideLayouts/slideLayout2.xml"/><Relationship Id="rId3" Type="http://schemas.microsoft.com/office/2007/relationships/hdphoto" Target="../media/image23.wdp"/><Relationship Id="rId2" Type="http://schemas.openxmlformats.org/officeDocument/2006/relationships/image" Target="../media/image22.png"/><Relationship Id="rId1" Type="http://schemas.openxmlformats.org/officeDocument/2006/relationships/image" Target="../media/image6.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38.xml.rels><?xml version="1.0" encoding="UTF-8" standalone="yes"?>
<Relationships xmlns="http://schemas.openxmlformats.org/package/2006/relationships"><Relationship Id="rId6" Type="http://schemas.openxmlformats.org/officeDocument/2006/relationships/notesSlide" Target="../notesSlides/notesSlide33.xml"/><Relationship Id="rId5" Type="http://schemas.openxmlformats.org/officeDocument/2006/relationships/slideLayout" Target="../slideLayouts/slideLayout2.xml"/><Relationship Id="rId4" Type="http://schemas.openxmlformats.org/officeDocument/2006/relationships/image" Target="../media/image6.pn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notesSlide" Target="../notesSlides/notesSlide4.xml"/><Relationship Id="rId7" Type="http://schemas.openxmlformats.org/officeDocument/2006/relationships/slideLayout" Target="../slideLayouts/slideLayout2.xml"/><Relationship Id="rId6" Type="http://schemas.openxmlformats.org/officeDocument/2006/relationships/image" Target="../media/image5.GIF"/><Relationship Id="rId5" Type="http://schemas.openxmlformats.org/officeDocument/2006/relationships/image" Target="../media/image4.png"/><Relationship Id="rId4" Type="http://schemas.microsoft.com/office/2007/relationships/media" Target="../media/audio1.wav"/><Relationship Id="rId3" Type="http://schemas.openxmlformats.org/officeDocument/2006/relationships/audio" Target="../media/audio1.wav"/><Relationship Id="rId2" Type="http://schemas.openxmlformats.org/officeDocument/2006/relationships/image" Target="../media/image3.png"/><Relationship Id="rId1"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notesSlide" Target="../notesSlides/notesSlide6.xml"/><Relationship Id="rId7" Type="http://schemas.openxmlformats.org/officeDocument/2006/relationships/slideLayout" Target="../slideLayouts/slideLayout2.xml"/><Relationship Id="rId6" Type="http://schemas.openxmlformats.org/officeDocument/2006/relationships/image" Target="../media/image5.GIF"/><Relationship Id="rId5" Type="http://schemas.openxmlformats.org/officeDocument/2006/relationships/image" Target="../media/image4.png"/><Relationship Id="rId4" Type="http://schemas.microsoft.com/office/2007/relationships/media" Target="../media/audio1.wav"/><Relationship Id="rId3" Type="http://schemas.openxmlformats.org/officeDocument/2006/relationships/audio" Target="../media/audio1.wav"/><Relationship Id="rId2" Type="http://schemas.openxmlformats.org/officeDocument/2006/relationships/image" Target="../media/image3.png"/><Relationship Id="rId1"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8.xml"/><Relationship Id="rId7" Type="http://schemas.openxmlformats.org/officeDocument/2006/relationships/slideLayout" Target="../slideLayouts/slideLayout2.xml"/><Relationship Id="rId6" Type="http://schemas.openxmlformats.org/officeDocument/2006/relationships/image" Target="../media/image5.GIF"/><Relationship Id="rId5" Type="http://schemas.openxmlformats.org/officeDocument/2006/relationships/image" Target="../media/image4.png"/><Relationship Id="rId4" Type="http://schemas.microsoft.com/office/2007/relationships/media" Target="../media/audio1.wav"/><Relationship Id="rId3" Type="http://schemas.openxmlformats.org/officeDocument/2006/relationships/audio" Target="../media/audio1.wav"/><Relationship Id="rId2" Type="http://schemas.openxmlformats.org/officeDocument/2006/relationships/image" Target="../media/image3.png"/><Relationship Id="rId1"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52"/>
          <p:cNvPicPr>
            <a:picLocks noChangeAspect="1"/>
          </p:cNvPicPr>
          <p:nvPr/>
        </p:nvPicPr>
        <p:blipFill>
          <a:blip r:embed="rId1"/>
          <a:srcRect l="3643" r="53616" b="12777"/>
          <a:stretch>
            <a:fillRect/>
          </a:stretch>
        </p:blipFill>
        <p:spPr>
          <a:xfrm>
            <a:off x="8373343" y="-100466"/>
            <a:ext cx="4109448" cy="7256767"/>
          </a:xfrm>
          <a:prstGeom prst="rect">
            <a:avLst/>
          </a:prstGeom>
        </p:spPr>
      </p:pic>
      <p:grpSp>
        <p:nvGrpSpPr>
          <p:cNvPr id="4" name="Group 3"/>
          <p:cNvGrpSpPr/>
          <p:nvPr/>
        </p:nvGrpSpPr>
        <p:grpSpPr>
          <a:xfrm>
            <a:off x="631473" y="1015669"/>
            <a:ext cx="10002563" cy="5369067"/>
            <a:chOff x="3076279" y="2238293"/>
            <a:chExt cx="19328108" cy="9338798"/>
          </a:xfrm>
        </p:grpSpPr>
        <p:sp>
          <p:nvSpPr>
            <p:cNvPr id="5" name="Rounded Rectangle 4"/>
            <p:cNvSpPr/>
            <p:nvPr/>
          </p:nvSpPr>
          <p:spPr>
            <a:xfrm>
              <a:off x="3076279" y="2767164"/>
              <a:ext cx="19328108" cy="8809927"/>
            </a:xfrm>
            <a:prstGeom prst="roundRect">
              <a:avLst>
                <a:gd name="adj" fmla="val 3218"/>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2515"/>
              <a:endParaRPr lang="en-US" sz="2135">
                <a:solidFill>
                  <a:prstClr val="white"/>
                </a:solidFill>
                <a:latin typeface="Times New Roman" panose="02020603050405020304" pitchFamily="18" charset="0"/>
                <a:cs typeface="Times New Roman" panose="02020603050405020304" pitchFamily="18" charset="0"/>
              </a:endParaRPr>
            </a:p>
          </p:txBody>
        </p:sp>
        <p:grpSp>
          <p:nvGrpSpPr>
            <p:cNvPr id="6" name="Group 5"/>
            <p:cNvGrpSpPr/>
            <p:nvPr/>
          </p:nvGrpSpPr>
          <p:grpSpPr>
            <a:xfrm>
              <a:off x="8010143" y="2238293"/>
              <a:ext cx="9097521" cy="973590"/>
              <a:chOff x="8010143" y="2171292"/>
              <a:chExt cx="9097521" cy="1008425"/>
            </a:xfrm>
          </p:grpSpPr>
          <p:sp>
            <p:nvSpPr>
              <p:cNvPr id="7" name="Rectangle 6"/>
              <p:cNvSpPr/>
              <p:nvPr/>
            </p:nvSpPr>
            <p:spPr>
              <a:xfrm>
                <a:off x="8010143" y="2221477"/>
                <a:ext cx="9097521" cy="774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2515"/>
                <a:endParaRPr lang="en-US" sz="2135">
                  <a:solidFill>
                    <a:prstClr val="white"/>
                  </a:solidFill>
                  <a:latin typeface="Times New Roman" panose="02020603050405020304" pitchFamily="18" charset="0"/>
                  <a:cs typeface="Times New Roman" panose="02020603050405020304" pitchFamily="18" charset="0"/>
                </a:endParaRPr>
              </a:p>
            </p:txBody>
          </p:sp>
          <p:sp>
            <p:nvSpPr>
              <p:cNvPr id="9" name="Rounded Rectangle 8"/>
              <p:cNvSpPr/>
              <p:nvPr/>
            </p:nvSpPr>
            <p:spPr>
              <a:xfrm>
                <a:off x="8014819" y="2171292"/>
                <a:ext cx="9092845" cy="1008425"/>
              </a:xfrm>
              <a:prstGeom prst="roundRect">
                <a:avLst/>
              </a:prstGeom>
              <a:noFill/>
              <a:ln w="57150">
                <a:solidFill>
                  <a:schemeClr val="accent5"/>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2515"/>
                <a:endParaRPr lang="en-US" sz="2135">
                  <a:solidFill>
                    <a:prstClr val="white"/>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9104552" y="2339207"/>
                <a:ext cx="356959" cy="757690"/>
              </a:xfrm>
              <a:prstGeom prst="rect">
                <a:avLst/>
              </a:prstGeom>
              <a:noFill/>
              <a:ln>
                <a:noFill/>
              </a:ln>
            </p:spPr>
            <p:txBody>
              <a:bodyPr wrap="none" rtlCol="0" anchor="ctr">
                <a:spAutoFit/>
              </a:bodyPr>
              <a:lstStyle/>
              <a:p>
                <a:pPr defTabSz="1072515"/>
                <a:endParaRPr lang="en-US" sz="2135" b="1" dirty="0">
                  <a:solidFill>
                    <a:srgbClr val="4BACC6"/>
                  </a:solidFill>
                  <a:latin typeface="Times New Roman" panose="02020603050405020304" pitchFamily="18" charset="0"/>
                  <a:ea typeface="Tahoma" panose="020B0604030504040204" pitchFamily="34" charset="0"/>
                  <a:cs typeface="Times New Roman" panose="02020603050405020304" pitchFamily="18" charset="0"/>
                </a:endParaRPr>
              </a:p>
            </p:txBody>
          </p:sp>
        </p:grpSp>
      </p:grpSp>
      <p:sp>
        <p:nvSpPr>
          <p:cNvPr id="11" name="Rectangle 10"/>
          <p:cNvSpPr/>
          <p:nvPr/>
        </p:nvSpPr>
        <p:spPr>
          <a:xfrm>
            <a:off x="6142086" y="2995600"/>
            <a:ext cx="2783134" cy="2061462"/>
          </a:xfrm>
          <a:prstGeom prst="rect">
            <a:avLst/>
          </a:prstGeom>
        </p:spPr>
        <p:txBody>
          <a:bodyPr wrap="none">
            <a:spAutoFit/>
          </a:bodyPr>
          <a:lstStyle/>
          <a:p>
            <a:pPr>
              <a:defRPr/>
            </a:pPr>
            <a:r>
              <a:rPr lang="en-US" altLang="zh-CN" sz="6400" b="1" dirty="0" smtClean="0">
                <a:solidFill>
                  <a:srgbClr val="FF0000"/>
                </a:solidFill>
                <a:latin typeface="Times New Roman" panose="02020603050405020304" pitchFamily="18" charset="0"/>
                <a:cs typeface="Times New Roman" panose="02020603050405020304" pitchFamily="18" charset="0"/>
              </a:rPr>
              <a:t>TRÒ</a:t>
            </a:r>
            <a:endParaRPr lang="en-US" altLang="zh-CN" sz="6400" b="1" dirty="0" smtClean="0">
              <a:solidFill>
                <a:srgbClr val="FF0000"/>
              </a:solidFill>
              <a:latin typeface="Times New Roman" panose="02020603050405020304" pitchFamily="18" charset="0"/>
              <a:cs typeface="Times New Roman" panose="02020603050405020304" pitchFamily="18" charset="0"/>
            </a:endParaRPr>
          </a:p>
          <a:p>
            <a:pPr>
              <a:defRPr/>
            </a:pPr>
            <a:r>
              <a:rPr lang="en-US" altLang="zh-CN" sz="6400" b="1" dirty="0" smtClean="0">
                <a:solidFill>
                  <a:srgbClr val="FF0000"/>
                </a:solidFill>
                <a:latin typeface="Times New Roman" panose="02020603050405020304" pitchFamily="18" charset="0"/>
                <a:cs typeface="Times New Roman" panose="02020603050405020304" pitchFamily="18" charset="0"/>
              </a:rPr>
              <a:t> </a:t>
            </a:r>
            <a:r>
              <a:rPr lang="en-US" altLang="zh-CN" sz="6400" b="1" dirty="0">
                <a:solidFill>
                  <a:srgbClr val="FF0000"/>
                </a:solidFill>
                <a:latin typeface="Times New Roman" panose="02020603050405020304" pitchFamily="18" charset="0"/>
                <a:cs typeface="Times New Roman" panose="02020603050405020304" pitchFamily="18" charset="0"/>
              </a:rPr>
              <a:t>CHƠI </a:t>
            </a:r>
            <a:endParaRPr lang="vi-VN" altLang="zh-CN" sz="6400" b="1" dirty="0">
              <a:solidFill>
                <a:srgbClr val="FF0000"/>
              </a:solidFill>
              <a:latin typeface="Times New Roman" panose="02020603050405020304" pitchFamily="18" charset="0"/>
              <a:cs typeface="Times New Roman" panose="02020603050405020304" pitchFamily="18" charset="0"/>
            </a:endParaRPr>
          </a:p>
        </p:txBody>
      </p:sp>
      <p:grpSp>
        <p:nvGrpSpPr>
          <p:cNvPr id="12" name="vong quay"/>
          <p:cNvGrpSpPr/>
          <p:nvPr/>
        </p:nvGrpSpPr>
        <p:grpSpPr>
          <a:xfrm>
            <a:off x="1388876" y="1689617"/>
            <a:ext cx="4374150" cy="4376436"/>
            <a:chOff x="5425622" y="292790"/>
            <a:chExt cx="5834378" cy="5828280"/>
          </a:xfrm>
        </p:grpSpPr>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14" name="TextBox 13"/>
            <p:cNvSpPr txBox="1"/>
            <p:nvPr/>
          </p:nvSpPr>
          <p:spPr>
            <a:xfrm rot="14949661">
              <a:off x="6674684" y="1327133"/>
              <a:ext cx="2025648" cy="560961"/>
            </a:xfrm>
            <a:prstGeom prst="rect">
              <a:avLst/>
            </a:prstGeom>
            <a:noFill/>
          </p:spPr>
          <p:txBody>
            <a:bodyPr wrap="square" rtlCol="0">
              <a:spAutoFit/>
            </a:bodyPr>
            <a:lstStyle/>
            <a:p>
              <a:pPr algn="ctr" defTabSz="913765">
                <a:defRPr/>
              </a:pPr>
              <a:r>
                <a:rPr lang="en-GB" sz="2135" b="1" dirty="0" err="1">
                  <a:solidFill>
                    <a:prstClr val="black"/>
                  </a:solidFill>
                  <a:latin typeface="Tahoma" panose="020B0604030504040204" pitchFamily="34" charset="0"/>
                  <a:ea typeface="Tahoma" panose="020B0604030504040204" pitchFamily="34" charset="0"/>
                  <a:cs typeface="Tahoma" panose="020B0604030504040204" pitchFamily="34" charset="0"/>
                </a:rPr>
                <a:t>Xóa</a:t>
              </a:r>
              <a:r>
                <a:rPr lang="en-GB" sz="2135" b="1" dirty="0">
                  <a:solidFill>
                    <a:prstClr val="black"/>
                  </a:solidFill>
                  <a:latin typeface="Tahoma" panose="020B0604030504040204" pitchFamily="34" charset="0"/>
                  <a:ea typeface="Tahoma" panose="020B0604030504040204" pitchFamily="34" charset="0"/>
                  <a:cs typeface="Tahoma" panose="020B0604030504040204" pitchFamily="34" charset="0"/>
                </a:rPr>
                <a:t> 1 </a:t>
              </a:r>
              <a:r>
                <a:rPr lang="en-GB" sz="2135" b="1" dirty="0" err="1">
                  <a:solidFill>
                    <a:prstClr val="black"/>
                  </a:solidFill>
                  <a:latin typeface="Tahoma" panose="020B0604030504040204" pitchFamily="34" charset="0"/>
                  <a:ea typeface="Tahoma" panose="020B0604030504040204" pitchFamily="34" charset="0"/>
                  <a:cs typeface="Tahoma" panose="020B0604030504040204" pitchFamily="34" charset="0"/>
                </a:rPr>
                <a:t>lỗi</a:t>
              </a:r>
              <a:endParaRPr lang="vi-VN" sz="2135"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5" name="TextBox 14"/>
            <p:cNvSpPr txBox="1"/>
            <p:nvPr/>
          </p:nvSpPr>
          <p:spPr>
            <a:xfrm rot="12232592">
              <a:off x="5742638" y="2188550"/>
              <a:ext cx="2025648" cy="669297"/>
            </a:xfrm>
            <a:prstGeom prst="rect">
              <a:avLst/>
            </a:prstGeom>
            <a:noFill/>
          </p:spPr>
          <p:txBody>
            <a:bodyPr wrap="square" rtlCol="0">
              <a:spAutoFit/>
            </a:bodyPr>
            <a:lstStyle/>
            <a:p>
              <a:pPr algn="ctr" defTabSz="913765">
                <a:defRPr/>
              </a:pPr>
              <a:r>
                <a:rPr lang="en-GB" sz="2665" b="1" dirty="0">
                  <a:solidFill>
                    <a:prstClr val="white"/>
                  </a:solidFill>
                  <a:latin typeface="Tahoma" panose="020B0604030504040204" pitchFamily="34" charset="0"/>
                  <a:ea typeface="Tahoma" panose="020B0604030504040204" pitchFamily="34" charset="0"/>
                  <a:cs typeface="Tahoma" panose="020B0604030504040204" pitchFamily="34" charset="0"/>
                </a:rPr>
                <a:t>7 ĐIỂM</a:t>
              </a:r>
              <a:endParaRPr lang="vi-VN" sz="2665"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17590276">
              <a:off x="8020996" y="1269518"/>
              <a:ext cx="2025648" cy="670348"/>
            </a:xfrm>
            <a:prstGeom prst="rect">
              <a:avLst/>
            </a:prstGeom>
            <a:noFill/>
          </p:spPr>
          <p:txBody>
            <a:bodyPr wrap="square" rtlCol="0">
              <a:spAutoFit/>
            </a:bodyPr>
            <a:lstStyle/>
            <a:p>
              <a:pPr algn="ctr" defTabSz="913765">
                <a:defRPr/>
              </a:pPr>
              <a:r>
                <a:rPr lang="en-GB" sz="2665" b="1" dirty="0">
                  <a:solidFill>
                    <a:prstClr val="white"/>
                  </a:solidFill>
                  <a:latin typeface="Tahoma" panose="020B0604030504040204" pitchFamily="34" charset="0"/>
                  <a:ea typeface="Tahoma" panose="020B0604030504040204" pitchFamily="34" charset="0"/>
                  <a:cs typeface="Tahoma" panose="020B0604030504040204" pitchFamily="34" charset="0"/>
                </a:rPr>
                <a:t>8 </a:t>
              </a:r>
              <a:r>
                <a:rPr lang="en-GB" sz="2665" b="1" dirty="0" err="1">
                  <a:solidFill>
                    <a:prstClr val="white"/>
                  </a:solidFill>
                  <a:latin typeface="Tahoma" panose="020B0604030504040204" pitchFamily="34" charset="0"/>
                  <a:ea typeface="Tahoma" panose="020B0604030504040204" pitchFamily="34" charset="0"/>
                  <a:cs typeface="Tahoma" panose="020B0604030504040204" pitchFamily="34" charset="0"/>
                </a:rPr>
                <a:t>điểm</a:t>
              </a:r>
              <a:endParaRPr lang="vi-VN" sz="2665"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Box 17"/>
            <p:cNvSpPr txBox="1"/>
            <p:nvPr/>
          </p:nvSpPr>
          <p:spPr>
            <a:xfrm rot="20155085">
              <a:off x="9058289" y="2013537"/>
              <a:ext cx="2197710" cy="887729"/>
            </a:xfrm>
            <a:prstGeom prst="rect">
              <a:avLst/>
            </a:prstGeom>
            <a:noFill/>
          </p:spPr>
          <p:txBody>
            <a:bodyPr wrap="square" rtlCol="0">
              <a:spAutoFit/>
            </a:bodyPr>
            <a:lstStyle/>
            <a:p>
              <a:pPr algn="ctr" defTabSz="913765">
                <a:defRPr/>
              </a:pPr>
              <a:r>
                <a:rPr lang="en-GB" sz="1865" b="1" dirty="0" err="1">
                  <a:solidFill>
                    <a:prstClr val="black"/>
                  </a:solidFill>
                  <a:latin typeface="Tahoma" panose="020B0604030504040204" pitchFamily="34" charset="0"/>
                  <a:ea typeface="Tahoma" panose="020B0604030504040204" pitchFamily="34" charset="0"/>
                  <a:cs typeface="Tahoma" panose="020B0604030504040204" pitchFamily="34" charset="0"/>
                </a:rPr>
                <a:t>Trả</a:t>
              </a:r>
              <a:r>
                <a:rPr lang="en-GB" sz="1865"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GB" sz="1865" b="1" dirty="0" err="1">
                  <a:solidFill>
                    <a:prstClr val="black"/>
                  </a:solidFill>
                  <a:latin typeface="Tahoma" panose="020B0604030504040204" pitchFamily="34" charset="0"/>
                  <a:ea typeface="Tahoma" panose="020B0604030504040204" pitchFamily="34" charset="0"/>
                  <a:cs typeface="Tahoma" panose="020B0604030504040204" pitchFamily="34" charset="0"/>
                </a:rPr>
                <a:t>lời</a:t>
              </a:r>
              <a:r>
                <a:rPr lang="en-GB" sz="1865"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GB" sz="1865" b="1" dirty="0" err="1">
                  <a:solidFill>
                    <a:prstClr val="black"/>
                  </a:solidFill>
                  <a:latin typeface="Tahoma" panose="020B0604030504040204" pitchFamily="34" charset="0"/>
                  <a:ea typeface="Tahoma" panose="020B0604030504040204" pitchFamily="34" charset="0"/>
                  <a:cs typeface="Tahoma" panose="020B0604030504040204" pitchFamily="34" charset="0"/>
                </a:rPr>
                <a:t>thêm</a:t>
              </a:r>
              <a:r>
                <a:rPr lang="en-GB" sz="1865" b="1" dirty="0">
                  <a:solidFill>
                    <a:prstClr val="black"/>
                  </a:solidFill>
                  <a:latin typeface="Tahoma" panose="020B0604030504040204" pitchFamily="34" charset="0"/>
                  <a:ea typeface="Tahoma" panose="020B0604030504040204" pitchFamily="34" charset="0"/>
                  <a:cs typeface="Tahoma" panose="020B0604030504040204" pitchFamily="34" charset="0"/>
                </a:rPr>
                <a:t> 1 </a:t>
              </a:r>
              <a:r>
                <a:rPr lang="en-GB" sz="1865" b="1" dirty="0" err="1">
                  <a:solidFill>
                    <a:prstClr val="black"/>
                  </a:solidFill>
                  <a:latin typeface="Tahoma" panose="020B0604030504040204" pitchFamily="34" charset="0"/>
                  <a:ea typeface="Tahoma" panose="020B0604030504040204" pitchFamily="34" charset="0"/>
                  <a:cs typeface="Tahoma" panose="020B0604030504040204" pitchFamily="34" charset="0"/>
                </a:rPr>
                <a:t>câu</a:t>
              </a:r>
              <a:endParaRPr lang="vi-VN" sz="1865"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9501114">
              <a:off x="5699618" y="3544046"/>
              <a:ext cx="2025648" cy="614648"/>
            </a:xfrm>
            <a:prstGeom prst="rect">
              <a:avLst/>
            </a:prstGeom>
            <a:noFill/>
          </p:spPr>
          <p:txBody>
            <a:bodyPr wrap="square" rtlCol="0">
              <a:spAutoFit/>
            </a:bodyPr>
            <a:lstStyle/>
            <a:p>
              <a:pPr algn="ctr" defTabSz="913765">
                <a:defRPr/>
              </a:pPr>
              <a:r>
                <a:rPr lang="en-GB" sz="2400" b="1" dirty="0">
                  <a:solidFill>
                    <a:prstClr val="white"/>
                  </a:solidFill>
                  <a:latin typeface="Tahoma" panose="020B0604030504040204" pitchFamily="34" charset="0"/>
                  <a:ea typeface="Tahoma" panose="020B0604030504040204" pitchFamily="34" charset="0"/>
                  <a:cs typeface="Tahoma" panose="020B0604030504040204" pitchFamily="34" charset="0"/>
                </a:rPr>
                <a:t>10 </a:t>
              </a:r>
              <a:r>
                <a:rPr lang="en-GB" sz="2400" b="1" dirty="0" err="1">
                  <a:solidFill>
                    <a:prstClr val="white"/>
                  </a:solidFill>
                  <a:latin typeface="Tahoma" panose="020B0604030504040204" pitchFamily="34" charset="0"/>
                  <a:ea typeface="Tahoma" panose="020B0604030504040204" pitchFamily="34" charset="0"/>
                  <a:cs typeface="Tahoma" panose="020B0604030504040204" pitchFamily="34" charset="0"/>
                </a:rPr>
                <a:t>điểm</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6703311">
              <a:off x="6688632" y="4533276"/>
              <a:ext cx="2025648" cy="889123"/>
            </a:xfrm>
            <a:prstGeom prst="rect">
              <a:avLst/>
            </a:prstGeom>
            <a:noFill/>
          </p:spPr>
          <p:txBody>
            <a:bodyPr wrap="square" rtlCol="0">
              <a:spAutoFit/>
            </a:bodyPr>
            <a:lstStyle/>
            <a:p>
              <a:pPr algn="ctr" defTabSz="913765">
                <a:defRPr/>
              </a:pPr>
              <a:r>
                <a:rPr lang="en-GB" sz="1865" b="1" dirty="0" err="1">
                  <a:solidFill>
                    <a:prstClr val="white"/>
                  </a:solidFill>
                  <a:latin typeface="Tahoma" panose="020B0604030504040204" pitchFamily="34" charset="0"/>
                  <a:ea typeface="Tahoma" panose="020B0604030504040204" pitchFamily="34" charset="0"/>
                  <a:cs typeface="Tahoma" panose="020B0604030504040204" pitchFamily="34" charset="0"/>
                </a:rPr>
                <a:t>xóa</a:t>
              </a:r>
              <a:r>
                <a:rPr lang="en-GB" sz="1865" b="1" dirty="0">
                  <a:solidFill>
                    <a:prstClr val="white"/>
                  </a:solidFill>
                  <a:latin typeface="Tahoma" panose="020B0604030504040204" pitchFamily="34" charset="0"/>
                  <a:ea typeface="Tahoma" panose="020B0604030504040204" pitchFamily="34" charset="0"/>
                  <a:cs typeface="Tahoma" panose="020B0604030504040204" pitchFamily="34" charset="0"/>
                </a:rPr>
                <a:t> 1 </a:t>
              </a:r>
              <a:r>
                <a:rPr lang="en-GB" sz="1865" b="1" dirty="0" err="1">
                  <a:solidFill>
                    <a:prstClr val="white"/>
                  </a:solidFill>
                  <a:latin typeface="Tahoma" panose="020B0604030504040204" pitchFamily="34" charset="0"/>
                  <a:ea typeface="Tahoma" panose="020B0604030504040204" pitchFamily="34" charset="0"/>
                  <a:cs typeface="Tahoma" panose="020B0604030504040204" pitchFamily="34" charset="0"/>
                </a:rPr>
                <a:t>điểm</a:t>
              </a:r>
              <a:r>
                <a:rPr lang="en-GB" sz="1865"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GB" sz="1865" b="1" dirty="0" err="1">
                  <a:solidFill>
                    <a:prstClr val="white"/>
                  </a:solidFill>
                  <a:latin typeface="Tahoma" panose="020B0604030504040204" pitchFamily="34" charset="0"/>
                  <a:ea typeface="Tahoma" panose="020B0604030504040204" pitchFamily="34" charset="0"/>
                  <a:cs typeface="Tahoma" panose="020B0604030504040204" pitchFamily="34" charset="0"/>
                </a:rPr>
                <a:t>xấu</a:t>
              </a:r>
              <a:endParaRPr lang="vi-VN" sz="1865"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3829829">
              <a:off x="8100816" y="4398599"/>
              <a:ext cx="2025648" cy="998766"/>
            </a:xfrm>
            <a:prstGeom prst="rect">
              <a:avLst/>
            </a:prstGeom>
            <a:noFill/>
          </p:spPr>
          <p:txBody>
            <a:bodyPr wrap="square" rtlCol="0">
              <a:spAutoFit/>
            </a:bodyPr>
            <a:lstStyle/>
            <a:p>
              <a:pPr algn="ctr" defTabSz="913765">
                <a:defRPr/>
              </a:pPr>
              <a:r>
                <a:rPr lang="en-GB" sz="2135" b="1" dirty="0" err="1">
                  <a:solidFill>
                    <a:prstClr val="black"/>
                  </a:solidFill>
                  <a:latin typeface="Tahoma" panose="020B0604030504040204" pitchFamily="34" charset="0"/>
                  <a:ea typeface="Tahoma" panose="020B0604030504040204" pitchFamily="34" charset="0"/>
                  <a:cs typeface="Tahoma" panose="020B0604030504040204" pitchFamily="34" charset="0"/>
                </a:rPr>
                <a:t>Chúc</a:t>
              </a:r>
              <a:r>
                <a:rPr lang="en-GB" sz="2135"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GB" sz="2135" b="1" dirty="0" err="1">
                  <a:solidFill>
                    <a:prstClr val="black"/>
                  </a:solidFill>
                  <a:latin typeface="Tahoma" panose="020B0604030504040204" pitchFamily="34" charset="0"/>
                  <a:ea typeface="Tahoma" panose="020B0604030504040204" pitchFamily="34" charset="0"/>
                  <a:cs typeface="Tahoma" panose="020B0604030504040204" pitchFamily="34" charset="0"/>
                </a:rPr>
                <a:t>bạn</a:t>
              </a:r>
              <a:r>
                <a:rPr lang="en-GB" sz="2135" b="1" dirty="0">
                  <a:solidFill>
                    <a:prstClr val="black"/>
                  </a:solidFill>
                  <a:latin typeface="Tahoma" panose="020B0604030504040204" pitchFamily="34" charset="0"/>
                  <a:ea typeface="Tahoma" panose="020B0604030504040204" pitchFamily="34" charset="0"/>
                  <a:cs typeface="Tahoma" panose="020B0604030504040204" pitchFamily="34" charset="0"/>
                </a:rPr>
                <a:t> may </a:t>
              </a:r>
              <a:r>
                <a:rPr lang="en-GB" sz="2135" b="1" dirty="0" err="1">
                  <a:solidFill>
                    <a:prstClr val="black"/>
                  </a:solidFill>
                  <a:latin typeface="Tahoma" panose="020B0604030504040204" pitchFamily="34" charset="0"/>
                  <a:ea typeface="Tahoma" panose="020B0604030504040204" pitchFamily="34" charset="0"/>
                  <a:cs typeface="Tahoma" panose="020B0604030504040204" pitchFamily="34" charset="0"/>
                </a:rPr>
                <a:t>mắn</a:t>
              </a:r>
              <a:endParaRPr lang="vi-VN" sz="2135"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2" name="TextBox 21"/>
            <p:cNvSpPr txBox="1"/>
            <p:nvPr/>
          </p:nvSpPr>
          <p:spPr>
            <a:xfrm rot="1321648">
              <a:off x="9084358" y="3470494"/>
              <a:ext cx="2025648" cy="669297"/>
            </a:xfrm>
            <a:prstGeom prst="rect">
              <a:avLst/>
            </a:prstGeom>
            <a:noFill/>
          </p:spPr>
          <p:txBody>
            <a:bodyPr wrap="square" rtlCol="0">
              <a:spAutoFit/>
            </a:bodyPr>
            <a:lstStyle/>
            <a:p>
              <a:pPr algn="ctr" defTabSz="913765">
                <a:defRPr/>
              </a:pPr>
              <a:r>
                <a:rPr lang="en-GB" sz="2665" b="1" dirty="0">
                  <a:solidFill>
                    <a:prstClr val="white"/>
                  </a:solidFill>
                  <a:latin typeface="Tahoma" panose="020B0604030504040204" pitchFamily="34" charset="0"/>
                  <a:ea typeface="Tahoma" panose="020B0604030504040204" pitchFamily="34" charset="0"/>
                  <a:cs typeface="Tahoma" panose="020B0604030504040204" pitchFamily="34" charset="0"/>
                </a:rPr>
                <a:t>9 </a:t>
              </a:r>
              <a:r>
                <a:rPr lang="en-GB" sz="2665" b="1" dirty="0" err="1">
                  <a:solidFill>
                    <a:prstClr val="white"/>
                  </a:solidFill>
                  <a:latin typeface="Tahoma" panose="020B0604030504040204" pitchFamily="34" charset="0"/>
                  <a:ea typeface="Tahoma" panose="020B0604030504040204" pitchFamily="34" charset="0"/>
                  <a:cs typeface="Tahoma" panose="020B0604030504040204" pitchFamily="34" charset="0"/>
                </a:rPr>
                <a:t>điểm</a:t>
              </a:r>
              <a:endParaRPr lang="vi-VN" sz="2665"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pic>
        <p:nvPicPr>
          <p:cNvPr id="23" name="vongquay">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7672330" y="-796523"/>
            <a:ext cx="529671" cy="529671"/>
          </a:xfrm>
          <a:prstGeom prst="rect">
            <a:avLst/>
          </a:prstGeom>
        </p:spPr>
      </p:pic>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881646" y="30767"/>
            <a:ext cx="620708" cy="1034514"/>
          </a:xfrm>
          <a:prstGeom prst="rect">
            <a:avLst/>
          </a:prstGeom>
        </p:spPr>
      </p:pic>
      <p:sp>
        <p:nvSpPr>
          <p:cNvPr id="25" name="Isosceles Triangle 24"/>
          <p:cNvSpPr/>
          <p:nvPr/>
        </p:nvSpPr>
        <p:spPr>
          <a:xfrm rot="5400000">
            <a:off x="1401271" y="3082446"/>
            <a:ext cx="807372" cy="175955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400">
              <a:solidFill>
                <a:prstClr val="white"/>
              </a:solidFill>
            </a:endParaRPr>
          </a:p>
        </p:txBody>
      </p:sp>
      <p:sp>
        <p:nvSpPr>
          <p:cNvPr id="26" name="Heart 25">
            <a:hlinkClick r:id="" action="ppaction://noaction"/>
          </p:cNvPr>
          <p:cNvSpPr/>
          <p:nvPr/>
        </p:nvSpPr>
        <p:spPr>
          <a:xfrm rot="16200000">
            <a:off x="397099" y="3397323"/>
            <a:ext cx="1044707" cy="1044704"/>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400">
              <a:solidFill>
                <a:prstClr val="white"/>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2000"/>
    </mc:Choice>
    <mc:Fallback>
      <p:transition spd="slow" advClick="0" advTm="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8" presetClass="emph" presetSubtype="0" repeatCount="indefinite" fill="hold" nodeType="clickEffect">
                                  <p:stCondLst>
                                    <p:cond delay="0"/>
                                  </p:stCondLst>
                                  <p:endCondLst>
                                    <p:cond evt="onNext" delay="0">
                                      <p:tgtEl>
                                        <p:sldTgt/>
                                      </p:tgtEl>
                                    </p:cond>
                                  </p:endCondLst>
                                  <p:childTnLst>
                                    <p:animRot by="21600000">
                                      <p:cBhvr>
                                        <p:cTn id="18" dur="500" fill="hold"/>
                                        <p:tgtEl>
                                          <p:spTgt spid="12"/>
                                        </p:tgtEl>
                                        <p:attrNameLst>
                                          <p:attrName>r</p:attrName>
                                        </p:attrNameLst>
                                      </p:cBhvr>
                                    </p:animRot>
                                  </p:childTnLst>
                                </p:cTn>
                              </p:par>
                              <p:par>
                                <p:cTn id="19" presetID="1" presetClass="mediacall" presetSubtype="0" fill="hold" nodeType="withEffect">
                                  <p:stCondLst>
                                    <p:cond delay="0"/>
                                  </p:stCondLst>
                                  <p:childTnLst>
                                    <p:cmd type="call" cmd="playFrom(0.0)">
                                      <p:cBhvr>
                                        <p:cTn id="20" dur="30406"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p:cTn id="21" fill="hold" display="0">
                  <p:stCondLst>
                    <p:cond delay="indefinite"/>
                  </p:stCondLst>
                  <p:endCondLst>
                    <p:cond evt="onStopAudio" delay="0">
                      <p:tgtEl>
                        <p:sldTgt/>
                      </p:tgtEl>
                    </p:cond>
                  </p:endCondLst>
                </p:cTn>
                <p:tgtEl>
                  <p:spTgt spid="23"/>
                </p:tgtEl>
              </p:cMediaNode>
            </p:audio>
          </p:childTnLst>
        </p:cTn>
      </p:par>
    </p:tnLst>
    <p:bldLst>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52"/>
          <p:cNvPicPr>
            <a:picLocks noChangeAspect="1"/>
          </p:cNvPicPr>
          <p:nvPr/>
        </p:nvPicPr>
        <p:blipFill>
          <a:blip r:embed="rId1"/>
          <a:srcRect l="3643" r="53616" b="12777"/>
          <a:stretch>
            <a:fillRect/>
          </a:stretch>
        </p:blipFill>
        <p:spPr>
          <a:xfrm>
            <a:off x="9725025" y="-1570355"/>
            <a:ext cx="4151630" cy="7329805"/>
          </a:xfrm>
          <a:prstGeom prst="rect">
            <a:avLst/>
          </a:prstGeom>
        </p:spPr>
      </p:pic>
      <p:pic>
        <p:nvPicPr>
          <p:cNvPr id="8" name="图片 7" descr="53"/>
          <p:cNvPicPr>
            <a:picLocks noChangeAspect="1"/>
          </p:cNvPicPr>
          <p:nvPr/>
        </p:nvPicPr>
        <p:blipFill>
          <a:blip r:embed="rId2"/>
          <a:srcRect l="6626" r="75909" b="17061"/>
          <a:stretch>
            <a:fillRect/>
          </a:stretch>
        </p:blipFill>
        <p:spPr>
          <a:xfrm>
            <a:off x="6989445" y="4427855"/>
            <a:ext cx="976630" cy="2934335"/>
          </a:xfrm>
          <a:prstGeom prst="rect">
            <a:avLst/>
          </a:prstGeom>
        </p:spPr>
      </p:pic>
      <p:pic>
        <p:nvPicPr>
          <p:cNvPr id="5" name="图片 4" descr="1"/>
          <p:cNvPicPr>
            <a:picLocks noChangeAspect="1"/>
          </p:cNvPicPr>
          <p:nvPr/>
        </p:nvPicPr>
        <p:blipFill>
          <a:blip r:embed="rId3"/>
          <a:stretch>
            <a:fillRect/>
          </a:stretch>
        </p:blipFill>
        <p:spPr>
          <a:xfrm flipH="1">
            <a:off x="7770495" y="520065"/>
            <a:ext cx="6939915" cy="7616825"/>
          </a:xfrm>
          <a:prstGeom prst="rect">
            <a:avLst/>
          </a:prstGeom>
        </p:spPr>
      </p:pic>
      <p:pic>
        <p:nvPicPr>
          <p:cNvPr id="7" name="图片 6" descr="54"/>
          <p:cNvPicPr>
            <a:picLocks noChangeAspect="1"/>
          </p:cNvPicPr>
          <p:nvPr/>
        </p:nvPicPr>
        <p:blipFill>
          <a:blip r:embed="rId4"/>
          <a:srcRect l="6715" t="8843" r="12340" b="7668"/>
          <a:stretch>
            <a:fillRect/>
          </a:stretch>
        </p:blipFill>
        <p:spPr>
          <a:xfrm>
            <a:off x="6775450" y="4777740"/>
            <a:ext cx="2722880" cy="2962275"/>
          </a:xfrm>
          <a:prstGeom prst="rect">
            <a:avLst/>
          </a:prstGeom>
        </p:spPr>
      </p:pic>
      <p:sp>
        <p:nvSpPr>
          <p:cNvPr id="18" name="文本框 17"/>
          <p:cNvSpPr txBox="1"/>
          <p:nvPr/>
        </p:nvSpPr>
        <p:spPr>
          <a:xfrm>
            <a:off x="592420" y="1401395"/>
            <a:ext cx="6497494" cy="2800767"/>
          </a:xfrm>
          <a:prstGeom prst="rect">
            <a:avLst/>
          </a:prstGeom>
          <a:noFill/>
        </p:spPr>
        <p:txBody>
          <a:bodyPr wrap="square" rtlCol="0">
            <a:spAutoFit/>
          </a:bodyPr>
          <a:lstStyle/>
          <a:p>
            <a:pPr algn="ctr"/>
            <a:r>
              <a:rPr lang="en-US" altLang="zh-CN" sz="4400" b="1" dirty="0" smtClean="0">
                <a:solidFill>
                  <a:srgbClr val="FF0000"/>
                </a:solidFill>
                <a:latin typeface="Times New Roman" panose="02020603050405020304" pitchFamily="18" charset="0"/>
                <a:cs typeface="Times New Roman" panose="02020603050405020304" pitchFamily="18" charset="0"/>
                <a:sym typeface="+mn-lt"/>
              </a:rPr>
              <a:t>SỬ DỤNG MỘT SỐ BIỆN PHÁP NGHỆ THUẬT TRONG VĂN BẢN THUYẾT MINH</a:t>
            </a:r>
            <a:endParaRPr lang="zh-CN" altLang="en-US" sz="8000" b="1" dirty="0">
              <a:solidFill>
                <a:srgbClr val="FF0000"/>
              </a:solidFill>
              <a:latin typeface="Times New Roman" panose="02020603050405020304" pitchFamily="18" charset="0"/>
              <a:cs typeface="Times New Roman" panose="02020603050405020304" pitchFamily="18" charset="0"/>
              <a:sym typeface="+mn-lt"/>
            </a:endParaRPr>
          </a:p>
        </p:txBody>
      </p:sp>
      <p:pic>
        <p:nvPicPr>
          <p:cNvPr id="6" name="图片 5" descr="54"/>
          <p:cNvPicPr>
            <a:picLocks noChangeAspect="1"/>
          </p:cNvPicPr>
          <p:nvPr/>
        </p:nvPicPr>
        <p:blipFill>
          <a:blip r:embed="rId4"/>
          <a:srcRect l="6715" t="8843" r="12340" b="7668"/>
          <a:stretch>
            <a:fillRect/>
          </a:stretch>
        </p:blipFill>
        <p:spPr>
          <a:xfrm>
            <a:off x="-424180" y="5766435"/>
            <a:ext cx="1814195" cy="1973580"/>
          </a:xfrm>
          <a:prstGeom prst="rect">
            <a:avLst/>
          </a:prstGeom>
        </p:spPr>
      </p:pic>
      <p:pic>
        <p:nvPicPr>
          <p:cNvPr id="9" name="图片 8" descr="54"/>
          <p:cNvPicPr>
            <a:picLocks noChangeAspect="1"/>
          </p:cNvPicPr>
          <p:nvPr/>
        </p:nvPicPr>
        <p:blipFill>
          <a:blip r:embed="rId4"/>
          <a:srcRect l="6715" t="8843" r="12340" b="7668"/>
          <a:stretch>
            <a:fillRect/>
          </a:stretch>
        </p:blipFill>
        <p:spPr>
          <a:xfrm rot="5640000">
            <a:off x="255905" y="6005195"/>
            <a:ext cx="1814195" cy="1973580"/>
          </a:xfrm>
          <a:prstGeom prst="rect">
            <a:avLst/>
          </a:prstGeom>
        </p:spPr>
      </p:pic>
      <p:pic>
        <p:nvPicPr>
          <p:cNvPr id="11" name="图片 10" descr="54"/>
          <p:cNvPicPr>
            <a:picLocks noChangeAspect="1"/>
          </p:cNvPicPr>
          <p:nvPr/>
        </p:nvPicPr>
        <p:blipFill>
          <a:blip r:embed="rId4"/>
          <a:srcRect l="6715" t="8843" r="12340" b="7668"/>
          <a:stretch>
            <a:fillRect/>
          </a:stretch>
        </p:blipFill>
        <p:spPr>
          <a:xfrm>
            <a:off x="-1280160" y="5011420"/>
            <a:ext cx="2369820" cy="25781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6000" advClick="0" advTm="2000">
        <p15:prstTrans prst="curtains"/>
      </p:transition>
    </mc:Choice>
    <mc:Fallback>
      <p:transition spd="slow" advClick="0" advTm="2000">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p:nvPr/>
        </p:nvSpPr>
        <p:spPr>
          <a:xfrm>
            <a:off x="4625793" y="2241823"/>
            <a:ext cx="3335020" cy="3335020"/>
          </a:xfrm>
          <a:prstGeom prst="ellipse">
            <a:avLst/>
          </a:prstGeom>
          <a:blipFill rotWithShape="1">
            <a:blip r:embed="rId1"/>
            <a:stretch>
              <a:fillRect/>
            </a:stretch>
          </a:blipFill>
          <a:ln>
            <a:solidFill>
              <a:srgbClr val="C8DE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cs typeface="+mn-ea"/>
              <a:sym typeface="+mn-lt"/>
            </a:endParaRPr>
          </a:p>
        </p:txBody>
      </p:sp>
      <p:sp>
        <p:nvSpPr>
          <p:cNvPr id="3" name="椭圆 2"/>
          <p:cNvSpPr/>
          <p:nvPr/>
        </p:nvSpPr>
        <p:spPr>
          <a:xfrm>
            <a:off x="4801053" y="2382793"/>
            <a:ext cx="513080" cy="513080"/>
          </a:xfrm>
          <a:prstGeom prst="ellipse">
            <a:avLst/>
          </a:prstGeom>
          <a:solidFill>
            <a:srgbClr val="6C7F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cs typeface="+mn-ea"/>
              <a:sym typeface="+mn-lt"/>
            </a:endParaRPr>
          </a:p>
        </p:txBody>
      </p:sp>
      <p:sp>
        <p:nvSpPr>
          <p:cNvPr id="4" name="椭圆 3"/>
          <p:cNvSpPr/>
          <p:nvPr/>
        </p:nvSpPr>
        <p:spPr>
          <a:xfrm>
            <a:off x="7187383" y="4818018"/>
            <a:ext cx="513080" cy="513080"/>
          </a:xfrm>
          <a:prstGeom prst="ellipse">
            <a:avLst/>
          </a:prstGeom>
          <a:solidFill>
            <a:srgbClr val="6C7F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cs typeface="+mn-ea"/>
              <a:sym typeface="+mn-lt"/>
            </a:endParaRPr>
          </a:p>
        </p:txBody>
      </p:sp>
      <p:sp>
        <p:nvSpPr>
          <p:cNvPr id="5" name="椭圆 4"/>
          <p:cNvSpPr/>
          <p:nvPr/>
        </p:nvSpPr>
        <p:spPr>
          <a:xfrm>
            <a:off x="7187383" y="2382793"/>
            <a:ext cx="513080" cy="513080"/>
          </a:xfrm>
          <a:prstGeom prst="ellipse">
            <a:avLst/>
          </a:prstGeom>
          <a:solidFill>
            <a:srgbClr val="C8DE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cs typeface="+mn-ea"/>
              <a:sym typeface="+mn-lt"/>
            </a:endParaRPr>
          </a:p>
        </p:txBody>
      </p:sp>
      <p:sp>
        <p:nvSpPr>
          <p:cNvPr id="6" name="椭圆 5"/>
          <p:cNvSpPr/>
          <p:nvPr/>
        </p:nvSpPr>
        <p:spPr>
          <a:xfrm>
            <a:off x="4801053" y="4818018"/>
            <a:ext cx="513080" cy="513080"/>
          </a:xfrm>
          <a:prstGeom prst="ellipse">
            <a:avLst/>
          </a:prstGeom>
          <a:solidFill>
            <a:srgbClr val="C8DE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cs typeface="+mn-ea"/>
              <a:sym typeface="+mn-lt"/>
            </a:endParaRPr>
          </a:p>
        </p:txBody>
      </p:sp>
      <p:sp>
        <p:nvSpPr>
          <p:cNvPr id="17" name="Rectangle 16"/>
          <p:cNvSpPr/>
          <p:nvPr/>
        </p:nvSpPr>
        <p:spPr>
          <a:xfrm>
            <a:off x="175712" y="1219942"/>
            <a:ext cx="4450081" cy="2800767"/>
          </a:xfrm>
          <a:prstGeom prst="rect">
            <a:avLst/>
          </a:prstGeom>
        </p:spPr>
        <p:txBody>
          <a:bodyPr wrap="square">
            <a:spAutoFit/>
          </a:bodyPr>
          <a:lstStyle/>
          <a:p>
            <a:pPr algn="just"/>
            <a:r>
              <a:rPr lang="pt-BR" sz="2200" b="1" i="1" dirty="0">
                <a:solidFill>
                  <a:srgbClr val="FF3300"/>
                </a:solidFill>
                <a:latin typeface="Times New Roman" panose="02020603050405020304" pitchFamily="18" charset="0"/>
              </a:rPr>
              <a:t>a. Khái niệm</a:t>
            </a:r>
            <a:r>
              <a:rPr lang="pt-BR" sz="2200" b="1" i="1" dirty="0" smtClean="0">
                <a:solidFill>
                  <a:srgbClr val="FF3300"/>
                </a:solidFill>
                <a:latin typeface="Times New Roman" panose="02020603050405020304" pitchFamily="18" charset="0"/>
              </a:rPr>
              <a:t>:</a:t>
            </a:r>
            <a:endParaRPr lang="en-US" sz="2200" b="1" i="1" dirty="0">
              <a:solidFill>
                <a:srgbClr val="000000"/>
              </a:solidFill>
              <a:latin typeface="Times New Roman" panose="02020603050405020304" pitchFamily="18" charset="0"/>
            </a:endParaRPr>
          </a:p>
          <a:p>
            <a:pPr algn="just"/>
            <a:r>
              <a:rPr lang="vi-VN" sz="2200" b="1" i="1" dirty="0">
                <a:solidFill>
                  <a:srgbClr val="000000"/>
                </a:solidFill>
                <a:latin typeface="Times New Roman" panose="02020603050405020304" pitchFamily="18" charset="0"/>
              </a:rPr>
              <a:t>Là kiểu VB thông dụng trong mọi lĩnh vực đời sống nhằm cung cấp tri thức khách quan về đặc điểm, tính chất, nguyên nhân...của các hiện tượng và sự vật trong tự nhiên, xã hội bằng phương thức trình bày, giới thiệu, giải thích.</a:t>
            </a:r>
            <a:endParaRPr lang="vi-VN" sz="2200" b="1" i="1" dirty="0">
              <a:solidFill>
                <a:srgbClr val="000000"/>
              </a:solidFill>
              <a:latin typeface="Times New Roman" panose="02020603050405020304" pitchFamily="18" charset="0"/>
            </a:endParaRPr>
          </a:p>
        </p:txBody>
      </p:sp>
      <p:sp>
        <p:nvSpPr>
          <p:cNvPr id="18" name="Rectangle 17"/>
          <p:cNvSpPr/>
          <p:nvPr/>
        </p:nvSpPr>
        <p:spPr>
          <a:xfrm>
            <a:off x="7960813" y="1309260"/>
            <a:ext cx="3872322" cy="2123658"/>
          </a:xfrm>
          <a:prstGeom prst="rect">
            <a:avLst/>
          </a:prstGeom>
        </p:spPr>
        <p:txBody>
          <a:bodyPr wrap="square">
            <a:spAutoFit/>
          </a:bodyPr>
          <a:lstStyle/>
          <a:p>
            <a:pPr algn="just"/>
            <a:r>
              <a:rPr lang="vi-VN" sz="2200" b="1" i="1" dirty="0">
                <a:solidFill>
                  <a:srgbClr val="FF3300"/>
                </a:solidFill>
                <a:latin typeface="Times New Roman" panose="02020603050405020304" pitchFamily="18" charset="0"/>
              </a:rPr>
              <a:t>b. Mục đích:</a:t>
            </a:r>
            <a:endParaRPr lang="vi-VN" sz="2200" b="1" i="1" dirty="0">
              <a:solidFill>
                <a:srgbClr val="FF3300"/>
              </a:solidFill>
              <a:latin typeface="Times New Roman" panose="02020603050405020304" pitchFamily="18" charset="0"/>
            </a:endParaRPr>
          </a:p>
          <a:p>
            <a:pPr algn="just"/>
            <a:r>
              <a:rPr lang="vi-VN" sz="2200" b="1" i="1" dirty="0">
                <a:solidFill>
                  <a:srgbClr val="000000"/>
                </a:solidFill>
                <a:latin typeface="Times New Roman" panose="02020603050405020304" pitchFamily="18" charset="0"/>
              </a:rPr>
              <a:t>  Đáp ứng được nhu cầu hiểu biết, cung cấp cho con người những tri thức tự nhiên và xã hội, để có thể vận dụng vào phục vụ lợi ích của mình.</a:t>
            </a:r>
            <a:endParaRPr lang="en-US" sz="2200" b="1" i="1" dirty="0">
              <a:solidFill>
                <a:srgbClr val="000000"/>
              </a:solidFill>
              <a:latin typeface="Times New Roman" panose="02020603050405020304" pitchFamily="18" charset="0"/>
            </a:endParaRPr>
          </a:p>
        </p:txBody>
      </p:sp>
      <p:sp>
        <p:nvSpPr>
          <p:cNvPr id="19" name="Rectangle 18"/>
          <p:cNvSpPr/>
          <p:nvPr/>
        </p:nvSpPr>
        <p:spPr>
          <a:xfrm>
            <a:off x="25996" y="4600312"/>
            <a:ext cx="5100034" cy="2123658"/>
          </a:xfrm>
          <a:prstGeom prst="rect">
            <a:avLst/>
          </a:prstGeom>
        </p:spPr>
        <p:txBody>
          <a:bodyPr wrap="square">
            <a:spAutoFit/>
          </a:bodyPr>
          <a:lstStyle/>
          <a:p>
            <a:pPr algn="just">
              <a:defRPr/>
            </a:pPr>
            <a:r>
              <a:rPr lang="pt-BR" altLang="en-US" sz="2200" b="1" i="1" dirty="0">
                <a:solidFill>
                  <a:srgbClr val="FF0000"/>
                </a:solidFill>
                <a:latin typeface="Times New Roman" panose="02020603050405020304" pitchFamily="18" charset="0"/>
                <a:cs typeface="Times New Roman" panose="02020603050405020304" pitchFamily="18" charset="0"/>
              </a:rPr>
              <a:t>c. Tính chất:</a:t>
            </a:r>
            <a:endParaRPr lang="pt-BR" altLang="en-US" sz="2200" b="1" i="1" dirty="0">
              <a:solidFill>
                <a:srgbClr val="FF0000"/>
              </a:solidFill>
              <a:latin typeface="Times New Roman" panose="02020603050405020304" pitchFamily="18" charset="0"/>
              <a:cs typeface="Times New Roman" panose="02020603050405020304" pitchFamily="18" charset="0"/>
            </a:endParaRPr>
          </a:p>
          <a:p>
            <a:pPr algn="just">
              <a:defRPr/>
            </a:pPr>
            <a:r>
              <a:rPr lang="pt-BR" altLang="en-US" sz="2200" b="1" i="1" dirty="0">
                <a:latin typeface="Times New Roman" panose="02020603050405020304" pitchFamily="18" charset="0"/>
                <a:cs typeface="Times New Roman" panose="02020603050405020304" pitchFamily="18" charset="0"/>
              </a:rPr>
              <a:t>- Giới thiệu sự vật, hiện tượng tự nhiên, xã hội.</a:t>
            </a:r>
            <a:endParaRPr lang="pt-BR" altLang="en-US" sz="2200" b="1" i="1" dirty="0">
              <a:latin typeface="Times New Roman" panose="02020603050405020304" pitchFamily="18" charset="0"/>
              <a:cs typeface="Times New Roman" panose="02020603050405020304" pitchFamily="18" charset="0"/>
            </a:endParaRPr>
          </a:p>
          <a:p>
            <a:pPr algn="just">
              <a:defRPr/>
            </a:pPr>
            <a:r>
              <a:rPr lang="pt-BR" altLang="en-US" sz="2200" b="1" i="1" dirty="0" smtClean="0">
                <a:latin typeface="Times New Roman" panose="02020603050405020304" pitchFamily="18" charset="0"/>
                <a:cs typeface="Times New Roman" panose="02020603050405020304" pitchFamily="18" charset="0"/>
              </a:rPr>
              <a:t>- Xác </a:t>
            </a:r>
            <a:r>
              <a:rPr lang="pt-BR" altLang="en-US" sz="2200" b="1" i="1" dirty="0">
                <a:latin typeface="Times New Roman" panose="02020603050405020304" pitchFamily="18" charset="0"/>
                <a:cs typeface="Times New Roman" panose="02020603050405020304" pitchFamily="18" charset="0"/>
              </a:rPr>
              <a:t>thực, khoa học và rõ ràng, hấp dẫn.</a:t>
            </a:r>
            <a:endParaRPr lang="pt-BR" altLang="en-US" sz="2200" b="1" i="1" dirty="0">
              <a:latin typeface="Times New Roman" panose="02020603050405020304" pitchFamily="18" charset="0"/>
              <a:cs typeface="Times New Roman" panose="02020603050405020304" pitchFamily="18" charset="0"/>
            </a:endParaRPr>
          </a:p>
          <a:p>
            <a:pPr algn="just">
              <a:defRPr/>
            </a:pPr>
            <a:r>
              <a:rPr lang="pt-BR" altLang="en-US" sz="2200" b="1" i="1" dirty="0" smtClean="0">
                <a:latin typeface="Times New Roman" panose="02020603050405020304" pitchFamily="18" charset="0"/>
                <a:cs typeface="Times New Roman" panose="02020603050405020304" pitchFamily="18" charset="0"/>
              </a:rPr>
              <a:t>- Sử </a:t>
            </a:r>
            <a:r>
              <a:rPr lang="pt-BR" altLang="en-US" sz="2200" b="1" i="1" dirty="0">
                <a:latin typeface="Times New Roman" panose="02020603050405020304" pitchFamily="18" charset="0"/>
                <a:cs typeface="Times New Roman" panose="02020603050405020304" pitchFamily="18" charset="0"/>
              </a:rPr>
              <a:t>dụng ngôn ngữ chính xác, cô đọng, chặt chẽ, sinh động.</a:t>
            </a:r>
            <a:endParaRPr lang="pt-BR" altLang="en-US" sz="2200" b="1" i="1" dirty="0">
              <a:latin typeface="Times New Roman" panose="02020603050405020304" pitchFamily="18" charset="0"/>
              <a:cs typeface="Times New Roman" panose="02020603050405020304" pitchFamily="18" charset="0"/>
            </a:endParaRPr>
          </a:p>
        </p:txBody>
      </p:sp>
      <p:sp>
        <p:nvSpPr>
          <p:cNvPr id="20" name="Rectangle 19"/>
          <p:cNvSpPr/>
          <p:nvPr/>
        </p:nvSpPr>
        <p:spPr>
          <a:xfrm>
            <a:off x="7960813" y="4618353"/>
            <a:ext cx="4231187" cy="1785104"/>
          </a:xfrm>
          <a:prstGeom prst="rect">
            <a:avLst/>
          </a:prstGeom>
        </p:spPr>
        <p:txBody>
          <a:bodyPr wrap="square">
            <a:spAutoFit/>
          </a:bodyPr>
          <a:lstStyle/>
          <a:p>
            <a:pPr algn="just">
              <a:defRPr/>
            </a:pPr>
            <a:r>
              <a:rPr lang="en-US" altLang="en-US" sz="2200" b="1" i="1" dirty="0">
                <a:solidFill>
                  <a:srgbClr val="FF0000"/>
                </a:solidFill>
                <a:latin typeface="Times New Roman" panose="02020603050405020304" pitchFamily="18" charset="0"/>
                <a:cs typeface="Times New Roman" panose="02020603050405020304" pitchFamily="18" charset="0"/>
              </a:rPr>
              <a:t>d.  </a:t>
            </a:r>
            <a:r>
              <a:rPr lang="en-US" altLang="en-US" sz="2200" b="1" i="1" dirty="0" err="1">
                <a:solidFill>
                  <a:srgbClr val="FF0000"/>
                </a:solidFill>
                <a:latin typeface="Times New Roman" panose="02020603050405020304" pitchFamily="18" charset="0"/>
                <a:cs typeface="Times New Roman" panose="02020603050405020304" pitchFamily="18" charset="0"/>
              </a:rPr>
              <a:t>Phương</a:t>
            </a:r>
            <a:r>
              <a:rPr lang="en-US" altLang="en-US" sz="2200" b="1" i="1" dirty="0">
                <a:solidFill>
                  <a:srgbClr val="FF0000"/>
                </a:solidFill>
                <a:latin typeface="Times New Roman" panose="02020603050405020304" pitchFamily="18" charset="0"/>
                <a:cs typeface="Times New Roman" panose="02020603050405020304" pitchFamily="18" charset="0"/>
              </a:rPr>
              <a:t> </a:t>
            </a:r>
            <a:r>
              <a:rPr lang="en-US" altLang="en-US" sz="2200" b="1" i="1" dirty="0" err="1">
                <a:solidFill>
                  <a:srgbClr val="FF0000"/>
                </a:solidFill>
                <a:latin typeface="Times New Roman" panose="02020603050405020304" pitchFamily="18" charset="0"/>
                <a:cs typeface="Times New Roman" panose="02020603050405020304" pitchFamily="18" charset="0"/>
              </a:rPr>
              <a:t>pháp</a:t>
            </a:r>
            <a:r>
              <a:rPr lang="en-US" altLang="en-US" sz="2200" b="1" i="1" dirty="0">
                <a:solidFill>
                  <a:srgbClr val="FF0000"/>
                </a:solidFill>
                <a:latin typeface="Times New Roman" panose="02020603050405020304" pitchFamily="18" charset="0"/>
                <a:cs typeface="Times New Roman" panose="02020603050405020304" pitchFamily="18" charset="0"/>
              </a:rPr>
              <a:t> </a:t>
            </a:r>
            <a:r>
              <a:rPr lang="en-US" altLang="en-US" sz="2200" b="1" i="1" dirty="0" err="1">
                <a:solidFill>
                  <a:srgbClr val="FF0000"/>
                </a:solidFill>
                <a:latin typeface="Times New Roman" panose="02020603050405020304" pitchFamily="18" charset="0"/>
                <a:cs typeface="Times New Roman" panose="02020603050405020304" pitchFamily="18" charset="0"/>
              </a:rPr>
              <a:t>thuyết</a:t>
            </a:r>
            <a:r>
              <a:rPr lang="en-US" altLang="en-US" sz="2200" b="1" i="1" dirty="0">
                <a:solidFill>
                  <a:srgbClr val="FF0000"/>
                </a:solidFill>
                <a:latin typeface="Times New Roman" panose="02020603050405020304" pitchFamily="18" charset="0"/>
                <a:cs typeface="Times New Roman" panose="02020603050405020304" pitchFamily="18" charset="0"/>
              </a:rPr>
              <a:t> minh:</a:t>
            </a:r>
            <a:endParaRPr lang="en-US" altLang="en-US" sz="2200" b="1" i="1" dirty="0">
              <a:solidFill>
                <a:srgbClr val="FF0000"/>
              </a:solidFill>
              <a:latin typeface="Times New Roman" panose="02020603050405020304" pitchFamily="18" charset="0"/>
              <a:cs typeface="Times New Roman" panose="02020603050405020304" pitchFamily="18" charset="0"/>
            </a:endParaRPr>
          </a:p>
          <a:p>
            <a:pPr algn="just">
              <a:defRPr/>
            </a:pPr>
            <a:r>
              <a:rPr lang="en-US" altLang="en-US" sz="2200" b="1" i="1" dirty="0">
                <a:latin typeface="Times New Roman" panose="02020603050405020304" pitchFamily="18" charset="0"/>
                <a:cs typeface="Times New Roman" panose="02020603050405020304" pitchFamily="18" charset="0"/>
              </a:rPr>
              <a:t>    </a:t>
            </a:r>
            <a:r>
              <a:rPr lang="en-US" altLang="en-US" sz="2200" b="1" i="1" dirty="0" err="1">
                <a:latin typeface="Times New Roman" panose="02020603050405020304" pitchFamily="18" charset="0"/>
                <a:cs typeface="Times New Roman" panose="02020603050405020304" pitchFamily="18" charset="0"/>
              </a:rPr>
              <a:t>Phương</a:t>
            </a:r>
            <a:r>
              <a:rPr lang="en-US" altLang="en-US" sz="2200" b="1" i="1" dirty="0">
                <a:latin typeface="Times New Roman" panose="02020603050405020304" pitchFamily="18" charset="0"/>
                <a:cs typeface="Times New Roman" panose="02020603050405020304" pitchFamily="18" charset="0"/>
              </a:rPr>
              <a:t> </a:t>
            </a:r>
            <a:r>
              <a:rPr lang="en-US" altLang="en-US" sz="2200" b="1" i="1" dirty="0" err="1">
                <a:latin typeface="Times New Roman" panose="02020603050405020304" pitchFamily="18" charset="0"/>
                <a:cs typeface="Times New Roman" panose="02020603050405020304" pitchFamily="18" charset="0"/>
              </a:rPr>
              <a:t>pháp</a:t>
            </a:r>
            <a:r>
              <a:rPr lang="en-US" altLang="en-US" sz="2200" b="1" i="1" dirty="0">
                <a:latin typeface="Times New Roman" panose="02020603050405020304" pitchFamily="18" charset="0"/>
                <a:cs typeface="Times New Roman" panose="02020603050405020304" pitchFamily="18" charset="0"/>
              </a:rPr>
              <a:t> </a:t>
            </a:r>
            <a:r>
              <a:rPr lang="en-US" altLang="en-US" sz="2200" b="1" i="1" dirty="0" err="1">
                <a:latin typeface="Times New Roman" panose="02020603050405020304" pitchFamily="18" charset="0"/>
                <a:cs typeface="Times New Roman" panose="02020603050405020304" pitchFamily="18" charset="0"/>
              </a:rPr>
              <a:t>nêu</a:t>
            </a:r>
            <a:r>
              <a:rPr lang="en-US" altLang="en-US" sz="2200" b="1" i="1" dirty="0">
                <a:latin typeface="Times New Roman" panose="02020603050405020304" pitchFamily="18" charset="0"/>
                <a:cs typeface="Times New Roman" panose="02020603050405020304" pitchFamily="18" charset="0"/>
              </a:rPr>
              <a:t> </a:t>
            </a:r>
            <a:r>
              <a:rPr lang="en-US" altLang="en-US" sz="2200" b="1" i="1" dirty="0" err="1">
                <a:latin typeface="Times New Roman" panose="02020603050405020304" pitchFamily="18" charset="0"/>
                <a:cs typeface="Times New Roman" panose="02020603050405020304" pitchFamily="18" charset="0"/>
              </a:rPr>
              <a:t>định</a:t>
            </a:r>
            <a:r>
              <a:rPr lang="en-US" altLang="en-US" sz="2200" b="1" i="1" dirty="0">
                <a:latin typeface="Times New Roman" panose="02020603050405020304" pitchFamily="18" charset="0"/>
                <a:cs typeface="Times New Roman" panose="02020603050405020304" pitchFamily="18" charset="0"/>
              </a:rPr>
              <a:t> </a:t>
            </a:r>
            <a:r>
              <a:rPr lang="en-US" altLang="en-US" sz="2200" b="1" i="1" dirty="0" err="1">
                <a:latin typeface="Times New Roman" panose="02020603050405020304" pitchFamily="18" charset="0"/>
                <a:cs typeface="Times New Roman" panose="02020603050405020304" pitchFamily="18" charset="0"/>
              </a:rPr>
              <a:t>nghĩa</a:t>
            </a:r>
            <a:r>
              <a:rPr lang="en-US" altLang="en-US" sz="2200" b="1" i="1" dirty="0">
                <a:latin typeface="Times New Roman" panose="02020603050405020304" pitchFamily="18" charset="0"/>
                <a:cs typeface="Times New Roman" panose="02020603050405020304" pitchFamily="18" charset="0"/>
              </a:rPr>
              <a:t>, </a:t>
            </a:r>
            <a:r>
              <a:rPr lang="en-US" altLang="en-US" sz="2200" b="1" i="1" dirty="0" err="1">
                <a:latin typeface="Times New Roman" panose="02020603050405020304" pitchFamily="18" charset="0"/>
                <a:cs typeface="Times New Roman" panose="02020603050405020304" pitchFamily="18" charset="0"/>
              </a:rPr>
              <a:t>giải</a:t>
            </a:r>
            <a:r>
              <a:rPr lang="en-US" altLang="en-US" sz="2200" b="1" i="1" dirty="0">
                <a:latin typeface="Times New Roman" panose="02020603050405020304" pitchFamily="18" charset="0"/>
                <a:cs typeface="Times New Roman" panose="02020603050405020304" pitchFamily="18" charset="0"/>
              </a:rPr>
              <a:t> </a:t>
            </a:r>
            <a:r>
              <a:rPr lang="en-US" altLang="en-US" sz="2200" b="1" i="1" dirty="0" err="1">
                <a:latin typeface="Times New Roman" panose="02020603050405020304" pitchFamily="18" charset="0"/>
                <a:cs typeface="Times New Roman" panose="02020603050405020304" pitchFamily="18" charset="0"/>
              </a:rPr>
              <a:t>thích</a:t>
            </a:r>
            <a:r>
              <a:rPr lang="en-US" altLang="en-US" sz="2200" b="1" i="1" dirty="0">
                <a:latin typeface="Times New Roman" panose="02020603050405020304" pitchFamily="18" charset="0"/>
                <a:cs typeface="Times New Roman" panose="02020603050405020304" pitchFamily="18" charset="0"/>
              </a:rPr>
              <a:t>, </a:t>
            </a:r>
            <a:r>
              <a:rPr lang="en-US" altLang="en-US" sz="2200" b="1" i="1" dirty="0" err="1">
                <a:latin typeface="Times New Roman" panose="02020603050405020304" pitchFamily="18" charset="0"/>
                <a:cs typeface="Times New Roman" panose="02020603050405020304" pitchFamily="18" charset="0"/>
              </a:rPr>
              <a:t>liệt</a:t>
            </a:r>
            <a:r>
              <a:rPr lang="en-US" altLang="en-US" sz="2200" b="1" i="1" dirty="0">
                <a:latin typeface="Times New Roman" panose="02020603050405020304" pitchFamily="18" charset="0"/>
                <a:cs typeface="Times New Roman" panose="02020603050405020304" pitchFamily="18" charset="0"/>
              </a:rPr>
              <a:t> </a:t>
            </a:r>
            <a:r>
              <a:rPr lang="en-US" altLang="en-US" sz="2200" b="1" i="1" dirty="0" err="1">
                <a:latin typeface="Times New Roman" panose="02020603050405020304" pitchFamily="18" charset="0"/>
                <a:cs typeface="Times New Roman" panose="02020603050405020304" pitchFamily="18" charset="0"/>
              </a:rPr>
              <a:t>kê</a:t>
            </a:r>
            <a:r>
              <a:rPr lang="en-US" altLang="en-US" sz="2200" b="1" i="1" dirty="0">
                <a:latin typeface="Times New Roman" panose="02020603050405020304" pitchFamily="18" charset="0"/>
                <a:cs typeface="Times New Roman" panose="02020603050405020304" pitchFamily="18" charset="0"/>
              </a:rPr>
              <a:t>, </a:t>
            </a:r>
            <a:r>
              <a:rPr lang="en-US" altLang="en-US" sz="2200" b="1" i="1" dirty="0" err="1">
                <a:latin typeface="Times New Roman" panose="02020603050405020304" pitchFamily="18" charset="0"/>
                <a:cs typeface="Times New Roman" panose="02020603050405020304" pitchFamily="18" charset="0"/>
              </a:rPr>
              <a:t>nêu</a:t>
            </a:r>
            <a:r>
              <a:rPr lang="en-US" altLang="en-US" sz="2200" b="1" i="1" dirty="0">
                <a:latin typeface="Times New Roman" panose="02020603050405020304" pitchFamily="18" charset="0"/>
                <a:cs typeface="Times New Roman" panose="02020603050405020304" pitchFamily="18" charset="0"/>
              </a:rPr>
              <a:t> </a:t>
            </a:r>
            <a:r>
              <a:rPr lang="en-US" altLang="en-US" sz="2200" b="1" i="1" dirty="0" err="1">
                <a:latin typeface="Times New Roman" panose="02020603050405020304" pitchFamily="18" charset="0"/>
                <a:cs typeface="Times New Roman" panose="02020603050405020304" pitchFamily="18" charset="0"/>
              </a:rPr>
              <a:t>ví</a:t>
            </a:r>
            <a:r>
              <a:rPr lang="en-US" altLang="en-US" sz="2200" b="1" i="1" dirty="0">
                <a:latin typeface="Times New Roman" panose="02020603050405020304" pitchFamily="18" charset="0"/>
                <a:cs typeface="Times New Roman" panose="02020603050405020304" pitchFamily="18" charset="0"/>
              </a:rPr>
              <a:t> </a:t>
            </a:r>
            <a:r>
              <a:rPr lang="en-US" altLang="en-US" sz="2200" b="1" i="1" dirty="0" err="1">
                <a:latin typeface="Times New Roman" panose="02020603050405020304" pitchFamily="18" charset="0"/>
                <a:cs typeface="Times New Roman" panose="02020603050405020304" pitchFamily="18" charset="0"/>
              </a:rPr>
              <a:t>dụ</a:t>
            </a:r>
            <a:r>
              <a:rPr lang="en-US" altLang="en-US" sz="2200" b="1" i="1" dirty="0">
                <a:latin typeface="Times New Roman" panose="02020603050405020304" pitchFamily="18" charset="0"/>
                <a:cs typeface="Times New Roman" panose="02020603050405020304" pitchFamily="18" charset="0"/>
              </a:rPr>
              <a:t>, dung </a:t>
            </a:r>
            <a:r>
              <a:rPr lang="en-US" altLang="en-US" sz="2200" b="1" i="1" dirty="0" err="1">
                <a:latin typeface="Times New Roman" panose="02020603050405020304" pitchFamily="18" charset="0"/>
                <a:cs typeface="Times New Roman" panose="02020603050405020304" pitchFamily="18" charset="0"/>
              </a:rPr>
              <a:t>số</a:t>
            </a:r>
            <a:r>
              <a:rPr lang="en-US" altLang="en-US" sz="2200" b="1" i="1" dirty="0">
                <a:latin typeface="Times New Roman" panose="02020603050405020304" pitchFamily="18" charset="0"/>
                <a:cs typeface="Times New Roman" panose="02020603050405020304" pitchFamily="18" charset="0"/>
              </a:rPr>
              <a:t> </a:t>
            </a:r>
            <a:r>
              <a:rPr lang="en-US" altLang="en-US" sz="2200" b="1" i="1" dirty="0" err="1">
                <a:latin typeface="Times New Roman" panose="02020603050405020304" pitchFamily="18" charset="0"/>
                <a:cs typeface="Times New Roman" panose="02020603050405020304" pitchFamily="18" charset="0"/>
              </a:rPr>
              <a:t>liệu</a:t>
            </a:r>
            <a:r>
              <a:rPr lang="en-US" altLang="en-US" sz="2200" b="1" i="1" dirty="0">
                <a:latin typeface="Times New Roman" panose="02020603050405020304" pitchFamily="18" charset="0"/>
                <a:cs typeface="Times New Roman" panose="02020603050405020304" pitchFamily="18" charset="0"/>
              </a:rPr>
              <a:t>, so </a:t>
            </a:r>
            <a:r>
              <a:rPr lang="en-US" altLang="en-US" sz="2200" b="1" i="1" dirty="0" err="1">
                <a:latin typeface="Times New Roman" panose="02020603050405020304" pitchFamily="18" charset="0"/>
                <a:cs typeface="Times New Roman" panose="02020603050405020304" pitchFamily="18" charset="0"/>
              </a:rPr>
              <a:t>sánh</a:t>
            </a:r>
            <a:r>
              <a:rPr lang="en-US" altLang="en-US" sz="2200" b="1" i="1" dirty="0">
                <a:latin typeface="Times New Roman" panose="02020603050405020304" pitchFamily="18" charset="0"/>
                <a:cs typeface="Times New Roman" panose="02020603050405020304" pitchFamily="18" charset="0"/>
              </a:rPr>
              <a:t> </a:t>
            </a:r>
            <a:r>
              <a:rPr lang="en-US" altLang="en-US" sz="2200" b="1" i="1" dirty="0" err="1">
                <a:latin typeface="Times New Roman" panose="02020603050405020304" pitchFamily="18" charset="0"/>
                <a:cs typeface="Times New Roman" panose="02020603050405020304" pitchFamily="18" charset="0"/>
              </a:rPr>
              <a:t>đối</a:t>
            </a:r>
            <a:r>
              <a:rPr lang="en-US" altLang="en-US" sz="2200" b="1" i="1" dirty="0">
                <a:latin typeface="Times New Roman" panose="02020603050405020304" pitchFamily="18" charset="0"/>
                <a:cs typeface="Times New Roman" panose="02020603050405020304" pitchFamily="18" charset="0"/>
              </a:rPr>
              <a:t> </a:t>
            </a:r>
            <a:r>
              <a:rPr lang="en-US" altLang="en-US" sz="2200" b="1" i="1" dirty="0" err="1">
                <a:latin typeface="Times New Roman" panose="02020603050405020304" pitchFamily="18" charset="0"/>
                <a:cs typeface="Times New Roman" panose="02020603050405020304" pitchFamily="18" charset="0"/>
              </a:rPr>
              <a:t>chiếu</a:t>
            </a:r>
            <a:r>
              <a:rPr lang="en-US" altLang="en-US" sz="2200" b="1" i="1" dirty="0">
                <a:latin typeface="Times New Roman" panose="02020603050405020304" pitchFamily="18" charset="0"/>
                <a:cs typeface="Times New Roman" panose="02020603050405020304" pitchFamily="18" charset="0"/>
              </a:rPr>
              <a:t>, </a:t>
            </a:r>
            <a:r>
              <a:rPr lang="en-US" altLang="en-US" sz="2200" b="1" i="1" dirty="0" err="1">
                <a:latin typeface="Times New Roman" panose="02020603050405020304" pitchFamily="18" charset="0"/>
                <a:cs typeface="Times New Roman" panose="02020603050405020304" pitchFamily="18" charset="0"/>
              </a:rPr>
              <a:t>phân</a:t>
            </a:r>
            <a:r>
              <a:rPr lang="en-US" altLang="en-US" sz="2200" b="1" i="1" dirty="0">
                <a:latin typeface="Times New Roman" panose="02020603050405020304" pitchFamily="18" charset="0"/>
                <a:cs typeface="Times New Roman" panose="02020603050405020304" pitchFamily="18" charset="0"/>
              </a:rPr>
              <a:t> </a:t>
            </a:r>
            <a:r>
              <a:rPr lang="en-US" altLang="en-US" sz="2200" b="1" i="1" dirty="0" err="1">
                <a:latin typeface="Times New Roman" panose="02020603050405020304" pitchFamily="18" charset="0"/>
                <a:cs typeface="Times New Roman" panose="02020603050405020304" pitchFamily="18" charset="0"/>
              </a:rPr>
              <a:t>tích</a:t>
            </a:r>
            <a:r>
              <a:rPr lang="en-US" altLang="en-US" sz="2200" b="1" i="1" dirty="0">
                <a:latin typeface="Times New Roman" panose="02020603050405020304" pitchFamily="18" charset="0"/>
                <a:cs typeface="Times New Roman" panose="02020603050405020304" pitchFamily="18" charset="0"/>
              </a:rPr>
              <a:t>, </a:t>
            </a:r>
            <a:r>
              <a:rPr lang="en-US" altLang="en-US" sz="2200" b="1" i="1" dirty="0" err="1">
                <a:latin typeface="Times New Roman" panose="02020603050405020304" pitchFamily="18" charset="0"/>
                <a:cs typeface="Times New Roman" panose="02020603050405020304" pitchFamily="18" charset="0"/>
              </a:rPr>
              <a:t>phân</a:t>
            </a:r>
            <a:r>
              <a:rPr lang="en-US" altLang="en-US" sz="2200" b="1" i="1" dirty="0">
                <a:latin typeface="Times New Roman" panose="02020603050405020304" pitchFamily="18" charset="0"/>
                <a:cs typeface="Times New Roman" panose="02020603050405020304" pitchFamily="18" charset="0"/>
              </a:rPr>
              <a:t> </a:t>
            </a:r>
            <a:r>
              <a:rPr lang="en-US" altLang="en-US" sz="2200" b="1" i="1" dirty="0" err="1">
                <a:latin typeface="Times New Roman" panose="02020603050405020304" pitchFamily="18" charset="0"/>
                <a:cs typeface="Times New Roman" panose="02020603050405020304" pitchFamily="18" charset="0"/>
              </a:rPr>
              <a:t>loại</a:t>
            </a:r>
            <a:r>
              <a:rPr lang="en-US" altLang="en-US" sz="2200" b="1" i="1" dirty="0">
                <a:latin typeface="Times New Roman" panose="02020603050405020304" pitchFamily="18" charset="0"/>
                <a:cs typeface="Times New Roman" panose="02020603050405020304" pitchFamily="18" charset="0"/>
              </a:rPr>
              <a:t>…. </a:t>
            </a:r>
            <a:endParaRPr lang="en-US" altLang="en-US" sz="2200" b="1" i="1" dirty="0">
              <a:latin typeface="Times New Roman" panose="02020603050405020304" pitchFamily="18" charset="0"/>
              <a:cs typeface="Times New Roman" panose="02020603050405020304" pitchFamily="18" charset="0"/>
            </a:endParaRPr>
          </a:p>
        </p:txBody>
      </p:sp>
      <p:sp>
        <p:nvSpPr>
          <p:cNvPr id="21" name=" 219"/>
          <p:cNvSpPr/>
          <p:nvPr/>
        </p:nvSpPr>
        <p:spPr>
          <a:xfrm>
            <a:off x="3778272" y="179267"/>
            <a:ext cx="5009055" cy="737426"/>
          </a:xfrm>
          <a:prstGeom prst="roundRect">
            <a:avLst>
              <a:gd name="adj" fmla="val 50000"/>
            </a:avLst>
          </a:prstGeom>
          <a:solidFill>
            <a:srgbClr val="6C7F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en-US" altLang="zh-CN" sz="2800" b="1" u="sng" dirty="0" smtClean="0">
                <a:solidFill>
                  <a:srgbClr val="FFFFFF"/>
                </a:solidFill>
                <a:latin typeface="Times New Roman" panose="02020603050405020304" pitchFamily="18" charset="0"/>
                <a:cs typeface="Times New Roman" panose="02020603050405020304" pitchFamily="18" charset="0"/>
                <a:sym typeface="+mn-lt"/>
              </a:rPr>
              <a:t>VĂN BẢN THUYẾT MINH</a:t>
            </a:r>
            <a:endParaRPr lang="zh-CN" altLang="en-US" sz="2800" b="1" u="sng" dirty="0">
              <a:solidFill>
                <a:srgbClr val="FFFFFF"/>
              </a:solidFill>
              <a:latin typeface="Times New Roman" panose="02020603050405020304" pitchFamily="18" charset="0"/>
              <a:cs typeface="Times New Roman" panose="02020603050405020304" pitchFamily="18" charset="0"/>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2000"/>
    </mc:Choice>
    <mc:Fallback>
      <p:transition spd="slow" advClick="0" advTm="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down)">
                                      <p:cBhvr>
                                        <p:cTn id="39" dur="580">
                                          <p:stCondLst>
                                            <p:cond delay="0"/>
                                          </p:stCondLst>
                                        </p:cTn>
                                        <p:tgtEl>
                                          <p:spTgt spid="5"/>
                                        </p:tgtEl>
                                      </p:cBhvr>
                                    </p:animEffect>
                                    <p:anim calcmode="lin" valueType="num">
                                      <p:cBhvr>
                                        <p:cTn id="40"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45" dur="26">
                                          <p:stCondLst>
                                            <p:cond delay="650"/>
                                          </p:stCondLst>
                                        </p:cTn>
                                        <p:tgtEl>
                                          <p:spTgt spid="5"/>
                                        </p:tgtEl>
                                      </p:cBhvr>
                                      <p:to x="100000" y="60000"/>
                                    </p:animScale>
                                    <p:animScale>
                                      <p:cBhvr>
                                        <p:cTn id="46" dur="166" decel="50000">
                                          <p:stCondLst>
                                            <p:cond delay="676"/>
                                          </p:stCondLst>
                                        </p:cTn>
                                        <p:tgtEl>
                                          <p:spTgt spid="5"/>
                                        </p:tgtEl>
                                      </p:cBhvr>
                                      <p:to x="100000" y="100000"/>
                                    </p:animScale>
                                    <p:animScale>
                                      <p:cBhvr>
                                        <p:cTn id="47" dur="26">
                                          <p:stCondLst>
                                            <p:cond delay="1312"/>
                                          </p:stCondLst>
                                        </p:cTn>
                                        <p:tgtEl>
                                          <p:spTgt spid="5"/>
                                        </p:tgtEl>
                                      </p:cBhvr>
                                      <p:to x="100000" y="80000"/>
                                    </p:animScale>
                                    <p:animScale>
                                      <p:cBhvr>
                                        <p:cTn id="48" dur="166" decel="50000">
                                          <p:stCondLst>
                                            <p:cond delay="1338"/>
                                          </p:stCondLst>
                                        </p:cTn>
                                        <p:tgtEl>
                                          <p:spTgt spid="5"/>
                                        </p:tgtEl>
                                      </p:cBhvr>
                                      <p:to x="100000" y="100000"/>
                                    </p:animScale>
                                    <p:animScale>
                                      <p:cBhvr>
                                        <p:cTn id="49" dur="26">
                                          <p:stCondLst>
                                            <p:cond delay="1642"/>
                                          </p:stCondLst>
                                        </p:cTn>
                                        <p:tgtEl>
                                          <p:spTgt spid="5"/>
                                        </p:tgtEl>
                                      </p:cBhvr>
                                      <p:to x="100000" y="90000"/>
                                    </p:animScale>
                                    <p:animScale>
                                      <p:cBhvr>
                                        <p:cTn id="50" dur="166" decel="50000">
                                          <p:stCondLst>
                                            <p:cond delay="1668"/>
                                          </p:stCondLst>
                                        </p:cTn>
                                        <p:tgtEl>
                                          <p:spTgt spid="5"/>
                                        </p:tgtEl>
                                      </p:cBhvr>
                                      <p:to x="100000" y="100000"/>
                                    </p:animScale>
                                    <p:animScale>
                                      <p:cBhvr>
                                        <p:cTn id="51" dur="26">
                                          <p:stCondLst>
                                            <p:cond delay="1808"/>
                                          </p:stCondLst>
                                        </p:cTn>
                                        <p:tgtEl>
                                          <p:spTgt spid="5"/>
                                        </p:tgtEl>
                                      </p:cBhvr>
                                      <p:to x="100000" y="95000"/>
                                    </p:animScale>
                                    <p:animScale>
                                      <p:cBhvr>
                                        <p:cTn id="52" dur="166" decel="50000">
                                          <p:stCondLst>
                                            <p:cond delay="1834"/>
                                          </p:stCondLst>
                                        </p:cTn>
                                        <p:tgtEl>
                                          <p:spTgt spid="5"/>
                                        </p:tgtEl>
                                      </p:cBhvr>
                                      <p:to x="100000" y="100000"/>
                                    </p:animScale>
                                  </p:childTnLst>
                                </p:cTn>
                              </p:par>
                              <p:par>
                                <p:cTn id="53" presetID="26" presetClass="entr" presetSubtype="0" fill="hold" grpId="0" nodeType="with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wipe(down)">
                                      <p:cBhvr>
                                        <p:cTn id="55" dur="580">
                                          <p:stCondLst>
                                            <p:cond delay="0"/>
                                          </p:stCondLst>
                                        </p:cTn>
                                        <p:tgtEl>
                                          <p:spTgt spid="4"/>
                                        </p:tgtEl>
                                      </p:cBhvr>
                                    </p:animEffect>
                                    <p:anim calcmode="lin" valueType="num">
                                      <p:cBhvr>
                                        <p:cTn id="5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61" dur="26">
                                          <p:stCondLst>
                                            <p:cond delay="650"/>
                                          </p:stCondLst>
                                        </p:cTn>
                                        <p:tgtEl>
                                          <p:spTgt spid="4"/>
                                        </p:tgtEl>
                                      </p:cBhvr>
                                      <p:to x="100000" y="60000"/>
                                    </p:animScale>
                                    <p:animScale>
                                      <p:cBhvr>
                                        <p:cTn id="62" dur="166" decel="50000">
                                          <p:stCondLst>
                                            <p:cond delay="676"/>
                                          </p:stCondLst>
                                        </p:cTn>
                                        <p:tgtEl>
                                          <p:spTgt spid="4"/>
                                        </p:tgtEl>
                                      </p:cBhvr>
                                      <p:to x="100000" y="100000"/>
                                    </p:animScale>
                                    <p:animScale>
                                      <p:cBhvr>
                                        <p:cTn id="63" dur="26">
                                          <p:stCondLst>
                                            <p:cond delay="1312"/>
                                          </p:stCondLst>
                                        </p:cTn>
                                        <p:tgtEl>
                                          <p:spTgt spid="4"/>
                                        </p:tgtEl>
                                      </p:cBhvr>
                                      <p:to x="100000" y="80000"/>
                                    </p:animScale>
                                    <p:animScale>
                                      <p:cBhvr>
                                        <p:cTn id="64" dur="166" decel="50000">
                                          <p:stCondLst>
                                            <p:cond delay="1338"/>
                                          </p:stCondLst>
                                        </p:cTn>
                                        <p:tgtEl>
                                          <p:spTgt spid="4"/>
                                        </p:tgtEl>
                                      </p:cBhvr>
                                      <p:to x="100000" y="100000"/>
                                    </p:animScale>
                                    <p:animScale>
                                      <p:cBhvr>
                                        <p:cTn id="65" dur="26">
                                          <p:stCondLst>
                                            <p:cond delay="1642"/>
                                          </p:stCondLst>
                                        </p:cTn>
                                        <p:tgtEl>
                                          <p:spTgt spid="4"/>
                                        </p:tgtEl>
                                      </p:cBhvr>
                                      <p:to x="100000" y="90000"/>
                                    </p:animScale>
                                    <p:animScale>
                                      <p:cBhvr>
                                        <p:cTn id="66" dur="166" decel="50000">
                                          <p:stCondLst>
                                            <p:cond delay="1668"/>
                                          </p:stCondLst>
                                        </p:cTn>
                                        <p:tgtEl>
                                          <p:spTgt spid="4"/>
                                        </p:tgtEl>
                                      </p:cBhvr>
                                      <p:to x="100000" y="100000"/>
                                    </p:animScale>
                                    <p:animScale>
                                      <p:cBhvr>
                                        <p:cTn id="67" dur="26">
                                          <p:stCondLst>
                                            <p:cond delay="1808"/>
                                          </p:stCondLst>
                                        </p:cTn>
                                        <p:tgtEl>
                                          <p:spTgt spid="4"/>
                                        </p:tgtEl>
                                      </p:cBhvr>
                                      <p:to x="100000" y="95000"/>
                                    </p:animScale>
                                    <p:animScale>
                                      <p:cBhvr>
                                        <p:cTn id="68" dur="166" decel="50000">
                                          <p:stCondLst>
                                            <p:cond delay="1834"/>
                                          </p:stCondLst>
                                        </p:cTn>
                                        <p:tgtEl>
                                          <p:spTgt spid="4"/>
                                        </p:tgtEl>
                                      </p:cBhvr>
                                      <p:to x="100000" y="100000"/>
                                    </p:animScale>
                                  </p:childTnLst>
                                </p:cTn>
                              </p:par>
                              <p:par>
                                <p:cTn id="69" presetID="26" presetClass="entr" presetSubtype="0" fill="hold" grpId="0" nodeType="withEffect">
                                  <p:stCondLst>
                                    <p:cond delay="0"/>
                                  </p:stCondLst>
                                  <p:childTnLst>
                                    <p:set>
                                      <p:cBhvr>
                                        <p:cTn id="70" dur="1" fill="hold">
                                          <p:stCondLst>
                                            <p:cond delay="0"/>
                                          </p:stCondLst>
                                        </p:cTn>
                                        <p:tgtEl>
                                          <p:spTgt spid="6"/>
                                        </p:tgtEl>
                                        <p:attrNameLst>
                                          <p:attrName>style.visibility</p:attrName>
                                        </p:attrNameLst>
                                      </p:cBhvr>
                                      <p:to>
                                        <p:strVal val="visible"/>
                                      </p:to>
                                    </p:set>
                                    <p:animEffect transition="in" filter="wipe(down)">
                                      <p:cBhvr>
                                        <p:cTn id="71" dur="580">
                                          <p:stCondLst>
                                            <p:cond delay="0"/>
                                          </p:stCondLst>
                                        </p:cTn>
                                        <p:tgtEl>
                                          <p:spTgt spid="6"/>
                                        </p:tgtEl>
                                      </p:cBhvr>
                                    </p:animEffect>
                                    <p:anim calcmode="lin" valueType="num">
                                      <p:cBhvr>
                                        <p:cTn id="72"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77" dur="26">
                                          <p:stCondLst>
                                            <p:cond delay="650"/>
                                          </p:stCondLst>
                                        </p:cTn>
                                        <p:tgtEl>
                                          <p:spTgt spid="6"/>
                                        </p:tgtEl>
                                      </p:cBhvr>
                                      <p:to x="100000" y="60000"/>
                                    </p:animScale>
                                    <p:animScale>
                                      <p:cBhvr>
                                        <p:cTn id="78" dur="166" decel="50000">
                                          <p:stCondLst>
                                            <p:cond delay="676"/>
                                          </p:stCondLst>
                                        </p:cTn>
                                        <p:tgtEl>
                                          <p:spTgt spid="6"/>
                                        </p:tgtEl>
                                      </p:cBhvr>
                                      <p:to x="100000" y="100000"/>
                                    </p:animScale>
                                    <p:animScale>
                                      <p:cBhvr>
                                        <p:cTn id="79" dur="26">
                                          <p:stCondLst>
                                            <p:cond delay="1312"/>
                                          </p:stCondLst>
                                        </p:cTn>
                                        <p:tgtEl>
                                          <p:spTgt spid="6"/>
                                        </p:tgtEl>
                                      </p:cBhvr>
                                      <p:to x="100000" y="80000"/>
                                    </p:animScale>
                                    <p:animScale>
                                      <p:cBhvr>
                                        <p:cTn id="80" dur="166" decel="50000">
                                          <p:stCondLst>
                                            <p:cond delay="1338"/>
                                          </p:stCondLst>
                                        </p:cTn>
                                        <p:tgtEl>
                                          <p:spTgt spid="6"/>
                                        </p:tgtEl>
                                      </p:cBhvr>
                                      <p:to x="100000" y="100000"/>
                                    </p:animScale>
                                    <p:animScale>
                                      <p:cBhvr>
                                        <p:cTn id="81" dur="26">
                                          <p:stCondLst>
                                            <p:cond delay="1642"/>
                                          </p:stCondLst>
                                        </p:cTn>
                                        <p:tgtEl>
                                          <p:spTgt spid="6"/>
                                        </p:tgtEl>
                                      </p:cBhvr>
                                      <p:to x="100000" y="90000"/>
                                    </p:animScale>
                                    <p:animScale>
                                      <p:cBhvr>
                                        <p:cTn id="82" dur="166" decel="50000">
                                          <p:stCondLst>
                                            <p:cond delay="1668"/>
                                          </p:stCondLst>
                                        </p:cTn>
                                        <p:tgtEl>
                                          <p:spTgt spid="6"/>
                                        </p:tgtEl>
                                      </p:cBhvr>
                                      <p:to x="100000" y="100000"/>
                                    </p:animScale>
                                    <p:animScale>
                                      <p:cBhvr>
                                        <p:cTn id="83" dur="26">
                                          <p:stCondLst>
                                            <p:cond delay="1808"/>
                                          </p:stCondLst>
                                        </p:cTn>
                                        <p:tgtEl>
                                          <p:spTgt spid="6"/>
                                        </p:tgtEl>
                                      </p:cBhvr>
                                      <p:to x="100000" y="95000"/>
                                    </p:animScale>
                                    <p:animScale>
                                      <p:cBhvr>
                                        <p:cTn id="84" dur="166" decel="50000">
                                          <p:stCondLst>
                                            <p:cond delay="1834"/>
                                          </p:stCondLst>
                                        </p:cTn>
                                        <p:tgtEl>
                                          <p:spTgt spid="6"/>
                                        </p:tgtEl>
                                      </p:cBhvr>
                                      <p:to x="100000" y="100000"/>
                                    </p:animScale>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grpId="0" nodeType="clickEffect">
                                  <p:stCondLst>
                                    <p:cond delay="0"/>
                                  </p:stCondLst>
                                  <p:childTnLst>
                                    <p:set>
                                      <p:cBhvr>
                                        <p:cTn id="88" dur="1" fill="hold">
                                          <p:stCondLst>
                                            <p:cond delay="0"/>
                                          </p:stCondLst>
                                        </p:cTn>
                                        <p:tgtEl>
                                          <p:spTgt spid="17"/>
                                        </p:tgtEl>
                                        <p:attrNameLst>
                                          <p:attrName>style.visibility</p:attrName>
                                        </p:attrNameLst>
                                      </p:cBhvr>
                                      <p:to>
                                        <p:strVal val="visible"/>
                                      </p:to>
                                    </p:set>
                                    <p:animEffect transition="in" filter="barn(inVertical)">
                                      <p:cBhvr>
                                        <p:cTn id="89" dur="500"/>
                                        <p:tgtEl>
                                          <p:spTgt spid="17"/>
                                        </p:tgtEl>
                                      </p:cBhvr>
                                    </p:animEffect>
                                  </p:childTnLst>
                                </p:cTn>
                              </p:par>
                            </p:childTnLst>
                          </p:cTn>
                        </p:par>
                      </p:childTnLst>
                    </p:cTn>
                  </p:par>
                  <p:par>
                    <p:cTn id="90" fill="hold">
                      <p:stCondLst>
                        <p:cond delay="indefinite"/>
                      </p:stCondLst>
                      <p:childTnLst>
                        <p:par>
                          <p:cTn id="91" fill="hold">
                            <p:stCondLst>
                              <p:cond delay="0"/>
                            </p:stCondLst>
                            <p:childTnLst>
                              <p:par>
                                <p:cTn id="92" presetID="16" presetClass="entr" presetSubtype="21" fill="hold" grpId="0" nodeType="clickEffect">
                                  <p:stCondLst>
                                    <p:cond delay="0"/>
                                  </p:stCondLst>
                                  <p:childTnLst>
                                    <p:set>
                                      <p:cBhvr>
                                        <p:cTn id="93" dur="1" fill="hold">
                                          <p:stCondLst>
                                            <p:cond delay="0"/>
                                          </p:stCondLst>
                                        </p:cTn>
                                        <p:tgtEl>
                                          <p:spTgt spid="18"/>
                                        </p:tgtEl>
                                        <p:attrNameLst>
                                          <p:attrName>style.visibility</p:attrName>
                                        </p:attrNameLst>
                                      </p:cBhvr>
                                      <p:to>
                                        <p:strVal val="visible"/>
                                      </p:to>
                                    </p:set>
                                    <p:animEffect transition="in" filter="barn(inVertical)">
                                      <p:cBhvr>
                                        <p:cTn id="94" dur="500"/>
                                        <p:tgtEl>
                                          <p:spTgt spid="18"/>
                                        </p:tgtEl>
                                      </p:cBhvr>
                                    </p:animEffect>
                                  </p:childTnLst>
                                </p:cTn>
                              </p:par>
                            </p:childTnLst>
                          </p:cTn>
                        </p:par>
                      </p:childTnLst>
                    </p:cTn>
                  </p:par>
                  <p:par>
                    <p:cTn id="95" fill="hold">
                      <p:stCondLst>
                        <p:cond delay="indefinite"/>
                      </p:stCondLst>
                      <p:childTnLst>
                        <p:par>
                          <p:cTn id="96" fill="hold">
                            <p:stCondLst>
                              <p:cond delay="0"/>
                            </p:stCondLst>
                            <p:childTnLst>
                              <p:par>
                                <p:cTn id="97" presetID="16" presetClass="entr" presetSubtype="21" fill="hold" grpId="0" nodeType="clickEffect">
                                  <p:stCondLst>
                                    <p:cond delay="0"/>
                                  </p:stCondLst>
                                  <p:childTnLst>
                                    <p:set>
                                      <p:cBhvr>
                                        <p:cTn id="98" dur="1" fill="hold">
                                          <p:stCondLst>
                                            <p:cond delay="0"/>
                                          </p:stCondLst>
                                        </p:cTn>
                                        <p:tgtEl>
                                          <p:spTgt spid="19"/>
                                        </p:tgtEl>
                                        <p:attrNameLst>
                                          <p:attrName>style.visibility</p:attrName>
                                        </p:attrNameLst>
                                      </p:cBhvr>
                                      <p:to>
                                        <p:strVal val="visible"/>
                                      </p:to>
                                    </p:set>
                                    <p:animEffect transition="in" filter="barn(inVertical)">
                                      <p:cBhvr>
                                        <p:cTn id="99" dur="500"/>
                                        <p:tgtEl>
                                          <p:spTgt spid="19"/>
                                        </p:tgtEl>
                                      </p:cBhvr>
                                    </p:animEffect>
                                  </p:childTnLst>
                                </p:cTn>
                              </p:par>
                            </p:childTnLst>
                          </p:cTn>
                        </p:par>
                      </p:childTnLst>
                    </p:cTn>
                  </p:par>
                  <p:par>
                    <p:cTn id="100" fill="hold">
                      <p:stCondLst>
                        <p:cond delay="indefinite"/>
                      </p:stCondLst>
                      <p:childTnLst>
                        <p:par>
                          <p:cTn id="101" fill="hold">
                            <p:stCondLst>
                              <p:cond delay="0"/>
                            </p:stCondLst>
                            <p:childTnLst>
                              <p:par>
                                <p:cTn id="102" presetID="16" presetClass="entr" presetSubtype="21" fill="hold" grpId="0" nodeType="clickEffect">
                                  <p:stCondLst>
                                    <p:cond delay="0"/>
                                  </p:stCondLst>
                                  <p:childTnLst>
                                    <p:set>
                                      <p:cBhvr>
                                        <p:cTn id="103" dur="1" fill="hold">
                                          <p:stCondLst>
                                            <p:cond delay="0"/>
                                          </p:stCondLst>
                                        </p:cTn>
                                        <p:tgtEl>
                                          <p:spTgt spid="20"/>
                                        </p:tgtEl>
                                        <p:attrNameLst>
                                          <p:attrName>style.visibility</p:attrName>
                                        </p:attrNameLst>
                                      </p:cBhvr>
                                      <p:to>
                                        <p:strVal val="visible"/>
                                      </p:to>
                                    </p:set>
                                    <p:animEffect transition="in" filter="barn(inVertical)">
                                      <p:cBhvr>
                                        <p:cTn id="10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17" grpId="0"/>
      <p:bldP spid="18" grpId="0"/>
      <p:bldP spid="19"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52"/>
          <p:cNvPicPr>
            <a:picLocks noChangeAspect="1"/>
          </p:cNvPicPr>
          <p:nvPr/>
        </p:nvPicPr>
        <p:blipFill>
          <a:blip r:embed="rId1"/>
          <a:srcRect l="3643" r="53616" b="12777"/>
          <a:stretch>
            <a:fillRect/>
          </a:stretch>
        </p:blipFill>
        <p:spPr>
          <a:xfrm>
            <a:off x="8744404" y="-272744"/>
            <a:ext cx="4109448" cy="7256767"/>
          </a:xfrm>
          <a:prstGeom prst="rect">
            <a:avLst/>
          </a:prstGeom>
        </p:spPr>
      </p:pic>
      <p:sp>
        <p:nvSpPr>
          <p:cNvPr id="16" name="文本框 1"/>
          <p:cNvSpPr txBox="1"/>
          <p:nvPr/>
        </p:nvSpPr>
        <p:spPr>
          <a:xfrm>
            <a:off x="629284" y="1827530"/>
            <a:ext cx="7586869" cy="3200428"/>
          </a:xfrm>
          <a:prstGeom prst="rect">
            <a:avLst/>
          </a:prstGeom>
          <a:noFill/>
        </p:spPr>
        <p:txBody>
          <a:bodyPr wrap="square" rtlCol="0">
            <a:spAutoFit/>
          </a:bodyPr>
          <a:lstStyle>
            <a:defPPr>
              <a:defRPr lang="zh-CN"/>
            </a:defPPr>
            <a:lvl1pPr>
              <a:defRPr sz="7200" b="1">
                <a:solidFill>
                  <a:srgbClr val="7A9B47"/>
                </a:solidFill>
                <a:cs typeface="+mn-ea"/>
              </a:defRPr>
            </a:lvl1pPr>
          </a:lstStyle>
          <a:p>
            <a:pPr lvl="0" algn="ctr">
              <a:lnSpc>
                <a:spcPct val="107000"/>
              </a:lnSpc>
              <a:spcAft>
                <a:spcPts val="800"/>
              </a:spcAft>
              <a:defRPr/>
            </a:pPr>
            <a:r>
              <a:rPr lang="fr-FR" sz="4800" dirty="0" smtClean="0">
                <a:solidFill>
                  <a:srgbClr val="FF0000"/>
                </a:solidFill>
                <a:latin typeface="Times New Roman" panose="02020603050405020304" pitchFamily="18" charset="0"/>
                <a:ea typeface="Calibri" panose="020F0502020204030204" charset="0"/>
                <a:cs typeface="Times New Roman" panose="02020603050405020304" pitchFamily="18" charset="0"/>
              </a:rPr>
              <a:t>I. TÌM HIỂU VIỆC SỬ DỤNG MỘT SỐ BPNT TRONG VĂN BẢN THUYẾT MINH</a:t>
            </a:r>
            <a:endParaRPr lang="en-US" sz="4800" b="0" dirty="0">
              <a:solidFill>
                <a:srgbClr val="FF0000"/>
              </a:solidFill>
              <a:latin typeface="Times New Roman" panose="02020603050405020304" pitchFamily="18" charset="0"/>
              <a:ea typeface="Calibri" panose="020F0502020204030204"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2000"/>
    </mc:Choice>
    <mc:Fallback>
      <p:transition spd="slow" advClick="0" advTm="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图片 8" descr="54"/>
          <p:cNvPicPr>
            <a:picLocks noChangeAspect="1"/>
          </p:cNvPicPr>
          <p:nvPr/>
        </p:nvPicPr>
        <p:blipFill>
          <a:blip r:embed="rId1"/>
          <a:srcRect l="6715" t="8843" r="12340" b="7668"/>
          <a:stretch>
            <a:fillRect/>
          </a:stretch>
        </p:blipFill>
        <p:spPr>
          <a:xfrm rot="5640000">
            <a:off x="255905" y="6005195"/>
            <a:ext cx="1814195" cy="1973580"/>
          </a:xfrm>
          <a:prstGeom prst="rect">
            <a:avLst/>
          </a:prstGeom>
        </p:spPr>
      </p:pic>
      <p:pic>
        <p:nvPicPr>
          <p:cNvPr id="52" name="图片 10" descr="54"/>
          <p:cNvPicPr>
            <a:picLocks noChangeAspect="1"/>
          </p:cNvPicPr>
          <p:nvPr/>
        </p:nvPicPr>
        <p:blipFill>
          <a:blip r:embed="rId1"/>
          <a:srcRect l="6715" t="8843" r="12340" b="7668"/>
          <a:stretch>
            <a:fillRect/>
          </a:stretch>
        </p:blipFill>
        <p:spPr>
          <a:xfrm>
            <a:off x="-1280160" y="5011420"/>
            <a:ext cx="2369820" cy="2578100"/>
          </a:xfrm>
          <a:prstGeom prst="rect">
            <a:avLst/>
          </a:prstGeom>
        </p:spPr>
      </p:pic>
      <p:pic>
        <p:nvPicPr>
          <p:cNvPr id="53" name="图片 10" descr="54"/>
          <p:cNvPicPr>
            <a:picLocks noChangeAspect="1"/>
          </p:cNvPicPr>
          <p:nvPr/>
        </p:nvPicPr>
        <p:blipFill>
          <a:blip r:embed="rId1"/>
          <a:srcRect l="6715" t="8843" r="12340" b="7668"/>
          <a:stretch>
            <a:fillRect/>
          </a:stretch>
        </p:blipFill>
        <p:spPr>
          <a:xfrm>
            <a:off x="-719657" y="5702935"/>
            <a:ext cx="2369820" cy="2578100"/>
          </a:xfrm>
          <a:prstGeom prst="rect">
            <a:avLst/>
          </a:prstGeom>
        </p:spPr>
      </p:pic>
      <p:sp>
        <p:nvSpPr>
          <p:cNvPr id="2" name="Rectangle 1"/>
          <p:cNvSpPr/>
          <p:nvPr/>
        </p:nvSpPr>
        <p:spPr>
          <a:xfrm>
            <a:off x="2079939" y="330441"/>
            <a:ext cx="7948330" cy="706540"/>
          </a:xfrm>
          <a:prstGeom prst="rect">
            <a:avLst/>
          </a:prstGeom>
        </p:spPr>
        <p:txBody>
          <a:bodyPr wrap="none">
            <a:spAutoFit/>
          </a:bodyPr>
          <a:lstStyle/>
          <a:p>
            <a:pPr lvl="0">
              <a:lnSpc>
                <a:spcPct val="107000"/>
              </a:lnSpc>
              <a:spcAft>
                <a:spcPts val="800"/>
              </a:spcAft>
              <a:defRPr/>
            </a:pPr>
            <a:r>
              <a:rPr lang="fr-FR" sz="4000" b="1" dirty="0" smtClean="0">
                <a:solidFill>
                  <a:srgbClr val="FF0000"/>
                </a:solidFill>
                <a:latin typeface="Times New Roman" panose="02020603050405020304" pitchFamily="18" charset="0"/>
                <a:ea typeface="Calibri" panose="020F0502020204030204" charset="0"/>
                <a:cs typeface="Times New Roman" panose="02020603050405020304" pitchFamily="18" charset="0"/>
              </a:rPr>
              <a:t>ĐỌC VB: « </a:t>
            </a:r>
            <a:r>
              <a:rPr lang="fr-FR" sz="4000" b="1" dirty="0" err="1" smtClean="0">
                <a:solidFill>
                  <a:srgbClr val="FF0000"/>
                </a:solidFill>
                <a:latin typeface="Times New Roman" panose="02020603050405020304" pitchFamily="18" charset="0"/>
                <a:ea typeface="Calibri" panose="020F0502020204030204" charset="0"/>
                <a:cs typeface="Times New Roman" panose="02020603050405020304" pitchFamily="18" charset="0"/>
              </a:rPr>
              <a:t>Hạ</a:t>
            </a:r>
            <a:r>
              <a:rPr lang="fr-FR" sz="4000" b="1" dirty="0" smtClean="0">
                <a:solidFill>
                  <a:srgbClr val="FF0000"/>
                </a:solidFill>
                <a:latin typeface="Times New Roman" panose="02020603050405020304" pitchFamily="18" charset="0"/>
                <a:ea typeface="Calibri" panose="020F0502020204030204" charset="0"/>
                <a:cs typeface="Times New Roman" panose="02020603050405020304" pitchFamily="18" charset="0"/>
              </a:rPr>
              <a:t> Long- </a:t>
            </a:r>
            <a:r>
              <a:rPr lang="fr-FR" sz="4000" b="1" dirty="0" err="1" smtClean="0">
                <a:solidFill>
                  <a:srgbClr val="FF0000"/>
                </a:solidFill>
                <a:latin typeface="Times New Roman" panose="02020603050405020304" pitchFamily="18" charset="0"/>
                <a:ea typeface="Calibri" panose="020F0502020204030204" charset="0"/>
                <a:cs typeface="Times New Roman" panose="02020603050405020304" pitchFamily="18" charset="0"/>
              </a:rPr>
              <a:t>Đá</a:t>
            </a:r>
            <a:r>
              <a:rPr lang="fr-FR" sz="4000" b="1" dirty="0" smtClean="0">
                <a:solidFill>
                  <a:srgbClr val="FF0000"/>
                </a:solidFill>
                <a:latin typeface="Times New Roman" panose="02020603050405020304" pitchFamily="18" charset="0"/>
                <a:ea typeface="Calibri" panose="020F0502020204030204" charset="0"/>
                <a:cs typeface="Times New Roman" panose="02020603050405020304" pitchFamily="18" charset="0"/>
              </a:rPr>
              <a:t> </a:t>
            </a:r>
            <a:r>
              <a:rPr lang="fr-FR" sz="4000" b="1" dirty="0" err="1" smtClean="0">
                <a:solidFill>
                  <a:srgbClr val="FF0000"/>
                </a:solidFill>
                <a:latin typeface="Times New Roman" panose="02020603050405020304" pitchFamily="18" charset="0"/>
                <a:ea typeface="Calibri" panose="020F0502020204030204" charset="0"/>
                <a:cs typeface="Times New Roman" panose="02020603050405020304" pitchFamily="18" charset="0"/>
              </a:rPr>
              <a:t>và</a:t>
            </a:r>
            <a:r>
              <a:rPr lang="fr-FR" sz="4000" b="1" dirty="0" smtClean="0">
                <a:solidFill>
                  <a:srgbClr val="FF0000"/>
                </a:solidFill>
                <a:latin typeface="Times New Roman" panose="02020603050405020304" pitchFamily="18" charset="0"/>
                <a:ea typeface="Calibri" panose="020F0502020204030204" charset="0"/>
                <a:cs typeface="Times New Roman" panose="02020603050405020304" pitchFamily="18" charset="0"/>
              </a:rPr>
              <a:t> </a:t>
            </a:r>
            <a:r>
              <a:rPr lang="fr-FR" sz="4000" b="1" dirty="0" err="1" smtClean="0">
                <a:solidFill>
                  <a:srgbClr val="FF0000"/>
                </a:solidFill>
                <a:latin typeface="Times New Roman" panose="02020603050405020304" pitchFamily="18" charset="0"/>
                <a:ea typeface="Calibri" panose="020F0502020204030204" charset="0"/>
                <a:cs typeface="Times New Roman" panose="02020603050405020304" pitchFamily="18" charset="0"/>
              </a:rPr>
              <a:t>nước</a:t>
            </a:r>
            <a:r>
              <a:rPr lang="fr-FR" sz="4000" b="1" dirty="0" smtClean="0">
                <a:solidFill>
                  <a:srgbClr val="FF0000"/>
                </a:solidFill>
                <a:latin typeface="Times New Roman" panose="02020603050405020304" pitchFamily="18" charset="0"/>
                <a:ea typeface="Calibri" panose="020F0502020204030204" charset="0"/>
                <a:cs typeface="Times New Roman" panose="02020603050405020304" pitchFamily="18" charset="0"/>
              </a:rPr>
              <a:t> »</a:t>
            </a:r>
            <a:endParaRPr lang="en-US" sz="4000" b="1" dirty="0">
              <a:solidFill>
                <a:srgbClr val="FF0000"/>
              </a:solidFill>
              <a:latin typeface="Times New Roman" panose="02020603050405020304" pitchFamily="18" charset="0"/>
              <a:ea typeface="Calibri" panose="020F0502020204030204" charset="0"/>
              <a:cs typeface="Times New Roman" panose="02020603050405020304" pitchFamily="18" charset="0"/>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616" y="1194644"/>
            <a:ext cx="10944976" cy="52292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图片 8" descr="54"/>
          <p:cNvPicPr>
            <a:picLocks noChangeAspect="1"/>
          </p:cNvPicPr>
          <p:nvPr/>
        </p:nvPicPr>
        <p:blipFill>
          <a:blip r:embed="rId1"/>
          <a:srcRect l="6715" t="8843" r="12340" b="7668"/>
          <a:stretch>
            <a:fillRect/>
          </a:stretch>
        </p:blipFill>
        <p:spPr>
          <a:xfrm rot="5640000">
            <a:off x="255905" y="6005195"/>
            <a:ext cx="1814195" cy="1973580"/>
          </a:xfrm>
          <a:prstGeom prst="rect">
            <a:avLst/>
          </a:prstGeom>
        </p:spPr>
      </p:pic>
      <p:pic>
        <p:nvPicPr>
          <p:cNvPr id="52" name="图片 10" descr="54"/>
          <p:cNvPicPr>
            <a:picLocks noChangeAspect="1"/>
          </p:cNvPicPr>
          <p:nvPr/>
        </p:nvPicPr>
        <p:blipFill>
          <a:blip r:embed="rId1"/>
          <a:srcRect l="6715" t="8843" r="12340" b="7668"/>
          <a:stretch>
            <a:fillRect/>
          </a:stretch>
        </p:blipFill>
        <p:spPr>
          <a:xfrm>
            <a:off x="-1280160" y="5011420"/>
            <a:ext cx="2369820" cy="2578100"/>
          </a:xfrm>
          <a:prstGeom prst="rect">
            <a:avLst/>
          </a:prstGeom>
        </p:spPr>
      </p:pic>
      <p:pic>
        <p:nvPicPr>
          <p:cNvPr id="53" name="图片 10" descr="54"/>
          <p:cNvPicPr>
            <a:picLocks noChangeAspect="1"/>
          </p:cNvPicPr>
          <p:nvPr/>
        </p:nvPicPr>
        <p:blipFill>
          <a:blip r:embed="rId1"/>
          <a:srcRect l="6715" t="8843" r="12340" b="7668"/>
          <a:stretch>
            <a:fillRect/>
          </a:stretch>
        </p:blipFill>
        <p:spPr>
          <a:xfrm>
            <a:off x="-719657" y="5702935"/>
            <a:ext cx="2369820" cy="2578100"/>
          </a:xfrm>
          <a:prstGeom prst="rect">
            <a:avLst/>
          </a:prstGeom>
        </p:spPr>
      </p:pic>
      <p:pic>
        <p:nvPicPr>
          <p:cNvPr id="7" name="Picture 5" descr="halong6_135009383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1722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descr="canh%20vinh%20ha%20lo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0"/>
            <a:ext cx="60960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5"/>
          <p:cNvSpPr txBox="1">
            <a:spLocks noChangeArrowheads="1"/>
          </p:cNvSpPr>
          <p:nvPr/>
        </p:nvSpPr>
        <p:spPr bwMode="auto">
          <a:xfrm>
            <a:off x="3064099" y="5386588"/>
            <a:ext cx="84582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fontAlgn="base">
              <a:spcBef>
                <a:spcPct val="50000"/>
              </a:spcBef>
              <a:spcAft>
                <a:spcPct val="0"/>
              </a:spcAft>
            </a:pPr>
            <a:r>
              <a:rPr lang="en-US" altLang="en-US" sz="4400" b="1" i="1" dirty="0" err="1" smtClean="0">
                <a:solidFill>
                  <a:srgbClr val="FF0000"/>
                </a:solidFill>
                <a:latin typeface="Times New Roman" panose="02020603050405020304" pitchFamily="18" charset="0"/>
                <a:cs typeface="Times New Roman" panose="02020603050405020304" pitchFamily="18" charset="0"/>
              </a:rPr>
              <a:t>Tham</a:t>
            </a:r>
            <a:r>
              <a:rPr lang="en-US" altLang="en-US" sz="4400" b="1" i="1" dirty="0" smtClean="0">
                <a:solidFill>
                  <a:srgbClr val="FF0000"/>
                </a:solidFill>
                <a:latin typeface="Times New Roman" panose="02020603050405020304" pitchFamily="18" charset="0"/>
                <a:cs typeface="Times New Roman" panose="02020603050405020304" pitchFamily="18" charset="0"/>
              </a:rPr>
              <a:t> </a:t>
            </a:r>
            <a:r>
              <a:rPr lang="en-US" altLang="en-US" sz="4400" b="1" i="1" dirty="0" err="1" smtClean="0">
                <a:solidFill>
                  <a:srgbClr val="FF0000"/>
                </a:solidFill>
                <a:latin typeface="Times New Roman" panose="02020603050405020304" pitchFamily="18" charset="0"/>
                <a:cs typeface="Times New Roman" panose="02020603050405020304" pitchFamily="18" charset="0"/>
              </a:rPr>
              <a:t>quan</a:t>
            </a:r>
            <a:r>
              <a:rPr lang="en-US" altLang="en-US" sz="4400" b="1" i="1" dirty="0" smtClean="0">
                <a:solidFill>
                  <a:srgbClr val="FF0000"/>
                </a:solidFill>
                <a:latin typeface="Times New Roman" panose="02020603050405020304" pitchFamily="18" charset="0"/>
                <a:cs typeface="Times New Roman" panose="02020603050405020304" pitchFamily="18" charset="0"/>
              </a:rPr>
              <a:t> </a:t>
            </a:r>
            <a:r>
              <a:rPr lang="en-US" altLang="en-US" sz="4400" b="1" i="1" dirty="0" err="1" smtClean="0">
                <a:solidFill>
                  <a:srgbClr val="FF0000"/>
                </a:solidFill>
                <a:latin typeface="Times New Roman" panose="02020603050405020304" pitchFamily="18" charset="0"/>
                <a:cs typeface="Times New Roman" panose="02020603050405020304" pitchFamily="18" charset="0"/>
              </a:rPr>
              <a:t>Vịnh</a:t>
            </a:r>
            <a:r>
              <a:rPr lang="en-US" altLang="en-US" sz="4400" b="1" i="1" dirty="0" smtClean="0">
                <a:solidFill>
                  <a:srgbClr val="FF0000"/>
                </a:solidFill>
                <a:latin typeface="Times New Roman" panose="02020603050405020304" pitchFamily="18" charset="0"/>
                <a:cs typeface="Times New Roman" panose="02020603050405020304" pitchFamily="18" charset="0"/>
              </a:rPr>
              <a:t> </a:t>
            </a:r>
            <a:r>
              <a:rPr lang="en-US" altLang="en-US" sz="4400" b="1" i="1" dirty="0" err="1" smtClean="0">
                <a:solidFill>
                  <a:srgbClr val="FF0000"/>
                </a:solidFill>
                <a:latin typeface="Times New Roman" panose="02020603050405020304" pitchFamily="18" charset="0"/>
                <a:cs typeface="Times New Roman" panose="02020603050405020304" pitchFamily="18" charset="0"/>
              </a:rPr>
              <a:t>Hạ</a:t>
            </a:r>
            <a:r>
              <a:rPr lang="en-US" altLang="en-US" sz="4400" b="1" i="1" dirty="0" smtClean="0">
                <a:solidFill>
                  <a:srgbClr val="FF0000"/>
                </a:solidFill>
                <a:latin typeface="Times New Roman" panose="02020603050405020304" pitchFamily="18" charset="0"/>
                <a:cs typeface="Times New Roman" panose="02020603050405020304" pitchFamily="18" charset="0"/>
              </a:rPr>
              <a:t> Long</a:t>
            </a:r>
            <a:endParaRPr lang="en-US" altLang="en-US" sz="4400" b="1" i="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par>
                                <p:cTn id="8" presetID="5"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heckerboard(across)">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 name="图片 5" descr="54"/>
          <p:cNvPicPr>
            <a:picLocks noChangeAspect="1"/>
          </p:cNvPicPr>
          <p:nvPr/>
        </p:nvPicPr>
        <p:blipFill>
          <a:blip r:embed="rId1"/>
          <a:srcRect l="6715" t="8843" r="12340" b="7668"/>
          <a:stretch>
            <a:fillRect/>
          </a:stretch>
        </p:blipFill>
        <p:spPr>
          <a:xfrm rot="4080000">
            <a:off x="-1750807" y="-576483"/>
            <a:ext cx="2841625" cy="3091180"/>
          </a:xfrm>
          <a:prstGeom prst="rect">
            <a:avLst/>
          </a:prstGeom>
        </p:spPr>
      </p:pic>
      <p:sp>
        <p:nvSpPr>
          <p:cNvPr id="5" name=" 219"/>
          <p:cNvSpPr/>
          <p:nvPr/>
        </p:nvSpPr>
        <p:spPr>
          <a:xfrm>
            <a:off x="3778272" y="179267"/>
            <a:ext cx="5009055" cy="737426"/>
          </a:xfrm>
          <a:prstGeom prst="roundRect">
            <a:avLst>
              <a:gd name="adj" fmla="val 50000"/>
            </a:avLst>
          </a:prstGeom>
          <a:solidFill>
            <a:srgbClr val="6C7F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en-US" altLang="zh-CN" sz="2800" b="1" u="sng" dirty="0" smtClean="0">
                <a:solidFill>
                  <a:srgbClr val="FFFFFF"/>
                </a:solidFill>
                <a:latin typeface="Times New Roman" panose="02020603050405020304" pitchFamily="18" charset="0"/>
                <a:cs typeface="Times New Roman" panose="02020603050405020304" pitchFamily="18" charset="0"/>
                <a:sym typeface="+mn-lt"/>
              </a:rPr>
              <a:t>PHIẾU HỌC TẬP</a:t>
            </a:r>
            <a:endParaRPr lang="zh-CN" altLang="en-US" sz="2800" b="1" u="sng" dirty="0">
              <a:solidFill>
                <a:srgbClr val="FFFFFF"/>
              </a:solidFill>
              <a:latin typeface="Times New Roman" panose="02020603050405020304" pitchFamily="18" charset="0"/>
              <a:cs typeface="Times New Roman" panose="02020603050405020304" pitchFamily="18" charset="0"/>
              <a:sym typeface="+mn-lt"/>
            </a:endParaRPr>
          </a:p>
        </p:txBody>
      </p:sp>
      <p:sp>
        <p:nvSpPr>
          <p:cNvPr id="2" name="Rectangle 1"/>
          <p:cNvSpPr/>
          <p:nvPr/>
        </p:nvSpPr>
        <p:spPr>
          <a:xfrm>
            <a:off x="675861" y="1232452"/>
            <a:ext cx="10707756" cy="519485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7" name="Picture 5" descr="halong6_135009383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05530" y="3425115"/>
            <a:ext cx="3402496" cy="2856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954156" y="1455034"/>
            <a:ext cx="10253870" cy="1569660"/>
          </a:xfrm>
          <a:prstGeom prst="rect">
            <a:avLst/>
          </a:prstGeom>
        </p:spPr>
        <p:txBody>
          <a:bodyPr wrap="square">
            <a:spAutoFit/>
          </a:bodyPr>
          <a:lstStyle/>
          <a:p>
            <a:pPr marL="457200" indent="-457200" algn="just">
              <a:buAutoNum type="arabicPeriod"/>
            </a:pPr>
            <a:r>
              <a:rPr lang="en-US" sz="2400" b="1" i="1" dirty="0" err="1" smtClean="0">
                <a:latin typeface="Times New Roman" panose="02020603050405020304" pitchFamily="18" charset="0"/>
              </a:rPr>
              <a:t>Đối</a:t>
            </a:r>
            <a:r>
              <a:rPr lang="en-US" sz="2400" b="1" i="1" dirty="0" smtClean="0">
                <a:latin typeface="Times New Roman" panose="02020603050405020304" pitchFamily="18" charset="0"/>
              </a:rPr>
              <a:t> </a:t>
            </a:r>
            <a:r>
              <a:rPr lang="en-US" sz="2400" b="1" i="1" dirty="0" err="1" smtClean="0">
                <a:latin typeface="Times New Roman" panose="02020603050405020304" pitchFamily="18" charset="0"/>
              </a:rPr>
              <a:t>tượng</a:t>
            </a:r>
            <a:r>
              <a:rPr lang="en-US" sz="2400" b="1" i="1" dirty="0" smtClean="0">
                <a:latin typeface="Times New Roman" panose="02020603050405020304" pitchFamily="18" charset="0"/>
              </a:rPr>
              <a:t> </a:t>
            </a:r>
            <a:r>
              <a:rPr lang="en-US" sz="2400" b="1" i="1" dirty="0" err="1" smtClean="0">
                <a:latin typeface="Times New Roman" panose="02020603050405020304" pitchFamily="18" charset="0"/>
              </a:rPr>
              <a:t>thuyết</a:t>
            </a:r>
            <a:r>
              <a:rPr lang="en-US" sz="2400" b="1" i="1" dirty="0" smtClean="0">
                <a:latin typeface="Times New Roman" panose="02020603050405020304" pitchFamily="18" charset="0"/>
              </a:rPr>
              <a:t> minh?.....................................................................................</a:t>
            </a:r>
            <a:endParaRPr lang="en-US" sz="2400" b="1" i="1" dirty="0" smtClean="0">
              <a:latin typeface="Times New Roman" panose="02020603050405020304" pitchFamily="18" charset="0"/>
            </a:endParaRPr>
          </a:p>
          <a:p>
            <a:pPr algn="just"/>
            <a:r>
              <a:rPr lang="en-US" sz="2400" b="1" i="1" dirty="0" smtClean="0">
                <a:latin typeface="Times New Roman" panose="02020603050405020304" pitchFamily="18" charset="0"/>
              </a:rPr>
              <a:t>………………………………………………………………………………………………………………………………………………………………………………………………………………………………………………………………………</a:t>
            </a:r>
            <a:endParaRPr lang="en-US" sz="2400" b="1" i="1" dirty="0" smtClean="0">
              <a:latin typeface="Times New Roman" panose="02020603050405020304" pitchFamily="18" charset="0"/>
            </a:endParaRPr>
          </a:p>
        </p:txBody>
      </p:sp>
      <p:sp>
        <p:nvSpPr>
          <p:cNvPr id="9" name="Rectangle 8"/>
          <p:cNvSpPr/>
          <p:nvPr/>
        </p:nvSpPr>
        <p:spPr>
          <a:xfrm>
            <a:off x="954156" y="3181209"/>
            <a:ext cx="6546574" cy="3046988"/>
          </a:xfrm>
          <a:prstGeom prst="rect">
            <a:avLst/>
          </a:prstGeom>
        </p:spPr>
        <p:txBody>
          <a:bodyPr wrap="square">
            <a:spAutoFit/>
          </a:bodyPr>
          <a:lstStyle/>
          <a:p>
            <a:pPr algn="just"/>
            <a:r>
              <a:rPr lang="en-US" sz="2400" b="1" i="1" dirty="0" smtClean="0">
                <a:latin typeface="Times New Roman" panose="02020603050405020304" pitchFamily="18" charset="0"/>
              </a:rPr>
              <a:t>2. </a:t>
            </a:r>
            <a:r>
              <a:rPr lang="en-US" sz="2400" b="1" i="1" dirty="0" err="1" smtClean="0">
                <a:latin typeface="Times New Roman" panose="02020603050405020304" pitchFamily="18" charset="0"/>
              </a:rPr>
              <a:t>Phương</a:t>
            </a:r>
            <a:r>
              <a:rPr lang="en-US" sz="2400" b="1" i="1" dirty="0" smtClean="0">
                <a:latin typeface="Times New Roman" panose="02020603050405020304" pitchFamily="18" charset="0"/>
              </a:rPr>
              <a:t> </a:t>
            </a:r>
            <a:r>
              <a:rPr lang="en-US" sz="2400" b="1" i="1" dirty="0" err="1" smtClean="0">
                <a:latin typeface="Times New Roman" panose="02020603050405020304" pitchFamily="18" charset="0"/>
              </a:rPr>
              <a:t>pháp</a:t>
            </a:r>
            <a:r>
              <a:rPr lang="en-US" sz="2400" b="1" i="1" dirty="0" smtClean="0">
                <a:latin typeface="Times New Roman" panose="02020603050405020304" pitchFamily="18" charset="0"/>
              </a:rPr>
              <a:t> </a:t>
            </a:r>
            <a:r>
              <a:rPr lang="en-US" sz="2400" b="1" i="1" dirty="0" err="1" smtClean="0">
                <a:latin typeface="Times New Roman" panose="02020603050405020304" pitchFamily="18" charset="0"/>
              </a:rPr>
              <a:t>thuyết</a:t>
            </a:r>
            <a:r>
              <a:rPr lang="en-US" sz="2400" b="1" i="1" dirty="0" smtClean="0">
                <a:latin typeface="Times New Roman" panose="02020603050405020304" pitchFamily="18" charset="0"/>
              </a:rPr>
              <a:t> minh </a:t>
            </a:r>
            <a:r>
              <a:rPr lang="en-US" sz="2400" b="1" i="1" dirty="0" err="1" smtClean="0">
                <a:latin typeface="Times New Roman" panose="02020603050405020304" pitchFamily="18" charset="0"/>
              </a:rPr>
              <a:t>nào</a:t>
            </a:r>
            <a:r>
              <a:rPr lang="en-US" sz="2400" b="1" i="1" dirty="0" smtClean="0">
                <a:latin typeface="Times New Roman" panose="02020603050405020304" pitchFamily="18" charset="0"/>
              </a:rPr>
              <a:t> </a:t>
            </a:r>
            <a:r>
              <a:rPr lang="en-US" sz="2400" b="1" i="1" dirty="0" err="1" smtClean="0">
                <a:latin typeface="Times New Roman" panose="02020603050405020304" pitchFamily="18" charset="0"/>
              </a:rPr>
              <a:t>được</a:t>
            </a:r>
            <a:r>
              <a:rPr lang="en-US" sz="2400" b="1" i="1" dirty="0" smtClean="0">
                <a:latin typeface="Times New Roman" panose="02020603050405020304" pitchFamily="18" charset="0"/>
              </a:rPr>
              <a:t> </a:t>
            </a:r>
            <a:r>
              <a:rPr lang="en-US" sz="2400" b="1" i="1" dirty="0" err="1" smtClean="0">
                <a:latin typeface="Times New Roman" panose="02020603050405020304" pitchFamily="18" charset="0"/>
              </a:rPr>
              <a:t>sử</a:t>
            </a:r>
            <a:r>
              <a:rPr lang="en-US" sz="2400" b="1" i="1" dirty="0" smtClean="0">
                <a:latin typeface="Times New Roman" panose="02020603050405020304" pitchFamily="18" charset="0"/>
              </a:rPr>
              <a:t> </a:t>
            </a:r>
            <a:r>
              <a:rPr lang="en-US" sz="2400" b="1" i="1" dirty="0" err="1" smtClean="0">
                <a:latin typeface="Times New Roman" panose="02020603050405020304" pitchFamily="18" charset="0"/>
              </a:rPr>
              <a:t>dụng</a:t>
            </a:r>
            <a:r>
              <a:rPr lang="en-US" sz="2400" b="1" i="1" dirty="0" smtClean="0">
                <a:latin typeface="Times New Roman" panose="02020603050405020304" pitchFamily="18" charset="0"/>
              </a:rPr>
              <a:t> </a:t>
            </a:r>
            <a:r>
              <a:rPr lang="en-US" sz="2400" b="1" i="1" dirty="0" err="1" smtClean="0">
                <a:latin typeface="Times New Roman" panose="02020603050405020304" pitchFamily="18" charset="0"/>
              </a:rPr>
              <a:t>trong</a:t>
            </a:r>
            <a:r>
              <a:rPr lang="en-US" sz="2400" b="1" i="1" dirty="0" smtClean="0">
                <a:latin typeface="Times New Roman" panose="02020603050405020304" pitchFamily="18" charset="0"/>
              </a:rPr>
              <a:t> </a:t>
            </a:r>
            <a:r>
              <a:rPr lang="en-US" sz="2400" b="1" i="1" dirty="0" err="1" smtClean="0">
                <a:latin typeface="Times New Roman" panose="02020603050405020304" pitchFamily="18" charset="0"/>
              </a:rPr>
              <a:t>bài</a:t>
            </a:r>
            <a:r>
              <a:rPr lang="en-US" sz="2400" b="1" i="1" dirty="0" smtClean="0">
                <a:latin typeface="Times New Roman" panose="02020603050405020304" pitchFamily="18" charset="0"/>
              </a:rPr>
              <a:t>?.................................................................</a:t>
            </a:r>
            <a:endParaRPr lang="en-US" sz="2400" b="1" i="1" dirty="0" smtClean="0">
              <a:latin typeface="Times New Roman" panose="02020603050405020304" pitchFamily="18" charset="0"/>
            </a:endParaRPr>
          </a:p>
          <a:p>
            <a:pPr algn="just"/>
            <a:r>
              <a:rPr lang="en-US" sz="2400" b="1" i="1" dirty="0" smtClean="0">
                <a:latin typeface="Times New Roman" panose="02020603050405020304" pitchFamily="18" charset="0"/>
              </a:rPr>
              <a:t>……………………………………………………..……………………………………………………...</a:t>
            </a:r>
            <a:endParaRPr lang="en-US" sz="2400" b="1" i="1" dirty="0" smtClean="0">
              <a:latin typeface="Times New Roman" panose="02020603050405020304" pitchFamily="18" charset="0"/>
            </a:endParaRPr>
          </a:p>
          <a:p>
            <a:pPr algn="just"/>
            <a:r>
              <a:rPr lang="en-US" sz="2400" b="1" i="1" dirty="0" smtClean="0">
                <a:latin typeface="Times New Roman" panose="02020603050405020304" pitchFamily="18" charset="0"/>
              </a:rPr>
              <a:t>3. </a:t>
            </a:r>
            <a:r>
              <a:rPr lang="en-US" sz="2400" b="1" i="1" dirty="0" err="1" smtClean="0">
                <a:latin typeface="Times New Roman" panose="02020603050405020304" pitchFamily="18" charset="0"/>
              </a:rPr>
              <a:t>Biện</a:t>
            </a:r>
            <a:r>
              <a:rPr lang="en-US" sz="2400" b="1" i="1" dirty="0" smtClean="0">
                <a:latin typeface="Times New Roman" panose="02020603050405020304" pitchFamily="18" charset="0"/>
              </a:rPr>
              <a:t> </a:t>
            </a:r>
            <a:r>
              <a:rPr lang="en-US" sz="2400" b="1" i="1" dirty="0" err="1" smtClean="0">
                <a:latin typeface="Times New Roman" panose="02020603050405020304" pitchFamily="18" charset="0"/>
              </a:rPr>
              <a:t>pháp</a:t>
            </a:r>
            <a:r>
              <a:rPr lang="en-US" sz="2400" b="1" i="1" dirty="0" smtClean="0">
                <a:latin typeface="Times New Roman" panose="02020603050405020304" pitchFamily="18" charset="0"/>
              </a:rPr>
              <a:t> </a:t>
            </a:r>
            <a:r>
              <a:rPr lang="en-US" sz="2400" b="1" i="1" dirty="0" err="1" smtClean="0">
                <a:latin typeface="Times New Roman" panose="02020603050405020304" pitchFamily="18" charset="0"/>
              </a:rPr>
              <a:t>nghệ</a:t>
            </a:r>
            <a:r>
              <a:rPr lang="en-US" sz="2400" b="1" i="1" dirty="0" smtClean="0">
                <a:latin typeface="Times New Roman" panose="02020603050405020304" pitchFamily="18" charset="0"/>
              </a:rPr>
              <a:t> </a:t>
            </a:r>
            <a:r>
              <a:rPr lang="en-US" sz="2400" b="1" i="1" dirty="0" err="1" smtClean="0">
                <a:latin typeface="Times New Roman" panose="02020603050405020304" pitchFamily="18" charset="0"/>
              </a:rPr>
              <a:t>thuật</a:t>
            </a:r>
            <a:r>
              <a:rPr lang="en-US" sz="2400" b="1" i="1" dirty="0" smtClean="0">
                <a:latin typeface="Times New Roman" panose="02020603050405020304" pitchFamily="18" charset="0"/>
              </a:rPr>
              <a:t> </a:t>
            </a:r>
            <a:r>
              <a:rPr lang="en-US" sz="2400" b="1" i="1" dirty="0" err="1" smtClean="0">
                <a:latin typeface="Times New Roman" panose="02020603050405020304" pitchFamily="18" charset="0"/>
              </a:rPr>
              <a:t>nào</a:t>
            </a:r>
            <a:r>
              <a:rPr lang="en-US" sz="2400" b="1" i="1" dirty="0" smtClean="0">
                <a:latin typeface="Times New Roman" panose="02020603050405020304" pitchFamily="18" charset="0"/>
              </a:rPr>
              <a:t> </a:t>
            </a:r>
            <a:r>
              <a:rPr lang="en-US" sz="2400" b="1" i="1" dirty="0" err="1" smtClean="0">
                <a:latin typeface="Times New Roman" panose="02020603050405020304" pitchFamily="18" charset="0"/>
              </a:rPr>
              <a:t>được</a:t>
            </a:r>
            <a:r>
              <a:rPr lang="en-US" sz="2400" b="1" i="1" dirty="0" smtClean="0">
                <a:latin typeface="Times New Roman" panose="02020603050405020304" pitchFamily="18" charset="0"/>
              </a:rPr>
              <a:t> </a:t>
            </a:r>
            <a:r>
              <a:rPr lang="en-US" sz="2400" b="1" i="1" dirty="0" err="1" smtClean="0">
                <a:latin typeface="Times New Roman" panose="02020603050405020304" pitchFamily="18" charset="0"/>
              </a:rPr>
              <a:t>tác</a:t>
            </a:r>
            <a:r>
              <a:rPr lang="en-US" sz="2400" b="1" i="1" dirty="0" smtClean="0">
                <a:latin typeface="Times New Roman" panose="02020603050405020304" pitchFamily="18" charset="0"/>
              </a:rPr>
              <a:t> </a:t>
            </a:r>
            <a:r>
              <a:rPr lang="en-US" sz="2400" b="1" i="1" dirty="0" err="1" smtClean="0">
                <a:latin typeface="Times New Roman" panose="02020603050405020304" pitchFamily="18" charset="0"/>
              </a:rPr>
              <a:t>giả</a:t>
            </a:r>
            <a:r>
              <a:rPr lang="en-US" sz="2400" b="1" i="1" dirty="0" smtClean="0">
                <a:latin typeface="Times New Roman" panose="02020603050405020304" pitchFamily="18" charset="0"/>
              </a:rPr>
              <a:t> </a:t>
            </a:r>
            <a:r>
              <a:rPr lang="en-US" sz="2400" b="1" i="1" dirty="0" err="1" smtClean="0">
                <a:latin typeface="Times New Roman" panose="02020603050405020304" pitchFamily="18" charset="0"/>
              </a:rPr>
              <a:t>sử</a:t>
            </a:r>
            <a:r>
              <a:rPr lang="en-US" sz="2400" b="1" i="1" dirty="0" smtClean="0">
                <a:latin typeface="Times New Roman" panose="02020603050405020304" pitchFamily="18" charset="0"/>
              </a:rPr>
              <a:t> </a:t>
            </a:r>
            <a:r>
              <a:rPr lang="en-US" sz="2400" b="1" i="1" dirty="0" err="1" smtClean="0">
                <a:latin typeface="Times New Roman" panose="02020603050405020304" pitchFamily="18" charset="0"/>
              </a:rPr>
              <a:t>dụng</a:t>
            </a:r>
            <a:r>
              <a:rPr lang="en-US" sz="2400" b="1" i="1" dirty="0" smtClean="0">
                <a:latin typeface="Times New Roman" panose="02020603050405020304" pitchFamily="18" charset="0"/>
              </a:rPr>
              <a:t> </a:t>
            </a:r>
            <a:r>
              <a:rPr lang="en-US" sz="2400" b="1" i="1" dirty="0" err="1" smtClean="0">
                <a:latin typeface="Times New Roman" panose="02020603050405020304" pitchFamily="18" charset="0"/>
              </a:rPr>
              <a:t>trong</a:t>
            </a:r>
            <a:r>
              <a:rPr lang="en-US" sz="2400" b="1" i="1" dirty="0" smtClean="0">
                <a:latin typeface="Times New Roman" panose="02020603050405020304" pitchFamily="18" charset="0"/>
              </a:rPr>
              <a:t> </a:t>
            </a:r>
            <a:r>
              <a:rPr lang="en-US" sz="2400" b="1" i="1" dirty="0" err="1" smtClean="0">
                <a:latin typeface="Times New Roman" panose="02020603050405020304" pitchFamily="18" charset="0"/>
              </a:rPr>
              <a:t>bài</a:t>
            </a:r>
            <a:r>
              <a:rPr lang="en-US" sz="2400" b="1" i="1" dirty="0" smtClean="0">
                <a:latin typeface="Times New Roman" panose="02020603050405020304" pitchFamily="18" charset="0"/>
              </a:rPr>
              <a:t> </a:t>
            </a:r>
            <a:r>
              <a:rPr lang="en-US" sz="2400" b="1" i="1" dirty="0" err="1" smtClean="0">
                <a:latin typeface="Times New Roman" panose="02020603050405020304" pitchFamily="18" charset="0"/>
              </a:rPr>
              <a:t>văn</a:t>
            </a:r>
            <a:r>
              <a:rPr lang="en-US" sz="2400" b="1" i="1" dirty="0" smtClean="0">
                <a:latin typeface="Times New Roman" panose="02020603050405020304" pitchFamily="18" charset="0"/>
              </a:rPr>
              <a:t> </a:t>
            </a:r>
            <a:r>
              <a:rPr lang="en-US" sz="2400" b="1" i="1" dirty="0" err="1" smtClean="0">
                <a:latin typeface="Times New Roman" panose="02020603050405020304" pitchFamily="18" charset="0"/>
              </a:rPr>
              <a:t>và</a:t>
            </a:r>
            <a:r>
              <a:rPr lang="en-US" sz="2400" b="1" i="1" dirty="0" smtClean="0">
                <a:latin typeface="Times New Roman" panose="02020603050405020304" pitchFamily="18" charset="0"/>
              </a:rPr>
              <a:t> ý </a:t>
            </a:r>
            <a:r>
              <a:rPr lang="en-US" sz="2400" b="1" i="1" dirty="0" err="1" smtClean="0">
                <a:latin typeface="Times New Roman" panose="02020603050405020304" pitchFamily="18" charset="0"/>
              </a:rPr>
              <a:t>nghĩa</a:t>
            </a:r>
            <a:r>
              <a:rPr lang="en-US" sz="2400" b="1" i="1" dirty="0" smtClean="0">
                <a:latin typeface="Times New Roman" panose="02020603050405020304" pitchFamily="18" charset="0"/>
              </a:rPr>
              <a:t> </a:t>
            </a:r>
            <a:r>
              <a:rPr lang="en-US" sz="2400" b="1" i="1" dirty="0" err="1" smtClean="0">
                <a:latin typeface="Times New Roman" panose="02020603050405020304" pitchFamily="18" charset="0"/>
              </a:rPr>
              <a:t>của</a:t>
            </a:r>
            <a:r>
              <a:rPr lang="en-US" sz="2400" b="1" i="1" dirty="0" smtClean="0">
                <a:latin typeface="Times New Roman" panose="02020603050405020304" pitchFamily="18" charset="0"/>
              </a:rPr>
              <a:t> </a:t>
            </a:r>
            <a:r>
              <a:rPr lang="en-US" sz="2400" b="1" i="1" dirty="0" err="1" smtClean="0">
                <a:latin typeface="Times New Roman" panose="02020603050405020304" pitchFamily="18" charset="0"/>
              </a:rPr>
              <a:t>nó</a:t>
            </a:r>
            <a:r>
              <a:rPr lang="en-US" sz="2400" b="1" i="1" dirty="0" smtClean="0">
                <a:latin typeface="Times New Roman" panose="02020603050405020304" pitchFamily="18" charset="0"/>
              </a:rPr>
              <a:t>?...........................</a:t>
            </a:r>
            <a:endParaRPr lang="en-US" sz="2400" b="1" i="1" dirty="0" smtClean="0">
              <a:latin typeface="Times New Roman" panose="02020603050405020304" pitchFamily="18" charset="0"/>
            </a:endParaRPr>
          </a:p>
          <a:p>
            <a:pPr algn="just"/>
            <a:r>
              <a:rPr lang="en-US" sz="2400" b="1" i="1" dirty="0" smtClean="0">
                <a:latin typeface="Times New Roman" panose="02020603050405020304" pitchFamily="18" charset="0"/>
              </a:rPr>
              <a:t>……………………………………………………..……………………………………………………..</a:t>
            </a:r>
            <a:endParaRPr lang="en-US" sz="2400" b="1" i="1" dirty="0">
              <a:latin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2000">
        <p15:prstTrans prst="peelOff"/>
      </p:transition>
    </mc:Choice>
    <mc:Fallback>
      <p:transition spd="slow" advClick="0" advTm="2000">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图片 8" descr="54"/>
          <p:cNvPicPr>
            <a:picLocks noChangeAspect="1"/>
          </p:cNvPicPr>
          <p:nvPr/>
        </p:nvPicPr>
        <p:blipFill>
          <a:blip r:embed="rId1"/>
          <a:srcRect l="6715" t="8843" r="12340" b="7668"/>
          <a:stretch>
            <a:fillRect/>
          </a:stretch>
        </p:blipFill>
        <p:spPr>
          <a:xfrm rot="5640000">
            <a:off x="255905" y="6005195"/>
            <a:ext cx="1814195" cy="1973580"/>
          </a:xfrm>
          <a:prstGeom prst="rect">
            <a:avLst/>
          </a:prstGeom>
        </p:spPr>
      </p:pic>
      <p:pic>
        <p:nvPicPr>
          <p:cNvPr id="52" name="图片 10" descr="54"/>
          <p:cNvPicPr>
            <a:picLocks noChangeAspect="1"/>
          </p:cNvPicPr>
          <p:nvPr/>
        </p:nvPicPr>
        <p:blipFill>
          <a:blip r:embed="rId1"/>
          <a:srcRect l="6715" t="8843" r="12340" b="7668"/>
          <a:stretch>
            <a:fillRect/>
          </a:stretch>
        </p:blipFill>
        <p:spPr>
          <a:xfrm>
            <a:off x="-1280160" y="5011420"/>
            <a:ext cx="2369820" cy="2578100"/>
          </a:xfrm>
          <a:prstGeom prst="rect">
            <a:avLst/>
          </a:prstGeom>
        </p:spPr>
      </p:pic>
      <p:pic>
        <p:nvPicPr>
          <p:cNvPr id="53" name="图片 10" descr="54"/>
          <p:cNvPicPr>
            <a:picLocks noChangeAspect="1"/>
          </p:cNvPicPr>
          <p:nvPr/>
        </p:nvPicPr>
        <p:blipFill>
          <a:blip r:embed="rId1"/>
          <a:srcRect l="6715" t="8843" r="12340" b="7668"/>
          <a:stretch>
            <a:fillRect/>
          </a:stretch>
        </p:blipFill>
        <p:spPr>
          <a:xfrm>
            <a:off x="-719657" y="5702935"/>
            <a:ext cx="2369820" cy="2578100"/>
          </a:xfrm>
          <a:prstGeom prst="rect">
            <a:avLst/>
          </a:prstGeom>
        </p:spPr>
      </p:pic>
      <p:pic>
        <p:nvPicPr>
          <p:cNvPr id="7" name="Picture 5" descr="halong6_135009383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67366"/>
            <a:ext cx="5164428" cy="5033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 219"/>
          <p:cNvSpPr/>
          <p:nvPr/>
        </p:nvSpPr>
        <p:spPr>
          <a:xfrm>
            <a:off x="3778272" y="179267"/>
            <a:ext cx="5009055" cy="737426"/>
          </a:xfrm>
          <a:prstGeom prst="roundRect">
            <a:avLst>
              <a:gd name="adj" fmla="val 50000"/>
            </a:avLst>
          </a:prstGeom>
          <a:solidFill>
            <a:srgbClr val="6C7F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en-US" altLang="zh-CN" sz="2800" b="1" u="sng" dirty="0" smtClean="0">
                <a:solidFill>
                  <a:srgbClr val="FFFFFF"/>
                </a:solidFill>
                <a:latin typeface="Times New Roman" panose="02020603050405020304" pitchFamily="18" charset="0"/>
                <a:cs typeface="Times New Roman" panose="02020603050405020304" pitchFamily="18" charset="0"/>
                <a:sym typeface="+mn-lt"/>
              </a:rPr>
              <a:t>PHIẾU HỌC TẬP</a:t>
            </a:r>
            <a:endParaRPr lang="zh-CN" altLang="en-US" sz="2800" b="1" u="sng" dirty="0">
              <a:solidFill>
                <a:srgbClr val="FFFFFF"/>
              </a:solidFill>
              <a:latin typeface="Times New Roman" panose="02020603050405020304" pitchFamily="18" charset="0"/>
              <a:cs typeface="Times New Roman" panose="02020603050405020304" pitchFamily="18" charset="0"/>
              <a:sym typeface="+mn-lt"/>
            </a:endParaRPr>
          </a:p>
        </p:txBody>
      </p:sp>
      <p:sp>
        <p:nvSpPr>
          <p:cNvPr id="2" name="Rectangle 1"/>
          <p:cNvSpPr/>
          <p:nvPr/>
        </p:nvSpPr>
        <p:spPr>
          <a:xfrm>
            <a:off x="5456348" y="1367366"/>
            <a:ext cx="6173273" cy="5565947"/>
          </a:xfrm>
          <a:prstGeom prst="rect">
            <a:avLst/>
          </a:prstGeom>
        </p:spPr>
        <p:txBody>
          <a:bodyPr wrap="square">
            <a:spAutoFit/>
          </a:bodyPr>
          <a:lstStyle/>
          <a:p>
            <a:pPr algn="just">
              <a:lnSpc>
                <a:spcPct val="150000"/>
              </a:lnSpc>
            </a:pPr>
            <a:r>
              <a:rPr lang="en-US" sz="2400" i="1" dirty="0" smtClean="0">
                <a:latin typeface="Times New Roman" panose="02020603050405020304" pitchFamily="18" charset="0"/>
                <a:cs typeface="Times New Roman" panose="02020603050405020304" pitchFamily="18" charset="0"/>
              </a:rPr>
              <a:t>- </a:t>
            </a:r>
            <a:r>
              <a:rPr lang="vi-VN" sz="2400" b="1" i="1" dirty="0" smtClean="0">
                <a:latin typeface="Times New Roman" panose="02020603050405020304" pitchFamily="18" charset="0"/>
                <a:cs typeface="Times New Roman" panose="02020603050405020304" pitchFamily="18" charset="0"/>
              </a:rPr>
              <a:t>Đối </a:t>
            </a:r>
            <a:r>
              <a:rPr lang="vi-VN" sz="2400" b="1" i="1" dirty="0">
                <a:latin typeface="Times New Roman" panose="02020603050405020304" pitchFamily="18" charset="0"/>
                <a:cs typeface="Times New Roman" panose="02020603050405020304" pitchFamily="18" charset="0"/>
              </a:rPr>
              <a:t>tượng thuyết minh</a:t>
            </a:r>
            <a:r>
              <a:rPr lang="vi-VN" sz="2400" i="1" dirty="0">
                <a:latin typeface="Times New Roman" panose="02020603050405020304" pitchFamily="18" charset="0"/>
                <a:cs typeface="Times New Roman" panose="02020603050405020304" pitchFamily="18" charset="0"/>
              </a:rPr>
              <a:t>: Sự kì lạ của Đá và nước ở Hạ Long (vấn đề trừu tượng thuyết minh về bản chất của sinh vật.)</a:t>
            </a:r>
            <a:endParaRPr lang="en-US" sz="2400" i="1" dirty="0">
              <a:latin typeface="Times New Roman" panose="02020603050405020304" pitchFamily="18" charset="0"/>
              <a:cs typeface="Times New Roman" panose="02020603050405020304" pitchFamily="18" charset="0"/>
            </a:endParaRPr>
          </a:p>
          <a:p>
            <a:pPr algn="just">
              <a:lnSpc>
                <a:spcPct val="150000"/>
              </a:lnSpc>
            </a:pPr>
            <a:r>
              <a:rPr lang="en-US" sz="2400" i="1" dirty="0">
                <a:latin typeface="Times New Roman" panose="02020603050405020304" pitchFamily="18" charset="0"/>
                <a:cs typeface="Times New Roman" panose="02020603050405020304" pitchFamily="18" charset="0"/>
              </a:rPr>
              <a:t>(</a:t>
            </a:r>
            <a:r>
              <a:rPr lang="en-US" sz="2400" i="1" dirty="0" err="1" smtClean="0">
                <a:latin typeface="Times New Roman" panose="02020603050405020304" pitchFamily="18" charset="0"/>
                <a:cs typeface="Times New Roman" panose="02020603050405020304" pitchFamily="18" charset="0"/>
              </a:rPr>
              <a:t>Văn</a:t>
            </a:r>
            <a:r>
              <a:rPr lang="en-US" sz="2400" i="1" dirty="0" smtClean="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bản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đã</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cung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cấp</a:t>
            </a:r>
            <a:r>
              <a:rPr lang="en-US" sz="2400" i="1" dirty="0">
                <a:latin typeface="Times New Roman" panose="02020603050405020304" pitchFamily="18" charset="0"/>
                <a:cs typeface="Times New Roman" panose="02020603050405020304" pitchFamily="18" charset="0"/>
              </a:rPr>
              <a:t> tri </a:t>
            </a:r>
            <a:r>
              <a:rPr lang="en-US" sz="2400" i="1" dirty="0" err="1">
                <a:latin typeface="Times New Roman" panose="02020603050405020304" pitchFamily="18" charset="0"/>
                <a:cs typeface="Times New Roman" panose="02020603050405020304" pitchFamily="18" charset="0"/>
              </a:rPr>
              <a:t>thức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khách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quan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về</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đối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tượng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đó</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sự</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kỳ</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lạ</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của</a:t>
            </a:r>
            <a:r>
              <a:rPr lang="en-US" sz="2400" i="1" dirty="0">
                <a:latin typeface="Times New Roman" panose="02020603050405020304" pitchFamily="18" charset="0"/>
                <a:cs typeface="Times New Roman" panose="02020603050405020304" pitchFamily="18" charset="0"/>
              </a:rPr>
              <a:t> </a:t>
            </a:r>
            <a:r>
              <a:rPr lang="fr-FR" sz="2400" i="1" dirty="0" err="1">
                <a:latin typeface="Times New Roman" panose="02020603050405020304" pitchFamily="18" charset="0"/>
                <a:cs typeface="Times New Roman" panose="02020603050405020304" pitchFamily="18" charset="0"/>
              </a:rPr>
              <a:t>Hạ</a:t>
            </a:r>
            <a:r>
              <a:rPr lang="fr-FR" sz="2400" i="1" dirty="0">
                <a:latin typeface="Times New Roman" panose="02020603050405020304" pitchFamily="18" charset="0"/>
                <a:cs typeface="Times New Roman" panose="02020603050405020304" pitchFamily="18" charset="0"/>
              </a:rPr>
              <a:t> Long là </a:t>
            </a:r>
            <a:r>
              <a:rPr lang="fr-FR" sz="2400" i="1" dirty="0" err="1">
                <a:latin typeface="Times New Roman" panose="02020603050405020304" pitchFamily="18" charset="0"/>
                <a:cs typeface="Times New Roman" panose="02020603050405020304" pitchFamily="18" charset="0"/>
              </a:rPr>
              <a:t>vô</a:t>
            </a:r>
            <a:r>
              <a:rPr lang="fr-FR" sz="2400" i="1" dirty="0">
                <a:latin typeface="Times New Roman" panose="02020603050405020304" pitchFamily="18" charset="0"/>
                <a:cs typeface="Times New Roman" panose="02020603050405020304" pitchFamily="18" charset="0"/>
              </a:rPr>
              <a:t> </a:t>
            </a:r>
            <a:r>
              <a:rPr lang="fr-FR" sz="2400" i="1" dirty="0" err="1" smtClean="0">
                <a:latin typeface="Times New Roman" panose="02020603050405020304" pitchFamily="18" charset="0"/>
                <a:cs typeface="Times New Roman" panose="02020603050405020304" pitchFamily="18" charset="0"/>
              </a:rPr>
              <a:t>tận</a:t>
            </a:r>
            <a:r>
              <a:rPr lang="fr-FR" sz="2400" i="1" dirty="0" smtClean="0">
                <a:latin typeface="Times New Roman" panose="02020603050405020304" pitchFamily="18" charset="0"/>
                <a:cs typeface="Times New Roman" panose="02020603050405020304" pitchFamily="18" charset="0"/>
              </a:rPr>
              <a:t>)</a:t>
            </a:r>
            <a:endParaRPr lang="vi-VN" sz="2400" i="1" dirty="0">
              <a:latin typeface="Times New Roman" panose="02020603050405020304" pitchFamily="18" charset="0"/>
              <a:cs typeface="Times New Roman" panose="02020603050405020304" pitchFamily="18" charset="0"/>
            </a:endParaRPr>
          </a:p>
          <a:p>
            <a:pPr algn="just">
              <a:lnSpc>
                <a:spcPct val="150000"/>
              </a:lnSpc>
            </a:pPr>
            <a:r>
              <a:rPr lang="en-US" sz="2400" i="1" dirty="0" smtClean="0">
                <a:latin typeface="Times New Roman" panose="02020603050405020304" pitchFamily="18" charset="0"/>
                <a:cs typeface="Times New Roman" panose="02020603050405020304" pitchFamily="18" charset="0"/>
              </a:rPr>
              <a:t>- </a:t>
            </a:r>
            <a:r>
              <a:rPr lang="vi-VN" sz="2400" b="1" i="1" dirty="0" smtClean="0">
                <a:latin typeface="Times New Roman" panose="02020603050405020304" pitchFamily="18" charset="0"/>
                <a:cs typeface="Times New Roman" panose="02020603050405020304" pitchFamily="18" charset="0"/>
              </a:rPr>
              <a:t>Phương </a:t>
            </a:r>
            <a:r>
              <a:rPr lang="vi-VN" sz="2400" b="1" i="1" dirty="0">
                <a:latin typeface="Times New Roman" panose="02020603050405020304" pitchFamily="18" charset="0"/>
                <a:cs typeface="Times New Roman" panose="02020603050405020304" pitchFamily="18" charset="0"/>
              </a:rPr>
              <a:t>pháp thuyết minh</a:t>
            </a:r>
            <a:r>
              <a:rPr lang="vi-VN" sz="2400" i="1" dirty="0">
                <a:latin typeface="Times New Roman" panose="02020603050405020304" pitchFamily="18" charset="0"/>
                <a:cs typeface="Times New Roman" panose="02020603050405020304" pitchFamily="18" charset="0"/>
              </a:rPr>
              <a:t>: giải thích,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liệt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kê</a:t>
            </a:r>
            <a:r>
              <a:rPr lang="vi-VN" sz="2400" i="1" dirty="0">
                <a:latin typeface="Times New Roman" panose="02020603050405020304" pitchFamily="18" charset="0"/>
                <a:cs typeface="Times New Roman" panose="02020603050405020304" pitchFamily="18" charset="0"/>
              </a:rPr>
              <a:t>, phân tích .... </a:t>
            </a:r>
            <a:endParaRPr lang="vi-VN" sz="2400" i="1" dirty="0">
              <a:latin typeface="Times New Roman" panose="02020603050405020304" pitchFamily="18" charset="0"/>
              <a:cs typeface="Times New Roman" panose="02020603050405020304" pitchFamily="18" charset="0"/>
            </a:endParaRPr>
          </a:p>
          <a:p>
            <a:pPr algn="just">
              <a:lnSpc>
                <a:spcPct val="150000"/>
              </a:lnSpc>
            </a:pPr>
            <a:r>
              <a:rPr lang="vi-VN" sz="2400" i="1" dirty="0">
                <a:latin typeface="Times New Roman" panose="02020603050405020304" pitchFamily="18" charset="0"/>
                <a:cs typeface="Times New Roman" panose="02020603050405020304" pitchFamily="18" charset="0"/>
              </a:rPr>
              <a:t>- </a:t>
            </a:r>
            <a:r>
              <a:rPr lang="fr-FR" sz="2400" i="1" dirty="0">
                <a:latin typeface="Times New Roman" panose="02020603050405020304" pitchFamily="18" charset="0"/>
                <a:cs typeface="Times New Roman" panose="02020603050405020304" pitchFamily="18" charset="0"/>
              </a:rPr>
              <a:t> </a:t>
            </a:r>
            <a:r>
              <a:rPr lang="fr-FR" sz="2400" b="1" i="1" dirty="0" err="1">
                <a:latin typeface="Times New Roman" panose="02020603050405020304" pitchFamily="18" charset="0"/>
                <a:cs typeface="Times New Roman" panose="02020603050405020304" pitchFamily="18" charset="0"/>
              </a:rPr>
              <a:t>Sử</a:t>
            </a:r>
            <a:r>
              <a:rPr lang="fr-FR" sz="2400" b="1" i="1" dirty="0">
                <a:latin typeface="Times New Roman" panose="02020603050405020304" pitchFamily="18" charset="0"/>
                <a:cs typeface="Times New Roman" panose="02020603050405020304" pitchFamily="18" charset="0"/>
              </a:rPr>
              <a:t> </a:t>
            </a:r>
            <a:r>
              <a:rPr lang="fr-FR" sz="2400" b="1" i="1" dirty="0" err="1">
                <a:latin typeface="Times New Roman" panose="02020603050405020304" pitchFamily="18" charset="0"/>
                <a:cs typeface="Times New Roman" panose="02020603050405020304" pitchFamily="18" charset="0"/>
              </a:rPr>
              <a:t>dụng</a:t>
            </a:r>
            <a:r>
              <a:rPr lang="fr-FR" sz="2400" b="1" i="1" dirty="0">
                <a:latin typeface="Times New Roman" panose="02020603050405020304" pitchFamily="18" charset="0"/>
                <a:cs typeface="Times New Roman" panose="02020603050405020304" pitchFamily="18" charset="0"/>
              </a:rPr>
              <a:t> </a:t>
            </a:r>
            <a:r>
              <a:rPr lang="fr-FR" sz="2400" b="1" i="1" dirty="0" err="1">
                <a:latin typeface="Times New Roman" panose="02020603050405020304" pitchFamily="18" charset="0"/>
                <a:cs typeface="Times New Roman" panose="02020603050405020304" pitchFamily="18" charset="0"/>
              </a:rPr>
              <a:t>một</a:t>
            </a:r>
            <a:r>
              <a:rPr lang="fr-FR" sz="2400" b="1" i="1" dirty="0">
                <a:latin typeface="Times New Roman" panose="02020603050405020304" pitchFamily="18" charset="0"/>
                <a:cs typeface="Times New Roman" panose="02020603050405020304" pitchFamily="18" charset="0"/>
              </a:rPr>
              <a:t> </a:t>
            </a:r>
            <a:r>
              <a:rPr lang="fr-FR" sz="2400" b="1" i="1" dirty="0" err="1">
                <a:latin typeface="Times New Roman" panose="02020603050405020304" pitchFamily="18" charset="0"/>
                <a:cs typeface="Times New Roman" panose="02020603050405020304" pitchFamily="18" charset="0"/>
              </a:rPr>
              <a:t>số</a:t>
            </a:r>
            <a:r>
              <a:rPr lang="fr-FR" sz="2400" b="1" i="1" dirty="0">
                <a:latin typeface="Times New Roman" panose="02020603050405020304" pitchFamily="18" charset="0"/>
                <a:cs typeface="Times New Roman" panose="02020603050405020304" pitchFamily="18" charset="0"/>
              </a:rPr>
              <a:t> </a:t>
            </a:r>
            <a:r>
              <a:rPr lang="fr-FR" sz="2400" b="1" i="1" dirty="0" err="1">
                <a:latin typeface="Times New Roman" panose="02020603050405020304" pitchFamily="18" charset="0"/>
                <a:cs typeface="Times New Roman" panose="02020603050405020304" pitchFamily="18" charset="0"/>
              </a:rPr>
              <a:t>biện</a:t>
            </a:r>
            <a:r>
              <a:rPr lang="fr-FR" sz="2400" b="1" i="1" dirty="0">
                <a:latin typeface="Times New Roman" panose="02020603050405020304" pitchFamily="18" charset="0"/>
                <a:cs typeface="Times New Roman" panose="02020603050405020304" pitchFamily="18" charset="0"/>
              </a:rPr>
              <a:t> </a:t>
            </a:r>
            <a:r>
              <a:rPr lang="fr-FR" sz="2400" b="1" i="1" dirty="0" err="1">
                <a:latin typeface="Times New Roman" panose="02020603050405020304" pitchFamily="18" charset="0"/>
                <a:cs typeface="Times New Roman" panose="02020603050405020304" pitchFamily="18" charset="0"/>
              </a:rPr>
              <a:t>pháp</a:t>
            </a:r>
            <a:r>
              <a:rPr lang="fr-FR" sz="2400" b="1" i="1" dirty="0">
                <a:latin typeface="Times New Roman" panose="02020603050405020304" pitchFamily="18" charset="0"/>
                <a:cs typeface="Times New Roman" panose="02020603050405020304" pitchFamily="18" charset="0"/>
              </a:rPr>
              <a:t> </a:t>
            </a:r>
            <a:r>
              <a:rPr lang="fr-FR" sz="2400" b="1" i="1" dirty="0" err="1">
                <a:latin typeface="Times New Roman" panose="02020603050405020304" pitchFamily="18" charset="0"/>
                <a:cs typeface="Times New Roman" panose="02020603050405020304" pitchFamily="18" charset="0"/>
              </a:rPr>
              <a:t>nghệ</a:t>
            </a:r>
            <a:r>
              <a:rPr lang="fr-FR" sz="2400" b="1" i="1" dirty="0">
                <a:latin typeface="Times New Roman" panose="02020603050405020304" pitchFamily="18" charset="0"/>
                <a:cs typeface="Times New Roman" panose="02020603050405020304" pitchFamily="18" charset="0"/>
              </a:rPr>
              <a:t> </a:t>
            </a:r>
            <a:r>
              <a:rPr lang="fr-FR" sz="2400" b="1" i="1" dirty="0" err="1">
                <a:latin typeface="Times New Roman" panose="02020603050405020304" pitchFamily="18" charset="0"/>
                <a:cs typeface="Times New Roman" panose="02020603050405020304" pitchFamily="18" charset="0"/>
              </a:rPr>
              <a:t>thuật</a:t>
            </a:r>
            <a:r>
              <a:rPr lang="fr-FR" sz="2400" i="1" dirty="0">
                <a:latin typeface="Times New Roman" panose="02020603050405020304" pitchFamily="18" charset="0"/>
                <a:cs typeface="Times New Roman" panose="02020603050405020304" pitchFamily="18" charset="0"/>
              </a:rPr>
              <a:t>: </a:t>
            </a:r>
            <a:r>
              <a:rPr lang="fr-FR" sz="2400" i="1" dirty="0" err="1">
                <a:latin typeface="Times New Roman" panose="02020603050405020304" pitchFamily="18" charset="0"/>
                <a:cs typeface="Times New Roman" panose="02020603050405020304" pitchFamily="18" charset="0"/>
              </a:rPr>
              <a:t>tưởng</a:t>
            </a:r>
            <a:r>
              <a:rPr lang="fr-FR" sz="2400" i="1" dirty="0">
                <a:latin typeface="Times New Roman" panose="02020603050405020304" pitchFamily="18" charset="0"/>
                <a:cs typeface="Times New Roman" panose="02020603050405020304" pitchFamily="18" charset="0"/>
              </a:rPr>
              <a:t> </a:t>
            </a:r>
            <a:r>
              <a:rPr lang="fr-FR" sz="2400" i="1" dirty="0" err="1">
                <a:latin typeface="Times New Roman" panose="02020603050405020304" pitchFamily="18" charset="0"/>
                <a:cs typeface="Times New Roman" panose="02020603050405020304" pitchFamily="18" charset="0"/>
              </a:rPr>
              <a:t>tượng</a:t>
            </a:r>
            <a:r>
              <a:rPr lang="fr-FR" sz="2400" i="1" dirty="0">
                <a:latin typeface="Times New Roman" panose="02020603050405020304" pitchFamily="18" charset="0"/>
                <a:cs typeface="Times New Roman" panose="02020603050405020304" pitchFamily="18" charset="0"/>
              </a:rPr>
              <a:t>, </a:t>
            </a:r>
            <a:r>
              <a:rPr lang="fr-FR" sz="2400" i="1" dirty="0" err="1">
                <a:latin typeface="Times New Roman" panose="02020603050405020304" pitchFamily="18" charset="0"/>
                <a:cs typeface="Times New Roman" panose="02020603050405020304" pitchFamily="18" charset="0"/>
              </a:rPr>
              <a:t>liên</a:t>
            </a:r>
            <a:r>
              <a:rPr lang="fr-FR" sz="2400" i="1" dirty="0">
                <a:latin typeface="Times New Roman" panose="02020603050405020304" pitchFamily="18" charset="0"/>
                <a:cs typeface="Times New Roman" panose="02020603050405020304" pitchFamily="18" charset="0"/>
              </a:rPr>
              <a:t> </a:t>
            </a:r>
            <a:r>
              <a:rPr lang="fr-FR" sz="2400" i="1" dirty="0" err="1">
                <a:latin typeface="Times New Roman" panose="02020603050405020304" pitchFamily="18" charset="0"/>
                <a:cs typeface="Times New Roman" panose="02020603050405020304" pitchFamily="18" charset="0"/>
              </a:rPr>
              <a:t>tưởng</a:t>
            </a:r>
            <a:r>
              <a:rPr lang="fr-FR" sz="2400" i="1" dirty="0">
                <a:latin typeface="Times New Roman" panose="02020603050405020304" pitchFamily="18" charset="0"/>
                <a:cs typeface="Times New Roman" panose="02020603050405020304" pitchFamily="18" charset="0"/>
              </a:rPr>
              <a:t>, </a:t>
            </a:r>
            <a:r>
              <a:rPr lang="fr-FR" sz="2400" i="1" dirty="0" err="1">
                <a:latin typeface="Times New Roman" panose="02020603050405020304" pitchFamily="18" charset="0"/>
                <a:cs typeface="Times New Roman" panose="02020603050405020304" pitchFamily="18" charset="0"/>
              </a:rPr>
              <a:t>nhân</a:t>
            </a:r>
            <a:r>
              <a:rPr lang="fr-FR" sz="2400" i="1" dirty="0">
                <a:latin typeface="Times New Roman" panose="02020603050405020304" pitchFamily="18" charset="0"/>
                <a:cs typeface="Times New Roman" panose="02020603050405020304" pitchFamily="18" charset="0"/>
              </a:rPr>
              <a:t> </a:t>
            </a:r>
            <a:r>
              <a:rPr lang="fr-FR" sz="2400" i="1" dirty="0" err="1">
                <a:latin typeface="Times New Roman" panose="02020603050405020304" pitchFamily="18" charset="0"/>
                <a:cs typeface="Times New Roman" panose="02020603050405020304" pitchFamily="18" charset="0"/>
              </a:rPr>
              <a:t>hóa</a:t>
            </a:r>
            <a:r>
              <a:rPr lang="vi-VN" sz="2400" i="1" dirty="0">
                <a:latin typeface="Times New Roman" panose="02020603050405020304" pitchFamily="18" charset="0"/>
                <a:cs typeface="Times New Roman" panose="02020603050405020304" pitchFamily="18" charset="0"/>
              </a:rPr>
              <a:t>, so sánh, miêu tả .</a:t>
            </a:r>
            <a:r>
              <a:rPr lang="fr-FR" sz="2400" i="1" dirty="0">
                <a:latin typeface="Times New Roman" panose="02020603050405020304" pitchFamily="18" charset="0"/>
                <a:cs typeface="Times New Roman" panose="02020603050405020304" pitchFamily="18" charset="0"/>
              </a:rPr>
              <a:t>..</a:t>
            </a:r>
            <a:endParaRPr lang="vi-VN" sz="2400" i="1" dirty="0">
              <a:latin typeface="Times New Roman" panose="02020603050405020304" pitchFamily="18" charset="0"/>
              <a:cs typeface="Times New Roman" panose="02020603050405020304" pitchFamily="18" charset="0"/>
            </a:endParaRPr>
          </a:p>
          <a:p>
            <a:pPr algn="just">
              <a:lnSpc>
                <a:spcPct val="150000"/>
              </a:lnSpc>
            </a:pPr>
            <a:endParaRPr lang="en-US" sz="2400" i="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 calcmode="lin" valueType="num">
                                      <p:cBhvr additive="base">
                                        <p:cTn id="12"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circle(in)">
                                      <p:cBhvr>
                                        <p:cTn id="18" dur="2000"/>
                                        <p:tgtEl>
                                          <p:spTgt spid="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Effect transition="in" filter="barn(inVertical)">
                                      <p:cBhvr>
                                        <p:cTn id="23" dur="500"/>
                                        <p:tgtEl>
                                          <p:spTgt spid="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wipe(down)">
                                      <p:cBhvr>
                                        <p:cTn id="28"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 name="图片 5" descr="54"/>
          <p:cNvPicPr>
            <a:picLocks noChangeAspect="1"/>
          </p:cNvPicPr>
          <p:nvPr/>
        </p:nvPicPr>
        <p:blipFill>
          <a:blip r:embed="rId1"/>
          <a:srcRect l="6715" t="8843" r="12340" b="7668"/>
          <a:stretch>
            <a:fillRect/>
          </a:stretch>
        </p:blipFill>
        <p:spPr>
          <a:xfrm rot="4080000">
            <a:off x="-1750807" y="-576483"/>
            <a:ext cx="2841625" cy="3091180"/>
          </a:xfrm>
          <a:prstGeom prst="rect">
            <a:avLst/>
          </a:prstGeom>
        </p:spPr>
      </p:pic>
      <p:sp>
        <p:nvSpPr>
          <p:cNvPr id="5" name=" 219"/>
          <p:cNvSpPr/>
          <p:nvPr/>
        </p:nvSpPr>
        <p:spPr>
          <a:xfrm>
            <a:off x="3778272" y="179267"/>
            <a:ext cx="5009055" cy="737426"/>
          </a:xfrm>
          <a:prstGeom prst="roundRect">
            <a:avLst>
              <a:gd name="adj" fmla="val 50000"/>
            </a:avLst>
          </a:prstGeom>
          <a:solidFill>
            <a:srgbClr val="6C7F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en-US" altLang="zh-CN" sz="2800" b="1" u="sng" dirty="0" smtClean="0">
                <a:solidFill>
                  <a:srgbClr val="FFFFFF"/>
                </a:solidFill>
                <a:latin typeface="Times New Roman" panose="02020603050405020304" pitchFamily="18" charset="0"/>
                <a:cs typeface="Times New Roman" panose="02020603050405020304" pitchFamily="18" charset="0"/>
                <a:sym typeface="+mn-lt"/>
              </a:rPr>
              <a:t>PHIẾU HỌC TẬP</a:t>
            </a:r>
            <a:endParaRPr lang="zh-CN" altLang="en-US" sz="2800" b="1" u="sng" dirty="0">
              <a:solidFill>
                <a:srgbClr val="FFFFFF"/>
              </a:solidFill>
              <a:latin typeface="Times New Roman" panose="02020603050405020304" pitchFamily="18" charset="0"/>
              <a:cs typeface="Times New Roman" panose="02020603050405020304" pitchFamily="18" charset="0"/>
              <a:sym typeface="+mn-lt"/>
            </a:endParaRPr>
          </a:p>
        </p:txBody>
      </p:sp>
      <p:sp>
        <p:nvSpPr>
          <p:cNvPr id="10" name="Rectangle 5"/>
          <p:cNvSpPr>
            <a:spLocks noChangeArrowheads="1"/>
          </p:cNvSpPr>
          <p:nvPr/>
        </p:nvSpPr>
        <p:spPr bwMode="auto">
          <a:xfrm>
            <a:off x="503582" y="916693"/>
            <a:ext cx="10919792" cy="5693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a:r>
              <a:rPr lang="vi-VN" sz="2800" i="1" u="sng" dirty="0">
                <a:solidFill>
                  <a:srgbClr val="FF0000"/>
                </a:solidFill>
                <a:latin typeface="Times New Roman" panose="02020603050405020304" pitchFamily="18" charset="0"/>
                <a:cs typeface="Times New Roman" panose="02020603050405020304" pitchFamily="18" charset="0"/>
              </a:rPr>
              <a:t>Các biện pháp NT sử dụng trong bài  Hạ Long-đá v</a:t>
            </a:r>
            <a:r>
              <a:rPr lang="vi-VN" sz="2800" i="1" dirty="0">
                <a:solidFill>
                  <a:srgbClr val="FF0000"/>
                </a:solidFill>
                <a:latin typeface="Times New Roman" panose="02020603050405020304" pitchFamily="18" charset="0"/>
                <a:cs typeface="Times New Roman" panose="02020603050405020304" pitchFamily="18" charset="0"/>
              </a:rPr>
              <a:t>à nước</a:t>
            </a:r>
            <a:r>
              <a:rPr lang="vi-VN" sz="2800" i="1" dirty="0">
                <a:solidFill>
                  <a:srgbClr val="000000"/>
                </a:solidFill>
                <a:latin typeface="Times New Roman" panose="02020603050405020304" pitchFamily="18" charset="0"/>
                <a:cs typeface="Times New Roman" panose="02020603050405020304" pitchFamily="18" charset="0"/>
              </a:rPr>
              <a:t>:</a:t>
            </a:r>
            <a:endParaRPr lang="vi-VN" sz="2800" i="1" dirty="0">
              <a:solidFill>
                <a:srgbClr val="000000"/>
              </a:solidFill>
              <a:latin typeface="Times New Roman" panose="02020603050405020304" pitchFamily="18" charset="0"/>
              <a:cs typeface="Times New Roman" panose="02020603050405020304" pitchFamily="18" charset="0"/>
            </a:endParaRPr>
          </a:p>
          <a:p>
            <a:pPr algn="just"/>
            <a:r>
              <a:rPr lang="vi-VN" sz="2800" i="1" dirty="0">
                <a:solidFill>
                  <a:srgbClr val="FF0000"/>
                </a:solidFill>
                <a:latin typeface="Times New Roman" panose="02020603050405020304" pitchFamily="18" charset="0"/>
                <a:cs typeface="Times New Roman" panose="02020603050405020304" pitchFamily="18" charset="0"/>
              </a:rPr>
              <a:t>*Miêu tả </a:t>
            </a:r>
            <a:r>
              <a:rPr lang="vi-VN" sz="2800" i="1" dirty="0">
                <a:solidFill>
                  <a:srgbClr val="000000"/>
                </a:solidFill>
                <a:latin typeface="Times New Roman" panose="02020603050405020304" pitchFamily="18" charset="0"/>
                <a:cs typeface="Times New Roman" panose="02020603050405020304" pitchFamily="18" charset="0"/>
              </a:rPr>
              <a:t>: Chính nước làm cho đá sống dậy  làm cho đá vốn bất động vô tri trở nên linh hoạt, có tâm hồn......</a:t>
            </a:r>
            <a:endParaRPr lang="vi-VN" sz="2800" i="1" dirty="0">
              <a:solidFill>
                <a:srgbClr val="000000"/>
              </a:solidFill>
              <a:latin typeface="Times New Roman" panose="02020603050405020304" pitchFamily="18" charset="0"/>
              <a:cs typeface="Times New Roman" panose="02020603050405020304" pitchFamily="18" charset="0"/>
            </a:endParaRPr>
          </a:p>
          <a:p>
            <a:pPr algn="just"/>
            <a:r>
              <a:rPr lang="vi-VN" sz="2800" i="1" dirty="0">
                <a:solidFill>
                  <a:srgbClr val="FF0000"/>
                </a:solidFill>
                <a:latin typeface="Times New Roman" panose="02020603050405020304" pitchFamily="18" charset="0"/>
                <a:cs typeface="Times New Roman" panose="02020603050405020304" pitchFamily="18" charset="0"/>
              </a:rPr>
              <a:t>*Nhân hóa:</a:t>
            </a:r>
            <a:endParaRPr lang="vi-VN" sz="2800" i="1" dirty="0">
              <a:solidFill>
                <a:srgbClr val="FF0000"/>
              </a:solidFill>
              <a:latin typeface="Times New Roman" panose="02020603050405020304" pitchFamily="18" charset="0"/>
              <a:cs typeface="Times New Roman" panose="02020603050405020304" pitchFamily="18" charset="0"/>
            </a:endParaRPr>
          </a:p>
          <a:p>
            <a:pPr algn="just"/>
            <a:r>
              <a:rPr lang="it-IT" sz="2800" i="1" dirty="0">
                <a:solidFill>
                  <a:srgbClr val="000000"/>
                </a:solidFill>
                <a:latin typeface="Times New Roman" panose="02020603050405020304" pitchFamily="18" charset="0"/>
                <a:cs typeface="Times New Roman" panose="02020603050405020304" pitchFamily="18" charset="0"/>
              </a:rPr>
              <a:t>- Đá có tuổi: già trẻ...</a:t>
            </a:r>
            <a:endParaRPr lang="it-IT" sz="2800" i="1" dirty="0">
              <a:solidFill>
                <a:srgbClr val="000000"/>
              </a:solidFill>
              <a:latin typeface="Times New Roman" panose="02020603050405020304" pitchFamily="18" charset="0"/>
              <a:cs typeface="Times New Roman" panose="02020603050405020304" pitchFamily="18" charset="0"/>
            </a:endParaRPr>
          </a:p>
          <a:p>
            <a:pPr algn="just"/>
            <a:r>
              <a:rPr lang="pt-BR" sz="2800" i="1" dirty="0">
                <a:solidFill>
                  <a:srgbClr val="000000"/>
                </a:solidFill>
                <a:latin typeface="Times New Roman" panose="02020603050405020304" pitchFamily="18" charset="0"/>
                <a:cs typeface="Times New Roman" panose="02020603050405020304" pitchFamily="18" charset="0"/>
              </a:rPr>
              <a:t>- Đá có tâm hồn, tính cách: tinh nghịch , nghiêm trang...</a:t>
            </a:r>
            <a:endParaRPr lang="pt-BR" sz="2800" i="1" dirty="0">
              <a:solidFill>
                <a:srgbClr val="000000"/>
              </a:solidFill>
              <a:latin typeface="Times New Roman" panose="02020603050405020304" pitchFamily="18" charset="0"/>
              <a:cs typeface="Times New Roman" panose="02020603050405020304" pitchFamily="18" charset="0"/>
            </a:endParaRPr>
          </a:p>
          <a:p>
            <a:pPr algn="just"/>
            <a:r>
              <a:rPr lang="pt-BR" sz="2800" i="1" dirty="0">
                <a:solidFill>
                  <a:srgbClr val="000000"/>
                </a:solidFill>
                <a:latin typeface="Times New Roman" panose="02020603050405020304" pitchFamily="18" charset="0"/>
                <a:cs typeface="Times New Roman" panose="02020603050405020304" pitchFamily="18" charset="0"/>
              </a:rPr>
              <a:t>- Đá có cảm xúc: vui, buồn...</a:t>
            </a:r>
            <a:endParaRPr lang="pt-BR" sz="2800" i="1" dirty="0">
              <a:solidFill>
                <a:srgbClr val="000000"/>
              </a:solidFill>
              <a:latin typeface="Times New Roman" panose="02020603050405020304" pitchFamily="18" charset="0"/>
              <a:cs typeface="Times New Roman" panose="02020603050405020304" pitchFamily="18" charset="0"/>
            </a:endParaRPr>
          </a:p>
          <a:p>
            <a:pPr algn="just"/>
            <a:r>
              <a:rPr lang="pt-BR" sz="2800" i="1" dirty="0">
                <a:solidFill>
                  <a:srgbClr val="000000"/>
                </a:solidFill>
                <a:latin typeface="Times New Roman" panose="02020603050405020304" pitchFamily="18" charset="0"/>
                <a:cs typeface="Times New Roman" panose="02020603050405020304" pitchFamily="18" charset="0"/>
              </a:rPr>
              <a:t>- Đá biết tụ họp: trò chuyện...</a:t>
            </a:r>
            <a:endParaRPr lang="pt-BR" sz="2800" i="1" dirty="0">
              <a:solidFill>
                <a:srgbClr val="000000"/>
              </a:solidFill>
              <a:latin typeface="Times New Roman" panose="02020603050405020304" pitchFamily="18" charset="0"/>
              <a:cs typeface="Times New Roman" panose="02020603050405020304" pitchFamily="18" charset="0"/>
            </a:endParaRPr>
          </a:p>
          <a:p>
            <a:pPr algn="just"/>
            <a:r>
              <a:rPr lang="vi-VN" sz="2800" i="1" dirty="0">
                <a:solidFill>
                  <a:srgbClr val="FF0000"/>
                </a:solidFill>
                <a:latin typeface="Times New Roman" panose="02020603050405020304" pitchFamily="18" charset="0"/>
                <a:cs typeface="Times New Roman" panose="02020603050405020304" pitchFamily="18" charset="0"/>
              </a:rPr>
              <a:t>*So sánh </a:t>
            </a:r>
            <a:r>
              <a:rPr lang="vi-VN" sz="2800" i="1" dirty="0">
                <a:solidFill>
                  <a:srgbClr val="000000"/>
                </a:solidFill>
                <a:latin typeface="Times New Roman" panose="02020603050405020304" pitchFamily="18" charset="0"/>
                <a:cs typeface="Times New Roman" panose="02020603050405020304" pitchFamily="18" charset="0"/>
              </a:rPr>
              <a:t>: </a:t>
            </a:r>
            <a:endParaRPr lang="en-US" sz="2800" i="1" dirty="0" smtClean="0">
              <a:solidFill>
                <a:srgbClr val="000000"/>
              </a:solidFill>
              <a:latin typeface="Times New Roman" panose="02020603050405020304" pitchFamily="18" charset="0"/>
              <a:cs typeface="Times New Roman" panose="02020603050405020304" pitchFamily="18" charset="0"/>
            </a:endParaRPr>
          </a:p>
          <a:p>
            <a:pPr algn="just"/>
            <a:r>
              <a:rPr lang="vi-VN" sz="2800" i="1" dirty="0" smtClean="0">
                <a:solidFill>
                  <a:srgbClr val="000000"/>
                </a:solidFill>
                <a:latin typeface="Times New Roman" panose="02020603050405020304" pitchFamily="18" charset="0"/>
                <a:cs typeface="Times New Roman" panose="02020603050405020304" pitchFamily="18" charset="0"/>
              </a:rPr>
              <a:t>+ </a:t>
            </a:r>
            <a:r>
              <a:rPr lang="vi-VN" sz="2800" i="1" dirty="0">
                <a:solidFill>
                  <a:srgbClr val="000000"/>
                </a:solidFill>
                <a:latin typeface="Times New Roman" panose="02020603050405020304" pitchFamily="18" charset="0"/>
                <a:cs typeface="Times New Roman" panose="02020603050405020304" pitchFamily="18" charset="0"/>
              </a:rPr>
              <a:t>So sánh  sự di chuyển  của nước như người bộ hành......  </a:t>
            </a:r>
            <a:endParaRPr lang="vi-VN" sz="2800" i="1" dirty="0">
              <a:solidFill>
                <a:srgbClr val="000000"/>
              </a:solidFill>
              <a:latin typeface="Times New Roman" panose="02020603050405020304" pitchFamily="18" charset="0"/>
              <a:cs typeface="Times New Roman" panose="02020603050405020304" pitchFamily="18" charset="0"/>
            </a:endParaRPr>
          </a:p>
          <a:p>
            <a:pPr algn="just"/>
            <a:r>
              <a:rPr lang="vi-VN" sz="2800" i="1" dirty="0" smtClean="0">
                <a:solidFill>
                  <a:srgbClr val="000000"/>
                </a:solidFill>
                <a:latin typeface="Times New Roman" panose="02020603050405020304" pitchFamily="18" charset="0"/>
                <a:cs typeface="Times New Roman" panose="02020603050405020304" pitchFamily="18" charset="0"/>
              </a:rPr>
              <a:t>+ </a:t>
            </a:r>
            <a:r>
              <a:rPr lang="vi-VN" sz="2800" i="1" dirty="0">
                <a:solidFill>
                  <a:srgbClr val="000000"/>
                </a:solidFill>
                <a:latin typeface="Times New Roman" panose="02020603050405020304" pitchFamily="18" charset="0"/>
                <a:cs typeface="Times New Roman" panose="02020603050405020304" pitchFamily="18" charset="0"/>
              </a:rPr>
              <a:t>So sánh tính chất của đá  đặc biệt là khi ánh sáng hắt vào  (Trang nghiêm, tinh nghich buôn vui, hơn  ,như đang đai lại, tụ lai...)</a:t>
            </a:r>
            <a:endParaRPr lang="vi-VN" sz="2800" i="1" dirty="0">
              <a:solidFill>
                <a:srgbClr val="000000"/>
              </a:solidFill>
              <a:latin typeface="Times New Roman" panose="02020603050405020304" pitchFamily="18" charset="0"/>
              <a:cs typeface="Times New Roman" panose="02020603050405020304" pitchFamily="18" charset="0"/>
            </a:endParaRPr>
          </a:p>
          <a:p>
            <a:pPr algn="just"/>
            <a:r>
              <a:rPr lang="vi-VN" sz="2800" i="1" dirty="0">
                <a:solidFill>
                  <a:srgbClr val="FF0000"/>
                </a:solidFill>
                <a:latin typeface="Times New Roman" panose="02020603050405020304" pitchFamily="18" charset="0"/>
                <a:cs typeface="Times New Roman" panose="02020603050405020304" pitchFamily="18" charset="0"/>
              </a:rPr>
              <a:t>* Triết lý</a:t>
            </a:r>
            <a:r>
              <a:rPr lang="vi-VN" sz="2800" i="1" dirty="0">
                <a:solidFill>
                  <a:srgbClr val="0000FF"/>
                </a:solidFill>
                <a:latin typeface="Times New Roman" panose="02020603050405020304" pitchFamily="18" charset="0"/>
                <a:cs typeface="Times New Roman" panose="02020603050405020304" pitchFamily="18" charset="0"/>
              </a:rPr>
              <a:t>: </a:t>
            </a:r>
            <a:r>
              <a:rPr lang="vi-VN" sz="2800" i="1" dirty="0">
                <a:solidFill>
                  <a:prstClr val="black"/>
                </a:solidFill>
                <a:latin typeface="Times New Roman" panose="02020603050405020304" pitchFamily="18" charset="0"/>
                <a:cs typeface="Times New Roman" panose="02020603050405020304" pitchFamily="18" charset="0"/>
              </a:rPr>
              <a:t>Thiên nhiên tạo nên thế giới bằng những nghịch lý đến lạ lùng.</a:t>
            </a:r>
            <a:endParaRPr lang="vi-VN" sz="2800" i="1" dirty="0">
              <a:solidFill>
                <a:prstClr val="black"/>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2000"/>
    </mc:Choice>
    <mc:Fallback>
      <p:transition spd="slow" advClick="0" advTm="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animEffect transition="in" filter="barn(inVertical)">
                                      <p:cBhvr>
                                        <p:cTn id="7" dur="500"/>
                                        <p:tgtEl>
                                          <p:spTgt spid="10">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3" end="3"/>
                                            </p:txEl>
                                          </p:spTgt>
                                        </p:tgtEl>
                                        <p:attrNameLst>
                                          <p:attrName>style.visibility</p:attrName>
                                        </p:attrNameLst>
                                      </p:cBhvr>
                                      <p:to>
                                        <p:strVal val="visible"/>
                                      </p:to>
                                    </p:set>
                                    <p:animEffect transition="in" filter="barn(inVertical)">
                                      <p:cBhvr>
                                        <p:cTn id="12" dur="500"/>
                                        <p:tgtEl>
                                          <p:spTgt spid="10">
                                            <p:txEl>
                                              <p:pRg st="3" end="3"/>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animEffect transition="in" filter="barn(inVertical)">
                                      <p:cBhvr>
                                        <p:cTn id="15" dur="500"/>
                                        <p:tgtEl>
                                          <p:spTgt spid="10">
                                            <p:txEl>
                                              <p:pRg st="4" end="4"/>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10">
                                            <p:txEl>
                                              <p:pRg st="5" end="5"/>
                                            </p:txEl>
                                          </p:spTgt>
                                        </p:tgtEl>
                                        <p:attrNameLst>
                                          <p:attrName>style.visibility</p:attrName>
                                        </p:attrNameLst>
                                      </p:cBhvr>
                                      <p:to>
                                        <p:strVal val="visible"/>
                                      </p:to>
                                    </p:set>
                                    <p:animEffect transition="in" filter="barn(inVertical)">
                                      <p:cBhvr>
                                        <p:cTn id="18" dur="500"/>
                                        <p:tgtEl>
                                          <p:spTgt spid="10">
                                            <p:txEl>
                                              <p:pRg st="5" end="5"/>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10">
                                            <p:txEl>
                                              <p:pRg st="6" end="6"/>
                                            </p:txEl>
                                          </p:spTgt>
                                        </p:tgtEl>
                                        <p:attrNameLst>
                                          <p:attrName>style.visibility</p:attrName>
                                        </p:attrNameLst>
                                      </p:cBhvr>
                                      <p:to>
                                        <p:strVal val="visible"/>
                                      </p:to>
                                    </p:set>
                                    <p:animEffect transition="in" filter="barn(inVertical)">
                                      <p:cBhvr>
                                        <p:cTn id="21" dur="500"/>
                                        <p:tgtEl>
                                          <p:spTgt spid="10">
                                            <p:txEl>
                                              <p:pRg st="6" end="6"/>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0">
                                            <p:txEl>
                                              <p:pRg st="7" end="7"/>
                                            </p:txEl>
                                          </p:spTgt>
                                        </p:tgtEl>
                                        <p:attrNameLst>
                                          <p:attrName>style.visibility</p:attrName>
                                        </p:attrNameLst>
                                      </p:cBhvr>
                                      <p:to>
                                        <p:strVal val="visible"/>
                                      </p:to>
                                    </p:set>
                                    <p:animEffect transition="in" filter="barn(inVertical)">
                                      <p:cBhvr>
                                        <p:cTn id="26" dur="500"/>
                                        <p:tgtEl>
                                          <p:spTgt spid="10">
                                            <p:txEl>
                                              <p:pRg st="7" end="7"/>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0">
                                            <p:txEl>
                                              <p:pRg st="8" end="8"/>
                                            </p:txEl>
                                          </p:spTgt>
                                        </p:tgtEl>
                                        <p:attrNameLst>
                                          <p:attrName>style.visibility</p:attrName>
                                        </p:attrNameLst>
                                      </p:cBhvr>
                                      <p:to>
                                        <p:strVal val="visible"/>
                                      </p:to>
                                    </p:set>
                                    <p:animEffect transition="in" filter="barn(inVertical)">
                                      <p:cBhvr>
                                        <p:cTn id="31" dur="500"/>
                                        <p:tgtEl>
                                          <p:spTgt spid="10">
                                            <p:txEl>
                                              <p:pRg st="8" end="8"/>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0">
                                            <p:txEl>
                                              <p:pRg st="9" end="9"/>
                                            </p:txEl>
                                          </p:spTgt>
                                        </p:tgtEl>
                                        <p:attrNameLst>
                                          <p:attrName>style.visibility</p:attrName>
                                        </p:attrNameLst>
                                      </p:cBhvr>
                                      <p:to>
                                        <p:strVal val="visible"/>
                                      </p:to>
                                    </p:set>
                                    <p:animEffect transition="in" filter="barn(inVertical)">
                                      <p:cBhvr>
                                        <p:cTn id="36" dur="500"/>
                                        <p:tgtEl>
                                          <p:spTgt spid="10">
                                            <p:txEl>
                                              <p:pRg st="9" end="9"/>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0">
                                            <p:txEl>
                                              <p:pRg st="10" end="10"/>
                                            </p:txEl>
                                          </p:spTgt>
                                        </p:tgtEl>
                                        <p:attrNameLst>
                                          <p:attrName>style.visibility</p:attrName>
                                        </p:attrNameLst>
                                      </p:cBhvr>
                                      <p:to>
                                        <p:strVal val="visible"/>
                                      </p:to>
                                    </p:set>
                                    <p:animEffect transition="in" filter="barn(inVertical)">
                                      <p:cBhvr>
                                        <p:cTn id="41" dur="500"/>
                                        <p:tgtEl>
                                          <p:spTgt spid="10">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图片 8" descr="54"/>
          <p:cNvPicPr>
            <a:picLocks noChangeAspect="1"/>
          </p:cNvPicPr>
          <p:nvPr/>
        </p:nvPicPr>
        <p:blipFill>
          <a:blip r:embed="rId1"/>
          <a:srcRect l="6715" t="8843" r="12340" b="7668"/>
          <a:stretch>
            <a:fillRect/>
          </a:stretch>
        </p:blipFill>
        <p:spPr>
          <a:xfrm rot="5640000">
            <a:off x="255905" y="6005195"/>
            <a:ext cx="1814195" cy="1973580"/>
          </a:xfrm>
          <a:prstGeom prst="rect">
            <a:avLst/>
          </a:prstGeom>
        </p:spPr>
      </p:pic>
      <p:pic>
        <p:nvPicPr>
          <p:cNvPr id="52" name="图片 10" descr="54"/>
          <p:cNvPicPr>
            <a:picLocks noChangeAspect="1"/>
          </p:cNvPicPr>
          <p:nvPr/>
        </p:nvPicPr>
        <p:blipFill>
          <a:blip r:embed="rId1"/>
          <a:srcRect l="6715" t="8843" r="12340" b="7668"/>
          <a:stretch>
            <a:fillRect/>
          </a:stretch>
        </p:blipFill>
        <p:spPr>
          <a:xfrm>
            <a:off x="-1280160" y="5011420"/>
            <a:ext cx="2369820" cy="2578100"/>
          </a:xfrm>
          <a:prstGeom prst="rect">
            <a:avLst/>
          </a:prstGeom>
        </p:spPr>
      </p:pic>
      <p:pic>
        <p:nvPicPr>
          <p:cNvPr id="53" name="图片 10" descr="54"/>
          <p:cNvPicPr>
            <a:picLocks noChangeAspect="1"/>
          </p:cNvPicPr>
          <p:nvPr/>
        </p:nvPicPr>
        <p:blipFill>
          <a:blip r:embed="rId1"/>
          <a:srcRect l="6715" t="8843" r="12340" b="7668"/>
          <a:stretch>
            <a:fillRect/>
          </a:stretch>
        </p:blipFill>
        <p:spPr>
          <a:xfrm>
            <a:off x="-719657" y="5702935"/>
            <a:ext cx="2369820" cy="2578100"/>
          </a:xfrm>
          <a:prstGeom prst="rect">
            <a:avLst/>
          </a:prstGeom>
        </p:spPr>
      </p:pic>
      <p:pic>
        <p:nvPicPr>
          <p:cNvPr id="7" name="Picture 5" descr="halong6_135009383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67366"/>
            <a:ext cx="5164428" cy="5033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 219"/>
          <p:cNvSpPr/>
          <p:nvPr/>
        </p:nvSpPr>
        <p:spPr>
          <a:xfrm>
            <a:off x="3778272" y="179267"/>
            <a:ext cx="5009055" cy="737426"/>
          </a:xfrm>
          <a:prstGeom prst="roundRect">
            <a:avLst>
              <a:gd name="adj" fmla="val 50000"/>
            </a:avLst>
          </a:prstGeom>
          <a:solidFill>
            <a:srgbClr val="6C7F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en-US" altLang="zh-CN" sz="2800" b="1" u="sng" dirty="0" smtClean="0">
                <a:solidFill>
                  <a:srgbClr val="FFFFFF"/>
                </a:solidFill>
                <a:latin typeface="Times New Roman" panose="02020603050405020304" pitchFamily="18" charset="0"/>
                <a:cs typeface="Times New Roman" panose="02020603050405020304" pitchFamily="18" charset="0"/>
                <a:sym typeface="+mn-lt"/>
              </a:rPr>
              <a:t>PHIẾU HỌC TẬP</a:t>
            </a:r>
            <a:endParaRPr lang="zh-CN" altLang="en-US" sz="2800" b="1" u="sng" dirty="0">
              <a:solidFill>
                <a:srgbClr val="FFFFFF"/>
              </a:solidFill>
              <a:latin typeface="Times New Roman" panose="02020603050405020304" pitchFamily="18" charset="0"/>
              <a:cs typeface="Times New Roman" panose="02020603050405020304" pitchFamily="18" charset="0"/>
              <a:sym typeface="+mn-lt"/>
            </a:endParaRPr>
          </a:p>
        </p:txBody>
      </p:sp>
      <p:sp>
        <p:nvSpPr>
          <p:cNvPr id="2" name="Rectangle 1"/>
          <p:cNvSpPr/>
          <p:nvPr/>
        </p:nvSpPr>
        <p:spPr>
          <a:xfrm>
            <a:off x="5456348" y="1668091"/>
            <a:ext cx="6173273" cy="4431983"/>
          </a:xfrm>
          <a:prstGeom prst="rect">
            <a:avLst/>
          </a:prstGeom>
        </p:spPr>
        <p:txBody>
          <a:bodyPr wrap="square">
            <a:spAutoFit/>
          </a:bodyPr>
          <a:lstStyle/>
          <a:p>
            <a:pPr algn="just">
              <a:lnSpc>
                <a:spcPct val="150000"/>
              </a:lnSpc>
            </a:pPr>
            <a:r>
              <a:rPr lang="vi-VN" sz="2400" i="1" dirty="0" smtClean="0">
                <a:solidFill>
                  <a:prstClr val="black"/>
                </a:solidFill>
                <a:latin typeface="Times New Roman" panose="02020603050405020304" pitchFamily="18" charset="0"/>
                <a:cs typeface="Times New Roman" panose="02020603050405020304" pitchFamily="18" charset="0"/>
              </a:rPr>
              <a:t>- </a:t>
            </a:r>
            <a:r>
              <a:rPr lang="fr-FR" sz="2400" i="1" dirty="0" smtClean="0">
                <a:solidFill>
                  <a:prstClr val="black"/>
                </a:solidFill>
                <a:latin typeface="Times New Roman" panose="02020603050405020304" pitchFamily="18" charset="0"/>
                <a:cs typeface="Times New Roman" panose="02020603050405020304" pitchFamily="18" charset="0"/>
              </a:rPr>
              <a:t> </a:t>
            </a:r>
            <a:r>
              <a:rPr lang="fr-FR" sz="2400" b="1" i="1" dirty="0" err="1">
                <a:solidFill>
                  <a:prstClr val="black"/>
                </a:solidFill>
                <a:latin typeface="Times New Roman" panose="02020603050405020304" pitchFamily="18" charset="0"/>
                <a:cs typeface="Times New Roman" panose="02020603050405020304" pitchFamily="18" charset="0"/>
              </a:rPr>
              <a:t>Sử</a:t>
            </a:r>
            <a:r>
              <a:rPr lang="fr-FR" sz="2400" b="1" i="1" dirty="0">
                <a:solidFill>
                  <a:prstClr val="black"/>
                </a:solidFill>
                <a:latin typeface="Times New Roman" panose="02020603050405020304" pitchFamily="18" charset="0"/>
                <a:cs typeface="Times New Roman" panose="02020603050405020304" pitchFamily="18" charset="0"/>
              </a:rPr>
              <a:t> </a:t>
            </a:r>
            <a:r>
              <a:rPr lang="fr-FR" sz="2400" b="1" i="1" dirty="0" err="1">
                <a:solidFill>
                  <a:prstClr val="black"/>
                </a:solidFill>
                <a:latin typeface="Times New Roman" panose="02020603050405020304" pitchFamily="18" charset="0"/>
                <a:cs typeface="Times New Roman" panose="02020603050405020304" pitchFamily="18" charset="0"/>
              </a:rPr>
              <a:t>dụng</a:t>
            </a:r>
            <a:r>
              <a:rPr lang="fr-FR" sz="2400" b="1" i="1" dirty="0">
                <a:solidFill>
                  <a:prstClr val="black"/>
                </a:solidFill>
                <a:latin typeface="Times New Roman" panose="02020603050405020304" pitchFamily="18" charset="0"/>
                <a:cs typeface="Times New Roman" panose="02020603050405020304" pitchFamily="18" charset="0"/>
              </a:rPr>
              <a:t> </a:t>
            </a:r>
            <a:r>
              <a:rPr lang="fr-FR" sz="2400" b="1" i="1" dirty="0" err="1">
                <a:solidFill>
                  <a:prstClr val="black"/>
                </a:solidFill>
                <a:latin typeface="Times New Roman" panose="02020603050405020304" pitchFamily="18" charset="0"/>
                <a:cs typeface="Times New Roman" panose="02020603050405020304" pitchFamily="18" charset="0"/>
              </a:rPr>
              <a:t>một</a:t>
            </a:r>
            <a:r>
              <a:rPr lang="fr-FR" sz="2400" b="1" i="1" dirty="0">
                <a:solidFill>
                  <a:prstClr val="black"/>
                </a:solidFill>
                <a:latin typeface="Times New Roman" panose="02020603050405020304" pitchFamily="18" charset="0"/>
                <a:cs typeface="Times New Roman" panose="02020603050405020304" pitchFamily="18" charset="0"/>
              </a:rPr>
              <a:t> </a:t>
            </a:r>
            <a:r>
              <a:rPr lang="fr-FR" sz="2400" b="1" i="1" dirty="0" err="1">
                <a:solidFill>
                  <a:prstClr val="black"/>
                </a:solidFill>
                <a:latin typeface="Times New Roman" panose="02020603050405020304" pitchFamily="18" charset="0"/>
                <a:cs typeface="Times New Roman" panose="02020603050405020304" pitchFamily="18" charset="0"/>
              </a:rPr>
              <a:t>số</a:t>
            </a:r>
            <a:r>
              <a:rPr lang="fr-FR" sz="2400" b="1" i="1" dirty="0">
                <a:solidFill>
                  <a:prstClr val="black"/>
                </a:solidFill>
                <a:latin typeface="Times New Roman" panose="02020603050405020304" pitchFamily="18" charset="0"/>
                <a:cs typeface="Times New Roman" panose="02020603050405020304" pitchFamily="18" charset="0"/>
              </a:rPr>
              <a:t> </a:t>
            </a:r>
            <a:r>
              <a:rPr lang="fr-FR" sz="2400" b="1" i="1" dirty="0" err="1">
                <a:solidFill>
                  <a:prstClr val="black"/>
                </a:solidFill>
                <a:latin typeface="Times New Roman" panose="02020603050405020304" pitchFamily="18" charset="0"/>
                <a:cs typeface="Times New Roman" panose="02020603050405020304" pitchFamily="18" charset="0"/>
              </a:rPr>
              <a:t>biện</a:t>
            </a:r>
            <a:r>
              <a:rPr lang="fr-FR" sz="2400" b="1" i="1" dirty="0">
                <a:solidFill>
                  <a:prstClr val="black"/>
                </a:solidFill>
                <a:latin typeface="Times New Roman" panose="02020603050405020304" pitchFamily="18" charset="0"/>
                <a:cs typeface="Times New Roman" panose="02020603050405020304" pitchFamily="18" charset="0"/>
              </a:rPr>
              <a:t> </a:t>
            </a:r>
            <a:r>
              <a:rPr lang="fr-FR" sz="2400" b="1" i="1" dirty="0" err="1">
                <a:solidFill>
                  <a:prstClr val="black"/>
                </a:solidFill>
                <a:latin typeface="Times New Roman" panose="02020603050405020304" pitchFamily="18" charset="0"/>
                <a:cs typeface="Times New Roman" panose="02020603050405020304" pitchFamily="18" charset="0"/>
              </a:rPr>
              <a:t>pháp</a:t>
            </a:r>
            <a:r>
              <a:rPr lang="fr-FR" sz="2400" b="1" i="1" dirty="0">
                <a:solidFill>
                  <a:prstClr val="black"/>
                </a:solidFill>
                <a:latin typeface="Times New Roman" panose="02020603050405020304" pitchFamily="18" charset="0"/>
                <a:cs typeface="Times New Roman" panose="02020603050405020304" pitchFamily="18" charset="0"/>
              </a:rPr>
              <a:t> </a:t>
            </a:r>
            <a:r>
              <a:rPr lang="fr-FR" sz="2400" b="1" i="1" dirty="0" err="1">
                <a:solidFill>
                  <a:prstClr val="black"/>
                </a:solidFill>
                <a:latin typeface="Times New Roman" panose="02020603050405020304" pitchFamily="18" charset="0"/>
                <a:cs typeface="Times New Roman" panose="02020603050405020304" pitchFamily="18" charset="0"/>
              </a:rPr>
              <a:t>nghệ</a:t>
            </a:r>
            <a:r>
              <a:rPr lang="fr-FR" sz="2400" b="1" i="1" dirty="0">
                <a:solidFill>
                  <a:prstClr val="black"/>
                </a:solidFill>
                <a:latin typeface="Times New Roman" panose="02020603050405020304" pitchFamily="18" charset="0"/>
                <a:cs typeface="Times New Roman" panose="02020603050405020304" pitchFamily="18" charset="0"/>
              </a:rPr>
              <a:t> </a:t>
            </a:r>
            <a:r>
              <a:rPr lang="fr-FR" sz="2400" b="1" i="1" dirty="0" err="1">
                <a:solidFill>
                  <a:prstClr val="black"/>
                </a:solidFill>
                <a:latin typeface="Times New Roman" panose="02020603050405020304" pitchFamily="18" charset="0"/>
                <a:cs typeface="Times New Roman" panose="02020603050405020304" pitchFamily="18" charset="0"/>
              </a:rPr>
              <a:t>thuật</a:t>
            </a:r>
            <a:r>
              <a:rPr lang="fr-FR" sz="2400" i="1" dirty="0">
                <a:solidFill>
                  <a:prstClr val="black"/>
                </a:solidFill>
                <a:latin typeface="Times New Roman" panose="02020603050405020304" pitchFamily="18" charset="0"/>
                <a:cs typeface="Times New Roman" panose="02020603050405020304" pitchFamily="18" charset="0"/>
              </a:rPr>
              <a:t>: </a:t>
            </a:r>
            <a:r>
              <a:rPr lang="fr-FR" sz="2400" i="1" dirty="0" err="1">
                <a:solidFill>
                  <a:prstClr val="black"/>
                </a:solidFill>
                <a:latin typeface="Times New Roman" panose="02020603050405020304" pitchFamily="18" charset="0"/>
                <a:cs typeface="Times New Roman" panose="02020603050405020304" pitchFamily="18" charset="0"/>
              </a:rPr>
              <a:t>tưởng</a:t>
            </a:r>
            <a:r>
              <a:rPr lang="fr-FR" sz="2400" i="1" dirty="0">
                <a:solidFill>
                  <a:prstClr val="black"/>
                </a:solidFill>
                <a:latin typeface="Times New Roman" panose="02020603050405020304" pitchFamily="18" charset="0"/>
                <a:cs typeface="Times New Roman" panose="02020603050405020304" pitchFamily="18" charset="0"/>
              </a:rPr>
              <a:t> </a:t>
            </a:r>
            <a:r>
              <a:rPr lang="fr-FR" sz="2400" i="1" dirty="0" err="1">
                <a:solidFill>
                  <a:prstClr val="black"/>
                </a:solidFill>
                <a:latin typeface="Times New Roman" panose="02020603050405020304" pitchFamily="18" charset="0"/>
                <a:cs typeface="Times New Roman" panose="02020603050405020304" pitchFamily="18" charset="0"/>
              </a:rPr>
              <a:t>tượng</a:t>
            </a:r>
            <a:r>
              <a:rPr lang="fr-FR" sz="2400" i="1" dirty="0">
                <a:solidFill>
                  <a:prstClr val="black"/>
                </a:solidFill>
                <a:latin typeface="Times New Roman" panose="02020603050405020304" pitchFamily="18" charset="0"/>
                <a:cs typeface="Times New Roman" panose="02020603050405020304" pitchFamily="18" charset="0"/>
              </a:rPr>
              <a:t>, </a:t>
            </a:r>
            <a:r>
              <a:rPr lang="fr-FR" sz="2400" i="1" dirty="0" err="1">
                <a:solidFill>
                  <a:prstClr val="black"/>
                </a:solidFill>
                <a:latin typeface="Times New Roman" panose="02020603050405020304" pitchFamily="18" charset="0"/>
                <a:cs typeface="Times New Roman" panose="02020603050405020304" pitchFamily="18" charset="0"/>
              </a:rPr>
              <a:t>liên</a:t>
            </a:r>
            <a:r>
              <a:rPr lang="fr-FR" sz="2400" i="1" dirty="0">
                <a:solidFill>
                  <a:prstClr val="black"/>
                </a:solidFill>
                <a:latin typeface="Times New Roman" panose="02020603050405020304" pitchFamily="18" charset="0"/>
                <a:cs typeface="Times New Roman" panose="02020603050405020304" pitchFamily="18" charset="0"/>
              </a:rPr>
              <a:t> </a:t>
            </a:r>
            <a:r>
              <a:rPr lang="fr-FR" sz="2400" i="1" dirty="0" err="1">
                <a:solidFill>
                  <a:prstClr val="black"/>
                </a:solidFill>
                <a:latin typeface="Times New Roman" panose="02020603050405020304" pitchFamily="18" charset="0"/>
                <a:cs typeface="Times New Roman" panose="02020603050405020304" pitchFamily="18" charset="0"/>
              </a:rPr>
              <a:t>tưởng</a:t>
            </a:r>
            <a:r>
              <a:rPr lang="fr-FR" sz="2400" i="1" dirty="0">
                <a:solidFill>
                  <a:prstClr val="black"/>
                </a:solidFill>
                <a:latin typeface="Times New Roman" panose="02020603050405020304" pitchFamily="18" charset="0"/>
                <a:cs typeface="Times New Roman" panose="02020603050405020304" pitchFamily="18" charset="0"/>
              </a:rPr>
              <a:t>, </a:t>
            </a:r>
            <a:r>
              <a:rPr lang="fr-FR" sz="2400" i="1" dirty="0" err="1">
                <a:solidFill>
                  <a:prstClr val="black"/>
                </a:solidFill>
                <a:latin typeface="Times New Roman" panose="02020603050405020304" pitchFamily="18" charset="0"/>
                <a:cs typeface="Times New Roman" panose="02020603050405020304" pitchFamily="18" charset="0"/>
              </a:rPr>
              <a:t>nhân</a:t>
            </a:r>
            <a:r>
              <a:rPr lang="fr-FR" sz="2400" i="1" dirty="0">
                <a:solidFill>
                  <a:prstClr val="black"/>
                </a:solidFill>
                <a:latin typeface="Times New Roman" panose="02020603050405020304" pitchFamily="18" charset="0"/>
                <a:cs typeface="Times New Roman" panose="02020603050405020304" pitchFamily="18" charset="0"/>
              </a:rPr>
              <a:t> </a:t>
            </a:r>
            <a:r>
              <a:rPr lang="fr-FR" sz="2400" i="1" dirty="0" err="1">
                <a:solidFill>
                  <a:prstClr val="black"/>
                </a:solidFill>
                <a:latin typeface="Times New Roman" panose="02020603050405020304" pitchFamily="18" charset="0"/>
                <a:cs typeface="Times New Roman" panose="02020603050405020304" pitchFamily="18" charset="0"/>
              </a:rPr>
              <a:t>hóa</a:t>
            </a:r>
            <a:r>
              <a:rPr lang="vi-VN" sz="2400" i="1" dirty="0">
                <a:solidFill>
                  <a:prstClr val="black"/>
                </a:solidFill>
                <a:latin typeface="Times New Roman" panose="02020603050405020304" pitchFamily="18" charset="0"/>
                <a:cs typeface="Times New Roman" panose="02020603050405020304" pitchFamily="18" charset="0"/>
              </a:rPr>
              <a:t>, so sánh, miêu tả .</a:t>
            </a:r>
            <a:r>
              <a:rPr lang="fr-FR" sz="2400" i="1" dirty="0">
                <a:solidFill>
                  <a:prstClr val="black"/>
                </a:solidFill>
                <a:latin typeface="Times New Roman" panose="02020603050405020304" pitchFamily="18" charset="0"/>
                <a:cs typeface="Times New Roman" panose="02020603050405020304" pitchFamily="18" charset="0"/>
              </a:rPr>
              <a:t>..</a:t>
            </a:r>
            <a:endParaRPr lang="vi-VN" sz="2400" i="1" dirty="0">
              <a:solidFill>
                <a:prstClr val="black"/>
              </a:solidFill>
              <a:latin typeface="Times New Roman" panose="02020603050405020304" pitchFamily="18" charset="0"/>
              <a:cs typeface="Times New Roman" panose="02020603050405020304" pitchFamily="18" charset="0"/>
            </a:endParaRPr>
          </a:p>
          <a:p>
            <a:pPr algn="just">
              <a:lnSpc>
                <a:spcPct val="150000"/>
              </a:lnSpc>
            </a:pPr>
            <a:r>
              <a:rPr lang="en-US" sz="2400" i="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fr-FR" sz="2800" b="1" i="1" dirty="0" err="1" smtClean="0">
                <a:solidFill>
                  <a:srgbClr val="FF0000"/>
                </a:solidFill>
                <a:latin typeface="Times New Roman" panose="02020603050405020304" pitchFamily="18" charset="0"/>
                <a:cs typeface="Times New Roman" panose="02020603050405020304" pitchFamily="18" charset="0"/>
              </a:rPr>
              <a:t>Sử</a:t>
            </a:r>
            <a:r>
              <a:rPr lang="fr-FR" sz="2800" b="1" i="1" dirty="0" smtClean="0">
                <a:solidFill>
                  <a:srgbClr val="FF0000"/>
                </a:solidFill>
                <a:latin typeface="Times New Roman" panose="02020603050405020304" pitchFamily="18" charset="0"/>
                <a:cs typeface="Times New Roman" panose="02020603050405020304" pitchFamily="18" charset="0"/>
              </a:rPr>
              <a:t> </a:t>
            </a:r>
            <a:r>
              <a:rPr lang="fr-FR" sz="2800" b="1" i="1" dirty="0" err="1">
                <a:solidFill>
                  <a:srgbClr val="FF0000"/>
                </a:solidFill>
                <a:latin typeface="Times New Roman" panose="02020603050405020304" pitchFamily="18" charset="0"/>
                <a:cs typeface="Times New Roman" panose="02020603050405020304" pitchFamily="18" charset="0"/>
              </a:rPr>
              <a:t>dụng</a:t>
            </a:r>
            <a:r>
              <a:rPr lang="fr-FR" sz="2800" b="1" i="1" dirty="0">
                <a:solidFill>
                  <a:srgbClr val="FF0000"/>
                </a:solidFill>
                <a:latin typeface="Times New Roman" panose="02020603050405020304" pitchFamily="18" charset="0"/>
                <a:cs typeface="Times New Roman" panose="02020603050405020304" pitchFamily="18" charset="0"/>
              </a:rPr>
              <a:t> </a:t>
            </a:r>
            <a:r>
              <a:rPr lang="vi-VN" sz="2800" b="1" i="1" dirty="0">
                <a:solidFill>
                  <a:srgbClr val="FF0000"/>
                </a:solidFill>
                <a:latin typeface="Times New Roman" panose="02020603050405020304" pitchFamily="18" charset="0"/>
                <a:cs typeface="Times New Roman" panose="02020603050405020304" pitchFamily="18" charset="0"/>
              </a:rPr>
              <a:t>một số </a:t>
            </a:r>
            <a:r>
              <a:rPr lang="fr-FR" sz="2800" b="1" i="1" dirty="0" err="1">
                <a:solidFill>
                  <a:srgbClr val="FF0000"/>
                </a:solidFill>
                <a:latin typeface="Times New Roman" panose="02020603050405020304" pitchFamily="18" charset="0"/>
                <a:cs typeface="Times New Roman" panose="02020603050405020304" pitchFamily="18" charset="0"/>
              </a:rPr>
              <a:t>biện</a:t>
            </a:r>
            <a:r>
              <a:rPr lang="fr-FR" sz="2800" b="1" i="1" dirty="0">
                <a:solidFill>
                  <a:srgbClr val="FF0000"/>
                </a:solidFill>
                <a:latin typeface="Times New Roman" panose="02020603050405020304" pitchFamily="18" charset="0"/>
                <a:cs typeface="Times New Roman" panose="02020603050405020304" pitchFamily="18" charset="0"/>
              </a:rPr>
              <a:t> </a:t>
            </a:r>
            <a:r>
              <a:rPr lang="fr-FR" sz="2800" b="1" i="1" dirty="0" err="1">
                <a:solidFill>
                  <a:srgbClr val="FF0000"/>
                </a:solidFill>
                <a:latin typeface="Times New Roman" panose="02020603050405020304" pitchFamily="18" charset="0"/>
                <a:cs typeface="Times New Roman" panose="02020603050405020304" pitchFamily="18" charset="0"/>
              </a:rPr>
              <a:t>pháp</a:t>
            </a:r>
            <a:r>
              <a:rPr lang="fr-FR" sz="2800" b="1" i="1" dirty="0">
                <a:solidFill>
                  <a:srgbClr val="FF0000"/>
                </a:solidFill>
                <a:latin typeface="Times New Roman" panose="02020603050405020304" pitchFamily="18" charset="0"/>
                <a:cs typeface="Times New Roman" panose="02020603050405020304" pitchFamily="18" charset="0"/>
              </a:rPr>
              <a:t> </a:t>
            </a:r>
            <a:r>
              <a:rPr lang="fr-FR" sz="2800" b="1" i="1" dirty="0" err="1">
                <a:solidFill>
                  <a:srgbClr val="FF0000"/>
                </a:solidFill>
                <a:latin typeface="Times New Roman" panose="02020603050405020304" pitchFamily="18" charset="0"/>
                <a:cs typeface="Times New Roman" panose="02020603050405020304" pitchFamily="18" charset="0"/>
              </a:rPr>
              <a:t>nghệ</a:t>
            </a:r>
            <a:r>
              <a:rPr lang="fr-FR" sz="2800" b="1" i="1" dirty="0">
                <a:solidFill>
                  <a:srgbClr val="FF0000"/>
                </a:solidFill>
                <a:latin typeface="Times New Roman" panose="02020603050405020304" pitchFamily="18" charset="0"/>
                <a:cs typeface="Times New Roman" panose="02020603050405020304" pitchFamily="18" charset="0"/>
              </a:rPr>
              <a:t> </a:t>
            </a:r>
            <a:r>
              <a:rPr lang="fr-FR" sz="2800" b="1" i="1" dirty="0" err="1">
                <a:solidFill>
                  <a:srgbClr val="FF0000"/>
                </a:solidFill>
                <a:latin typeface="Times New Roman" panose="02020603050405020304" pitchFamily="18" charset="0"/>
                <a:cs typeface="Times New Roman" panose="02020603050405020304" pitchFamily="18" charset="0"/>
              </a:rPr>
              <a:t>thuật</a:t>
            </a:r>
            <a:r>
              <a:rPr lang="fr-FR" sz="2800" b="1" i="1" dirty="0">
                <a:solidFill>
                  <a:srgbClr val="FF0000"/>
                </a:solidFill>
                <a:latin typeface="Times New Roman" panose="02020603050405020304" pitchFamily="18" charset="0"/>
                <a:cs typeface="Times New Roman" panose="02020603050405020304" pitchFamily="18" charset="0"/>
              </a:rPr>
              <a:t>:</a:t>
            </a:r>
            <a:r>
              <a:rPr lang="vi-VN" sz="2800" b="1" i="1" dirty="0">
                <a:solidFill>
                  <a:srgbClr val="FF0000"/>
                </a:solidFill>
                <a:latin typeface="Times New Roman" panose="02020603050405020304" pitchFamily="18" charset="0"/>
                <a:cs typeface="Times New Roman" panose="02020603050405020304" pitchFamily="18" charset="0"/>
              </a:rPr>
              <a:t> góp phần làm nổi bật đặc điểm đối tượng thuyết minh </a:t>
            </a:r>
            <a:r>
              <a:rPr lang="fr-FR" sz="2800" b="1" i="1" dirty="0">
                <a:solidFill>
                  <a:srgbClr val="FF0000"/>
                </a:solidFill>
                <a:latin typeface="Times New Roman" panose="02020603050405020304" pitchFamily="18" charset="0"/>
                <a:cs typeface="Times New Roman" panose="02020603050405020304" pitchFamily="18" charset="0"/>
              </a:rPr>
              <a:t> </a:t>
            </a:r>
            <a:r>
              <a:rPr lang="vi-VN" sz="2800" b="1" i="1" dirty="0">
                <a:solidFill>
                  <a:srgbClr val="FF0000"/>
                </a:solidFill>
                <a:latin typeface="Times New Roman" panose="02020603050405020304" pitchFamily="18" charset="0"/>
                <a:cs typeface="Times New Roman" panose="02020603050405020304" pitchFamily="18" charset="0"/>
              </a:rPr>
              <a:t>khiến bài  văn </a:t>
            </a:r>
            <a:r>
              <a:rPr lang="fr-FR" sz="2800" b="1" i="1" dirty="0" err="1">
                <a:solidFill>
                  <a:srgbClr val="FF0000"/>
                </a:solidFill>
                <a:latin typeface="Times New Roman" panose="02020603050405020304" pitchFamily="18" charset="0"/>
                <a:cs typeface="Times New Roman" panose="02020603050405020304" pitchFamily="18" charset="0"/>
              </a:rPr>
              <a:t>sống</a:t>
            </a:r>
            <a:r>
              <a:rPr lang="fr-FR" sz="2800" b="1" i="1" dirty="0">
                <a:solidFill>
                  <a:srgbClr val="FF0000"/>
                </a:solidFill>
                <a:latin typeface="Times New Roman" panose="02020603050405020304" pitchFamily="18" charset="0"/>
                <a:cs typeface="Times New Roman" panose="02020603050405020304" pitchFamily="18" charset="0"/>
              </a:rPr>
              <a:t> </a:t>
            </a:r>
            <a:r>
              <a:rPr lang="fr-FR" sz="2800" b="1" i="1" dirty="0" err="1">
                <a:solidFill>
                  <a:srgbClr val="FF0000"/>
                </a:solidFill>
                <a:latin typeface="Times New Roman" panose="02020603050405020304" pitchFamily="18" charset="0"/>
                <a:cs typeface="Times New Roman" panose="02020603050405020304" pitchFamily="18" charset="0"/>
              </a:rPr>
              <a:t>động</a:t>
            </a:r>
            <a:r>
              <a:rPr lang="fr-FR" sz="2800" b="1" i="1" dirty="0">
                <a:solidFill>
                  <a:srgbClr val="FF0000"/>
                </a:solidFill>
                <a:latin typeface="Times New Roman" panose="02020603050405020304" pitchFamily="18" charset="0"/>
                <a:cs typeface="Times New Roman" panose="02020603050405020304" pitchFamily="18" charset="0"/>
              </a:rPr>
              <a:t>, </a:t>
            </a:r>
            <a:r>
              <a:rPr lang="fr-FR" sz="2800" b="1" i="1" dirty="0" err="1">
                <a:solidFill>
                  <a:srgbClr val="FF0000"/>
                </a:solidFill>
                <a:latin typeface="Times New Roman" panose="02020603050405020304" pitchFamily="18" charset="0"/>
                <a:cs typeface="Times New Roman" panose="02020603050405020304" pitchFamily="18" charset="0"/>
              </a:rPr>
              <a:t>hấp</a:t>
            </a:r>
            <a:r>
              <a:rPr lang="fr-FR" sz="2800" b="1" i="1" dirty="0">
                <a:solidFill>
                  <a:srgbClr val="FF0000"/>
                </a:solidFill>
                <a:latin typeface="Times New Roman" panose="02020603050405020304" pitchFamily="18" charset="0"/>
                <a:cs typeface="Times New Roman" panose="02020603050405020304" pitchFamily="18" charset="0"/>
              </a:rPr>
              <a:t> </a:t>
            </a:r>
            <a:r>
              <a:rPr lang="fr-FR" sz="2800" b="1" i="1" dirty="0" err="1">
                <a:solidFill>
                  <a:srgbClr val="FF0000"/>
                </a:solidFill>
                <a:latin typeface="Times New Roman" panose="02020603050405020304" pitchFamily="18" charset="0"/>
                <a:cs typeface="Times New Roman" panose="02020603050405020304" pitchFamily="18" charset="0"/>
              </a:rPr>
              <a:t>dẫn</a:t>
            </a:r>
            <a:r>
              <a:rPr lang="vi-VN" sz="2800" b="1" i="1" dirty="0">
                <a:solidFill>
                  <a:srgbClr val="FF0000"/>
                </a:solidFill>
                <a:latin typeface="Times New Roman" panose="02020603050405020304" pitchFamily="18" charset="0"/>
                <a:cs typeface="Times New Roman" panose="02020603050405020304" pitchFamily="18" charset="0"/>
              </a:rPr>
              <a:t>  gây hứng thú cho người </a:t>
            </a:r>
            <a:r>
              <a:rPr lang="vi-VN" sz="2800" b="1" i="1" dirty="0" smtClean="0">
                <a:solidFill>
                  <a:srgbClr val="FF0000"/>
                </a:solidFill>
                <a:latin typeface="Times New Roman" panose="02020603050405020304" pitchFamily="18" charset="0"/>
                <a:cs typeface="Times New Roman" panose="02020603050405020304" pitchFamily="18" charset="0"/>
              </a:rPr>
              <a:t>đọc</a:t>
            </a:r>
            <a:endParaRPr lang="vi-VN" sz="2800" b="1" i="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circle(in)">
                                      <p:cBhvr>
                                        <p:cTn id="17" dur="20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059815" y="974725"/>
            <a:ext cx="10073005" cy="4909185"/>
          </a:xfrm>
          <a:prstGeom prst="rect">
            <a:avLst/>
          </a:prstGeom>
          <a:solidFill>
            <a:srgbClr val="6C7F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pic>
        <p:nvPicPr>
          <p:cNvPr id="8" name="图片 7" descr="52"/>
          <p:cNvPicPr>
            <a:picLocks noChangeAspect="1"/>
          </p:cNvPicPr>
          <p:nvPr/>
        </p:nvPicPr>
        <p:blipFill>
          <a:blip r:embed="rId1"/>
          <a:srcRect l="3643" r="53616" b="12777"/>
          <a:stretch>
            <a:fillRect/>
          </a:stretch>
        </p:blipFill>
        <p:spPr>
          <a:xfrm>
            <a:off x="-435610" y="3733800"/>
            <a:ext cx="3070225" cy="5421630"/>
          </a:xfrm>
          <a:prstGeom prst="rect">
            <a:avLst/>
          </a:prstGeom>
        </p:spPr>
      </p:pic>
      <p:pic>
        <p:nvPicPr>
          <p:cNvPr id="9" name="图片 8" descr="52"/>
          <p:cNvPicPr>
            <a:picLocks noChangeAspect="1"/>
          </p:cNvPicPr>
          <p:nvPr/>
        </p:nvPicPr>
        <p:blipFill>
          <a:blip r:embed="rId1"/>
          <a:srcRect l="3643" r="53616" b="12777"/>
          <a:stretch>
            <a:fillRect/>
          </a:stretch>
        </p:blipFill>
        <p:spPr>
          <a:xfrm>
            <a:off x="1510665" y="4589145"/>
            <a:ext cx="3070225" cy="5421630"/>
          </a:xfrm>
          <a:prstGeom prst="rect">
            <a:avLst/>
          </a:prstGeom>
        </p:spPr>
      </p:pic>
      <p:pic>
        <p:nvPicPr>
          <p:cNvPr id="12" name="图片 11" descr="52"/>
          <p:cNvPicPr>
            <a:picLocks noChangeAspect="1"/>
          </p:cNvPicPr>
          <p:nvPr/>
        </p:nvPicPr>
        <p:blipFill>
          <a:blip r:embed="rId1"/>
          <a:srcRect l="3643" r="53616" b="12777"/>
          <a:stretch>
            <a:fillRect/>
          </a:stretch>
        </p:blipFill>
        <p:spPr>
          <a:xfrm>
            <a:off x="7635240" y="4239260"/>
            <a:ext cx="3070225" cy="5421630"/>
          </a:xfrm>
          <a:prstGeom prst="rect">
            <a:avLst/>
          </a:prstGeom>
        </p:spPr>
      </p:pic>
      <p:pic>
        <p:nvPicPr>
          <p:cNvPr id="15" name="图片 14" descr="52"/>
          <p:cNvPicPr>
            <a:picLocks noChangeAspect="1"/>
          </p:cNvPicPr>
          <p:nvPr/>
        </p:nvPicPr>
        <p:blipFill>
          <a:blip r:embed="rId1"/>
          <a:srcRect l="3643" r="53616" b="12777"/>
          <a:stretch>
            <a:fillRect/>
          </a:stretch>
        </p:blipFill>
        <p:spPr>
          <a:xfrm>
            <a:off x="9581515" y="5094605"/>
            <a:ext cx="3070225" cy="5421630"/>
          </a:xfrm>
          <a:prstGeom prst="rect">
            <a:avLst/>
          </a:prstGeom>
        </p:spPr>
      </p:pic>
      <p:pic>
        <p:nvPicPr>
          <p:cNvPr id="16" name="图片 15" descr="52"/>
          <p:cNvPicPr>
            <a:picLocks noChangeAspect="1"/>
          </p:cNvPicPr>
          <p:nvPr/>
        </p:nvPicPr>
        <p:blipFill>
          <a:blip r:embed="rId1"/>
          <a:srcRect l="3643" r="53616" b="12777"/>
          <a:stretch>
            <a:fillRect/>
          </a:stretch>
        </p:blipFill>
        <p:spPr>
          <a:xfrm>
            <a:off x="10705465" y="3733800"/>
            <a:ext cx="3070225" cy="5421630"/>
          </a:xfrm>
          <a:prstGeom prst="rect">
            <a:avLst/>
          </a:prstGeom>
        </p:spPr>
      </p:pic>
      <p:pic>
        <p:nvPicPr>
          <p:cNvPr id="17" name="图片 16" descr="52"/>
          <p:cNvPicPr>
            <a:picLocks noChangeAspect="1"/>
          </p:cNvPicPr>
          <p:nvPr/>
        </p:nvPicPr>
        <p:blipFill>
          <a:blip r:embed="rId1"/>
          <a:srcRect l="3643" r="53616" b="12777"/>
          <a:stretch>
            <a:fillRect/>
          </a:stretch>
        </p:blipFill>
        <p:spPr>
          <a:xfrm>
            <a:off x="12651740" y="4589145"/>
            <a:ext cx="3070225" cy="5421630"/>
          </a:xfrm>
          <a:prstGeom prst="rect">
            <a:avLst/>
          </a:prstGeom>
        </p:spPr>
      </p:pic>
      <p:pic>
        <p:nvPicPr>
          <p:cNvPr id="5" name="图片 4" descr="53"/>
          <p:cNvPicPr>
            <a:picLocks noChangeAspect="1"/>
          </p:cNvPicPr>
          <p:nvPr/>
        </p:nvPicPr>
        <p:blipFill>
          <a:blip r:embed="rId2"/>
          <a:srcRect l="6626" r="6626" b="17061"/>
          <a:stretch>
            <a:fillRect/>
          </a:stretch>
        </p:blipFill>
        <p:spPr>
          <a:xfrm>
            <a:off x="-123190" y="4149090"/>
            <a:ext cx="6184900" cy="3741420"/>
          </a:xfrm>
          <a:prstGeom prst="rect">
            <a:avLst/>
          </a:prstGeom>
        </p:spPr>
      </p:pic>
      <p:pic>
        <p:nvPicPr>
          <p:cNvPr id="3" name="图片 2" descr="53"/>
          <p:cNvPicPr>
            <a:picLocks noChangeAspect="1"/>
          </p:cNvPicPr>
          <p:nvPr/>
        </p:nvPicPr>
        <p:blipFill>
          <a:blip r:embed="rId2"/>
          <a:srcRect l="6626" r="6626" b="17061"/>
          <a:stretch>
            <a:fillRect/>
          </a:stretch>
        </p:blipFill>
        <p:spPr>
          <a:xfrm>
            <a:off x="8759825" y="3733800"/>
            <a:ext cx="6184900" cy="3741420"/>
          </a:xfrm>
          <a:prstGeom prst="rect">
            <a:avLst/>
          </a:prstGeom>
        </p:spPr>
      </p:pic>
      <p:pic>
        <p:nvPicPr>
          <p:cNvPr id="4" name="图片 3" descr="53"/>
          <p:cNvPicPr>
            <a:picLocks noChangeAspect="1"/>
          </p:cNvPicPr>
          <p:nvPr/>
        </p:nvPicPr>
        <p:blipFill>
          <a:blip r:embed="rId2"/>
          <a:srcRect l="6626" r="6626" b="17061"/>
          <a:stretch>
            <a:fillRect/>
          </a:stretch>
        </p:blipFill>
        <p:spPr>
          <a:xfrm>
            <a:off x="9912350" y="3848100"/>
            <a:ext cx="6184900" cy="3741420"/>
          </a:xfrm>
          <a:prstGeom prst="rect">
            <a:avLst/>
          </a:prstGeom>
        </p:spPr>
      </p:pic>
      <p:pic>
        <p:nvPicPr>
          <p:cNvPr id="7" name="图片 6" descr="53"/>
          <p:cNvPicPr>
            <a:picLocks noChangeAspect="1"/>
          </p:cNvPicPr>
          <p:nvPr/>
        </p:nvPicPr>
        <p:blipFill>
          <a:blip r:embed="rId2"/>
          <a:srcRect l="6626" r="6626" b="17061"/>
          <a:stretch>
            <a:fillRect/>
          </a:stretch>
        </p:blipFill>
        <p:spPr>
          <a:xfrm>
            <a:off x="11724640" y="3848100"/>
            <a:ext cx="6184900" cy="3741420"/>
          </a:xfrm>
          <a:prstGeom prst="rect">
            <a:avLst/>
          </a:prstGeom>
        </p:spPr>
      </p:pic>
      <p:pic>
        <p:nvPicPr>
          <p:cNvPr id="10" name="图片 9" descr="52"/>
          <p:cNvPicPr>
            <a:picLocks noChangeAspect="1"/>
          </p:cNvPicPr>
          <p:nvPr/>
        </p:nvPicPr>
        <p:blipFill>
          <a:blip r:embed="rId1"/>
          <a:srcRect l="3643" r="53616" b="12777"/>
          <a:stretch>
            <a:fillRect/>
          </a:stretch>
        </p:blipFill>
        <p:spPr>
          <a:xfrm>
            <a:off x="3827145" y="4239260"/>
            <a:ext cx="3070225" cy="5421630"/>
          </a:xfrm>
          <a:prstGeom prst="rect">
            <a:avLst/>
          </a:prstGeom>
        </p:spPr>
      </p:pic>
      <p:pic>
        <p:nvPicPr>
          <p:cNvPr id="11" name="图片 10" descr="52"/>
          <p:cNvPicPr>
            <a:picLocks noChangeAspect="1"/>
          </p:cNvPicPr>
          <p:nvPr/>
        </p:nvPicPr>
        <p:blipFill>
          <a:blip r:embed="rId1"/>
          <a:srcRect l="3643" r="53616" b="12777"/>
          <a:stretch>
            <a:fillRect/>
          </a:stretch>
        </p:blipFill>
        <p:spPr>
          <a:xfrm>
            <a:off x="5773420" y="5094605"/>
            <a:ext cx="3070225" cy="5421630"/>
          </a:xfrm>
          <a:prstGeom prst="rect">
            <a:avLst/>
          </a:prstGeom>
        </p:spPr>
      </p:pic>
      <p:pic>
        <p:nvPicPr>
          <p:cNvPr id="2" name="图片 1" descr="53"/>
          <p:cNvPicPr>
            <a:picLocks noChangeAspect="1"/>
          </p:cNvPicPr>
          <p:nvPr/>
        </p:nvPicPr>
        <p:blipFill>
          <a:blip r:embed="rId2"/>
          <a:srcRect l="6626" r="6626" b="17061"/>
          <a:stretch>
            <a:fillRect/>
          </a:stretch>
        </p:blipFill>
        <p:spPr>
          <a:xfrm>
            <a:off x="2269490" y="3848100"/>
            <a:ext cx="6184900" cy="3741420"/>
          </a:xfrm>
          <a:prstGeom prst="rect">
            <a:avLst/>
          </a:prstGeom>
        </p:spPr>
      </p:pic>
      <p:sp>
        <p:nvSpPr>
          <p:cNvPr id="18" name="Rectangle 17"/>
          <p:cNvSpPr/>
          <p:nvPr/>
        </p:nvSpPr>
        <p:spPr>
          <a:xfrm>
            <a:off x="4627009" y="1290978"/>
            <a:ext cx="2938626" cy="829394"/>
          </a:xfrm>
          <a:prstGeom prst="rect">
            <a:avLst/>
          </a:prstGeom>
        </p:spPr>
        <p:txBody>
          <a:bodyPr wrap="none">
            <a:spAutoFit/>
          </a:bodyPr>
          <a:lstStyle/>
          <a:p>
            <a:pPr algn="ctr">
              <a:lnSpc>
                <a:spcPct val="107000"/>
              </a:lnSpc>
              <a:tabLst>
                <a:tab pos="602615" algn="l"/>
              </a:tabLst>
              <a:defRPr/>
            </a:pPr>
            <a:r>
              <a:rPr lang="en-US" sz="4800" b="1" dirty="0" smtClean="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GHI NHỚ</a:t>
            </a:r>
            <a:endParaRPr lang="en-US" sz="4800" dirty="0">
              <a:solidFill>
                <a:prstClr val="white"/>
              </a:solidFill>
              <a:latin typeface="Times New Roman" panose="02020603050405020304" pitchFamily="18" charset="0"/>
              <a:ea typeface="Calibri" panose="020F0502020204030204" charset="0"/>
              <a:cs typeface="Times New Roman" panose="02020603050405020304" pitchFamily="18" charset="0"/>
            </a:endParaRPr>
          </a:p>
        </p:txBody>
      </p:sp>
      <p:sp>
        <p:nvSpPr>
          <p:cNvPr id="20" name="Rectangle 19"/>
          <p:cNvSpPr/>
          <p:nvPr/>
        </p:nvSpPr>
        <p:spPr>
          <a:xfrm>
            <a:off x="1411941" y="2265550"/>
            <a:ext cx="9453283" cy="267765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defRPr/>
            </a:pPr>
            <a:r>
              <a:rPr lang="en-US" sz="28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Muốn</a:t>
            </a:r>
            <a:r>
              <a:rPr lang="en-US" sz="28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thuyết</a:t>
            </a:r>
            <a:r>
              <a:rPr lang="en-US" sz="28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minh </a:t>
            </a:r>
            <a:r>
              <a:rPr lang="en-US" sz="28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8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hấp</a:t>
            </a:r>
            <a:r>
              <a:rPr lang="en-US" sz="28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dẫn</a:t>
            </a:r>
            <a:r>
              <a:rPr lang="en-US" sz="28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ta </a:t>
            </a:r>
            <a:r>
              <a:rPr lang="en-US" sz="28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vận</a:t>
            </a:r>
            <a:r>
              <a:rPr lang="en-US" sz="28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them </a:t>
            </a:r>
            <a:r>
              <a:rPr lang="en-US" sz="28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28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BPNT  </a:t>
            </a:r>
            <a:r>
              <a:rPr lang="en-US" sz="28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28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chuyện</a:t>
            </a:r>
            <a:r>
              <a:rPr lang="en-US" sz="28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sz="28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thuật</a:t>
            </a:r>
            <a:r>
              <a:rPr lang="en-US" sz="28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thoại</a:t>
            </a:r>
            <a:r>
              <a:rPr lang="en-US" sz="28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theo</a:t>
            </a:r>
            <a:r>
              <a:rPr lang="en-US" sz="28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ẩn</a:t>
            </a:r>
            <a:r>
              <a:rPr lang="en-US" sz="28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dụ</a:t>
            </a:r>
            <a:r>
              <a:rPr lang="en-US" sz="28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hóa</a:t>
            </a:r>
            <a:r>
              <a:rPr lang="en-US" sz="28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hoặc</a:t>
            </a:r>
            <a:r>
              <a:rPr lang="en-US" sz="28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cá</a:t>
            </a:r>
            <a:r>
              <a:rPr lang="en-US" sz="28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vè</a:t>
            </a:r>
            <a:r>
              <a:rPr lang="en-US" sz="28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diễn</a:t>
            </a:r>
            <a:r>
              <a:rPr lang="en-US" sz="28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ca</a:t>
            </a:r>
            <a:r>
              <a:rPr lang="en-US" sz="28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defRPr/>
            </a:pPr>
            <a:r>
              <a:rPr lang="en-US" sz="2800" dirty="0" err="1" smtClean="0">
                <a:solidFill>
                  <a:prstClr val="black"/>
                </a:solidFill>
                <a:latin typeface="Times New Roman" panose="02020603050405020304" pitchFamily="18" charset="0"/>
                <a:cs typeface="Times New Roman" panose="02020603050405020304" pitchFamily="18" charset="0"/>
              </a:rPr>
              <a:t>Yêu</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cầu</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các</a:t>
            </a:r>
            <a:r>
              <a:rPr lang="en-US" sz="2800" dirty="0" smtClean="0">
                <a:solidFill>
                  <a:prstClr val="black"/>
                </a:solidFill>
                <a:latin typeface="Times New Roman" panose="02020603050405020304" pitchFamily="18" charset="0"/>
                <a:cs typeface="Times New Roman" panose="02020603050405020304" pitchFamily="18" charset="0"/>
              </a:rPr>
              <a:t> BPNT </a:t>
            </a:r>
            <a:r>
              <a:rPr lang="en-US" sz="2800" dirty="0" err="1" smtClean="0">
                <a:solidFill>
                  <a:prstClr val="black"/>
                </a:solidFill>
                <a:latin typeface="Times New Roman" panose="02020603050405020304" pitchFamily="18" charset="0"/>
                <a:cs typeface="Times New Roman" panose="02020603050405020304" pitchFamily="18" charset="0"/>
              </a:rPr>
              <a:t>cần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được</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sử</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dụng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thích</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hợp</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góp</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phần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làm</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nổi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bật</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đặc</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điểm</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của</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đối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tượng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thuyết</a:t>
            </a:r>
            <a:r>
              <a:rPr lang="en-US" sz="2800" dirty="0" smtClean="0">
                <a:solidFill>
                  <a:prstClr val="black"/>
                </a:solidFill>
                <a:latin typeface="Times New Roman" panose="02020603050405020304" pitchFamily="18" charset="0"/>
                <a:cs typeface="Times New Roman" panose="02020603050405020304" pitchFamily="18" charset="0"/>
              </a:rPr>
              <a:t> minh </a:t>
            </a:r>
            <a:r>
              <a:rPr lang="en-US" sz="2800" dirty="0" err="1" smtClean="0">
                <a:solidFill>
                  <a:prstClr val="black"/>
                </a:solidFill>
                <a:latin typeface="Times New Roman" panose="02020603050405020304" pitchFamily="18" charset="0"/>
                <a:cs typeface="Times New Roman" panose="02020603050405020304" pitchFamily="18" charset="0"/>
              </a:rPr>
              <a:t>và</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gây</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hứng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thú</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cho</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người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đọc</a:t>
            </a:r>
            <a:r>
              <a:rPr lang="en-US" sz="2800" dirty="0" smtClean="0">
                <a:solidFill>
                  <a:prstClr val="black"/>
                </a:solidFill>
                <a:latin typeface="Times New Roman" panose="02020603050405020304" pitchFamily="18" charset="0"/>
                <a:cs typeface="Times New Roman" panose="02020603050405020304" pitchFamily="18" charset="0"/>
              </a:rPr>
              <a:t>.</a:t>
            </a:r>
            <a:endParaRPr lang="en-US" sz="3200" dirty="0">
              <a:solidFill>
                <a:prstClr val="black"/>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2000"/>
    </mc:Choice>
    <mc:Fallback>
      <p:transition spd="slow" advClick="0" advTm="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8" grpId="0"/>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图片 8" descr="54"/>
          <p:cNvPicPr>
            <a:picLocks noChangeAspect="1"/>
          </p:cNvPicPr>
          <p:nvPr/>
        </p:nvPicPr>
        <p:blipFill>
          <a:blip r:embed="rId1"/>
          <a:srcRect l="6715" t="8843" r="12340" b="7668"/>
          <a:stretch>
            <a:fillRect/>
          </a:stretch>
        </p:blipFill>
        <p:spPr>
          <a:xfrm rot="5640000">
            <a:off x="255905" y="6005195"/>
            <a:ext cx="1814195" cy="1973580"/>
          </a:xfrm>
          <a:prstGeom prst="rect">
            <a:avLst/>
          </a:prstGeom>
        </p:spPr>
      </p:pic>
      <p:pic>
        <p:nvPicPr>
          <p:cNvPr id="52" name="图片 10" descr="54"/>
          <p:cNvPicPr>
            <a:picLocks noChangeAspect="1"/>
          </p:cNvPicPr>
          <p:nvPr/>
        </p:nvPicPr>
        <p:blipFill>
          <a:blip r:embed="rId1"/>
          <a:srcRect l="6715" t="8843" r="12340" b="7668"/>
          <a:stretch>
            <a:fillRect/>
          </a:stretch>
        </p:blipFill>
        <p:spPr>
          <a:xfrm>
            <a:off x="-1280160" y="5011420"/>
            <a:ext cx="2369820" cy="2578100"/>
          </a:xfrm>
          <a:prstGeom prst="rect">
            <a:avLst/>
          </a:prstGeom>
        </p:spPr>
      </p:pic>
      <p:pic>
        <p:nvPicPr>
          <p:cNvPr id="53" name="图片 10" descr="54"/>
          <p:cNvPicPr>
            <a:picLocks noChangeAspect="1"/>
          </p:cNvPicPr>
          <p:nvPr/>
        </p:nvPicPr>
        <p:blipFill>
          <a:blip r:embed="rId1"/>
          <a:srcRect l="6715" t="8843" r="12340" b="7668"/>
          <a:stretch>
            <a:fillRect/>
          </a:stretch>
        </p:blipFill>
        <p:spPr>
          <a:xfrm>
            <a:off x="-719657" y="5702935"/>
            <a:ext cx="2369820" cy="2578100"/>
          </a:xfrm>
          <a:prstGeom prst="rect">
            <a:avLst/>
          </a:prstGeom>
        </p:spPr>
      </p:pic>
      <p:grpSp>
        <p:nvGrpSpPr>
          <p:cNvPr id="18" name="vong quay"/>
          <p:cNvGrpSpPr/>
          <p:nvPr/>
        </p:nvGrpSpPr>
        <p:grpSpPr>
          <a:xfrm>
            <a:off x="5512053" y="1385776"/>
            <a:ext cx="5040570" cy="5035301"/>
            <a:chOff x="5425622" y="292790"/>
            <a:chExt cx="5834378" cy="5828280"/>
          </a:xfrm>
        </p:grpSpPr>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20" name="TextBox 19"/>
            <p:cNvSpPr txBox="1"/>
            <p:nvPr/>
          </p:nvSpPr>
          <p:spPr>
            <a:xfrm rot="14949661">
              <a:off x="6674685" y="1316755"/>
              <a:ext cx="2025648" cy="581720"/>
            </a:xfrm>
            <a:prstGeom prst="rect">
              <a:avLst/>
            </a:prstGeom>
            <a:noFill/>
          </p:spPr>
          <p:txBody>
            <a:bodyPr wrap="square" rtlCol="0">
              <a:spAutoFit/>
            </a:bodyPr>
            <a:lstStyle/>
            <a:p>
              <a:pPr algn="ctr" defTabSz="913765">
                <a:defRPr/>
              </a:pPr>
              <a:r>
                <a:rPr lang="en-GB" sz="2665" b="1" dirty="0" err="1">
                  <a:solidFill>
                    <a:prstClr val="black"/>
                  </a:solidFill>
                  <a:latin typeface="Tahoma" panose="020B0604030504040204" pitchFamily="34" charset="0"/>
                  <a:ea typeface="Tahoma" panose="020B0604030504040204" pitchFamily="34" charset="0"/>
                  <a:cs typeface="Tahoma" panose="020B0604030504040204" pitchFamily="34" charset="0"/>
                </a:rPr>
                <a:t>Xóa</a:t>
              </a:r>
              <a:r>
                <a:rPr lang="en-GB" sz="2665" b="1" dirty="0">
                  <a:solidFill>
                    <a:prstClr val="black"/>
                  </a:solidFill>
                  <a:latin typeface="Tahoma" panose="020B0604030504040204" pitchFamily="34" charset="0"/>
                  <a:ea typeface="Tahoma" panose="020B0604030504040204" pitchFamily="34" charset="0"/>
                  <a:cs typeface="Tahoma" panose="020B0604030504040204" pitchFamily="34" charset="0"/>
                </a:rPr>
                <a:t> 1 </a:t>
              </a:r>
              <a:r>
                <a:rPr lang="en-GB" sz="2665" b="1" dirty="0" err="1">
                  <a:solidFill>
                    <a:prstClr val="black"/>
                  </a:solidFill>
                  <a:latin typeface="Tahoma" panose="020B0604030504040204" pitchFamily="34" charset="0"/>
                  <a:ea typeface="Tahoma" panose="020B0604030504040204" pitchFamily="34" charset="0"/>
                  <a:cs typeface="Tahoma" panose="020B0604030504040204" pitchFamily="34" charset="0"/>
                </a:rPr>
                <a:t>lỗi</a:t>
              </a:r>
              <a:endParaRPr lang="vi-VN" sz="2665"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2232592">
              <a:off x="5742638" y="2232340"/>
              <a:ext cx="2025648" cy="581720"/>
            </a:xfrm>
            <a:prstGeom prst="rect">
              <a:avLst/>
            </a:prstGeom>
            <a:noFill/>
          </p:spPr>
          <p:txBody>
            <a:bodyPr wrap="square" rtlCol="0">
              <a:spAutoFit/>
            </a:bodyPr>
            <a:lstStyle/>
            <a:p>
              <a:pPr algn="ctr" defTabSz="913765">
                <a:defRPr/>
              </a:pPr>
              <a:r>
                <a:rPr lang="en-GB" sz="2665" b="1" dirty="0">
                  <a:solidFill>
                    <a:prstClr val="white"/>
                  </a:solidFill>
                  <a:latin typeface="Tahoma" panose="020B0604030504040204" pitchFamily="34" charset="0"/>
                  <a:ea typeface="Tahoma" panose="020B0604030504040204" pitchFamily="34" charset="0"/>
                  <a:cs typeface="Tahoma" panose="020B0604030504040204" pitchFamily="34" charset="0"/>
                </a:rPr>
                <a:t>7 ĐIỂM</a:t>
              </a:r>
              <a:endParaRPr lang="vi-VN" sz="2665"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2" name="TextBox 21"/>
            <p:cNvSpPr txBox="1"/>
            <p:nvPr/>
          </p:nvSpPr>
          <p:spPr>
            <a:xfrm rot="17590276">
              <a:off x="8020994" y="1313830"/>
              <a:ext cx="2025648" cy="581720"/>
            </a:xfrm>
            <a:prstGeom prst="rect">
              <a:avLst/>
            </a:prstGeom>
            <a:noFill/>
          </p:spPr>
          <p:txBody>
            <a:bodyPr wrap="square" rtlCol="0">
              <a:spAutoFit/>
            </a:bodyPr>
            <a:lstStyle/>
            <a:p>
              <a:pPr algn="ctr" defTabSz="913765">
                <a:defRPr/>
              </a:pPr>
              <a:r>
                <a:rPr lang="en-GB" sz="2665" b="1" dirty="0">
                  <a:solidFill>
                    <a:prstClr val="white"/>
                  </a:solidFill>
                  <a:latin typeface="Tahoma" panose="020B0604030504040204" pitchFamily="34" charset="0"/>
                  <a:ea typeface="Tahoma" panose="020B0604030504040204" pitchFamily="34" charset="0"/>
                  <a:cs typeface="Tahoma" panose="020B0604030504040204" pitchFamily="34" charset="0"/>
                </a:rPr>
                <a:t>8 </a:t>
              </a:r>
              <a:r>
                <a:rPr lang="en-GB" sz="2665" b="1" dirty="0" err="1">
                  <a:solidFill>
                    <a:prstClr val="white"/>
                  </a:solidFill>
                  <a:latin typeface="Tahoma" panose="020B0604030504040204" pitchFamily="34" charset="0"/>
                  <a:ea typeface="Tahoma" panose="020B0604030504040204" pitchFamily="34" charset="0"/>
                  <a:cs typeface="Tahoma" panose="020B0604030504040204" pitchFamily="34" charset="0"/>
                </a:rPr>
                <a:t>điểm</a:t>
              </a:r>
              <a:endParaRPr lang="vi-VN" sz="2665"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3" name="TextBox 22"/>
            <p:cNvSpPr txBox="1"/>
            <p:nvPr/>
          </p:nvSpPr>
          <p:spPr>
            <a:xfrm rot="20155085">
              <a:off x="9058289" y="1976618"/>
              <a:ext cx="2197711" cy="961568"/>
            </a:xfrm>
            <a:prstGeom prst="rect">
              <a:avLst/>
            </a:prstGeom>
            <a:noFill/>
          </p:spPr>
          <p:txBody>
            <a:bodyPr wrap="square" rtlCol="0">
              <a:spAutoFit/>
            </a:bodyPr>
            <a:lstStyle/>
            <a:p>
              <a:pPr algn="ctr" defTabSz="913765">
                <a:defRPr/>
              </a:pPr>
              <a:r>
                <a:rPr lang="en-GB" sz="2400" b="1" dirty="0" err="1">
                  <a:solidFill>
                    <a:prstClr val="black"/>
                  </a:solidFill>
                  <a:latin typeface="Tahoma" panose="020B0604030504040204" pitchFamily="34" charset="0"/>
                  <a:ea typeface="Tahoma" panose="020B0604030504040204" pitchFamily="34" charset="0"/>
                  <a:cs typeface="Tahoma" panose="020B0604030504040204" pitchFamily="34" charset="0"/>
                </a:rPr>
                <a:t>Trả</a:t>
              </a:r>
              <a:r>
                <a:rPr lang="en-GB" sz="24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GB" sz="2400" b="1" dirty="0" err="1">
                  <a:solidFill>
                    <a:prstClr val="black"/>
                  </a:solidFill>
                  <a:latin typeface="Tahoma" panose="020B0604030504040204" pitchFamily="34" charset="0"/>
                  <a:ea typeface="Tahoma" panose="020B0604030504040204" pitchFamily="34" charset="0"/>
                  <a:cs typeface="Tahoma" panose="020B0604030504040204" pitchFamily="34" charset="0"/>
                </a:rPr>
                <a:t>lời</a:t>
              </a:r>
              <a:r>
                <a:rPr lang="en-GB" sz="24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GB" sz="2400" b="1" dirty="0" err="1">
                  <a:solidFill>
                    <a:prstClr val="black"/>
                  </a:solidFill>
                  <a:latin typeface="Tahoma" panose="020B0604030504040204" pitchFamily="34" charset="0"/>
                  <a:ea typeface="Tahoma" panose="020B0604030504040204" pitchFamily="34" charset="0"/>
                  <a:cs typeface="Tahoma" panose="020B0604030504040204" pitchFamily="34" charset="0"/>
                </a:rPr>
                <a:t>thêm</a:t>
              </a:r>
              <a:r>
                <a:rPr lang="en-GB" sz="2400" b="1" dirty="0">
                  <a:solidFill>
                    <a:prstClr val="black"/>
                  </a:solidFill>
                  <a:latin typeface="Tahoma" panose="020B0604030504040204" pitchFamily="34" charset="0"/>
                  <a:ea typeface="Tahoma" panose="020B0604030504040204" pitchFamily="34" charset="0"/>
                  <a:cs typeface="Tahoma" panose="020B0604030504040204" pitchFamily="34" charset="0"/>
                </a:rPr>
                <a:t> 1 </a:t>
              </a:r>
              <a:r>
                <a:rPr lang="en-GB" sz="2400" b="1" dirty="0" err="1">
                  <a:solidFill>
                    <a:prstClr val="black"/>
                  </a:solidFill>
                  <a:latin typeface="Tahoma" panose="020B0604030504040204" pitchFamily="34" charset="0"/>
                  <a:ea typeface="Tahoma" panose="020B0604030504040204" pitchFamily="34" charset="0"/>
                  <a:cs typeface="Tahoma" panose="020B0604030504040204" pitchFamily="34" charset="0"/>
                </a:rPr>
                <a:t>câu</a:t>
              </a:r>
              <a:endParaRPr lang="vi-VN" sz="2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4" name="TextBox 23"/>
            <p:cNvSpPr txBox="1"/>
            <p:nvPr/>
          </p:nvSpPr>
          <p:spPr>
            <a:xfrm rot="9501114">
              <a:off x="5697322" y="3572133"/>
              <a:ext cx="2025648" cy="581720"/>
            </a:xfrm>
            <a:prstGeom prst="rect">
              <a:avLst/>
            </a:prstGeom>
            <a:noFill/>
          </p:spPr>
          <p:txBody>
            <a:bodyPr wrap="square" rtlCol="0">
              <a:spAutoFit/>
            </a:bodyPr>
            <a:lstStyle/>
            <a:p>
              <a:pPr algn="ctr" defTabSz="913765">
                <a:defRPr/>
              </a:pPr>
              <a:r>
                <a:rPr lang="en-GB" sz="2665" b="1" dirty="0">
                  <a:solidFill>
                    <a:prstClr val="white"/>
                  </a:solidFill>
                  <a:latin typeface="Tahoma" panose="020B0604030504040204" pitchFamily="34" charset="0"/>
                  <a:ea typeface="Tahoma" panose="020B0604030504040204" pitchFamily="34" charset="0"/>
                  <a:cs typeface="Tahoma" panose="020B0604030504040204" pitchFamily="34" charset="0"/>
                </a:rPr>
                <a:t>10 </a:t>
              </a:r>
              <a:r>
                <a:rPr lang="en-GB" sz="2665" b="1" dirty="0" err="1">
                  <a:solidFill>
                    <a:prstClr val="white"/>
                  </a:solidFill>
                  <a:latin typeface="Tahoma" panose="020B0604030504040204" pitchFamily="34" charset="0"/>
                  <a:ea typeface="Tahoma" panose="020B0604030504040204" pitchFamily="34" charset="0"/>
                  <a:cs typeface="Tahoma" panose="020B0604030504040204" pitchFamily="34" charset="0"/>
                </a:rPr>
                <a:t>điểm</a:t>
              </a:r>
              <a:endParaRPr lang="vi-VN" sz="2665"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5" name="TextBox 24"/>
            <p:cNvSpPr txBox="1"/>
            <p:nvPr/>
          </p:nvSpPr>
          <p:spPr>
            <a:xfrm rot="6703311">
              <a:off x="6688632" y="4497054"/>
              <a:ext cx="2025648" cy="961568"/>
            </a:xfrm>
            <a:prstGeom prst="rect">
              <a:avLst/>
            </a:prstGeom>
            <a:noFill/>
          </p:spPr>
          <p:txBody>
            <a:bodyPr wrap="square" rtlCol="0">
              <a:spAutoFit/>
            </a:bodyPr>
            <a:lstStyle/>
            <a:p>
              <a:pPr algn="ctr" defTabSz="913765">
                <a:defRPr/>
              </a:pPr>
              <a:r>
                <a:rPr lang="en-GB" sz="2400" b="1" dirty="0" err="1">
                  <a:solidFill>
                    <a:prstClr val="white"/>
                  </a:solidFill>
                  <a:latin typeface="Tahoma" panose="020B0604030504040204" pitchFamily="34" charset="0"/>
                  <a:ea typeface="Tahoma" panose="020B0604030504040204" pitchFamily="34" charset="0"/>
                  <a:cs typeface="Tahoma" panose="020B0604030504040204" pitchFamily="34" charset="0"/>
                </a:rPr>
                <a:t>xóa</a:t>
              </a:r>
              <a:r>
                <a:rPr lang="en-GB" sz="2400" b="1" dirty="0">
                  <a:solidFill>
                    <a:prstClr val="white"/>
                  </a:solidFill>
                  <a:latin typeface="Tahoma" panose="020B0604030504040204" pitchFamily="34" charset="0"/>
                  <a:ea typeface="Tahoma" panose="020B0604030504040204" pitchFamily="34" charset="0"/>
                  <a:cs typeface="Tahoma" panose="020B0604030504040204" pitchFamily="34" charset="0"/>
                </a:rPr>
                <a:t> 1 </a:t>
              </a:r>
              <a:r>
                <a:rPr lang="en-GB" sz="2400" b="1" dirty="0" err="1">
                  <a:solidFill>
                    <a:prstClr val="white"/>
                  </a:solidFill>
                  <a:latin typeface="Tahoma" panose="020B0604030504040204" pitchFamily="34" charset="0"/>
                  <a:ea typeface="Tahoma" panose="020B0604030504040204" pitchFamily="34" charset="0"/>
                  <a:cs typeface="Tahoma" panose="020B0604030504040204" pitchFamily="34" charset="0"/>
                </a:rPr>
                <a:t>điểm</a:t>
              </a:r>
              <a:r>
                <a:rPr lang="en-GB" sz="24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GB" sz="2400" b="1" dirty="0" err="1">
                  <a:solidFill>
                    <a:prstClr val="white"/>
                  </a:solidFill>
                  <a:latin typeface="Tahoma" panose="020B0604030504040204" pitchFamily="34" charset="0"/>
                  <a:ea typeface="Tahoma" panose="020B0604030504040204" pitchFamily="34" charset="0"/>
                  <a:cs typeface="Tahoma" panose="020B0604030504040204" pitchFamily="34" charset="0"/>
                </a:rPr>
                <a:t>xấu</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7" name="TextBox 26"/>
            <p:cNvSpPr txBox="1"/>
            <p:nvPr/>
          </p:nvSpPr>
          <p:spPr>
            <a:xfrm rot="3829829">
              <a:off x="8100816" y="4393373"/>
              <a:ext cx="2025648" cy="1009216"/>
            </a:xfrm>
            <a:prstGeom prst="rect">
              <a:avLst/>
            </a:prstGeom>
            <a:noFill/>
          </p:spPr>
          <p:txBody>
            <a:bodyPr wrap="square" rtlCol="0">
              <a:spAutoFit/>
            </a:bodyPr>
            <a:lstStyle/>
            <a:p>
              <a:pPr algn="ctr" defTabSz="913765">
                <a:defRPr/>
              </a:pPr>
              <a:r>
                <a:rPr lang="en-GB" sz="2535" b="1" dirty="0" err="1">
                  <a:solidFill>
                    <a:prstClr val="black"/>
                  </a:solidFill>
                  <a:latin typeface="Tahoma" panose="020B0604030504040204" pitchFamily="34" charset="0"/>
                  <a:ea typeface="Tahoma" panose="020B0604030504040204" pitchFamily="34" charset="0"/>
                  <a:cs typeface="Tahoma" panose="020B0604030504040204" pitchFamily="34" charset="0"/>
                </a:rPr>
                <a:t>Chúc</a:t>
              </a:r>
              <a:r>
                <a:rPr lang="en-GB" sz="2535"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GB" sz="2535" b="1" dirty="0" err="1">
                  <a:solidFill>
                    <a:prstClr val="black"/>
                  </a:solidFill>
                  <a:latin typeface="Tahoma" panose="020B0604030504040204" pitchFamily="34" charset="0"/>
                  <a:ea typeface="Tahoma" panose="020B0604030504040204" pitchFamily="34" charset="0"/>
                  <a:cs typeface="Tahoma" panose="020B0604030504040204" pitchFamily="34" charset="0"/>
                </a:rPr>
                <a:t>bạn</a:t>
              </a:r>
              <a:r>
                <a:rPr lang="en-GB" sz="2535" b="1" dirty="0">
                  <a:solidFill>
                    <a:prstClr val="black"/>
                  </a:solidFill>
                  <a:latin typeface="Tahoma" panose="020B0604030504040204" pitchFamily="34" charset="0"/>
                  <a:ea typeface="Tahoma" panose="020B0604030504040204" pitchFamily="34" charset="0"/>
                  <a:cs typeface="Tahoma" panose="020B0604030504040204" pitchFamily="34" charset="0"/>
                </a:rPr>
                <a:t> may </a:t>
              </a:r>
              <a:r>
                <a:rPr lang="en-GB" sz="2535" b="1" dirty="0" err="1">
                  <a:solidFill>
                    <a:prstClr val="black"/>
                  </a:solidFill>
                  <a:latin typeface="Tahoma" panose="020B0604030504040204" pitchFamily="34" charset="0"/>
                  <a:ea typeface="Tahoma" panose="020B0604030504040204" pitchFamily="34" charset="0"/>
                  <a:cs typeface="Tahoma" panose="020B0604030504040204" pitchFamily="34" charset="0"/>
                </a:rPr>
                <a:t>mắn</a:t>
              </a:r>
              <a:endParaRPr lang="vi-VN" sz="2535"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8" name="TextBox 27"/>
            <p:cNvSpPr txBox="1"/>
            <p:nvPr/>
          </p:nvSpPr>
          <p:spPr>
            <a:xfrm rot="1321648">
              <a:off x="8940448" y="3556145"/>
              <a:ext cx="2025648" cy="676720"/>
            </a:xfrm>
            <a:prstGeom prst="rect">
              <a:avLst/>
            </a:prstGeom>
            <a:noFill/>
          </p:spPr>
          <p:txBody>
            <a:bodyPr wrap="square" rtlCol="0">
              <a:spAutoFit/>
            </a:bodyPr>
            <a:lstStyle/>
            <a:p>
              <a:pPr algn="ctr" defTabSz="913765">
                <a:defRPr/>
              </a:pP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rPr>
                <a:t>9 </a:t>
              </a:r>
              <a:r>
                <a:rPr lang="en-GB" sz="3200" b="1" dirty="0" err="1">
                  <a:solidFill>
                    <a:prstClr val="white"/>
                  </a:solidFill>
                  <a:latin typeface="Tahoma" panose="020B0604030504040204" pitchFamily="34" charset="0"/>
                  <a:ea typeface="Tahoma" panose="020B0604030504040204" pitchFamily="34" charset="0"/>
                  <a:cs typeface="Tahoma" panose="020B0604030504040204" pitchFamily="34" charset="0"/>
                </a:rPr>
                <a:t>điểm</a:t>
              </a:r>
              <a:endPar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pic>
        <p:nvPicPr>
          <p:cNvPr id="29" name="vongquay">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11793627" y="-521241"/>
            <a:ext cx="609412" cy="609412"/>
          </a:xfrm>
          <a:prstGeom prst="rect">
            <a:avLst/>
          </a:prstGeom>
        </p:spPr>
      </p:pic>
      <p:sp>
        <p:nvSpPr>
          <p:cNvPr id="31" name="Rectangle 30"/>
          <p:cNvSpPr/>
          <p:nvPr/>
        </p:nvSpPr>
        <p:spPr>
          <a:xfrm>
            <a:off x="1881" y="204285"/>
            <a:ext cx="12215726" cy="912848"/>
          </a:xfrm>
          <a:prstGeom prst="rect">
            <a:avLst/>
          </a:prstGeom>
        </p:spPr>
        <p:txBody>
          <a:bodyPr wrap="square" lIns="91408" tIns="45705" rIns="91408" bIns="45705">
            <a:spAutoFit/>
          </a:bodyPr>
          <a:lstStyle/>
          <a:p>
            <a:pPr defTabSz="913765">
              <a:defRPr/>
            </a:pPr>
            <a:r>
              <a:rPr lang="en-US" sz="5330" b="1" dirty="0">
                <a:solidFill>
                  <a:srgbClr val="FF0000"/>
                </a:solidFill>
                <a:latin typeface="Cooper Black" panose="0208090404030B020404" pitchFamily="18" charset="0"/>
              </a:rPr>
              <a:t>TRÒ CHƠI: VÒNG QUAY MAY MẮN</a:t>
            </a:r>
            <a:endParaRPr lang="en-US" sz="5330" b="1" dirty="0">
              <a:solidFill>
                <a:srgbClr val="FF0000"/>
              </a:solidFill>
              <a:latin typeface="Cooper Black" panose="0208090404030B020404" pitchFamily="18" charset="0"/>
            </a:endParaRPr>
          </a:p>
        </p:txBody>
      </p:sp>
      <p:pic>
        <p:nvPicPr>
          <p:cNvPr id="32" name="Picture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190879" y="651701"/>
            <a:ext cx="714154" cy="1190258"/>
          </a:xfrm>
          <a:prstGeom prst="rect">
            <a:avLst/>
          </a:prstGeom>
        </p:spPr>
      </p:pic>
      <p:sp>
        <p:nvSpPr>
          <p:cNvPr id="33" name="Isosceles Triangle 32"/>
          <p:cNvSpPr/>
          <p:nvPr/>
        </p:nvSpPr>
        <p:spPr>
          <a:xfrm rot="16200000">
            <a:off x="10804772" y="2710452"/>
            <a:ext cx="807372" cy="175955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400">
              <a:solidFill>
                <a:prstClr val="white"/>
              </a:solidFill>
            </a:endParaRPr>
          </a:p>
        </p:txBody>
      </p:sp>
      <p:sp>
        <p:nvSpPr>
          <p:cNvPr id="35" name="Heart 34">
            <a:hlinkClick r:id="" action="ppaction://noaction"/>
          </p:cNvPr>
          <p:cNvSpPr/>
          <p:nvPr/>
        </p:nvSpPr>
        <p:spPr>
          <a:xfrm rot="5400000">
            <a:off x="11486007" y="3051417"/>
            <a:ext cx="1044707" cy="1044704"/>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400">
              <a:solidFill>
                <a:prstClr val="white"/>
              </a:solidFill>
            </a:endParaRPr>
          </a:p>
        </p:txBody>
      </p:sp>
      <p:sp>
        <p:nvSpPr>
          <p:cNvPr id="36" name="Rectangle 35"/>
          <p:cNvSpPr/>
          <p:nvPr/>
        </p:nvSpPr>
        <p:spPr>
          <a:xfrm>
            <a:off x="606616" y="2308004"/>
            <a:ext cx="3626715" cy="3139321"/>
          </a:xfrm>
          <a:prstGeom prst="rect">
            <a:avLst/>
          </a:prstGeom>
        </p:spPr>
        <p:txBody>
          <a:bodyPr wrap="square">
            <a:spAutoFit/>
          </a:bodyPr>
          <a:lstStyle/>
          <a:p>
            <a:pPr>
              <a:spcBef>
                <a:spcPct val="50000"/>
              </a:spcBef>
            </a:pPr>
            <a:r>
              <a:rPr lang="en-US" altLang="en-US" sz="3600" b="1" i="1" dirty="0" err="1">
                <a:latin typeface="Times New Roman" panose="02020603050405020304" pitchFamily="18" charset="0"/>
                <a:cs typeface="Times New Roman" panose="02020603050405020304" pitchFamily="18" charset="0"/>
              </a:rPr>
              <a:t>Văn</a:t>
            </a:r>
            <a:r>
              <a:rPr lang="en-US" altLang="en-US" sz="3600" b="1" i="1" dirty="0">
                <a:latin typeface="Times New Roman" panose="02020603050405020304" pitchFamily="18" charset="0"/>
                <a:cs typeface="Times New Roman" panose="02020603050405020304" pitchFamily="18" charset="0"/>
              </a:rPr>
              <a:t> </a:t>
            </a:r>
            <a:r>
              <a:rPr lang="en-US" altLang="en-US" sz="3600" b="1" i="1" dirty="0" err="1">
                <a:latin typeface="Times New Roman" panose="02020603050405020304" pitchFamily="18" charset="0"/>
                <a:cs typeface="Times New Roman" panose="02020603050405020304" pitchFamily="18" charset="0"/>
              </a:rPr>
              <a:t>bản</a:t>
            </a:r>
            <a:r>
              <a:rPr lang="en-US" altLang="en-US" sz="3600" b="1" i="1" dirty="0">
                <a:latin typeface="Times New Roman" panose="02020603050405020304" pitchFamily="18" charset="0"/>
                <a:cs typeface="Times New Roman" panose="02020603050405020304" pitchFamily="18" charset="0"/>
              </a:rPr>
              <a:t> </a:t>
            </a:r>
            <a:r>
              <a:rPr lang="en-US" altLang="en-US" sz="3600" b="1" i="1" dirty="0" err="1">
                <a:latin typeface="Times New Roman" panose="02020603050405020304" pitchFamily="18" charset="0"/>
                <a:cs typeface="Times New Roman" panose="02020603050405020304" pitchFamily="18" charset="0"/>
              </a:rPr>
              <a:t>thuyết</a:t>
            </a:r>
            <a:r>
              <a:rPr lang="en-US" altLang="en-US" sz="3600" b="1" i="1" dirty="0">
                <a:latin typeface="Times New Roman" panose="02020603050405020304" pitchFamily="18" charset="0"/>
                <a:cs typeface="Times New Roman" panose="02020603050405020304" pitchFamily="18" charset="0"/>
              </a:rPr>
              <a:t> minh </a:t>
            </a:r>
            <a:r>
              <a:rPr lang="en-US" altLang="en-US" sz="3600" b="1" i="1" dirty="0" err="1">
                <a:latin typeface="Times New Roman" panose="02020603050405020304" pitchFamily="18" charset="0"/>
                <a:cs typeface="Times New Roman" panose="02020603050405020304" pitchFamily="18" charset="0"/>
              </a:rPr>
              <a:t>là</a:t>
            </a:r>
            <a:r>
              <a:rPr lang="en-US" altLang="en-US" sz="3600" b="1" i="1" dirty="0">
                <a:latin typeface="Times New Roman" panose="02020603050405020304" pitchFamily="18" charset="0"/>
                <a:cs typeface="Times New Roman" panose="02020603050405020304" pitchFamily="18" charset="0"/>
              </a:rPr>
              <a:t> </a:t>
            </a:r>
            <a:r>
              <a:rPr lang="en-US" altLang="en-US" sz="3600" b="1" i="1" dirty="0" err="1">
                <a:latin typeface="Times New Roman" panose="02020603050405020304" pitchFamily="18" charset="0"/>
                <a:cs typeface="Times New Roman" panose="02020603050405020304" pitchFamily="18" charset="0"/>
              </a:rPr>
              <a:t>gì</a:t>
            </a:r>
            <a:r>
              <a:rPr lang="en-US" altLang="en-US" sz="3600" b="1" i="1" dirty="0" smtClean="0">
                <a:latin typeface="Times New Roman" panose="02020603050405020304" pitchFamily="18" charset="0"/>
                <a:cs typeface="Times New Roman" panose="02020603050405020304" pitchFamily="18" charset="0"/>
              </a:rPr>
              <a:t>?</a:t>
            </a:r>
            <a:endParaRPr lang="en-US" altLang="en-US" sz="3600" b="1" i="1" dirty="0" smtClean="0">
              <a:latin typeface="Times New Roman" panose="02020603050405020304" pitchFamily="18" charset="0"/>
              <a:cs typeface="Times New Roman" panose="02020603050405020304" pitchFamily="18" charset="0"/>
            </a:endParaRPr>
          </a:p>
          <a:p>
            <a:pPr>
              <a:spcBef>
                <a:spcPct val="50000"/>
              </a:spcBef>
            </a:pPr>
            <a:r>
              <a:rPr lang="en-US" altLang="en-US" sz="3600" i="1" dirty="0" smtClean="0">
                <a:latin typeface="Times New Roman" panose="02020603050405020304" pitchFamily="18" charset="0"/>
                <a:cs typeface="Times New Roman" panose="02020603050405020304" pitchFamily="18" charset="0"/>
              </a:rPr>
              <a:t>(VB </a:t>
            </a:r>
            <a:r>
              <a:rPr lang="en-US" altLang="en-US" sz="3600" i="1" dirty="0" err="1" smtClean="0">
                <a:latin typeface="Times New Roman" panose="02020603050405020304" pitchFamily="18" charset="0"/>
                <a:cs typeface="Times New Roman" panose="02020603050405020304" pitchFamily="18" charset="0"/>
              </a:rPr>
              <a:t>thuyết</a:t>
            </a:r>
            <a:r>
              <a:rPr lang="en-US" altLang="en-US" sz="3600" i="1" dirty="0" smtClean="0">
                <a:latin typeface="Times New Roman" panose="02020603050405020304" pitchFamily="18" charset="0"/>
                <a:cs typeface="Times New Roman" panose="02020603050405020304" pitchFamily="18" charset="0"/>
              </a:rPr>
              <a:t> minh </a:t>
            </a:r>
            <a:r>
              <a:rPr lang="en-US" altLang="en-US" sz="3600" i="1" dirty="0" err="1" smtClean="0">
                <a:latin typeface="Times New Roman" panose="02020603050405020304" pitchFamily="18" charset="0"/>
                <a:cs typeface="Times New Roman" panose="02020603050405020304" pitchFamily="18" charset="0"/>
              </a:rPr>
              <a:t>là</a:t>
            </a:r>
            <a:r>
              <a:rPr lang="en-US" altLang="en-US" sz="3600" i="1" dirty="0" smtClean="0">
                <a:latin typeface="Times New Roman" panose="02020603050405020304" pitchFamily="18" charset="0"/>
                <a:cs typeface="Times New Roman" panose="02020603050405020304" pitchFamily="18" charset="0"/>
              </a:rPr>
              <a:t> </a:t>
            </a:r>
            <a:r>
              <a:rPr lang="en-US" altLang="en-US" sz="3600" i="1" dirty="0" err="1" smtClean="0">
                <a:latin typeface="Times New Roman" panose="02020603050405020304" pitchFamily="18" charset="0"/>
                <a:cs typeface="Times New Roman" panose="02020603050405020304" pitchFamily="18" charset="0"/>
              </a:rPr>
              <a:t>kiểu</a:t>
            </a:r>
            <a:r>
              <a:rPr lang="en-US" altLang="en-US" sz="3600" i="1" dirty="0" smtClean="0">
                <a:latin typeface="Times New Roman" panose="02020603050405020304" pitchFamily="18" charset="0"/>
                <a:cs typeface="Times New Roman" panose="02020603050405020304" pitchFamily="18" charset="0"/>
              </a:rPr>
              <a:t> </a:t>
            </a:r>
            <a:r>
              <a:rPr lang="en-US" altLang="en-US" sz="3600" i="1" dirty="0" err="1" smtClean="0">
                <a:latin typeface="Times New Roman" panose="02020603050405020304" pitchFamily="18" charset="0"/>
                <a:cs typeface="Times New Roman" panose="02020603050405020304" pitchFamily="18" charset="0"/>
              </a:rPr>
              <a:t>văn</a:t>
            </a:r>
            <a:r>
              <a:rPr lang="en-US" altLang="en-US" sz="3600" i="1" dirty="0" smtClean="0">
                <a:latin typeface="Times New Roman" panose="02020603050405020304" pitchFamily="18" charset="0"/>
                <a:cs typeface="Times New Roman" panose="02020603050405020304" pitchFamily="18" charset="0"/>
              </a:rPr>
              <a:t> </a:t>
            </a:r>
            <a:r>
              <a:rPr lang="en-US" altLang="en-US" sz="3600" i="1" dirty="0" err="1" smtClean="0">
                <a:latin typeface="Times New Roman" panose="02020603050405020304" pitchFamily="18" charset="0"/>
                <a:cs typeface="Times New Roman" panose="02020603050405020304" pitchFamily="18" charset="0"/>
              </a:rPr>
              <a:t>bản</a:t>
            </a:r>
            <a:r>
              <a:rPr lang="en-US" altLang="en-US" sz="3600" i="1" dirty="0" smtClean="0">
                <a:latin typeface="Times New Roman" panose="02020603050405020304" pitchFamily="18" charset="0"/>
                <a:cs typeface="Times New Roman" panose="02020603050405020304" pitchFamily="18" charset="0"/>
              </a:rPr>
              <a:t> </a:t>
            </a:r>
            <a:r>
              <a:rPr lang="en-US" altLang="en-US" sz="3600" i="1" dirty="0" err="1" smtClean="0">
                <a:latin typeface="Times New Roman" panose="02020603050405020304" pitchFamily="18" charset="0"/>
                <a:cs typeface="Times New Roman" panose="02020603050405020304" pitchFamily="18" charset="0"/>
              </a:rPr>
              <a:t>như</a:t>
            </a:r>
            <a:r>
              <a:rPr lang="en-US" altLang="en-US" sz="3600" i="1" dirty="0" smtClean="0">
                <a:latin typeface="Times New Roman" panose="02020603050405020304" pitchFamily="18" charset="0"/>
                <a:cs typeface="Times New Roman" panose="02020603050405020304" pitchFamily="18" charset="0"/>
              </a:rPr>
              <a:t> </a:t>
            </a:r>
            <a:r>
              <a:rPr lang="en-US" altLang="en-US" sz="3600" i="1" dirty="0" err="1" smtClean="0">
                <a:latin typeface="Times New Roman" panose="02020603050405020304" pitchFamily="18" charset="0"/>
                <a:cs typeface="Times New Roman" panose="02020603050405020304" pitchFamily="18" charset="0"/>
              </a:rPr>
              <a:t>thế</a:t>
            </a:r>
            <a:r>
              <a:rPr lang="en-US" altLang="en-US" sz="3600" i="1" dirty="0" smtClean="0">
                <a:latin typeface="Times New Roman" panose="02020603050405020304" pitchFamily="18" charset="0"/>
                <a:cs typeface="Times New Roman" panose="02020603050405020304" pitchFamily="18" charset="0"/>
              </a:rPr>
              <a:t> </a:t>
            </a:r>
            <a:r>
              <a:rPr lang="en-US" altLang="en-US" sz="3600" i="1" dirty="0" err="1" smtClean="0">
                <a:latin typeface="Times New Roman" panose="02020603050405020304" pitchFamily="18" charset="0"/>
                <a:cs typeface="Times New Roman" panose="02020603050405020304" pitchFamily="18" charset="0"/>
              </a:rPr>
              <a:t>nào</a:t>
            </a:r>
            <a:r>
              <a:rPr lang="en-US" altLang="en-US" sz="3600" i="1" dirty="0" smtClean="0">
                <a:latin typeface="Times New Roman" panose="02020603050405020304" pitchFamily="18" charset="0"/>
                <a:cs typeface="Times New Roman" panose="02020603050405020304" pitchFamily="18" charset="0"/>
              </a:rPr>
              <a:t>?)</a:t>
            </a:r>
            <a:endParaRPr lang="en-US" altLang="en-US" sz="3600" i="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repeatCount="indefinite" fill="hold" nodeType="clickEffect">
                                  <p:stCondLst>
                                    <p:cond delay="0"/>
                                  </p:stCondLst>
                                  <p:endCondLst>
                                    <p:cond evt="onNext" delay="0">
                                      <p:tgtEl>
                                        <p:sldTgt/>
                                      </p:tgtEl>
                                    </p:cond>
                                  </p:endCondLst>
                                  <p:childTnLst>
                                    <p:animRot by="21600000">
                                      <p:cBhvr>
                                        <p:cTn id="6" dur="500" fill="hold"/>
                                        <p:tgtEl>
                                          <p:spTgt spid="18"/>
                                        </p:tgtEl>
                                        <p:attrNameLst>
                                          <p:attrName>r</p:attrName>
                                        </p:attrNameLst>
                                      </p:cBhvr>
                                    </p:animRot>
                                  </p:childTnLst>
                                </p:cTn>
                              </p:par>
                              <p:par>
                                <p:cTn id="7" presetID="1" presetClass="mediacall" presetSubtype="0" fill="hold" nodeType="withEffect">
                                  <p:stCondLst>
                                    <p:cond delay="0"/>
                                  </p:stCondLst>
                                  <p:childTnLst>
                                    <p:cmd type="call" cmd="playFrom(0.0)">
                                      <p:cBhvr>
                                        <p:cTn id="8" dur="30406" fill="hold"/>
                                        <p:tgtEl>
                                          <p:spTgt spid="29"/>
                                        </p:tgtEl>
                                      </p:cBhvr>
                                    </p:cmd>
                                  </p:childTnLst>
                                </p:cTn>
                              </p:par>
                              <p:par>
                                <p:cTn id="9" presetID="2" presetClass="entr" presetSubtype="2" fill="hold" grpId="0" nodeType="withEffect">
                                  <p:stCondLst>
                                    <p:cond delay="0"/>
                                  </p:stCondLst>
                                  <p:iterate type="lt">
                                    <p:tmPct val="0"/>
                                  </p:iterate>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1000" fill="hold"/>
                                        <p:tgtEl>
                                          <p:spTgt spid="31"/>
                                        </p:tgtEl>
                                        <p:attrNameLst>
                                          <p:attrName>ppt_x</p:attrName>
                                        </p:attrNameLst>
                                      </p:cBhvr>
                                      <p:tavLst>
                                        <p:tav tm="0">
                                          <p:val>
                                            <p:strVal val="1+#ppt_w/2"/>
                                          </p:val>
                                        </p:tav>
                                        <p:tav tm="100000">
                                          <p:val>
                                            <p:strVal val="#ppt_x"/>
                                          </p:val>
                                        </p:tav>
                                      </p:tavLst>
                                    </p:anim>
                                    <p:anim calcmode="lin" valueType="num">
                                      <p:cBhvr additive="base">
                                        <p:cTn id="12" dur="1000" fill="hold"/>
                                        <p:tgtEl>
                                          <p:spTgt spid="31"/>
                                        </p:tgtEl>
                                        <p:attrNameLst>
                                          <p:attrName>ppt_y</p:attrName>
                                        </p:attrNameLst>
                                      </p:cBhvr>
                                      <p:tavLst>
                                        <p:tav tm="0">
                                          <p:val>
                                            <p:strVal val="#ppt_y"/>
                                          </p:val>
                                        </p:tav>
                                        <p:tav tm="100000">
                                          <p:val>
                                            <p:strVal val="#ppt_y"/>
                                          </p:val>
                                        </p:tav>
                                      </p:tavLst>
                                    </p:anim>
                                  </p:childTnLst>
                                </p:cTn>
                              </p:par>
                              <p:par>
                                <p:cTn id="13" presetID="34" presetClass="emph" presetSubtype="0" repeatCount="indefinite" fill="hold" grpId="1" nodeType="withEffect">
                                  <p:stCondLst>
                                    <p:cond delay="1000"/>
                                  </p:stCondLst>
                                  <p:iterate type="lt">
                                    <p:tmPct val="10000"/>
                                  </p:iterate>
                                  <p:childTnLst>
                                    <p:animMotion origin="layout" path="M -1.66667E-6 3.41561E-6 L -1.66667E-6 -0.0722 " pathEditMode="relative" rAng="0" ptsTypes="AA">
                                      <p:cBhvr>
                                        <p:cTn id="14" dur="250" accel="50000" decel="50000" autoRev="1" fill="hold">
                                          <p:stCondLst>
                                            <p:cond delay="0"/>
                                          </p:stCondLst>
                                        </p:cTn>
                                        <p:tgtEl>
                                          <p:spTgt spid="31"/>
                                        </p:tgtEl>
                                        <p:attrNameLst>
                                          <p:attrName>ppt_x</p:attrName>
                                          <p:attrName>ppt_y</p:attrName>
                                        </p:attrNameLst>
                                      </p:cBhvr>
                                      <p:rCtr x="0" y="-3610"/>
                                    </p:animMotion>
                                    <p:animRot by="1500000">
                                      <p:cBhvr>
                                        <p:cTn id="15" dur="125" fill="hold">
                                          <p:stCondLst>
                                            <p:cond delay="0"/>
                                          </p:stCondLst>
                                        </p:cTn>
                                        <p:tgtEl>
                                          <p:spTgt spid="31"/>
                                        </p:tgtEl>
                                        <p:attrNameLst>
                                          <p:attrName>r</p:attrName>
                                        </p:attrNameLst>
                                      </p:cBhvr>
                                    </p:animRot>
                                    <p:animRot by="-1500000">
                                      <p:cBhvr>
                                        <p:cTn id="16" dur="125" fill="hold">
                                          <p:stCondLst>
                                            <p:cond delay="125"/>
                                          </p:stCondLst>
                                        </p:cTn>
                                        <p:tgtEl>
                                          <p:spTgt spid="31"/>
                                        </p:tgtEl>
                                        <p:attrNameLst>
                                          <p:attrName>r</p:attrName>
                                        </p:attrNameLst>
                                      </p:cBhvr>
                                    </p:animRot>
                                    <p:animRot by="-1500000">
                                      <p:cBhvr>
                                        <p:cTn id="17" dur="125" fill="hold">
                                          <p:stCondLst>
                                            <p:cond delay="250"/>
                                          </p:stCondLst>
                                        </p:cTn>
                                        <p:tgtEl>
                                          <p:spTgt spid="31"/>
                                        </p:tgtEl>
                                        <p:attrNameLst>
                                          <p:attrName>r</p:attrName>
                                        </p:attrNameLst>
                                      </p:cBhvr>
                                    </p:animRot>
                                    <p:animRot by="1500000">
                                      <p:cBhvr>
                                        <p:cTn id="18" dur="125" fill="hold">
                                          <p:stCondLst>
                                            <p:cond delay="375"/>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20000">
                <p:cTn id="19" fill="hold" display="0">
                  <p:stCondLst>
                    <p:cond delay="indefinite"/>
                  </p:stCondLst>
                  <p:endCondLst>
                    <p:cond evt="onStopAudio" delay="0">
                      <p:tgtEl>
                        <p:sldTgt/>
                      </p:tgtEl>
                    </p:cond>
                  </p:endCondLst>
                </p:cTn>
                <p:tgtEl>
                  <p:spTgt spid="29"/>
                </p:tgtEl>
              </p:cMediaNode>
            </p:audio>
          </p:childTnLst>
        </p:cTn>
      </p:par>
    </p:tnLst>
    <p:bldLst>
      <p:bldP spid="31" grpId="0"/>
      <p:bldP spid="31"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52"/>
          <p:cNvPicPr>
            <a:picLocks noChangeAspect="1"/>
          </p:cNvPicPr>
          <p:nvPr/>
        </p:nvPicPr>
        <p:blipFill>
          <a:blip r:embed="rId1"/>
          <a:srcRect l="3643" r="53616" b="12777"/>
          <a:stretch>
            <a:fillRect/>
          </a:stretch>
        </p:blipFill>
        <p:spPr>
          <a:xfrm>
            <a:off x="8744404" y="-272744"/>
            <a:ext cx="4109448" cy="7256767"/>
          </a:xfrm>
          <a:prstGeom prst="rect">
            <a:avLst/>
          </a:prstGeom>
        </p:spPr>
      </p:pic>
      <p:sp>
        <p:nvSpPr>
          <p:cNvPr id="16" name="文本框 1"/>
          <p:cNvSpPr txBox="1"/>
          <p:nvPr/>
        </p:nvSpPr>
        <p:spPr>
          <a:xfrm>
            <a:off x="490946" y="2208215"/>
            <a:ext cx="8253458" cy="1443600"/>
          </a:xfrm>
          <a:prstGeom prst="rect">
            <a:avLst/>
          </a:prstGeom>
          <a:noFill/>
        </p:spPr>
        <p:txBody>
          <a:bodyPr wrap="square" rtlCol="0">
            <a:spAutoFit/>
          </a:bodyPr>
          <a:lstStyle>
            <a:defPPr>
              <a:defRPr lang="zh-CN"/>
            </a:defPPr>
            <a:lvl1pPr>
              <a:defRPr sz="7200" b="1">
                <a:solidFill>
                  <a:srgbClr val="7A9B47"/>
                </a:solidFill>
                <a:cs typeface="+mn-ea"/>
              </a:defRPr>
            </a:lvl1pPr>
          </a:lstStyle>
          <a:p>
            <a:pPr lvl="0" algn="ctr">
              <a:lnSpc>
                <a:spcPct val="107000"/>
              </a:lnSpc>
              <a:defRPr/>
            </a:pPr>
            <a:r>
              <a:rPr lang="en-US" sz="8800" dirty="0" smtClean="0">
                <a:solidFill>
                  <a:srgbClr val="FF0000"/>
                </a:solidFill>
                <a:latin typeface="Times New Roman" panose="02020603050405020304" pitchFamily="18" charset="0"/>
                <a:ea typeface="MS Mincho"/>
                <a:cs typeface="Times New Roman" panose="02020603050405020304" pitchFamily="18" charset="0"/>
              </a:rPr>
              <a:t>II. LUYỆN TẬP</a:t>
            </a:r>
            <a:endParaRPr lang="en-US" sz="8800" b="0" dirty="0">
              <a:solidFill>
                <a:srgbClr val="FF0000"/>
              </a:solidFill>
              <a:latin typeface="Times New Roman" panose="02020603050405020304" pitchFamily="18" charset="0"/>
              <a:ea typeface="Calibri" panose="020F0502020204030204"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2000"/>
    </mc:Choice>
    <mc:Fallback>
      <p:transition spd="slow" advClick="0" advTm="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 219"/>
          <p:cNvSpPr/>
          <p:nvPr/>
        </p:nvSpPr>
        <p:spPr>
          <a:xfrm>
            <a:off x="3778272" y="179267"/>
            <a:ext cx="5009055" cy="737426"/>
          </a:xfrm>
          <a:prstGeom prst="roundRect">
            <a:avLst>
              <a:gd name="adj" fmla="val 50000"/>
            </a:avLst>
          </a:prstGeom>
          <a:solidFill>
            <a:srgbClr val="6C7F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en-US" altLang="zh-CN" sz="2800" b="1" u="sng" dirty="0" err="1" smtClean="0">
                <a:solidFill>
                  <a:srgbClr val="FFFFFF"/>
                </a:solidFill>
                <a:latin typeface="Times New Roman" panose="02020603050405020304" pitchFamily="18" charset="0"/>
                <a:cs typeface="Times New Roman" panose="02020603050405020304" pitchFamily="18" charset="0"/>
                <a:sym typeface="+mn-lt"/>
              </a:rPr>
              <a:t>Bài</a:t>
            </a:r>
            <a:r>
              <a:rPr lang="en-US" altLang="zh-CN" sz="2800" b="1" u="sng" dirty="0" smtClean="0">
                <a:solidFill>
                  <a:srgbClr val="FFFFFF"/>
                </a:solidFill>
                <a:latin typeface="Times New Roman" panose="02020603050405020304" pitchFamily="18" charset="0"/>
                <a:cs typeface="Times New Roman" panose="02020603050405020304" pitchFamily="18" charset="0"/>
                <a:sym typeface="+mn-lt"/>
              </a:rPr>
              <a:t> </a:t>
            </a:r>
            <a:r>
              <a:rPr lang="en-US" altLang="zh-CN" sz="2800" b="1" u="sng" dirty="0" err="1" smtClean="0">
                <a:solidFill>
                  <a:srgbClr val="FFFFFF"/>
                </a:solidFill>
                <a:latin typeface="Times New Roman" panose="02020603050405020304" pitchFamily="18" charset="0"/>
                <a:cs typeface="Times New Roman" panose="02020603050405020304" pitchFamily="18" charset="0"/>
                <a:sym typeface="+mn-lt"/>
              </a:rPr>
              <a:t>tập</a:t>
            </a:r>
            <a:r>
              <a:rPr lang="en-US" altLang="zh-CN" sz="2800" b="1" u="sng" dirty="0" smtClean="0">
                <a:solidFill>
                  <a:srgbClr val="FFFFFF"/>
                </a:solidFill>
                <a:latin typeface="Times New Roman" panose="02020603050405020304" pitchFamily="18" charset="0"/>
                <a:cs typeface="Times New Roman" panose="02020603050405020304" pitchFamily="18" charset="0"/>
                <a:sym typeface="+mn-lt"/>
              </a:rPr>
              <a:t> 1</a:t>
            </a:r>
            <a:endParaRPr lang="zh-CN" altLang="en-US" sz="2800" b="1" u="sng" dirty="0">
              <a:solidFill>
                <a:srgbClr val="FFFFFF"/>
              </a:solidFill>
              <a:latin typeface="Times New Roman" panose="02020603050405020304" pitchFamily="18" charset="0"/>
              <a:cs typeface="Times New Roman" panose="02020603050405020304" pitchFamily="18" charset="0"/>
              <a:sym typeface="+mn-lt"/>
            </a:endParaRPr>
          </a:p>
        </p:txBody>
      </p:sp>
      <p:pic>
        <p:nvPicPr>
          <p:cNvPr id="13" name="图片 2" descr="52"/>
          <p:cNvPicPr>
            <a:picLocks noChangeAspect="1"/>
          </p:cNvPicPr>
          <p:nvPr/>
        </p:nvPicPr>
        <p:blipFill>
          <a:blip r:embed="rId1"/>
          <a:srcRect l="3643" r="53616" b="12777"/>
          <a:stretch>
            <a:fillRect/>
          </a:stretch>
        </p:blipFill>
        <p:spPr>
          <a:xfrm>
            <a:off x="10930890" y="1714500"/>
            <a:ext cx="2955925" cy="5220970"/>
          </a:xfrm>
          <a:prstGeom prst="rect">
            <a:avLst/>
          </a:prstGeom>
        </p:spPr>
      </p:pic>
      <p:sp>
        <p:nvSpPr>
          <p:cNvPr id="2" name="Rectangle 1"/>
          <p:cNvSpPr/>
          <p:nvPr/>
        </p:nvSpPr>
        <p:spPr>
          <a:xfrm>
            <a:off x="2187302" y="1129725"/>
            <a:ext cx="7997702" cy="584775"/>
          </a:xfrm>
          <a:prstGeom prst="rect">
            <a:avLst/>
          </a:prstGeom>
        </p:spPr>
        <p:txBody>
          <a:bodyPr wrap="none">
            <a:spAutoFit/>
          </a:bodyPr>
          <a:lstStyle/>
          <a:p>
            <a:pPr algn="just" eaLnBrk="0" fontAlgn="base" hangingPunct="0">
              <a:spcBef>
                <a:spcPct val="50000"/>
              </a:spcBef>
              <a:spcAft>
                <a:spcPct val="0"/>
              </a:spcAft>
            </a:pPr>
            <a:r>
              <a:rPr lang="en-US" altLang="en-US" sz="3200" b="1" i="1" dirty="0" err="1">
                <a:solidFill>
                  <a:srgbClr val="FF0000"/>
                </a:solidFill>
                <a:latin typeface="Times New Roman" panose="02020603050405020304" pitchFamily="18" charset="0"/>
                <a:cs typeface="Times New Roman" panose="02020603050405020304" pitchFamily="18" charset="0"/>
              </a:rPr>
              <a:t>Đọc</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văn</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bản</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Ngọc</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Hoàng</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xử</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tội</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ruồi</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xanh</a:t>
            </a:r>
            <a:r>
              <a:rPr lang="en-US" altLang="en-US" sz="3200" b="1" i="1" dirty="0">
                <a:solidFill>
                  <a:srgbClr val="FF0000"/>
                </a:solidFill>
                <a:latin typeface="Times New Roman" panose="02020603050405020304" pitchFamily="18" charset="0"/>
                <a:cs typeface="Times New Roman" panose="02020603050405020304" pitchFamily="18" charset="0"/>
              </a:rPr>
              <a:t>”</a:t>
            </a:r>
            <a:endParaRPr lang="en-US" altLang="en-US" sz="3200" b="1" i="1" dirty="0">
              <a:solidFill>
                <a:srgbClr val="FF0000"/>
              </a:solidFill>
              <a:latin typeface="Times New Roman" panose="02020603050405020304" pitchFamily="18" charset="0"/>
              <a:cs typeface="Times New Roman" panose="02020603050405020304" pitchFamily="18" charset="0"/>
            </a:endParaRPr>
          </a:p>
        </p:txBody>
      </p:sp>
      <p:sp>
        <p:nvSpPr>
          <p:cNvPr id="16" name=" 219"/>
          <p:cNvSpPr/>
          <p:nvPr/>
        </p:nvSpPr>
        <p:spPr>
          <a:xfrm>
            <a:off x="3559331" y="179267"/>
            <a:ext cx="5009055" cy="737426"/>
          </a:xfrm>
          <a:prstGeom prst="roundRect">
            <a:avLst>
              <a:gd name="adj" fmla="val 50000"/>
            </a:avLst>
          </a:prstGeom>
          <a:solidFill>
            <a:srgbClr val="6C7F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en-US" altLang="zh-CN" sz="2800" b="1" u="sng" dirty="0" err="1" smtClean="0">
                <a:solidFill>
                  <a:srgbClr val="FFFFFF"/>
                </a:solidFill>
                <a:latin typeface="Times New Roman" panose="02020603050405020304" pitchFamily="18" charset="0"/>
                <a:cs typeface="Times New Roman" panose="02020603050405020304" pitchFamily="18" charset="0"/>
                <a:sym typeface="+mn-lt"/>
              </a:rPr>
              <a:t>Bài</a:t>
            </a:r>
            <a:r>
              <a:rPr lang="en-US" altLang="zh-CN" sz="2800" b="1" u="sng" dirty="0" smtClean="0">
                <a:solidFill>
                  <a:srgbClr val="FFFFFF"/>
                </a:solidFill>
                <a:latin typeface="Times New Roman" panose="02020603050405020304" pitchFamily="18" charset="0"/>
                <a:cs typeface="Times New Roman" panose="02020603050405020304" pitchFamily="18" charset="0"/>
                <a:sym typeface="+mn-lt"/>
              </a:rPr>
              <a:t> </a:t>
            </a:r>
            <a:r>
              <a:rPr lang="en-US" altLang="zh-CN" sz="2800" b="1" u="sng" dirty="0" err="1" smtClean="0">
                <a:solidFill>
                  <a:srgbClr val="FFFFFF"/>
                </a:solidFill>
                <a:latin typeface="Times New Roman" panose="02020603050405020304" pitchFamily="18" charset="0"/>
                <a:cs typeface="Times New Roman" panose="02020603050405020304" pitchFamily="18" charset="0"/>
                <a:sym typeface="+mn-lt"/>
              </a:rPr>
              <a:t>tập</a:t>
            </a:r>
            <a:r>
              <a:rPr lang="en-US" altLang="zh-CN" sz="2800" b="1" u="sng" dirty="0" smtClean="0">
                <a:solidFill>
                  <a:srgbClr val="FFFFFF"/>
                </a:solidFill>
                <a:latin typeface="Times New Roman" panose="02020603050405020304" pitchFamily="18" charset="0"/>
                <a:cs typeface="Times New Roman" panose="02020603050405020304" pitchFamily="18" charset="0"/>
                <a:sym typeface="+mn-lt"/>
              </a:rPr>
              <a:t> 1</a:t>
            </a:r>
            <a:endParaRPr lang="zh-CN" altLang="en-US" sz="2800" b="1" u="sng" dirty="0">
              <a:solidFill>
                <a:srgbClr val="FFFFFF"/>
              </a:solidFill>
              <a:latin typeface="Times New Roman" panose="02020603050405020304" pitchFamily="18" charset="0"/>
              <a:cs typeface="Times New Roman" panose="02020603050405020304" pitchFamily="18" charset="0"/>
              <a:sym typeface="+mn-lt"/>
            </a:endParaRPr>
          </a:p>
        </p:txBody>
      </p:sp>
      <p:sp>
        <p:nvSpPr>
          <p:cNvPr id="3" name="Rectangle 2"/>
          <p:cNvSpPr/>
          <p:nvPr/>
        </p:nvSpPr>
        <p:spPr>
          <a:xfrm>
            <a:off x="610069" y="2094534"/>
            <a:ext cx="10222552" cy="4293483"/>
          </a:xfrm>
          <a:prstGeom prst="rect">
            <a:avLst/>
          </a:prstGeom>
        </p:spPr>
        <p:txBody>
          <a:bodyPr wrap="square">
            <a:spAutoFit/>
          </a:bodyPr>
          <a:lstStyle/>
          <a:p>
            <a:pPr indent="187325" algn="just">
              <a:lnSpc>
                <a:spcPct val="150000"/>
              </a:lnSpc>
              <a:tabLst>
                <a:tab pos="323850" algn="l"/>
              </a:tabLst>
            </a:pPr>
            <a:r>
              <a:rPr lang="vi-VN" sz="2600" i="1" dirty="0">
                <a:latin typeface="Times New Roman" panose="02020603050405020304" pitchFamily="18" charset="0"/>
              </a:rPr>
              <a:t>a.- </a:t>
            </a:r>
            <a:r>
              <a:rPr lang="vi-VN" sz="2600" b="1" i="1" dirty="0">
                <a:latin typeface="Times New Roman" panose="02020603050405020304" pitchFamily="18" charset="0"/>
              </a:rPr>
              <a:t>Có tính chất thuyết minh </a:t>
            </a:r>
            <a:r>
              <a:rPr lang="vi-VN" sz="2600" i="1" dirty="0">
                <a:latin typeface="Times New Roman" panose="02020603050405020304" pitchFamily="18" charset="0"/>
              </a:rPr>
              <a:t>thể hiện ở chỗ nó cung cấp các kiến thức khách quan đáng tin cậy về loài ruồi: về họ, giống, loài, về các tập tính sinh sống, sinh đẻ, đặc điểm cấu tạo cơ thể...</a:t>
            </a:r>
            <a:endParaRPr lang="vi-VN" sz="2600" i="1" dirty="0">
              <a:latin typeface="Times New Roman" panose="02020603050405020304" pitchFamily="18" charset="0"/>
            </a:endParaRPr>
          </a:p>
          <a:p>
            <a:pPr indent="187325" algn="just">
              <a:lnSpc>
                <a:spcPct val="150000"/>
              </a:lnSpc>
              <a:tabLst>
                <a:tab pos="323850" algn="l"/>
              </a:tabLst>
            </a:pPr>
            <a:r>
              <a:rPr lang="vi-VN" sz="2600" b="1" i="1" dirty="0">
                <a:latin typeface="Times New Roman" panose="02020603050405020304" pitchFamily="18" charset="0"/>
                <a:cs typeface="Times New Roman" panose="02020603050405020304" pitchFamily="18" charset="0"/>
              </a:rPr>
              <a:t>- Các phương pháp thuyết minh đã được sử dụng </a:t>
            </a:r>
            <a:r>
              <a:rPr lang="vi-VN" sz="2600" i="1" dirty="0">
                <a:latin typeface="Times New Roman" panose="02020603050405020304" pitchFamily="18" charset="0"/>
                <a:cs typeface="Times New Roman" panose="02020603050405020304" pitchFamily="18" charset="0"/>
              </a:rPr>
              <a:t>: </a:t>
            </a:r>
            <a:r>
              <a:rPr lang="vi-VN" sz="2600" b="1" i="1" u="sng" dirty="0">
                <a:latin typeface="Times New Roman" panose="02020603050405020304" pitchFamily="18" charset="0"/>
                <a:cs typeface="Times New Roman" panose="02020603050405020304" pitchFamily="18" charset="0"/>
              </a:rPr>
              <a:t>định nghĩa </a:t>
            </a:r>
            <a:r>
              <a:rPr lang="vi-VN" sz="2600" i="1" dirty="0">
                <a:latin typeface="Times New Roman" panose="02020603050405020304" pitchFamily="18" charset="0"/>
                <a:cs typeface="Times New Roman" panose="02020603050405020304" pitchFamily="18" charset="0"/>
              </a:rPr>
              <a:t>(thuộc họ côn trùng hai cánh...); </a:t>
            </a:r>
            <a:r>
              <a:rPr lang="vi-VN" sz="2600" b="1" i="1" u="sng" dirty="0">
                <a:latin typeface="Times New Roman" panose="02020603050405020304" pitchFamily="18" charset="0"/>
                <a:cs typeface="Times New Roman" panose="02020603050405020304" pitchFamily="18" charset="0"/>
              </a:rPr>
              <a:t>phân loại </a:t>
            </a:r>
            <a:r>
              <a:rPr lang="vi-VN" sz="2600" i="1" dirty="0">
                <a:latin typeface="Times New Roman" panose="02020603050405020304" pitchFamily="18" charset="0"/>
                <a:cs typeface="Times New Roman" panose="02020603050405020304" pitchFamily="18" charset="0"/>
              </a:rPr>
              <a:t>các loại ruồi; </a:t>
            </a:r>
            <a:r>
              <a:rPr lang="vi-VN" sz="2600" b="1" i="1" u="sng" dirty="0">
                <a:latin typeface="Times New Roman" panose="02020603050405020304" pitchFamily="18" charset="0"/>
                <a:cs typeface="Times New Roman" panose="02020603050405020304" pitchFamily="18" charset="0"/>
              </a:rPr>
              <a:t>nêu số liệu </a:t>
            </a:r>
            <a:r>
              <a:rPr lang="vi-VN" sz="2600" i="1" dirty="0">
                <a:latin typeface="Times New Roman" panose="02020603050405020304" pitchFamily="18" charset="0"/>
                <a:cs typeface="Times New Roman" panose="02020603050405020304" pitchFamily="18" charset="0"/>
              </a:rPr>
              <a:t>(số vi khuẩn, số lượng sinh sản của một cặp ruồi); </a:t>
            </a:r>
            <a:r>
              <a:rPr lang="vi-VN" sz="2600" b="1" i="1" u="sng" dirty="0">
                <a:latin typeface="Times New Roman" panose="02020603050405020304" pitchFamily="18" charset="0"/>
                <a:cs typeface="Times New Roman" panose="02020603050405020304" pitchFamily="18" charset="0"/>
              </a:rPr>
              <a:t>liệt kê </a:t>
            </a:r>
            <a:r>
              <a:rPr lang="vi-VN" sz="2600" i="1" dirty="0">
                <a:latin typeface="Times New Roman" panose="02020603050405020304" pitchFamily="18" charset="0"/>
                <a:cs typeface="Times New Roman" panose="02020603050405020304" pitchFamily="18" charset="0"/>
              </a:rPr>
              <a:t>(mắt lưới, chân tiết ra chất dính...) ... </a:t>
            </a:r>
            <a:endParaRPr lang="en-US" sz="2600" i="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2000"/>
    </mc:Choice>
    <mc:Fallback>
      <p:transition spd="slow" advClick="0" advTm="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circle(in)">
                                      <p:cBhvr>
                                        <p:cTn id="17"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 219"/>
          <p:cNvSpPr/>
          <p:nvPr/>
        </p:nvSpPr>
        <p:spPr>
          <a:xfrm>
            <a:off x="3778272" y="179267"/>
            <a:ext cx="5009055" cy="737426"/>
          </a:xfrm>
          <a:prstGeom prst="roundRect">
            <a:avLst>
              <a:gd name="adj" fmla="val 50000"/>
            </a:avLst>
          </a:prstGeom>
          <a:solidFill>
            <a:srgbClr val="6C7F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en-US" altLang="zh-CN" sz="2800" b="1" u="sng" dirty="0" err="1" smtClean="0">
                <a:solidFill>
                  <a:srgbClr val="FFFFFF"/>
                </a:solidFill>
                <a:latin typeface="Times New Roman" panose="02020603050405020304" pitchFamily="18" charset="0"/>
                <a:cs typeface="Times New Roman" panose="02020603050405020304" pitchFamily="18" charset="0"/>
                <a:sym typeface="+mn-lt"/>
              </a:rPr>
              <a:t>Bài</a:t>
            </a:r>
            <a:r>
              <a:rPr lang="en-US" altLang="zh-CN" sz="2800" b="1" u="sng" dirty="0" smtClean="0">
                <a:solidFill>
                  <a:srgbClr val="FFFFFF"/>
                </a:solidFill>
                <a:latin typeface="Times New Roman" panose="02020603050405020304" pitchFamily="18" charset="0"/>
                <a:cs typeface="Times New Roman" panose="02020603050405020304" pitchFamily="18" charset="0"/>
                <a:sym typeface="+mn-lt"/>
              </a:rPr>
              <a:t> </a:t>
            </a:r>
            <a:r>
              <a:rPr lang="en-US" altLang="zh-CN" sz="2800" b="1" u="sng" dirty="0" err="1" smtClean="0">
                <a:solidFill>
                  <a:srgbClr val="FFFFFF"/>
                </a:solidFill>
                <a:latin typeface="Times New Roman" panose="02020603050405020304" pitchFamily="18" charset="0"/>
                <a:cs typeface="Times New Roman" panose="02020603050405020304" pitchFamily="18" charset="0"/>
                <a:sym typeface="+mn-lt"/>
              </a:rPr>
              <a:t>tập</a:t>
            </a:r>
            <a:r>
              <a:rPr lang="en-US" altLang="zh-CN" sz="2800" b="1" u="sng" dirty="0" smtClean="0">
                <a:solidFill>
                  <a:srgbClr val="FFFFFF"/>
                </a:solidFill>
                <a:latin typeface="Times New Roman" panose="02020603050405020304" pitchFamily="18" charset="0"/>
                <a:cs typeface="Times New Roman" panose="02020603050405020304" pitchFamily="18" charset="0"/>
                <a:sym typeface="+mn-lt"/>
              </a:rPr>
              <a:t> 1</a:t>
            </a:r>
            <a:endParaRPr lang="zh-CN" altLang="en-US" sz="2800" b="1" u="sng" dirty="0">
              <a:solidFill>
                <a:srgbClr val="FFFFFF"/>
              </a:solidFill>
              <a:latin typeface="Times New Roman" panose="02020603050405020304" pitchFamily="18" charset="0"/>
              <a:cs typeface="Times New Roman" panose="02020603050405020304" pitchFamily="18" charset="0"/>
              <a:sym typeface="+mn-lt"/>
            </a:endParaRPr>
          </a:p>
        </p:txBody>
      </p:sp>
      <p:pic>
        <p:nvPicPr>
          <p:cNvPr id="13" name="图片 2" descr="52"/>
          <p:cNvPicPr>
            <a:picLocks noChangeAspect="1"/>
          </p:cNvPicPr>
          <p:nvPr/>
        </p:nvPicPr>
        <p:blipFill>
          <a:blip r:embed="rId1"/>
          <a:srcRect l="3643" r="53616" b="12777"/>
          <a:stretch>
            <a:fillRect/>
          </a:stretch>
        </p:blipFill>
        <p:spPr>
          <a:xfrm>
            <a:off x="10930890" y="1714500"/>
            <a:ext cx="2955925" cy="5220970"/>
          </a:xfrm>
          <a:prstGeom prst="rect">
            <a:avLst/>
          </a:prstGeom>
        </p:spPr>
      </p:pic>
      <p:sp>
        <p:nvSpPr>
          <p:cNvPr id="2" name="Rectangle 1"/>
          <p:cNvSpPr/>
          <p:nvPr/>
        </p:nvSpPr>
        <p:spPr>
          <a:xfrm>
            <a:off x="2187302" y="1129725"/>
            <a:ext cx="7997702" cy="584775"/>
          </a:xfrm>
          <a:prstGeom prst="rect">
            <a:avLst/>
          </a:prstGeom>
        </p:spPr>
        <p:txBody>
          <a:bodyPr wrap="none">
            <a:spAutoFit/>
          </a:bodyPr>
          <a:lstStyle/>
          <a:p>
            <a:pPr algn="just" eaLnBrk="0" fontAlgn="base" hangingPunct="0">
              <a:spcBef>
                <a:spcPct val="50000"/>
              </a:spcBef>
              <a:spcAft>
                <a:spcPct val="0"/>
              </a:spcAft>
            </a:pPr>
            <a:r>
              <a:rPr lang="en-US" altLang="en-US" sz="3200" b="1" i="1" dirty="0" err="1">
                <a:solidFill>
                  <a:srgbClr val="FF0000"/>
                </a:solidFill>
                <a:latin typeface="Times New Roman" panose="02020603050405020304" pitchFamily="18" charset="0"/>
                <a:cs typeface="Times New Roman" panose="02020603050405020304" pitchFamily="18" charset="0"/>
              </a:rPr>
              <a:t>Đọc</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văn</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bản</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Ngọc</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Hoàng</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xử</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tội</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ruồi</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xanh</a:t>
            </a:r>
            <a:r>
              <a:rPr lang="en-US" altLang="en-US" sz="3200" b="1" i="1" dirty="0">
                <a:solidFill>
                  <a:srgbClr val="FF0000"/>
                </a:solidFill>
                <a:latin typeface="Times New Roman" panose="02020603050405020304" pitchFamily="18" charset="0"/>
                <a:cs typeface="Times New Roman" panose="02020603050405020304" pitchFamily="18" charset="0"/>
              </a:rPr>
              <a:t>”</a:t>
            </a:r>
            <a:endParaRPr lang="en-US" altLang="en-US" sz="3200" b="1" i="1" dirty="0">
              <a:solidFill>
                <a:srgbClr val="FF0000"/>
              </a:solidFill>
              <a:latin typeface="Times New Roman" panose="02020603050405020304" pitchFamily="18" charset="0"/>
              <a:cs typeface="Times New Roman" panose="02020603050405020304" pitchFamily="18" charset="0"/>
            </a:endParaRPr>
          </a:p>
        </p:txBody>
      </p:sp>
      <p:sp>
        <p:nvSpPr>
          <p:cNvPr id="16" name=" 219"/>
          <p:cNvSpPr/>
          <p:nvPr/>
        </p:nvSpPr>
        <p:spPr>
          <a:xfrm>
            <a:off x="3559331" y="179267"/>
            <a:ext cx="5009055" cy="737426"/>
          </a:xfrm>
          <a:prstGeom prst="roundRect">
            <a:avLst>
              <a:gd name="adj" fmla="val 50000"/>
            </a:avLst>
          </a:prstGeom>
          <a:solidFill>
            <a:srgbClr val="6C7F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en-US" altLang="zh-CN" sz="2800" b="1" u="sng" dirty="0" err="1" smtClean="0">
                <a:solidFill>
                  <a:srgbClr val="FFFFFF"/>
                </a:solidFill>
                <a:latin typeface="Times New Roman" panose="02020603050405020304" pitchFamily="18" charset="0"/>
                <a:cs typeface="Times New Roman" panose="02020603050405020304" pitchFamily="18" charset="0"/>
                <a:sym typeface="+mn-lt"/>
              </a:rPr>
              <a:t>Bài</a:t>
            </a:r>
            <a:r>
              <a:rPr lang="en-US" altLang="zh-CN" sz="2800" b="1" u="sng" dirty="0" smtClean="0">
                <a:solidFill>
                  <a:srgbClr val="FFFFFF"/>
                </a:solidFill>
                <a:latin typeface="Times New Roman" panose="02020603050405020304" pitchFamily="18" charset="0"/>
                <a:cs typeface="Times New Roman" panose="02020603050405020304" pitchFamily="18" charset="0"/>
                <a:sym typeface="+mn-lt"/>
              </a:rPr>
              <a:t> </a:t>
            </a:r>
            <a:r>
              <a:rPr lang="en-US" altLang="zh-CN" sz="2800" b="1" u="sng" dirty="0" err="1" smtClean="0">
                <a:solidFill>
                  <a:srgbClr val="FFFFFF"/>
                </a:solidFill>
                <a:latin typeface="Times New Roman" panose="02020603050405020304" pitchFamily="18" charset="0"/>
                <a:cs typeface="Times New Roman" panose="02020603050405020304" pitchFamily="18" charset="0"/>
                <a:sym typeface="+mn-lt"/>
              </a:rPr>
              <a:t>tập</a:t>
            </a:r>
            <a:r>
              <a:rPr lang="en-US" altLang="zh-CN" sz="2800" b="1" u="sng" dirty="0" smtClean="0">
                <a:solidFill>
                  <a:srgbClr val="FFFFFF"/>
                </a:solidFill>
                <a:latin typeface="Times New Roman" panose="02020603050405020304" pitchFamily="18" charset="0"/>
                <a:cs typeface="Times New Roman" panose="02020603050405020304" pitchFamily="18" charset="0"/>
                <a:sym typeface="+mn-lt"/>
              </a:rPr>
              <a:t> 1</a:t>
            </a:r>
            <a:endParaRPr lang="zh-CN" altLang="en-US" sz="2800" b="1" u="sng" dirty="0">
              <a:solidFill>
                <a:srgbClr val="FFFFFF"/>
              </a:solidFill>
              <a:latin typeface="Times New Roman" panose="02020603050405020304" pitchFamily="18" charset="0"/>
              <a:cs typeface="Times New Roman" panose="02020603050405020304" pitchFamily="18" charset="0"/>
              <a:sym typeface="+mn-lt"/>
            </a:endParaRPr>
          </a:p>
        </p:txBody>
      </p:sp>
      <p:sp>
        <p:nvSpPr>
          <p:cNvPr id="3" name="Rectangle 2"/>
          <p:cNvSpPr/>
          <p:nvPr/>
        </p:nvSpPr>
        <p:spPr>
          <a:xfrm>
            <a:off x="708338" y="1878161"/>
            <a:ext cx="10222552" cy="4893647"/>
          </a:xfrm>
          <a:prstGeom prst="rect">
            <a:avLst/>
          </a:prstGeom>
        </p:spPr>
        <p:txBody>
          <a:bodyPr wrap="square">
            <a:spAutoFit/>
          </a:bodyPr>
          <a:lstStyle/>
          <a:p>
            <a:pPr indent="187325" algn="just">
              <a:lnSpc>
                <a:spcPct val="150000"/>
              </a:lnSpc>
              <a:tabLst>
                <a:tab pos="323850" algn="l"/>
              </a:tabLst>
            </a:pPr>
            <a:r>
              <a:rPr lang="vi-VN" sz="2600" b="1" i="1" dirty="0">
                <a:latin typeface="Times New Roman" panose="02020603050405020304" pitchFamily="18" charset="0"/>
                <a:cs typeface="Times New Roman" panose="02020603050405020304" pitchFamily="18" charset="0"/>
              </a:rPr>
              <a:t>b. Nét đặc biệt của bài thuyết minh  </a:t>
            </a:r>
            <a:endParaRPr lang="vi-VN" sz="2600" b="1" i="1" dirty="0">
              <a:latin typeface="Times New Roman" panose="02020603050405020304" pitchFamily="18" charset="0"/>
              <a:cs typeface="Times New Roman" panose="02020603050405020304" pitchFamily="18" charset="0"/>
            </a:endParaRPr>
          </a:p>
          <a:p>
            <a:pPr indent="187325" algn="just">
              <a:lnSpc>
                <a:spcPct val="150000"/>
              </a:lnSpc>
              <a:tabLst>
                <a:tab pos="323850" algn="l"/>
              </a:tabLst>
            </a:pPr>
            <a:r>
              <a:rPr lang="vi-VN" sz="2600" b="1" i="1" dirty="0">
                <a:latin typeface="Times New Roman" panose="02020603050405020304" pitchFamily="18" charset="0"/>
                <a:cs typeface="Times New Roman" panose="02020603050405020304" pitchFamily="18" charset="0"/>
              </a:rPr>
              <a:t>- Về hình thức</a:t>
            </a:r>
            <a:r>
              <a:rPr lang="vi-VN" sz="2600" i="1" dirty="0">
                <a:latin typeface="Times New Roman" panose="02020603050405020304" pitchFamily="18" charset="0"/>
                <a:cs typeface="Times New Roman" panose="02020603050405020304" pitchFamily="18" charset="0"/>
              </a:rPr>
              <a:t>: văn bản như bản tường thuật về một phiên toà.</a:t>
            </a:r>
            <a:endParaRPr lang="en-US" sz="2600" i="1" dirty="0">
              <a:latin typeface="Times New Roman" panose="02020603050405020304" pitchFamily="18" charset="0"/>
              <a:cs typeface="Times New Roman" panose="02020603050405020304" pitchFamily="18" charset="0"/>
            </a:endParaRPr>
          </a:p>
          <a:p>
            <a:pPr indent="187325" algn="just">
              <a:lnSpc>
                <a:spcPct val="150000"/>
              </a:lnSpc>
              <a:tabLst>
                <a:tab pos="323850" algn="l"/>
              </a:tabLst>
            </a:pPr>
            <a:r>
              <a:rPr lang="vi-VN" sz="2600" b="1" i="1" dirty="0">
                <a:latin typeface="Times New Roman" panose="02020603050405020304" pitchFamily="18" charset="0"/>
                <a:cs typeface="Times New Roman" panose="02020603050405020304" pitchFamily="18" charset="0"/>
              </a:rPr>
              <a:t>-Về cấu trúc </a:t>
            </a:r>
            <a:r>
              <a:rPr lang="vi-VN" sz="2600" i="1" dirty="0">
                <a:latin typeface="Times New Roman" panose="02020603050405020304" pitchFamily="18" charset="0"/>
                <a:cs typeface="Times New Roman" panose="02020603050405020304" pitchFamily="18" charset="0"/>
              </a:rPr>
              <a:t>: như biên bản một cuộc tranh luận về pháp lí </a:t>
            </a:r>
            <a:endParaRPr lang="en-US" sz="2600" i="1" dirty="0">
              <a:latin typeface="Times New Roman" panose="02020603050405020304" pitchFamily="18" charset="0"/>
              <a:cs typeface="Times New Roman" panose="02020603050405020304" pitchFamily="18" charset="0"/>
            </a:endParaRPr>
          </a:p>
          <a:p>
            <a:pPr indent="187325" algn="just">
              <a:lnSpc>
                <a:spcPct val="150000"/>
              </a:lnSpc>
              <a:tabLst>
                <a:tab pos="323850" algn="l"/>
              </a:tabLst>
            </a:pPr>
            <a:r>
              <a:rPr lang="vi-VN" sz="2600" b="1" i="1" dirty="0">
                <a:latin typeface="Times New Roman" panose="02020603050405020304" pitchFamily="18" charset="0"/>
                <a:cs typeface="Times New Roman" panose="02020603050405020304" pitchFamily="18" charset="0"/>
              </a:rPr>
              <a:t>- Về nội dung</a:t>
            </a:r>
            <a:r>
              <a:rPr lang="vi-VN" sz="2600" i="1" dirty="0">
                <a:latin typeface="Times New Roman" panose="02020603050405020304" pitchFamily="18" charset="0"/>
                <a:cs typeface="Times New Roman" panose="02020603050405020304" pitchFamily="18" charset="0"/>
              </a:rPr>
              <a:t>: như một câu chuyện kể về loài Ruồi .</a:t>
            </a:r>
            <a:endParaRPr lang="en-US" sz="2600" i="1" dirty="0">
              <a:latin typeface="Times New Roman" panose="02020603050405020304" pitchFamily="18" charset="0"/>
              <a:cs typeface="Times New Roman" panose="02020603050405020304" pitchFamily="18" charset="0"/>
            </a:endParaRPr>
          </a:p>
          <a:p>
            <a:pPr algn="just">
              <a:lnSpc>
                <a:spcPct val="150000"/>
              </a:lnSpc>
              <a:tabLst>
                <a:tab pos="323850" algn="l"/>
              </a:tabLst>
            </a:pPr>
            <a:r>
              <a:rPr lang="pt-BR" sz="2600" b="1" i="1" u="sng" dirty="0" smtClean="0">
                <a:latin typeface="Times New Roman" panose="02020603050405020304" pitchFamily="18" charset="0"/>
                <a:cs typeface="Times New Roman" panose="02020603050405020304" pitchFamily="18" charset="0"/>
              </a:rPr>
              <a:t>* Các </a:t>
            </a:r>
            <a:r>
              <a:rPr lang="vi-VN" sz="2600" b="1" i="1" u="sng" dirty="0">
                <a:latin typeface="Times New Roman" panose="02020603050405020304" pitchFamily="18" charset="0"/>
                <a:cs typeface="Times New Roman" panose="02020603050405020304" pitchFamily="18" charset="0"/>
              </a:rPr>
              <a:t>BPNT</a:t>
            </a:r>
            <a:r>
              <a:rPr lang="pt-BR" sz="2600" b="1" i="1" u="sng" dirty="0">
                <a:latin typeface="Times New Roman" panose="02020603050405020304" pitchFamily="18" charset="0"/>
                <a:cs typeface="Times New Roman" panose="02020603050405020304" pitchFamily="18" charset="0"/>
              </a:rPr>
              <a:t>: </a:t>
            </a:r>
            <a:r>
              <a:rPr lang="pt-BR" sz="2600" i="1" dirty="0">
                <a:latin typeface="Times New Roman" panose="02020603050405020304" pitchFamily="18" charset="0"/>
                <a:cs typeface="Times New Roman" panose="02020603050405020304" pitchFamily="18" charset="0"/>
              </a:rPr>
              <a:t>kể chuyện miêu tả,  nhân hoá, ẩn dụ ...</a:t>
            </a:r>
            <a:r>
              <a:rPr lang="vi-VN" sz="2600" i="1" dirty="0">
                <a:latin typeface="Times New Roman" panose="02020603050405020304" pitchFamily="18" charset="0"/>
                <a:cs typeface="Times New Roman" panose="02020603050405020304" pitchFamily="18" charset="0"/>
              </a:rPr>
              <a:t> </a:t>
            </a:r>
            <a:endParaRPr lang="en-US" sz="2600" i="1" dirty="0" smtClean="0">
              <a:latin typeface="Times New Roman" panose="02020603050405020304" pitchFamily="18" charset="0"/>
              <a:cs typeface="Times New Roman" panose="02020603050405020304" pitchFamily="18" charset="0"/>
            </a:endParaRPr>
          </a:p>
          <a:p>
            <a:pPr algn="just">
              <a:lnSpc>
                <a:spcPct val="150000"/>
              </a:lnSpc>
              <a:tabLst>
                <a:tab pos="323850" algn="l"/>
              </a:tabLst>
            </a:pPr>
            <a:r>
              <a:rPr lang="en-US" sz="2600" b="1" i="1" dirty="0" smtClean="0">
                <a:latin typeface="Times New Roman" panose="02020603050405020304" pitchFamily="18" charset="0"/>
                <a:cs typeface="Times New Roman" panose="02020603050405020304" pitchFamily="18" charset="0"/>
                <a:sym typeface="Wingdings" panose="05000000000000000000" pitchFamily="2" charset="2"/>
              </a:rPr>
              <a:t>c. </a:t>
            </a:r>
            <a:r>
              <a:rPr lang="en-US" sz="2600" b="1" i="1" dirty="0" err="1" smtClean="0">
                <a:latin typeface="Times New Roman" panose="02020603050405020304" pitchFamily="18" charset="0"/>
                <a:cs typeface="Times New Roman" panose="02020603050405020304" pitchFamily="18" charset="0"/>
                <a:sym typeface="Wingdings" panose="05000000000000000000" pitchFamily="2" charset="2"/>
              </a:rPr>
              <a:t>Tác</a:t>
            </a:r>
            <a:r>
              <a:rPr lang="en-US" sz="2600" b="1"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600" b="1" i="1" dirty="0" err="1" smtClean="0">
                <a:latin typeface="Times New Roman" panose="02020603050405020304" pitchFamily="18" charset="0"/>
                <a:cs typeface="Times New Roman" panose="02020603050405020304" pitchFamily="18" charset="0"/>
                <a:sym typeface="Wingdings" panose="05000000000000000000" pitchFamily="2" charset="2"/>
              </a:rPr>
              <a:t>dụng</a:t>
            </a:r>
            <a:r>
              <a:rPr lang="en-US" sz="2600" b="1"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6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vi-VN" sz="2600" i="1" dirty="0" smtClean="0">
                <a:latin typeface="Times New Roman" panose="02020603050405020304" pitchFamily="18" charset="0"/>
                <a:cs typeface="Times New Roman" panose="02020603050405020304" pitchFamily="18" charset="0"/>
              </a:rPr>
              <a:t>Làm </a:t>
            </a:r>
            <a:r>
              <a:rPr lang="vi-VN" sz="2600" i="1" dirty="0">
                <a:latin typeface="Times New Roman" panose="02020603050405020304" pitchFamily="18" charset="0"/>
                <a:cs typeface="Times New Roman" panose="02020603050405020304" pitchFamily="18" charset="0"/>
              </a:rPr>
              <a:t>cho  không chỉ làm nội bật nội dung cần thuyết minh mà còn làm cho bài văn trở nên sinh động, hấp dẫn, gây hứng thú cho người đọc. </a:t>
            </a:r>
            <a:endParaRPr lang="pt-BR" sz="2600" i="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2000"/>
    </mc:Choice>
    <mc:Fallback>
      <p:transition spd="slow" advClick="0" advTm="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circle(in)">
                                      <p:cBhvr>
                                        <p:cTn id="34"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 name="图片 5" descr="54"/>
          <p:cNvPicPr>
            <a:picLocks noChangeAspect="1"/>
          </p:cNvPicPr>
          <p:nvPr/>
        </p:nvPicPr>
        <p:blipFill>
          <a:blip r:embed="rId1"/>
          <a:srcRect l="6715" t="8843" r="12340" b="7668"/>
          <a:stretch>
            <a:fillRect/>
          </a:stretch>
        </p:blipFill>
        <p:spPr>
          <a:xfrm rot="4080000">
            <a:off x="-1750807" y="-576483"/>
            <a:ext cx="2841625" cy="3091180"/>
          </a:xfrm>
          <a:prstGeom prst="rect">
            <a:avLst/>
          </a:prstGeom>
        </p:spPr>
      </p:pic>
      <p:sp>
        <p:nvSpPr>
          <p:cNvPr id="5" name=" 219"/>
          <p:cNvSpPr/>
          <p:nvPr/>
        </p:nvSpPr>
        <p:spPr>
          <a:xfrm>
            <a:off x="3778272" y="179267"/>
            <a:ext cx="5009055" cy="737426"/>
          </a:xfrm>
          <a:prstGeom prst="roundRect">
            <a:avLst>
              <a:gd name="adj" fmla="val 50000"/>
            </a:avLst>
          </a:prstGeom>
          <a:solidFill>
            <a:srgbClr val="6C7F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en-US" altLang="zh-CN" sz="2800" b="1" u="sng" dirty="0" smtClean="0">
                <a:solidFill>
                  <a:srgbClr val="FFFFFF"/>
                </a:solidFill>
                <a:latin typeface="Times New Roman" panose="02020603050405020304" pitchFamily="18" charset="0"/>
                <a:cs typeface="Times New Roman" panose="02020603050405020304" pitchFamily="18" charset="0"/>
                <a:sym typeface="+mn-lt"/>
              </a:rPr>
              <a:t>BÀI TẬP 2</a:t>
            </a:r>
            <a:endParaRPr lang="zh-CN" altLang="en-US" sz="2800" b="1" u="sng" dirty="0">
              <a:solidFill>
                <a:srgbClr val="FFFFFF"/>
              </a:solidFill>
              <a:latin typeface="Times New Roman" panose="02020603050405020304" pitchFamily="18" charset="0"/>
              <a:cs typeface="Times New Roman" panose="02020603050405020304" pitchFamily="18" charset="0"/>
              <a:sym typeface="+mn-lt"/>
            </a:endParaRPr>
          </a:p>
        </p:txBody>
      </p:sp>
      <p:pic>
        <p:nvPicPr>
          <p:cNvPr id="4" name="Picture 3"/>
          <p:cNvPicPr>
            <a:picLocks noChangeAspect="1"/>
          </p:cNvPicPr>
          <p:nvPr/>
        </p:nvPicPr>
        <p:blipFill>
          <a:blip r:embed="rId2">
            <a:lum bright="70000" contrast="-70000"/>
            <a:extLst>
              <a:ext uri="{BEBA8EAE-BF5A-486C-A8C5-ECC9F3942E4B}">
                <a14:imgProps xmlns:a14="http://schemas.microsoft.com/office/drawing/2010/main">
                  <a14:imgLayer r:embed="rId3">
                    <a14:imgEffect>
                      <a14:backgroundRemoval t="5600" b="90000" l="4600" r="90000">
                        <a14:foregroundMark x1="81300" y1="15300" x2="81300" y2="15300"/>
                        <a14:foregroundMark x1="83400" y1="22400" x2="83400" y2="22400"/>
                        <a14:foregroundMark x1="76700" y1="31900" x2="76700" y2="31900"/>
                        <a14:foregroundMark x1="77100" y1="43700" x2="77100" y2="43700"/>
                        <a14:foregroundMark x1="73800" y1="54500" x2="73800" y2="54500"/>
                        <a14:foregroundMark x1="63300" y1="47300" x2="63300" y2="47300"/>
                        <a14:foregroundMark x1="56800" y1="58700" x2="56800" y2="58700"/>
                        <a14:foregroundMark x1="44000" y1="63000" x2="44000" y2="63000"/>
                        <a14:foregroundMark x1="33400" y1="54700" x2="33400" y2="54700"/>
                        <a14:foregroundMark x1="32400" y1="68200" x2="32400" y2="68200"/>
                        <a14:foregroundMark x1="41300" y1="79600" x2="41300" y2="79600"/>
                        <a14:foregroundMark x1="20000" y1="76500" x2="20000" y2="76500"/>
                        <a14:foregroundMark x1="18900" y1="59700" x2="18900" y2="59700"/>
                      </a14:backgroundRemoval>
                    </a14:imgEffect>
                  </a14:imgLayer>
                </a14:imgProps>
              </a:ext>
              <a:ext uri="{28A0092B-C50C-407E-A947-70E740481C1C}">
                <a14:useLocalDpi xmlns:a14="http://schemas.microsoft.com/office/drawing/2010/main" val="0"/>
              </a:ext>
            </a:extLst>
          </a:blip>
          <a:stretch>
            <a:fillRect/>
          </a:stretch>
        </p:blipFill>
        <p:spPr>
          <a:xfrm>
            <a:off x="0" y="547980"/>
            <a:ext cx="6858000" cy="6858000"/>
          </a:xfrm>
          <a:prstGeom prst="rect">
            <a:avLst/>
          </a:prstGeom>
        </p:spPr>
      </p:pic>
      <p:sp>
        <p:nvSpPr>
          <p:cNvPr id="10" name="Rectangle 9"/>
          <p:cNvSpPr/>
          <p:nvPr/>
        </p:nvSpPr>
        <p:spPr>
          <a:xfrm>
            <a:off x="1152939" y="1285406"/>
            <a:ext cx="10031896" cy="3970318"/>
          </a:xfrm>
          <a:prstGeom prst="rect">
            <a:avLst/>
          </a:prstGeom>
        </p:spPr>
        <p:txBody>
          <a:bodyPr wrap="square">
            <a:spAutoFit/>
          </a:bodyPr>
          <a:lstStyle/>
          <a:p>
            <a:pPr algn="just" eaLnBrk="0" fontAlgn="base" hangingPunct="0">
              <a:spcBef>
                <a:spcPct val="0"/>
              </a:spcBef>
              <a:spcAft>
                <a:spcPct val="0"/>
              </a:spcAft>
            </a:pPr>
            <a:r>
              <a:rPr lang="en-US" altLang="en-US" sz="2800" i="1" dirty="0" smtClean="0">
                <a:solidFill>
                  <a:srgbClr val="000000"/>
                </a:solidFill>
                <a:latin typeface="Times New Roman" panose="02020603050405020304" pitchFamily="18" charset="0"/>
              </a:rPr>
              <a:t>     </a:t>
            </a:r>
            <a:r>
              <a:rPr lang="vi-VN" altLang="en-US" sz="2800" i="1" dirty="0" smtClean="0">
                <a:solidFill>
                  <a:srgbClr val="000000"/>
                </a:solidFill>
                <a:latin typeface="Times New Roman" panose="02020603050405020304" pitchFamily="18" charset="0"/>
              </a:rPr>
              <a:t>Bà </a:t>
            </a:r>
            <a:r>
              <a:rPr lang="vi-VN" altLang="en-US" sz="2800" i="1" dirty="0">
                <a:solidFill>
                  <a:srgbClr val="000000"/>
                </a:solidFill>
                <a:latin typeface="Times New Roman" panose="02020603050405020304" pitchFamily="18" charset="0"/>
              </a:rPr>
              <a:t>tôi thường kể cho tôi nghe rằng chim cú kêu là có ma tới. Tôi hỏi vì sao thì bà giải thích: thế cháu không nghe tiếng cú kêu thường vọng từ bãi tha ma đến hay sao?”. Sau này học môn sinh học tôi mới biết là không phải như vậy. Chim cú là loài chim ăn thịt, thường ăn thịt lũ chuột đồng, kẻ phá hoại mùa màng. Chim cú là giống vật có lợi, là bạn của nhà nông. Sở dĩ chim cú thường lui tới bãi tha ma là vì ở đó có lũ chuột đồng đào hang. Bây giờ mỗi lần nghe tiếng chim cú, tôi chẵng những không sợ mà còn vui vì biết rằng người bạn của nhà nông đang hoạt động.</a:t>
            </a:r>
            <a:endParaRPr lang="vi-VN" altLang="en-US" sz="2800" i="1" dirty="0">
              <a:solidFill>
                <a:srgbClr val="000000"/>
              </a:solidFill>
              <a:latin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2000"/>
    </mc:Choice>
    <mc:Fallback>
      <p:transition spd="slow" advClick="0" advTm="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 name="图片 5" descr="54"/>
          <p:cNvPicPr>
            <a:picLocks noChangeAspect="1"/>
          </p:cNvPicPr>
          <p:nvPr/>
        </p:nvPicPr>
        <p:blipFill>
          <a:blip r:embed="rId1"/>
          <a:srcRect l="6715" t="8843" r="12340" b="7668"/>
          <a:stretch>
            <a:fillRect/>
          </a:stretch>
        </p:blipFill>
        <p:spPr>
          <a:xfrm rot="4080000">
            <a:off x="-1750807" y="-576483"/>
            <a:ext cx="2841625" cy="3091180"/>
          </a:xfrm>
          <a:prstGeom prst="rect">
            <a:avLst/>
          </a:prstGeom>
        </p:spPr>
      </p:pic>
      <p:sp>
        <p:nvSpPr>
          <p:cNvPr id="5" name=" 219"/>
          <p:cNvSpPr/>
          <p:nvPr/>
        </p:nvSpPr>
        <p:spPr>
          <a:xfrm>
            <a:off x="3778272" y="179267"/>
            <a:ext cx="5009055" cy="737426"/>
          </a:xfrm>
          <a:prstGeom prst="roundRect">
            <a:avLst>
              <a:gd name="adj" fmla="val 50000"/>
            </a:avLst>
          </a:prstGeom>
          <a:solidFill>
            <a:srgbClr val="6C7F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en-US" altLang="zh-CN" sz="2800" b="1" u="sng" dirty="0" smtClean="0">
                <a:solidFill>
                  <a:srgbClr val="FFFFFF"/>
                </a:solidFill>
                <a:latin typeface="Times New Roman" panose="02020603050405020304" pitchFamily="18" charset="0"/>
                <a:cs typeface="Times New Roman" panose="02020603050405020304" pitchFamily="18" charset="0"/>
                <a:sym typeface="+mn-lt"/>
              </a:rPr>
              <a:t>BÀI TẬP 2</a:t>
            </a:r>
            <a:endParaRPr lang="zh-CN" altLang="en-US" sz="2800" b="1" u="sng" dirty="0">
              <a:solidFill>
                <a:srgbClr val="FFFFFF"/>
              </a:solidFill>
              <a:latin typeface="Times New Roman" panose="02020603050405020304" pitchFamily="18" charset="0"/>
              <a:cs typeface="Times New Roman" panose="02020603050405020304" pitchFamily="18" charset="0"/>
              <a:sym typeface="+mn-lt"/>
            </a:endParaRP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5600" b="90000" l="4600" r="90000">
                        <a14:foregroundMark x1="81300" y1="15300" x2="81300" y2="15300"/>
                        <a14:foregroundMark x1="83400" y1="22400" x2="83400" y2="22400"/>
                        <a14:foregroundMark x1="76700" y1="31900" x2="76700" y2="31900"/>
                        <a14:foregroundMark x1="77100" y1="43700" x2="77100" y2="43700"/>
                        <a14:foregroundMark x1="73800" y1="54500" x2="73800" y2="54500"/>
                        <a14:foregroundMark x1="63300" y1="47300" x2="63300" y2="47300"/>
                        <a14:foregroundMark x1="56800" y1="58700" x2="56800" y2="58700"/>
                        <a14:foregroundMark x1="44000" y1="63000" x2="44000" y2="63000"/>
                        <a14:foregroundMark x1="33400" y1="54700" x2="33400" y2="54700"/>
                        <a14:foregroundMark x1="32400" y1="68200" x2="32400" y2="68200"/>
                        <a14:foregroundMark x1="41300" y1="79600" x2="41300" y2="79600"/>
                        <a14:foregroundMark x1="20000" y1="76500" x2="20000" y2="76500"/>
                        <a14:foregroundMark x1="18900" y1="59700" x2="18900" y2="59700"/>
                      </a14:backgroundRemoval>
                    </a14:imgEffect>
                  </a14:imgLayer>
                </a14:imgProps>
              </a:ext>
              <a:ext uri="{28A0092B-C50C-407E-A947-70E740481C1C}">
                <a14:useLocalDpi xmlns:a14="http://schemas.microsoft.com/office/drawing/2010/main" val="0"/>
              </a:ext>
            </a:extLst>
          </a:blip>
          <a:stretch>
            <a:fillRect/>
          </a:stretch>
        </p:blipFill>
        <p:spPr>
          <a:xfrm>
            <a:off x="-329995" y="487677"/>
            <a:ext cx="4755545" cy="4755545"/>
          </a:xfrm>
          <a:prstGeom prst="rect">
            <a:avLst/>
          </a:prstGeom>
        </p:spPr>
      </p:pic>
      <p:sp>
        <p:nvSpPr>
          <p:cNvPr id="2" name="Rectangle 1"/>
          <p:cNvSpPr/>
          <p:nvPr/>
        </p:nvSpPr>
        <p:spPr>
          <a:xfrm>
            <a:off x="3778272" y="1457884"/>
            <a:ext cx="7417216" cy="4524315"/>
          </a:xfrm>
          <a:prstGeom prst="rect">
            <a:avLst/>
          </a:prstGeom>
        </p:spPr>
        <p:txBody>
          <a:bodyPr wrap="square">
            <a:spAutoFit/>
          </a:bodyPr>
          <a:lstStyle/>
          <a:p>
            <a:pPr algn="just" eaLnBrk="0" fontAlgn="base" hangingPunct="0">
              <a:lnSpc>
                <a:spcPct val="150000"/>
              </a:lnSpc>
              <a:spcBef>
                <a:spcPct val="0"/>
              </a:spcBef>
              <a:spcAft>
                <a:spcPct val="0"/>
              </a:spcAft>
            </a:pPr>
            <a:r>
              <a:rPr lang="en-US" altLang="en-US" sz="3200" i="1" dirty="0" smtClean="0">
                <a:solidFill>
                  <a:srgbClr val="000000"/>
                </a:solidFill>
                <a:latin typeface="Times New Roman" panose="02020603050405020304" pitchFamily="18" charset="0"/>
              </a:rPr>
              <a:t>- </a:t>
            </a:r>
            <a:r>
              <a:rPr lang="vi-VN" altLang="en-US" sz="3200" i="1" dirty="0" smtClean="0">
                <a:solidFill>
                  <a:srgbClr val="000000"/>
                </a:solidFill>
                <a:latin typeface="Times New Roman" panose="02020603050405020304" pitchFamily="18" charset="0"/>
              </a:rPr>
              <a:t>Thuyết </a:t>
            </a:r>
            <a:r>
              <a:rPr lang="vi-VN" altLang="en-US" sz="3200" i="1" dirty="0">
                <a:solidFill>
                  <a:srgbClr val="000000"/>
                </a:solidFill>
                <a:latin typeface="Times New Roman" panose="02020603050405020304" pitchFamily="18" charset="0"/>
              </a:rPr>
              <a:t>minh nhằm nói về </a:t>
            </a:r>
            <a:r>
              <a:rPr lang="vi-VN" altLang="en-US" sz="3200" b="1" i="1" dirty="0">
                <a:solidFill>
                  <a:srgbClr val="000000"/>
                </a:solidFill>
                <a:latin typeface="Times New Roman" panose="02020603050405020304" pitchFamily="18" charset="0"/>
              </a:rPr>
              <a:t>tập tính của chim cú </a:t>
            </a:r>
            <a:r>
              <a:rPr lang="vi-VN" altLang="en-US" sz="3200" i="1" dirty="0">
                <a:solidFill>
                  <a:srgbClr val="000000"/>
                </a:solidFill>
                <a:latin typeface="Times New Roman" panose="02020603050405020304" pitchFamily="18" charset="0"/>
              </a:rPr>
              <a:t>dưới dạng một ngộ nhận thời thơ ấu, sau lớn lên đi học mới có dịp nhận thức lại sự nhầm lẫn cũ</a:t>
            </a:r>
            <a:endParaRPr lang="vi-VN" altLang="en-US" sz="3200" i="1" dirty="0">
              <a:solidFill>
                <a:srgbClr val="000000"/>
              </a:solidFill>
              <a:latin typeface="Times New Roman" panose="02020603050405020304" pitchFamily="18" charset="0"/>
            </a:endParaRPr>
          </a:p>
          <a:p>
            <a:pPr algn="just" eaLnBrk="0" fontAlgn="base" hangingPunct="0">
              <a:lnSpc>
                <a:spcPct val="150000"/>
              </a:lnSpc>
              <a:spcBef>
                <a:spcPct val="0"/>
              </a:spcBef>
              <a:spcAft>
                <a:spcPct val="0"/>
              </a:spcAft>
            </a:pPr>
            <a:r>
              <a:rPr lang="vi-VN" altLang="en-US" sz="3200" i="1" dirty="0">
                <a:solidFill>
                  <a:srgbClr val="000000"/>
                </a:solidFill>
                <a:latin typeface="Times New Roman" panose="02020603050405020304" pitchFamily="18" charset="0"/>
              </a:rPr>
              <a:t>- </a:t>
            </a:r>
            <a:r>
              <a:rPr lang="vi-VN" altLang="en-US" sz="3200" b="1" i="1" dirty="0">
                <a:solidFill>
                  <a:srgbClr val="000000"/>
                </a:solidFill>
                <a:latin typeface="Times New Roman" panose="02020603050405020304" pitchFamily="18" charset="0"/>
              </a:rPr>
              <a:t>Biện pháp nghệ thuật: </a:t>
            </a:r>
            <a:r>
              <a:rPr lang="vi-VN" altLang="en-US" sz="3200" i="1" dirty="0">
                <a:solidFill>
                  <a:srgbClr val="000000"/>
                </a:solidFill>
                <a:latin typeface="Times New Roman" panose="02020603050405020304" pitchFamily="18" charset="0"/>
              </a:rPr>
              <a:t>lấy ngộ nhận hồi nhỏ làm đầu mối câu chuyện. </a:t>
            </a:r>
            <a:endParaRPr lang="vi-VN" altLang="en-US" sz="3200" i="1" dirty="0">
              <a:solidFill>
                <a:srgbClr val="000000"/>
              </a:solidFill>
              <a:latin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2000"/>
    </mc:Choice>
    <mc:Fallback>
      <p:transition spd="slow" advClick="0" advTm="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ircle(in)">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52"/>
          <p:cNvPicPr>
            <a:picLocks noChangeAspect="1"/>
          </p:cNvPicPr>
          <p:nvPr/>
        </p:nvPicPr>
        <p:blipFill>
          <a:blip r:embed="rId1"/>
          <a:srcRect l="3643" r="53616" b="12777"/>
          <a:stretch>
            <a:fillRect/>
          </a:stretch>
        </p:blipFill>
        <p:spPr>
          <a:xfrm>
            <a:off x="9725025" y="-1570355"/>
            <a:ext cx="4151630" cy="7329805"/>
          </a:xfrm>
          <a:prstGeom prst="rect">
            <a:avLst/>
          </a:prstGeom>
        </p:spPr>
      </p:pic>
      <p:pic>
        <p:nvPicPr>
          <p:cNvPr id="5" name="图片 4" descr="1"/>
          <p:cNvPicPr>
            <a:picLocks noChangeAspect="1"/>
          </p:cNvPicPr>
          <p:nvPr/>
        </p:nvPicPr>
        <p:blipFill>
          <a:blip r:embed="rId2"/>
          <a:stretch>
            <a:fillRect/>
          </a:stretch>
        </p:blipFill>
        <p:spPr>
          <a:xfrm flipH="1">
            <a:off x="8130774" y="106362"/>
            <a:ext cx="6939915" cy="7616825"/>
          </a:xfrm>
          <a:prstGeom prst="rect">
            <a:avLst/>
          </a:prstGeom>
        </p:spPr>
      </p:pic>
      <p:sp>
        <p:nvSpPr>
          <p:cNvPr id="18" name="文本框 17"/>
          <p:cNvSpPr txBox="1"/>
          <p:nvPr/>
        </p:nvSpPr>
        <p:spPr>
          <a:xfrm>
            <a:off x="396847" y="313859"/>
            <a:ext cx="9449518" cy="1107996"/>
          </a:xfrm>
          <a:prstGeom prst="rect">
            <a:avLst/>
          </a:prstGeom>
          <a:noFill/>
        </p:spPr>
        <p:txBody>
          <a:bodyPr wrap="square" rtlCol="0">
            <a:spAutoFit/>
          </a:bodyPr>
          <a:lstStyle/>
          <a:p>
            <a:r>
              <a:rPr lang="en-US" altLang="zh-CN" sz="6600" dirty="0" smtClean="0">
                <a:solidFill>
                  <a:srgbClr val="7A9B47"/>
                </a:solidFill>
                <a:cs typeface="+mn-ea"/>
                <a:sym typeface="+mn-lt"/>
              </a:rPr>
              <a:t>CHUẨN BỊ BÀI MỚI</a:t>
            </a:r>
            <a:endParaRPr lang="en-US" altLang="zh-CN" sz="6600" dirty="0">
              <a:solidFill>
                <a:srgbClr val="7A9B47"/>
              </a:solidFill>
              <a:cs typeface="+mn-ea"/>
              <a:sym typeface="+mn-lt"/>
            </a:endParaRPr>
          </a:p>
        </p:txBody>
      </p:sp>
      <p:sp>
        <p:nvSpPr>
          <p:cNvPr id="2" name="TextBox 1"/>
          <p:cNvSpPr txBox="1"/>
          <p:nvPr/>
        </p:nvSpPr>
        <p:spPr>
          <a:xfrm>
            <a:off x="396847" y="1493694"/>
            <a:ext cx="6723573" cy="954107"/>
          </a:xfrm>
          <a:prstGeom prst="rect">
            <a:avLst/>
          </a:prstGeom>
          <a:noFill/>
        </p:spPr>
        <p:txBody>
          <a:bodyPr wrap="square" rtlCol="0">
            <a:spAutoFit/>
          </a:bodyPr>
          <a:lstStyle/>
          <a:p>
            <a:r>
              <a:rPr lang="en-US" sz="2800" b="1" dirty="0" err="1" smtClean="0">
                <a:solidFill>
                  <a:srgbClr val="FF0000"/>
                </a:solidFill>
                <a:latin typeface="Times New Roman" panose="02020603050405020304" pitchFamily="18" charset="0"/>
                <a:cs typeface="Times New Roman" panose="02020603050405020304" pitchFamily="18" charset="0"/>
              </a:rPr>
              <a:t>Đề</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bài</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thuyết</a:t>
            </a:r>
            <a:r>
              <a:rPr lang="en-US" sz="2800" dirty="0" smtClean="0">
                <a:solidFill>
                  <a:srgbClr val="FF0000"/>
                </a:solidFill>
                <a:latin typeface="Times New Roman" panose="02020603050405020304" pitchFamily="18" charset="0"/>
                <a:cs typeface="Times New Roman" panose="02020603050405020304" pitchFamily="18" charset="0"/>
              </a:rPr>
              <a:t> minh </a:t>
            </a:r>
            <a:r>
              <a:rPr lang="en-US" sz="2800" dirty="0" err="1" smtClean="0">
                <a:solidFill>
                  <a:srgbClr val="FF0000"/>
                </a:solidFill>
                <a:latin typeface="Times New Roman" panose="02020603050405020304" pitchFamily="18" charset="0"/>
                <a:cs typeface="Times New Roman" panose="02020603050405020304" pitchFamily="18" charset="0"/>
              </a:rPr>
              <a:t>một</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trong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các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đồ</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dùng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sau</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cái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quạt</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bút</a:t>
            </a:r>
            <a:r>
              <a:rPr lang="en-US" sz="2800" dirty="0" smtClean="0">
                <a:solidFill>
                  <a:srgbClr val="FF0000"/>
                </a:solidFill>
                <a:latin typeface="Times New Roman" panose="02020603050405020304" pitchFamily="18" charset="0"/>
                <a:cs typeface="Times New Roman" panose="02020603050405020304" pitchFamily="18" charset="0"/>
              </a:rPr>
              <a:t> bi, </a:t>
            </a:r>
            <a:r>
              <a:rPr lang="en-US" sz="2800" dirty="0" err="1" smtClean="0">
                <a:solidFill>
                  <a:srgbClr val="FF0000"/>
                </a:solidFill>
                <a:latin typeface="Times New Roman" panose="02020603050405020304" pitchFamily="18" charset="0"/>
                <a:cs typeface="Times New Roman" panose="02020603050405020304" pitchFamily="18" charset="0"/>
              </a:rPr>
              <a:t>cái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kéo</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chiếc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nón</a:t>
            </a:r>
            <a:r>
              <a:rPr lang="en-US" sz="2800" dirty="0" smtClean="0">
                <a:solidFill>
                  <a:srgbClr val="FF0000"/>
                </a:solidFill>
                <a:latin typeface="Times New Roman" panose="02020603050405020304" pitchFamily="18" charset="0"/>
                <a:cs typeface="Times New Roman" panose="02020603050405020304" pitchFamily="18" charset="0"/>
              </a:rPr>
              <a:t>.</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10" name="椭圆 2"/>
          <p:cNvSpPr/>
          <p:nvPr/>
        </p:nvSpPr>
        <p:spPr>
          <a:xfrm>
            <a:off x="711821" y="2924748"/>
            <a:ext cx="513080" cy="513080"/>
          </a:xfrm>
          <a:prstGeom prst="ellipse">
            <a:avLst/>
          </a:prstGeom>
          <a:solidFill>
            <a:srgbClr val="6C7F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cs typeface="+mn-ea"/>
              <a:sym typeface="+mn-lt"/>
            </a:endParaRPr>
          </a:p>
        </p:txBody>
      </p:sp>
      <p:sp>
        <p:nvSpPr>
          <p:cNvPr id="11" name="椭圆 4"/>
          <p:cNvSpPr/>
          <p:nvPr/>
        </p:nvSpPr>
        <p:spPr>
          <a:xfrm>
            <a:off x="3827131" y="2924748"/>
            <a:ext cx="513080" cy="513080"/>
          </a:xfrm>
          <a:prstGeom prst="ellipse">
            <a:avLst/>
          </a:prstGeom>
          <a:solidFill>
            <a:srgbClr val="C8DE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cs typeface="+mn-ea"/>
              <a:sym typeface="+mn-lt"/>
            </a:endParaRPr>
          </a:p>
        </p:txBody>
      </p:sp>
      <p:sp>
        <p:nvSpPr>
          <p:cNvPr id="12" name="椭圆 2"/>
          <p:cNvSpPr/>
          <p:nvPr/>
        </p:nvSpPr>
        <p:spPr>
          <a:xfrm>
            <a:off x="711821" y="3914775"/>
            <a:ext cx="513080" cy="513080"/>
          </a:xfrm>
          <a:prstGeom prst="ellipse">
            <a:avLst/>
          </a:prstGeom>
          <a:solidFill>
            <a:srgbClr val="6C7F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cs typeface="+mn-ea"/>
              <a:sym typeface="+mn-lt"/>
            </a:endParaRPr>
          </a:p>
        </p:txBody>
      </p:sp>
      <p:sp>
        <p:nvSpPr>
          <p:cNvPr id="14" name="椭圆 4"/>
          <p:cNvSpPr/>
          <p:nvPr/>
        </p:nvSpPr>
        <p:spPr>
          <a:xfrm>
            <a:off x="3827131" y="3914775"/>
            <a:ext cx="513080" cy="513080"/>
          </a:xfrm>
          <a:prstGeom prst="ellipse">
            <a:avLst/>
          </a:prstGeom>
          <a:solidFill>
            <a:srgbClr val="C8DE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cs typeface="+mn-ea"/>
              <a:sym typeface="+mn-lt"/>
            </a:endParaRPr>
          </a:p>
        </p:txBody>
      </p:sp>
      <p:sp>
        <p:nvSpPr>
          <p:cNvPr id="3" name="TextBox 2"/>
          <p:cNvSpPr txBox="1"/>
          <p:nvPr/>
        </p:nvSpPr>
        <p:spPr>
          <a:xfrm>
            <a:off x="1224901" y="2924748"/>
            <a:ext cx="2372765" cy="461665"/>
          </a:xfrm>
          <a:prstGeom prst="rect">
            <a:avLst/>
          </a:prstGeom>
          <a:noFill/>
        </p:spPr>
        <p:txBody>
          <a:bodyPr wrap="none" rtlCol="0">
            <a:spAutoFit/>
          </a:bodyPr>
          <a:lstStyle/>
          <a:p>
            <a:r>
              <a:rPr lang="en-US" sz="2400" b="1" i="1" dirty="0" err="1" smtClean="0">
                <a:latin typeface="Times New Roman" panose="02020603050405020304" pitchFamily="18" charset="0"/>
                <a:cs typeface="Times New Roman" panose="02020603050405020304" pitchFamily="18" charset="0"/>
              </a:rPr>
              <a:t>Nhóm</a:t>
            </a:r>
            <a:r>
              <a:rPr lang="en-US" sz="2400" b="1" i="1" dirty="0" smtClean="0">
                <a:latin typeface="Times New Roman" panose="02020603050405020304" pitchFamily="18" charset="0"/>
                <a:cs typeface="Times New Roman" panose="02020603050405020304" pitchFamily="18" charset="0"/>
              </a:rPr>
              <a:t> 1. </a:t>
            </a:r>
            <a:r>
              <a:rPr lang="en-US" sz="2400" b="1" i="1" dirty="0" err="1" smtClean="0">
                <a:latin typeface="Times New Roman" panose="02020603050405020304" pitchFamily="18" charset="0"/>
                <a:cs typeface="Times New Roman" panose="02020603050405020304" pitchFamily="18" charset="0"/>
              </a:rPr>
              <a:t>cái</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quạt</a:t>
            </a:r>
            <a:endParaRPr lang="en-US" sz="2400" b="1" i="1"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1224900" y="3966190"/>
            <a:ext cx="2082621" cy="461665"/>
          </a:xfrm>
          <a:prstGeom prst="rect">
            <a:avLst/>
          </a:prstGeom>
          <a:noFill/>
        </p:spPr>
        <p:txBody>
          <a:bodyPr wrap="none" rtlCol="0">
            <a:spAutoFit/>
          </a:bodyPr>
          <a:lstStyle/>
          <a:p>
            <a:r>
              <a:rPr lang="en-US" sz="2400" b="1" i="1" dirty="0" err="1" smtClean="0">
                <a:latin typeface="Times New Roman" panose="02020603050405020304" pitchFamily="18" charset="0"/>
                <a:cs typeface="Times New Roman" panose="02020603050405020304" pitchFamily="18" charset="0"/>
              </a:rPr>
              <a:t>Nhóm</a:t>
            </a:r>
            <a:r>
              <a:rPr lang="en-US" sz="2400" b="1" i="1" dirty="0" smtClean="0">
                <a:latin typeface="Times New Roman" panose="02020603050405020304" pitchFamily="18" charset="0"/>
                <a:cs typeface="Times New Roman" panose="02020603050405020304" pitchFamily="18" charset="0"/>
              </a:rPr>
              <a:t> 3. </a:t>
            </a:r>
            <a:r>
              <a:rPr lang="en-US" sz="2400" b="1" i="1" dirty="0" err="1" smtClean="0">
                <a:latin typeface="Times New Roman" panose="02020603050405020304" pitchFamily="18" charset="0"/>
                <a:cs typeface="Times New Roman" panose="02020603050405020304" pitchFamily="18" charset="0"/>
              </a:rPr>
              <a:t>bút</a:t>
            </a:r>
            <a:r>
              <a:rPr lang="en-US" sz="2400" b="1" i="1" dirty="0" smtClean="0">
                <a:latin typeface="Times New Roman" panose="02020603050405020304" pitchFamily="18" charset="0"/>
                <a:cs typeface="Times New Roman" panose="02020603050405020304" pitchFamily="18" charset="0"/>
              </a:rPr>
              <a:t> bi</a:t>
            </a:r>
            <a:endParaRPr lang="en-US" sz="2400" b="1" i="1" dirty="0">
              <a:latin typeface="Times New Roman" panose="02020603050405020304" pitchFamily="18" charset="0"/>
              <a:cs typeface="Times New Roman" panose="02020603050405020304" pitchFamily="18" charset="0"/>
            </a:endParaRPr>
          </a:p>
        </p:txBody>
      </p:sp>
      <p:sp>
        <p:nvSpPr>
          <p:cNvPr id="19" name="TextBox 18"/>
          <p:cNvSpPr txBox="1"/>
          <p:nvPr/>
        </p:nvSpPr>
        <p:spPr>
          <a:xfrm>
            <a:off x="4378716" y="2924748"/>
            <a:ext cx="2252540" cy="461665"/>
          </a:xfrm>
          <a:prstGeom prst="rect">
            <a:avLst/>
          </a:prstGeom>
          <a:noFill/>
        </p:spPr>
        <p:txBody>
          <a:bodyPr wrap="none" rtlCol="0">
            <a:spAutoFit/>
          </a:bodyPr>
          <a:lstStyle/>
          <a:p>
            <a:r>
              <a:rPr lang="en-US" sz="2400" b="1" i="1" dirty="0" err="1" smtClean="0">
                <a:latin typeface="Times New Roman" panose="02020603050405020304" pitchFamily="18" charset="0"/>
                <a:cs typeface="Times New Roman" panose="02020603050405020304" pitchFamily="18" charset="0"/>
              </a:rPr>
              <a:t>Nhóm</a:t>
            </a:r>
            <a:r>
              <a:rPr lang="en-US" sz="2400" b="1" i="1" dirty="0" smtClean="0">
                <a:latin typeface="Times New Roman" panose="02020603050405020304" pitchFamily="18" charset="0"/>
                <a:cs typeface="Times New Roman" panose="02020603050405020304" pitchFamily="18" charset="0"/>
              </a:rPr>
              <a:t> 2. </a:t>
            </a:r>
            <a:r>
              <a:rPr lang="en-US" sz="2400" b="1" i="1" dirty="0" err="1" smtClean="0">
                <a:latin typeface="Times New Roman" panose="02020603050405020304" pitchFamily="18" charset="0"/>
                <a:cs typeface="Times New Roman" panose="02020603050405020304" pitchFamily="18" charset="0"/>
              </a:rPr>
              <a:t>cái</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kéo</a:t>
            </a:r>
            <a:endParaRPr lang="en-US" sz="2400" b="1" i="1" dirty="0">
              <a:latin typeface="Times New Roman" panose="02020603050405020304" pitchFamily="18" charset="0"/>
              <a:cs typeface="Times New Roman" panose="02020603050405020304" pitchFamily="18" charset="0"/>
            </a:endParaRPr>
          </a:p>
        </p:txBody>
      </p:sp>
      <p:sp>
        <p:nvSpPr>
          <p:cNvPr id="20" name="TextBox 19"/>
          <p:cNvSpPr txBox="1"/>
          <p:nvPr/>
        </p:nvSpPr>
        <p:spPr>
          <a:xfrm>
            <a:off x="4378715" y="3966190"/>
            <a:ext cx="2595582" cy="461665"/>
          </a:xfrm>
          <a:prstGeom prst="rect">
            <a:avLst/>
          </a:prstGeom>
          <a:noFill/>
        </p:spPr>
        <p:txBody>
          <a:bodyPr wrap="none" rtlCol="0">
            <a:spAutoFit/>
          </a:bodyPr>
          <a:lstStyle/>
          <a:p>
            <a:r>
              <a:rPr lang="en-US" sz="2400" b="1" i="1" dirty="0" err="1" smtClean="0">
                <a:latin typeface="Times New Roman" panose="02020603050405020304" pitchFamily="18" charset="0"/>
                <a:cs typeface="Times New Roman" panose="02020603050405020304" pitchFamily="18" charset="0"/>
              </a:rPr>
              <a:t>Nhóm</a:t>
            </a:r>
            <a:r>
              <a:rPr lang="en-US" sz="2400" b="1" i="1" dirty="0" smtClean="0">
                <a:latin typeface="Times New Roman" panose="02020603050405020304" pitchFamily="18" charset="0"/>
                <a:cs typeface="Times New Roman" panose="02020603050405020304" pitchFamily="18" charset="0"/>
              </a:rPr>
              <a:t> 4. </a:t>
            </a:r>
            <a:r>
              <a:rPr lang="en-US" sz="2400" b="1" i="1" dirty="0" err="1" smtClean="0">
                <a:latin typeface="Times New Roman" panose="02020603050405020304" pitchFamily="18" charset="0"/>
                <a:cs typeface="Times New Roman" panose="02020603050405020304" pitchFamily="18" charset="0"/>
              </a:rPr>
              <a:t>chiếc</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nón</a:t>
            </a:r>
            <a:endParaRPr lang="en-US" sz="2400" b="1" i="1" dirty="0">
              <a:latin typeface="Times New Roman" panose="02020603050405020304" pitchFamily="18" charset="0"/>
              <a:cs typeface="Times New Roman" panose="02020603050405020304" pitchFamily="18" charset="0"/>
            </a:endParaRPr>
          </a:p>
        </p:txBody>
      </p:sp>
      <p:sp>
        <p:nvSpPr>
          <p:cNvPr id="21" name="TextBox 20"/>
          <p:cNvSpPr txBox="1"/>
          <p:nvPr/>
        </p:nvSpPr>
        <p:spPr>
          <a:xfrm>
            <a:off x="239091" y="4683710"/>
            <a:ext cx="8202240" cy="1815882"/>
          </a:xfrm>
          <a:prstGeom prst="rect">
            <a:avLst/>
          </a:prstGeom>
          <a:noFill/>
        </p:spPr>
        <p:txBody>
          <a:bodyPr wrap="square" rtlCol="0">
            <a:spAutoFit/>
          </a:bodyPr>
          <a:lstStyle/>
          <a:p>
            <a:r>
              <a:rPr lang="en-US" sz="2800" b="1" dirty="0" err="1" smtClean="0">
                <a:latin typeface="Times New Roman" panose="02020603050405020304" pitchFamily="18" charset="0"/>
                <a:cs typeface="Times New Roman" panose="02020603050405020304" pitchFamily="18" charset="0"/>
              </a:rPr>
              <a:t>Lưu</a:t>
            </a:r>
            <a:r>
              <a:rPr lang="en-US" sz="2800" b="1" dirty="0" smtClean="0">
                <a:latin typeface="Times New Roman" panose="02020603050405020304" pitchFamily="18" charset="0"/>
                <a:cs typeface="Times New Roman" panose="02020603050405020304" pitchFamily="18" charset="0"/>
              </a:rPr>
              <a:t> ý: </a:t>
            </a:r>
            <a:endParaRPr lang="en-US" sz="2800" b="1" dirty="0" smtClean="0">
              <a:latin typeface="Times New Roman" panose="02020603050405020304" pitchFamily="18" charset="0"/>
              <a:cs typeface="Times New Roman" panose="02020603050405020304" pitchFamily="18" charset="0"/>
            </a:endParaRPr>
          </a:p>
          <a:p>
            <a:r>
              <a:rPr lang="en-US" sz="2800" b="1"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t>
            </a:r>
            <a:r>
              <a:rPr lang="en-US" sz="2800" dirty="0" err="1" smtClean="0">
                <a:latin typeface="Times New Roman" panose="02020603050405020304" pitchFamily="18" charset="0"/>
                <a:cs typeface="Times New Roman" panose="02020603050405020304" pitchFamily="18" charset="0"/>
              </a:rPr>
              <a:t>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nhóm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có</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thể</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sử</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dụng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hình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thức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vẽ</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tranh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mang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đạo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cụ</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thể</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trình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chiếu</a:t>
            </a:r>
            <a:r>
              <a:rPr lang="en-US" sz="2800" dirty="0" smtClean="0">
                <a:latin typeface="Times New Roman" panose="02020603050405020304" pitchFamily="18" charset="0"/>
                <a:cs typeface="Times New Roman" panose="02020603050405020304" pitchFamily="18" charset="0"/>
              </a:rPr>
              <a:t>… </a:t>
            </a:r>
            <a:endParaRPr lang="en-US" sz="2800" dirty="0" smtClean="0">
              <a:latin typeface="Times New Roman" panose="02020603050405020304" pitchFamily="18" charset="0"/>
              <a:cs typeface="Times New Roman" panose="02020603050405020304" pitchFamily="18" charset="0"/>
            </a:endParaRPr>
          </a:p>
          <a:p>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a:t>
            </a:r>
            <a:r>
              <a:rPr lang="en-US" sz="2800" dirty="0" err="1" smtClean="0">
                <a:latin typeface="Times New Roman" panose="02020603050405020304" pitchFamily="18" charset="0"/>
                <a:cs typeface="Times New Roman" panose="02020603050405020304" pitchFamily="18" charset="0"/>
              </a:rPr>
              <a:t>iáo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viên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gọi</a:t>
            </a:r>
            <a:r>
              <a:rPr lang="en-US" sz="2800" dirty="0" smtClean="0">
                <a:latin typeface="Times New Roman" panose="02020603050405020304" pitchFamily="18" charset="0"/>
                <a:cs typeface="Times New Roman" panose="02020603050405020304" pitchFamily="18" charset="0"/>
              </a:rPr>
              <a:t> 1 </a:t>
            </a:r>
            <a:r>
              <a:rPr lang="en-US" sz="2800" dirty="0" err="1" smtClean="0">
                <a:latin typeface="Times New Roman" panose="02020603050405020304" pitchFamily="18" charset="0"/>
                <a:cs typeface="Times New Roman" panose="02020603050405020304" pitchFamily="18" charset="0"/>
              </a:rPr>
              <a:t>bạn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bất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kì</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trong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nhóm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lên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thuyết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trình</a:t>
            </a:r>
            <a:endParaRPr lang="en-US" sz="28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2000"/>
    </mc:Choice>
    <mc:Fallback>
      <p:transition spd="slow" advClick="0" advTm="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2000"/>
                                        <p:tgtEl>
                                          <p:spTgt spid="10"/>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circle(in)">
                                      <p:cBhvr>
                                        <p:cTn id="21" dur="2000"/>
                                        <p:tgtEl>
                                          <p:spTgt spid="3"/>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circle(in)">
                                      <p:cBhvr>
                                        <p:cTn id="24" dur="2000"/>
                                        <p:tgtEl>
                                          <p:spTgt spid="11"/>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circle(in)">
                                      <p:cBhvr>
                                        <p:cTn id="27" dur="2000"/>
                                        <p:tgtEl>
                                          <p:spTgt spid="19"/>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circle(in)">
                                      <p:cBhvr>
                                        <p:cTn id="30" dur="2000"/>
                                        <p:tgtEl>
                                          <p:spTgt spid="20"/>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circle(in)">
                                      <p:cBhvr>
                                        <p:cTn id="33" dur="2000"/>
                                        <p:tgtEl>
                                          <p:spTgt spid="14"/>
                                        </p:tgtEl>
                                      </p:cBhvr>
                                    </p:animEffect>
                                  </p:childTnLst>
                                </p:cTn>
                              </p:par>
                              <p:par>
                                <p:cTn id="34" presetID="6" presetClass="entr" presetSubtype="16"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circle(in)">
                                      <p:cBhvr>
                                        <p:cTn id="36" dur="2000"/>
                                        <p:tgtEl>
                                          <p:spTgt spid="15"/>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circle(in)">
                                      <p:cBhvr>
                                        <p:cTn id="39" dur="20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1000"/>
                                        <p:tgtEl>
                                          <p:spTgt spid="21"/>
                                        </p:tgtEl>
                                      </p:cBhvr>
                                    </p:animEffect>
                                    <p:anim calcmode="lin" valueType="num">
                                      <p:cBhvr>
                                        <p:cTn id="45" dur="1000" fill="hold"/>
                                        <p:tgtEl>
                                          <p:spTgt spid="21"/>
                                        </p:tgtEl>
                                        <p:attrNameLst>
                                          <p:attrName>ppt_x</p:attrName>
                                        </p:attrNameLst>
                                      </p:cBhvr>
                                      <p:tavLst>
                                        <p:tav tm="0">
                                          <p:val>
                                            <p:strVal val="#ppt_x"/>
                                          </p:val>
                                        </p:tav>
                                        <p:tav tm="100000">
                                          <p:val>
                                            <p:strVal val="#ppt_x"/>
                                          </p:val>
                                        </p:tav>
                                      </p:tavLst>
                                    </p:anim>
                                    <p:anim calcmode="lin" valueType="num">
                                      <p:cBhvr>
                                        <p:cTn id="4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 grpId="0"/>
      <p:bldP spid="10" grpId="0" animBg="1"/>
      <p:bldP spid="11" grpId="0" animBg="1"/>
      <p:bldP spid="12" grpId="0" animBg="1"/>
      <p:bldP spid="14" grpId="0" animBg="1"/>
      <p:bldP spid="3" grpId="0"/>
      <p:bldP spid="15" grpId="0"/>
      <p:bldP spid="19" grpId="0"/>
      <p:bldP spid="20" grpId="0"/>
      <p:bldP spid="2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52"/>
          <p:cNvPicPr>
            <a:picLocks noChangeAspect="1"/>
          </p:cNvPicPr>
          <p:nvPr/>
        </p:nvPicPr>
        <p:blipFill>
          <a:blip r:embed="rId1"/>
          <a:srcRect l="3643" r="53616" b="12777"/>
          <a:stretch>
            <a:fillRect/>
          </a:stretch>
        </p:blipFill>
        <p:spPr>
          <a:xfrm>
            <a:off x="8744404" y="-272744"/>
            <a:ext cx="4109448" cy="7256767"/>
          </a:xfrm>
          <a:prstGeom prst="rect">
            <a:avLst/>
          </a:prstGeom>
        </p:spPr>
      </p:pic>
      <p:sp>
        <p:nvSpPr>
          <p:cNvPr id="16" name="文本框 1"/>
          <p:cNvSpPr txBox="1"/>
          <p:nvPr/>
        </p:nvSpPr>
        <p:spPr>
          <a:xfrm>
            <a:off x="257577" y="2762007"/>
            <a:ext cx="9066376" cy="1541319"/>
          </a:xfrm>
          <a:prstGeom prst="rect">
            <a:avLst/>
          </a:prstGeom>
          <a:noFill/>
        </p:spPr>
        <p:txBody>
          <a:bodyPr wrap="square" rtlCol="0">
            <a:spAutoFit/>
          </a:bodyPr>
          <a:lstStyle>
            <a:defPPr>
              <a:defRPr lang="zh-CN"/>
            </a:defPPr>
            <a:lvl1pPr>
              <a:defRPr sz="7200" b="1">
                <a:solidFill>
                  <a:srgbClr val="7A9B47"/>
                </a:solidFill>
                <a:cs typeface="+mn-ea"/>
              </a:defRPr>
            </a:lvl1pPr>
          </a:lstStyle>
          <a:p>
            <a:pPr algn="ctr">
              <a:lnSpc>
                <a:spcPct val="107000"/>
              </a:lnSpc>
              <a:defRPr/>
            </a:pPr>
            <a:r>
              <a:rPr lang="en-US" sz="8800" dirty="0" smtClean="0">
                <a:solidFill>
                  <a:srgbClr val="FF0000"/>
                </a:solidFill>
                <a:latin typeface="Times New Roman" panose="02020603050405020304" pitchFamily="18" charset="0"/>
                <a:ea typeface="MS Mincho"/>
                <a:cs typeface="Times New Roman" panose="02020603050405020304" pitchFamily="18" charset="0"/>
              </a:rPr>
              <a:t>III. THỰC HÀNH</a:t>
            </a:r>
            <a:endParaRPr lang="en-US" sz="8800" b="0" dirty="0">
              <a:solidFill>
                <a:srgbClr val="FF0000"/>
              </a:solidFill>
              <a:latin typeface="Times New Roman" panose="02020603050405020304" pitchFamily="18" charset="0"/>
              <a:ea typeface="Calibri" panose="020F0502020204030204"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2000"/>
    </mc:Choice>
    <mc:Fallback>
      <p:transition spd="slow" advClick="0" advTm="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图片 8" descr="54"/>
          <p:cNvPicPr>
            <a:picLocks noChangeAspect="1"/>
          </p:cNvPicPr>
          <p:nvPr/>
        </p:nvPicPr>
        <p:blipFill>
          <a:blip r:embed="rId1"/>
          <a:srcRect l="6715" t="8843" r="12340" b="7668"/>
          <a:stretch>
            <a:fillRect/>
          </a:stretch>
        </p:blipFill>
        <p:spPr>
          <a:xfrm rot="5640000">
            <a:off x="255905" y="6005195"/>
            <a:ext cx="1814195" cy="1973580"/>
          </a:xfrm>
          <a:prstGeom prst="rect">
            <a:avLst/>
          </a:prstGeom>
        </p:spPr>
      </p:pic>
      <p:pic>
        <p:nvPicPr>
          <p:cNvPr id="52" name="图片 10" descr="54"/>
          <p:cNvPicPr>
            <a:picLocks noChangeAspect="1"/>
          </p:cNvPicPr>
          <p:nvPr/>
        </p:nvPicPr>
        <p:blipFill>
          <a:blip r:embed="rId1"/>
          <a:srcRect l="6715" t="8843" r="12340" b="7668"/>
          <a:stretch>
            <a:fillRect/>
          </a:stretch>
        </p:blipFill>
        <p:spPr>
          <a:xfrm>
            <a:off x="-1280160" y="5011420"/>
            <a:ext cx="2369820" cy="2578100"/>
          </a:xfrm>
          <a:prstGeom prst="rect">
            <a:avLst/>
          </a:prstGeom>
        </p:spPr>
      </p:pic>
      <p:pic>
        <p:nvPicPr>
          <p:cNvPr id="53" name="图片 10" descr="54"/>
          <p:cNvPicPr>
            <a:picLocks noChangeAspect="1"/>
          </p:cNvPicPr>
          <p:nvPr/>
        </p:nvPicPr>
        <p:blipFill>
          <a:blip r:embed="rId1"/>
          <a:srcRect l="6715" t="8843" r="12340" b="7668"/>
          <a:stretch>
            <a:fillRect/>
          </a:stretch>
        </p:blipFill>
        <p:spPr>
          <a:xfrm>
            <a:off x="-719657" y="5702935"/>
            <a:ext cx="2369820" cy="2578100"/>
          </a:xfrm>
          <a:prstGeom prst="rect">
            <a:avLst/>
          </a:prstGeom>
        </p:spPr>
      </p:pic>
      <p:sp>
        <p:nvSpPr>
          <p:cNvPr id="9" name=" 219"/>
          <p:cNvSpPr/>
          <p:nvPr/>
        </p:nvSpPr>
        <p:spPr>
          <a:xfrm>
            <a:off x="3778272" y="179267"/>
            <a:ext cx="5009055" cy="737426"/>
          </a:xfrm>
          <a:prstGeom prst="roundRect">
            <a:avLst>
              <a:gd name="adj" fmla="val 50000"/>
            </a:avLst>
          </a:prstGeom>
          <a:solidFill>
            <a:srgbClr val="6C7F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en-US" altLang="zh-CN" sz="2800" b="1" u="sng" dirty="0" smtClean="0">
                <a:solidFill>
                  <a:srgbClr val="FFFFFF"/>
                </a:solidFill>
                <a:latin typeface="Times New Roman" panose="02020603050405020304" pitchFamily="18" charset="0"/>
                <a:cs typeface="Times New Roman" panose="02020603050405020304" pitchFamily="18" charset="0"/>
                <a:sym typeface="+mn-lt"/>
              </a:rPr>
              <a:t>CỦNG CỐ KIẾN THỨC</a:t>
            </a:r>
            <a:endParaRPr lang="zh-CN" altLang="en-US" sz="2800" b="1" u="sng" dirty="0">
              <a:solidFill>
                <a:srgbClr val="FFFFFF"/>
              </a:solidFill>
              <a:latin typeface="Times New Roman" panose="02020603050405020304" pitchFamily="18" charset="0"/>
              <a:cs typeface="Times New Roman" panose="02020603050405020304" pitchFamily="18" charset="0"/>
              <a:sym typeface="+mn-lt"/>
            </a:endParaRPr>
          </a:p>
        </p:txBody>
      </p:sp>
      <p:sp>
        <p:nvSpPr>
          <p:cNvPr id="8" name="Rectangle 5"/>
          <p:cNvSpPr>
            <a:spLocks noChangeArrowheads="1"/>
          </p:cNvSpPr>
          <p:nvPr/>
        </p:nvSpPr>
        <p:spPr bwMode="auto">
          <a:xfrm>
            <a:off x="1751527" y="843841"/>
            <a:ext cx="8686800" cy="5016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defRPr>
            </a:lvl9pPr>
          </a:lstStyle>
          <a:p>
            <a:pPr defTabSz="457200" fontAlgn="base">
              <a:spcBef>
                <a:spcPct val="0"/>
              </a:spcBef>
              <a:spcAft>
                <a:spcPct val="0"/>
              </a:spcAft>
              <a:defRPr/>
            </a:pPr>
            <a:endParaRPr lang="en-US" altLang="en-US" sz="3200" i="1" dirty="0">
              <a:solidFill>
                <a:srgbClr val="000000"/>
              </a:solidFill>
              <a:latin typeface="Times New Roman" panose="02020603050405020304" pitchFamily="18" charset="0"/>
              <a:cs typeface="Times New Roman" panose="02020603050405020304" pitchFamily="18" charset="0"/>
            </a:endParaRPr>
          </a:p>
          <a:p>
            <a:pPr defTabSz="457200" fontAlgn="base">
              <a:spcBef>
                <a:spcPct val="0"/>
              </a:spcBef>
              <a:spcAft>
                <a:spcPct val="0"/>
              </a:spcAft>
              <a:defRPr/>
            </a:pPr>
            <a:r>
              <a:rPr lang="pt-BR" altLang="en-US" sz="3200" b="1" i="1" dirty="0" smtClean="0">
                <a:solidFill>
                  <a:srgbClr val="000000"/>
                </a:solidFill>
                <a:latin typeface="Times New Roman" panose="02020603050405020304" pitchFamily="18" charset="0"/>
                <a:cs typeface="Times New Roman" panose="02020603050405020304" pitchFamily="18" charset="0"/>
              </a:rPr>
              <a:t>- </a:t>
            </a:r>
            <a:r>
              <a:rPr lang="pt-BR" altLang="en-US" sz="3200" b="1" i="1" u="sng" dirty="0">
                <a:solidFill>
                  <a:srgbClr val="000000"/>
                </a:solidFill>
                <a:latin typeface="Times New Roman" panose="02020603050405020304" pitchFamily="18" charset="0"/>
                <a:cs typeface="Times New Roman" panose="02020603050405020304" pitchFamily="18" charset="0"/>
              </a:rPr>
              <a:t>Yêu cầu:</a:t>
            </a:r>
            <a:endParaRPr lang="pt-BR" altLang="en-US" sz="3200" b="1" i="1" u="sng" dirty="0">
              <a:solidFill>
                <a:srgbClr val="000000"/>
              </a:solidFill>
              <a:latin typeface="Times New Roman" panose="02020603050405020304" pitchFamily="18" charset="0"/>
              <a:cs typeface="Times New Roman" panose="02020603050405020304" pitchFamily="18" charset="0"/>
            </a:endParaRPr>
          </a:p>
          <a:p>
            <a:pPr defTabSz="457200" fontAlgn="base">
              <a:spcBef>
                <a:spcPct val="0"/>
              </a:spcBef>
              <a:spcAft>
                <a:spcPct val="0"/>
              </a:spcAft>
              <a:defRPr/>
            </a:pPr>
            <a:r>
              <a:rPr lang="pt-BR" altLang="en-US" sz="3200" i="1" dirty="0">
                <a:solidFill>
                  <a:srgbClr val="000000"/>
                </a:solidFill>
                <a:latin typeface="Times New Roman" panose="02020603050405020304" pitchFamily="18" charset="0"/>
                <a:cs typeface="Times New Roman" panose="02020603050405020304" pitchFamily="18" charset="0"/>
              </a:rPr>
              <a:t> </a:t>
            </a:r>
            <a:r>
              <a:rPr lang="pt-BR" altLang="en-US" sz="3200" b="1" i="1" dirty="0">
                <a:solidFill>
                  <a:srgbClr val="FF0000"/>
                </a:solidFill>
                <a:latin typeface="Times New Roman" panose="02020603050405020304" pitchFamily="18" charset="0"/>
                <a:cs typeface="Times New Roman" panose="02020603050405020304" pitchFamily="18" charset="0"/>
              </a:rPr>
              <a:t>   + Về nội dung: </a:t>
            </a:r>
            <a:endParaRPr lang="pt-BR" altLang="en-US" sz="3200" b="1" i="1" dirty="0">
              <a:solidFill>
                <a:srgbClr val="FF0000"/>
              </a:solidFill>
              <a:latin typeface="Times New Roman" panose="02020603050405020304" pitchFamily="18" charset="0"/>
              <a:cs typeface="Times New Roman" panose="02020603050405020304" pitchFamily="18" charset="0"/>
            </a:endParaRPr>
          </a:p>
          <a:p>
            <a:pPr algn="just" defTabSz="457200" fontAlgn="base">
              <a:spcBef>
                <a:spcPct val="0"/>
              </a:spcBef>
              <a:spcAft>
                <a:spcPct val="0"/>
              </a:spcAft>
              <a:defRPr/>
            </a:pPr>
            <a:r>
              <a:rPr lang="pt-BR" altLang="en-US" sz="3200" b="1" i="1" dirty="0">
                <a:solidFill>
                  <a:srgbClr val="000000"/>
                </a:solidFill>
                <a:latin typeface="Times New Roman" panose="02020603050405020304" pitchFamily="18" charset="0"/>
                <a:cs typeface="Times New Roman" panose="02020603050405020304" pitchFamily="18" charset="0"/>
              </a:rPr>
              <a:t>         Văn bản thuyết minh phải nêu được công dụng, cấu tạo, chủng loại, lịch sử của các đồ dùng như trong đề nêu.</a:t>
            </a:r>
            <a:endParaRPr lang="pt-BR" altLang="en-US" sz="3200" b="1" i="1" dirty="0">
              <a:solidFill>
                <a:srgbClr val="000000"/>
              </a:solidFill>
              <a:latin typeface="Times New Roman" panose="02020603050405020304" pitchFamily="18" charset="0"/>
              <a:cs typeface="Times New Roman" panose="02020603050405020304" pitchFamily="18" charset="0"/>
            </a:endParaRPr>
          </a:p>
          <a:p>
            <a:pPr defTabSz="457200" fontAlgn="base">
              <a:spcBef>
                <a:spcPct val="0"/>
              </a:spcBef>
              <a:spcAft>
                <a:spcPct val="0"/>
              </a:spcAft>
              <a:defRPr/>
            </a:pPr>
            <a:r>
              <a:rPr lang="en-US" altLang="en-US" sz="3200" b="1" i="1" dirty="0">
                <a:solidFill>
                  <a:srgbClr val="000000"/>
                </a:solidFill>
                <a:latin typeface="Times New Roman" panose="02020603050405020304" pitchFamily="18" charset="0"/>
                <a:cs typeface="Times New Roman" panose="02020603050405020304" pitchFamily="18" charset="0"/>
              </a:rPr>
              <a:t> </a:t>
            </a:r>
            <a:r>
              <a:rPr lang="pt-BR" altLang="en-US" sz="3200" b="1" i="1" dirty="0">
                <a:solidFill>
                  <a:srgbClr val="FF0000"/>
                </a:solidFill>
                <a:latin typeface="Times New Roman" panose="02020603050405020304" pitchFamily="18" charset="0"/>
                <a:cs typeface="Times New Roman" panose="02020603050405020304" pitchFamily="18" charset="0"/>
              </a:rPr>
              <a:t>    + Về hình thức:</a:t>
            </a:r>
            <a:endParaRPr lang="pt-BR" altLang="en-US" sz="3200" b="1" i="1" dirty="0">
              <a:solidFill>
                <a:srgbClr val="FF0000"/>
              </a:solidFill>
              <a:latin typeface="Times New Roman" panose="02020603050405020304" pitchFamily="18" charset="0"/>
              <a:cs typeface="Times New Roman" panose="02020603050405020304" pitchFamily="18" charset="0"/>
            </a:endParaRPr>
          </a:p>
          <a:p>
            <a:pPr algn="just" defTabSz="457200" fontAlgn="base">
              <a:spcBef>
                <a:spcPct val="0"/>
              </a:spcBef>
              <a:spcAft>
                <a:spcPct val="0"/>
              </a:spcAft>
              <a:defRPr/>
            </a:pPr>
            <a:r>
              <a:rPr lang="pt-BR" altLang="en-US" sz="3200" b="1" i="1" dirty="0">
                <a:solidFill>
                  <a:srgbClr val="000000"/>
                </a:solidFill>
                <a:latin typeface="Times New Roman" panose="02020603050405020304" pitchFamily="18" charset="0"/>
                <a:cs typeface="Times New Roman" panose="02020603050405020304" pitchFamily="18" charset="0"/>
              </a:rPr>
              <a:t>         Phải biết vận dụng một số biện pháp nghệ thuật để giúp cho văn bản thuyết minh thêm sinh động, hấp dẫn. </a:t>
            </a:r>
            <a:endParaRPr lang="en-US" altLang="en-US" sz="3200" b="1" i="1"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8">
                                            <p:txEl>
                                              <p:pRg st="1" end="1"/>
                                            </p:txEl>
                                          </p:spTgt>
                                        </p:tgtEl>
                                        <p:attrNameLst>
                                          <p:attrName>style.visibility</p:attrName>
                                        </p:attrNameLst>
                                      </p:cBhvr>
                                      <p:to>
                                        <p:strVal val="visible"/>
                                      </p:to>
                                    </p:set>
                                    <p:anim calcmode="discrete" valueType="clr">
                                      <p:cBhvr override="childStyle">
                                        <p:cTn id="7" dur="80"/>
                                        <p:tgtEl>
                                          <p:spTgt spid="8">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8">
                                            <p:txEl>
                                              <p:pRg st="1" end="1"/>
                                            </p:txEl>
                                          </p:spTgt>
                                        </p:tgtEl>
                                        <p:attrNameLst>
                                          <p:attrName>fillcolor</p:attrName>
                                        </p:attrNameLst>
                                      </p:cBhvr>
                                      <p:tavLst>
                                        <p:tav tm="0">
                                          <p:val>
                                            <p:clrVal>
                                              <a:schemeClr val="accent2"/>
                                            </p:clrVal>
                                          </p:val>
                                        </p:tav>
                                        <p:tav tm="50000">
                                          <p:val>
                                            <p:clrVal>
                                              <a:schemeClr val="hlink"/>
                                            </p:clrVal>
                                          </p:val>
                                        </p:tav>
                                      </p:tavLst>
                                    </p:anim>
                                    <p:set>
                                      <p:cBhvr>
                                        <p:cTn id="9" dur="80"/>
                                        <p:tgtEl>
                                          <p:spTgt spid="8">
                                            <p:txEl>
                                              <p:pRg st="1" end="1"/>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8">
                                            <p:txEl>
                                              <p:pRg st="2" end="2"/>
                                            </p:txEl>
                                          </p:spTgt>
                                        </p:tgtEl>
                                        <p:attrNameLst>
                                          <p:attrName>style.visibility</p:attrName>
                                        </p:attrNameLst>
                                      </p:cBhvr>
                                      <p:to>
                                        <p:strVal val="visible"/>
                                      </p:to>
                                    </p:set>
                                    <p:anim calcmode="discrete" valueType="clr">
                                      <p:cBhvr override="childStyle">
                                        <p:cTn id="14" dur="80"/>
                                        <p:tgtEl>
                                          <p:spTgt spid="8">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8">
                                            <p:txEl>
                                              <p:pRg st="2" end="2"/>
                                            </p:txEl>
                                          </p:spTgt>
                                        </p:tgtEl>
                                        <p:attrNameLst>
                                          <p:attrName>fillcolor</p:attrName>
                                        </p:attrNameLst>
                                      </p:cBhvr>
                                      <p:tavLst>
                                        <p:tav tm="0">
                                          <p:val>
                                            <p:clrVal>
                                              <a:schemeClr val="accent2"/>
                                            </p:clrVal>
                                          </p:val>
                                        </p:tav>
                                        <p:tav tm="50000">
                                          <p:val>
                                            <p:clrVal>
                                              <a:schemeClr val="hlink"/>
                                            </p:clrVal>
                                          </p:val>
                                        </p:tav>
                                      </p:tavLst>
                                    </p:anim>
                                    <p:set>
                                      <p:cBhvr>
                                        <p:cTn id="16" dur="80"/>
                                        <p:tgtEl>
                                          <p:spTgt spid="8">
                                            <p:txEl>
                                              <p:pRg st="2" end="2"/>
                                            </p:txEl>
                                          </p:spTgt>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8">
                                            <p:txEl>
                                              <p:pRg st="3" end="3"/>
                                            </p:txEl>
                                          </p:spTgt>
                                        </p:tgtEl>
                                        <p:attrNameLst>
                                          <p:attrName>style.visibility</p:attrName>
                                        </p:attrNameLst>
                                      </p:cBhvr>
                                      <p:to>
                                        <p:strVal val="visible"/>
                                      </p:to>
                                    </p:set>
                                    <p:anim calcmode="discrete" valueType="clr">
                                      <p:cBhvr override="childStyle">
                                        <p:cTn id="21" dur="80"/>
                                        <p:tgtEl>
                                          <p:spTgt spid="8">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8">
                                            <p:txEl>
                                              <p:pRg st="3" end="3"/>
                                            </p:txEl>
                                          </p:spTgt>
                                        </p:tgtEl>
                                        <p:attrNameLst>
                                          <p:attrName>fillcolor</p:attrName>
                                        </p:attrNameLst>
                                      </p:cBhvr>
                                      <p:tavLst>
                                        <p:tav tm="0">
                                          <p:val>
                                            <p:clrVal>
                                              <a:schemeClr val="accent2"/>
                                            </p:clrVal>
                                          </p:val>
                                        </p:tav>
                                        <p:tav tm="50000">
                                          <p:val>
                                            <p:clrVal>
                                              <a:schemeClr val="hlink"/>
                                            </p:clrVal>
                                          </p:val>
                                        </p:tav>
                                      </p:tavLst>
                                    </p:anim>
                                    <p:set>
                                      <p:cBhvr>
                                        <p:cTn id="23" dur="80"/>
                                        <p:tgtEl>
                                          <p:spTgt spid="8">
                                            <p:txEl>
                                              <p:pRg st="3" end="3"/>
                                            </p:txEl>
                                          </p:spTgt>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nodeType="clickEffect">
                                  <p:stCondLst>
                                    <p:cond delay="0"/>
                                  </p:stCondLst>
                                  <p:childTnLst>
                                    <p:set>
                                      <p:cBhvr>
                                        <p:cTn id="27" dur="1" fill="hold">
                                          <p:stCondLst>
                                            <p:cond delay="0"/>
                                          </p:stCondLst>
                                        </p:cTn>
                                        <p:tgtEl>
                                          <p:spTgt spid="8">
                                            <p:txEl>
                                              <p:pRg st="4" end="4"/>
                                            </p:txEl>
                                          </p:spTgt>
                                        </p:tgtEl>
                                        <p:attrNameLst>
                                          <p:attrName>style.visibility</p:attrName>
                                        </p:attrNameLst>
                                      </p:cBhvr>
                                      <p:to>
                                        <p:strVal val="visible"/>
                                      </p:to>
                                    </p:set>
                                    <p:animEffect transition="in" filter="box(in)">
                                      <p:cBhvr>
                                        <p:cTn id="28" dur="500"/>
                                        <p:tgtEl>
                                          <p:spTgt spid="8">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7" presetClass="entr" presetSubtype="0" fill="hold" nodeType="clickEffect">
                                  <p:stCondLst>
                                    <p:cond delay="0"/>
                                  </p:stCondLst>
                                  <p:iterate type="lt">
                                    <p:tmPct val="50000"/>
                                  </p:iterate>
                                  <p:childTnLst>
                                    <p:set>
                                      <p:cBhvr>
                                        <p:cTn id="32" dur="1" fill="hold">
                                          <p:stCondLst>
                                            <p:cond delay="0"/>
                                          </p:stCondLst>
                                        </p:cTn>
                                        <p:tgtEl>
                                          <p:spTgt spid="8">
                                            <p:txEl>
                                              <p:pRg st="5" end="5"/>
                                            </p:txEl>
                                          </p:spTgt>
                                        </p:tgtEl>
                                        <p:attrNameLst>
                                          <p:attrName>style.visibility</p:attrName>
                                        </p:attrNameLst>
                                      </p:cBhvr>
                                      <p:to>
                                        <p:strVal val="visible"/>
                                      </p:to>
                                    </p:set>
                                    <p:anim calcmode="discrete" valueType="clr">
                                      <p:cBhvr override="childStyle">
                                        <p:cTn id="33" dur="80"/>
                                        <p:tgtEl>
                                          <p:spTgt spid="8">
                                            <p:txEl>
                                              <p:pRg st="5" end="5"/>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4" dur="80"/>
                                        <p:tgtEl>
                                          <p:spTgt spid="8">
                                            <p:txEl>
                                              <p:pRg st="5" end="5"/>
                                            </p:txEl>
                                          </p:spTgt>
                                        </p:tgtEl>
                                        <p:attrNameLst>
                                          <p:attrName>fillcolor</p:attrName>
                                        </p:attrNameLst>
                                      </p:cBhvr>
                                      <p:tavLst>
                                        <p:tav tm="0">
                                          <p:val>
                                            <p:clrVal>
                                              <a:schemeClr val="accent2"/>
                                            </p:clrVal>
                                          </p:val>
                                        </p:tav>
                                        <p:tav tm="50000">
                                          <p:val>
                                            <p:clrVal>
                                              <a:schemeClr val="hlink"/>
                                            </p:clrVal>
                                          </p:val>
                                        </p:tav>
                                      </p:tavLst>
                                    </p:anim>
                                    <p:set>
                                      <p:cBhvr>
                                        <p:cTn id="35" dur="80"/>
                                        <p:tgtEl>
                                          <p:spTgt spid="8">
                                            <p:txEl>
                                              <p:pRg st="5" end="5"/>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图片 8" descr="54"/>
          <p:cNvPicPr>
            <a:picLocks noChangeAspect="1"/>
          </p:cNvPicPr>
          <p:nvPr/>
        </p:nvPicPr>
        <p:blipFill>
          <a:blip r:embed="rId1"/>
          <a:srcRect l="6715" t="8843" r="12340" b="7668"/>
          <a:stretch>
            <a:fillRect/>
          </a:stretch>
        </p:blipFill>
        <p:spPr>
          <a:xfrm rot="5640000">
            <a:off x="255905" y="6005195"/>
            <a:ext cx="1814195" cy="1973580"/>
          </a:xfrm>
          <a:prstGeom prst="rect">
            <a:avLst/>
          </a:prstGeom>
        </p:spPr>
      </p:pic>
      <p:pic>
        <p:nvPicPr>
          <p:cNvPr id="52" name="图片 10" descr="54"/>
          <p:cNvPicPr>
            <a:picLocks noChangeAspect="1"/>
          </p:cNvPicPr>
          <p:nvPr/>
        </p:nvPicPr>
        <p:blipFill>
          <a:blip r:embed="rId1"/>
          <a:srcRect l="6715" t="8843" r="12340" b="7668"/>
          <a:stretch>
            <a:fillRect/>
          </a:stretch>
        </p:blipFill>
        <p:spPr>
          <a:xfrm>
            <a:off x="-1280160" y="5011420"/>
            <a:ext cx="2369820" cy="2578100"/>
          </a:xfrm>
          <a:prstGeom prst="rect">
            <a:avLst/>
          </a:prstGeom>
        </p:spPr>
      </p:pic>
      <p:pic>
        <p:nvPicPr>
          <p:cNvPr id="53" name="图片 10" descr="54"/>
          <p:cNvPicPr>
            <a:picLocks noChangeAspect="1"/>
          </p:cNvPicPr>
          <p:nvPr/>
        </p:nvPicPr>
        <p:blipFill>
          <a:blip r:embed="rId1"/>
          <a:srcRect l="6715" t="8843" r="12340" b="7668"/>
          <a:stretch>
            <a:fillRect/>
          </a:stretch>
        </p:blipFill>
        <p:spPr>
          <a:xfrm>
            <a:off x="-719657" y="5702935"/>
            <a:ext cx="2369820" cy="2578100"/>
          </a:xfrm>
          <a:prstGeom prst="rect">
            <a:avLst/>
          </a:prstGeom>
        </p:spPr>
      </p:pic>
      <p:sp>
        <p:nvSpPr>
          <p:cNvPr id="9" name=" 219"/>
          <p:cNvSpPr/>
          <p:nvPr/>
        </p:nvSpPr>
        <p:spPr>
          <a:xfrm>
            <a:off x="770624" y="900484"/>
            <a:ext cx="5009055" cy="737426"/>
          </a:xfrm>
          <a:prstGeom prst="roundRect">
            <a:avLst>
              <a:gd name="adj" fmla="val 50000"/>
            </a:avLst>
          </a:prstGeom>
          <a:solidFill>
            <a:srgbClr val="6C7F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en-US" altLang="zh-CN" sz="2800" b="1" u="sng" dirty="0" smtClean="0">
                <a:solidFill>
                  <a:srgbClr val="FFFFFF"/>
                </a:solidFill>
                <a:latin typeface="Times New Roman" panose="02020603050405020304" pitchFamily="18" charset="0"/>
                <a:cs typeface="Times New Roman" panose="02020603050405020304" pitchFamily="18" charset="0"/>
                <a:sym typeface="+mn-lt"/>
              </a:rPr>
              <a:t>THỰC HÀNH</a:t>
            </a:r>
            <a:endParaRPr lang="zh-CN" altLang="en-US" sz="2800" b="1" u="sng" dirty="0">
              <a:solidFill>
                <a:srgbClr val="FFFFFF"/>
              </a:solidFill>
              <a:latin typeface="Times New Roman" panose="02020603050405020304" pitchFamily="18" charset="0"/>
              <a:cs typeface="Times New Roman" panose="02020603050405020304" pitchFamily="18" charset="0"/>
              <a:sym typeface="+mn-lt"/>
            </a:endParaRPr>
          </a:p>
        </p:txBody>
      </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4326" b="95420" l="3736" r="95165"/>
                    </a14:imgEffect>
                  </a14:imgLayer>
                </a14:imgProps>
              </a:ext>
              <a:ext uri="{28A0092B-C50C-407E-A947-70E740481C1C}">
                <a14:useLocalDpi xmlns:a14="http://schemas.microsoft.com/office/drawing/2010/main" val="0"/>
              </a:ext>
            </a:extLst>
          </a:blip>
          <a:stretch>
            <a:fillRect/>
          </a:stretch>
        </p:blipFill>
        <p:spPr>
          <a:xfrm flipH="1">
            <a:off x="5924280" y="269419"/>
            <a:ext cx="6606861" cy="6491809"/>
          </a:xfrm>
          <a:prstGeom prst="rect">
            <a:avLst/>
          </a:prstGeom>
        </p:spPr>
      </p:pic>
      <p:sp>
        <p:nvSpPr>
          <p:cNvPr id="11" name="TextBox 10"/>
          <p:cNvSpPr txBox="1"/>
          <p:nvPr/>
        </p:nvSpPr>
        <p:spPr>
          <a:xfrm>
            <a:off x="440815" y="1846176"/>
            <a:ext cx="5483465" cy="4401205"/>
          </a:xfrm>
          <a:prstGeom prst="rect">
            <a:avLst/>
          </a:prstGeom>
          <a:noFill/>
        </p:spPr>
        <p:txBody>
          <a:bodyPr wrap="square" rtlCol="0">
            <a:spAutoFit/>
          </a:bodyPr>
          <a:lstStyle/>
          <a:p>
            <a:pPr marL="457200" indent="-457200" algn="just">
              <a:buFontTx/>
              <a:buChar char="-"/>
            </a:pPr>
            <a:r>
              <a:rPr lang="en-US" sz="2800" i="1" dirty="0" err="1" smtClean="0">
                <a:latin typeface="Times New Roman" panose="02020603050405020304" pitchFamily="18" charset="0"/>
                <a:cs typeface="Times New Roman" panose="02020603050405020304" pitchFamily="18" charset="0"/>
              </a:rPr>
              <a:t>Mỗi</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bạn</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có</a:t>
            </a:r>
            <a:r>
              <a:rPr lang="en-US" sz="2800" i="1" dirty="0" smtClean="0">
                <a:latin typeface="Times New Roman" panose="02020603050405020304" pitchFamily="18" charset="0"/>
                <a:cs typeface="Times New Roman" panose="02020603050405020304" pitchFamily="18" charset="0"/>
              </a:rPr>
              <a:t> 10p </a:t>
            </a:r>
            <a:r>
              <a:rPr lang="en-US" sz="2800" i="1" dirty="0" err="1" smtClean="0">
                <a:latin typeface="Times New Roman" panose="02020603050405020304" pitchFamily="18" charset="0"/>
                <a:cs typeface="Times New Roman" panose="02020603050405020304" pitchFamily="18" charset="0"/>
              </a:rPr>
              <a:t>để</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thuyết</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trình</a:t>
            </a:r>
            <a:endParaRPr lang="en-US" sz="2800" i="1" dirty="0" smtClean="0">
              <a:latin typeface="Times New Roman" panose="02020603050405020304" pitchFamily="18" charset="0"/>
              <a:cs typeface="Times New Roman" panose="02020603050405020304" pitchFamily="18" charset="0"/>
            </a:endParaRPr>
          </a:p>
          <a:p>
            <a:pPr marL="457200" indent="-457200" algn="just">
              <a:buFontTx/>
              <a:buChar char="-"/>
            </a:pPr>
            <a:r>
              <a:rPr lang="en-US" sz="2800" i="1" dirty="0" err="1" smtClean="0">
                <a:latin typeface="Times New Roman" panose="02020603050405020304" pitchFamily="18" charset="0"/>
                <a:cs typeface="Times New Roman" panose="02020603050405020304" pitchFamily="18" charset="0"/>
              </a:rPr>
              <a:t>Các</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bạn</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nhóm</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khác</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nhận</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xét</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cho</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điểm</a:t>
            </a:r>
            <a:endParaRPr lang="en-US" sz="2800" i="1" dirty="0" smtClean="0">
              <a:latin typeface="Times New Roman" panose="02020603050405020304" pitchFamily="18" charset="0"/>
              <a:cs typeface="Times New Roman" panose="02020603050405020304" pitchFamily="18" charset="0"/>
            </a:endParaRPr>
          </a:p>
          <a:p>
            <a:pPr marL="457200" indent="-457200" algn="just">
              <a:buFontTx/>
              <a:buChar char="-"/>
            </a:pPr>
            <a:r>
              <a:rPr lang="en-US" sz="2800" i="1" dirty="0" err="1" smtClean="0">
                <a:latin typeface="Times New Roman" panose="02020603050405020304" pitchFamily="18" charset="0"/>
                <a:cs typeface="Times New Roman" panose="02020603050405020304" pitchFamily="18" charset="0"/>
              </a:rPr>
              <a:t>Điểm</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nhóm</a:t>
            </a:r>
            <a:r>
              <a:rPr lang="en-US" sz="2800" i="1" dirty="0" smtClean="0">
                <a:latin typeface="Times New Roman" panose="02020603050405020304" pitchFamily="18" charset="0"/>
                <a:cs typeface="Times New Roman" panose="02020603050405020304" pitchFamily="18" charset="0"/>
              </a:rPr>
              <a:t> = (</a:t>
            </a:r>
            <a:r>
              <a:rPr lang="en-US" sz="2800" i="1" dirty="0" err="1" smtClean="0">
                <a:latin typeface="Times New Roman" panose="02020603050405020304" pitchFamily="18" charset="0"/>
                <a:cs typeface="Times New Roman" panose="02020603050405020304" pitchFamily="18" charset="0"/>
              </a:rPr>
              <a:t>điểm</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trung</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bình</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của</a:t>
            </a:r>
            <a:r>
              <a:rPr lang="en-US" sz="2800" i="1" dirty="0" smtClean="0">
                <a:latin typeface="Times New Roman" panose="02020603050405020304" pitchFamily="18" charset="0"/>
                <a:cs typeface="Times New Roman" panose="02020603050405020304" pitchFamily="18" charset="0"/>
              </a:rPr>
              <a:t> 3 </a:t>
            </a:r>
            <a:r>
              <a:rPr lang="en-US" sz="2800" i="1" dirty="0" err="1" smtClean="0">
                <a:latin typeface="Times New Roman" panose="02020603050405020304" pitchFamily="18" charset="0"/>
                <a:cs typeface="Times New Roman" panose="02020603050405020304" pitchFamily="18" charset="0"/>
              </a:rPr>
              <a:t>nhóm</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còn</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lại</a:t>
            </a:r>
            <a:r>
              <a:rPr lang="en-US" sz="2800" i="1" dirty="0" smtClean="0">
                <a:latin typeface="Times New Roman" panose="02020603050405020304" pitchFamily="18" charset="0"/>
                <a:cs typeface="Times New Roman" panose="02020603050405020304" pitchFamily="18" charset="0"/>
              </a:rPr>
              <a:t> + </a:t>
            </a:r>
            <a:r>
              <a:rPr lang="en-US" sz="2800" i="1" dirty="0" err="1" smtClean="0">
                <a:latin typeface="Times New Roman" panose="02020603050405020304" pitchFamily="18" charset="0"/>
                <a:cs typeface="Times New Roman" panose="02020603050405020304" pitchFamily="18" charset="0"/>
              </a:rPr>
              <a:t>điểm</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của</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giáo</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viên</a:t>
            </a:r>
            <a:r>
              <a:rPr lang="en-US" sz="2800" i="1" dirty="0" smtClean="0">
                <a:latin typeface="Times New Roman" panose="02020603050405020304" pitchFamily="18" charset="0"/>
                <a:cs typeface="Times New Roman" panose="02020603050405020304" pitchFamily="18" charset="0"/>
              </a:rPr>
              <a:t>)/ 2</a:t>
            </a:r>
            <a:endParaRPr lang="en-US" sz="2800" i="1" dirty="0" smtClean="0">
              <a:latin typeface="Times New Roman" panose="02020603050405020304" pitchFamily="18" charset="0"/>
              <a:cs typeface="Times New Roman" panose="02020603050405020304" pitchFamily="18" charset="0"/>
            </a:endParaRPr>
          </a:p>
          <a:p>
            <a:pPr marL="457200" indent="-457200" algn="just">
              <a:buFontTx/>
              <a:buChar char="-"/>
            </a:pPr>
            <a:r>
              <a:rPr lang="en-US" sz="2800" i="1" dirty="0" err="1" smtClean="0">
                <a:latin typeface="Times New Roman" panose="02020603050405020304" pitchFamily="18" charset="0"/>
                <a:cs typeface="Times New Roman" panose="02020603050405020304" pitchFamily="18" charset="0"/>
              </a:rPr>
              <a:t>Bạn</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thuyết</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trình</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được</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cộng</a:t>
            </a:r>
            <a:r>
              <a:rPr lang="en-US" sz="2800" i="1" dirty="0" smtClean="0">
                <a:latin typeface="Times New Roman" panose="02020603050405020304" pitchFamily="18" charset="0"/>
                <a:cs typeface="Times New Roman" panose="02020603050405020304" pitchFamily="18" charset="0"/>
              </a:rPr>
              <a:t> 1 </a:t>
            </a:r>
            <a:r>
              <a:rPr lang="en-US" sz="2800" i="1" dirty="0" err="1" smtClean="0">
                <a:latin typeface="Times New Roman" panose="02020603050405020304" pitchFamily="18" charset="0"/>
                <a:cs typeface="Times New Roman" panose="02020603050405020304" pitchFamily="18" charset="0"/>
              </a:rPr>
              <a:t>điểm</a:t>
            </a:r>
            <a:r>
              <a:rPr lang="en-US" sz="2800" i="1" dirty="0" smtClean="0">
                <a:latin typeface="Times New Roman" panose="02020603050405020304" pitchFamily="18" charset="0"/>
                <a:cs typeface="Times New Roman" panose="02020603050405020304" pitchFamily="18" charset="0"/>
              </a:rPr>
              <a:t> so </a:t>
            </a:r>
            <a:r>
              <a:rPr lang="en-US" sz="2800" i="1" dirty="0" err="1" smtClean="0">
                <a:latin typeface="Times New Roman" panose="02020603050405020304" pitchFamily="18" charset="0"/>
                <a:cs typeface="Times New Roman" panose="02020603050405020304" pitchFamily="18" charset="0"/>
              </a:rPr>
              <a:t>với</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điểm</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nhóm</a:t>
            </a:r>
            <a:endParaRPr lang="en-US" sz="2800" i="1" dirty="0" smtClean="0">
              <a:latin typeface="Times New Roman" panose="02020603050405020304" pitchFamily="18" charset="0"/>
              <a:cs typeface="Times New Roman" panose="02020603050405020304" pitchFamily="18" charset="0"/>
            </a:endParaRPr>
          </a:p>
          <a:p>
            <a:pPr marL="457200" indent="-457200" algn="just">
              <a:buFontTx/>
              <a:buChar char="-"/>
            </a:pPr>
            <a:r>
              <a:rPr lang="en-US" sz="2800" i="1" dirty="0" err="1" smtClean="0">
                <a:latin typeface="Times New Roman" panose="02020603050405020304" pitchFamily="18" charset="0"/>
                <a:cs typeface="Times New Roman" panose="02020603050405020304" pitchFamily="18" charset="0"/>
              </a:rPr>
              <a:t>Được</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cộng</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điểm</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tương</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tác</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khi</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thuyết</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trình</a:t>
            </a:r>
            <a:endParaRPr lang="en-US" sz="2800" i="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图片 8" descr="54"/>
          <p:cNvPicPr>
            <a:picLocks noChangeAspect="1"/>
          </p:cNvPicPr>
          <p:nvPr/>
        </p:nvPicPr>
        <p:blipFill>
          <a:blip r:embed="rId1"/>
          <a:srcRect l="6715" t="8843" r="12340" b="7668"/>
          <a:stretch>
            <a:fillRect/>
          </a:stretch>
        </p:blipFill>
        <p:spPr>
          <a:xfrm rot="5640000">
            <a:off x="255905" y="6005195"/>
            <a:ext cx="1814195" cy="1973580"/>
          </a:xfrm>
          <a:prstGeom prst="rect">
            <a:avLst/>
          </a:prstGeom>
        </p:spPr>
      </p:pic>
      <p:pic>
        <p:nvPicPr>
          <p:cNvPr id="52" name="图片 10" descr="54"/>
          <p:cNvPicPr>
            <a:picLocks noChangeAspect="1"/>
          </p:cNvPicPr>
          <p:nvPr/>
        </p:nvPicPr>
        <p:blipFill>
          <a:blip r:embed="rId1"/>
          <a:srcRect l="6715" t="8843" r="12340" b="7668"/>
          <a:stretch>
            <a:fillRect/>
          </a:stretch>
        </p:blipFill>
        <p:spPr>
          <a:xfrm>
            <a:off x="-1280160" y="5011420"/>
            <a:ext cx="2369820" cy="2578100"/>
          </a:xfrm>
          <a:prstGeom prst="rect">
            <a:avLst/>
          </a:prstGeom>
        </p:spPr>
      </p:pic>
      <p:pic>
        <p:nvPicPr>
          <p:cNvPr id="53" name="图片 10" descr="54"/>
          <p:cNvPicPr>
            <a:picLocks noChangeAspect="1"/>
          </p:cNvPicPr>
          <p:nvPr/>
        </p:nvPicPr>
        <p:blipFill>
          <a:blip r:embed="rId1"/>
          <a:srcRect l="6715" t="8843" r="12340" b="7668"/>
          <a:stretch>
            <a:fillRect/>
          </a:stretch>
        </p:blipFill>
        <p:spPr>
          <a:xfrm>
            <a:off x="-719657" y="5702935"/>
            <a:ext cx="2369820" cy="2578100"/>
          </a:xfrm>
          <a:prstGeom prst="rect">
            <a:avLst/>
          </a:prstGeom>
        </p:spPr>
      </p:pic>
      <p:sp>
        <p:nvSpPr>
          <p:cNvPr id="9" name=" 219"/>
          <p:cNvSpPr/>
          <p:nvPr/>
        </p:nvSpPr>
        <p:spPr>
          <a:xfrm>
            <a:off x="3507815" y="210020"/>
            <a:ext cx="5009055" cy="737426"/>
          </a:xfrm>
          <a:prstGeom prst="roundRect">
            <a:avLst>
              <a:gd name="adj" fmla="val 50000"/>
            </a:avLst>
          </a:prstGeom>
          <a:solidFill>
            <a:srgbClr val="6C7F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en-US" altLang="zh-CN" sz="2800" b="1" u="sng" dirty="0" smtClean="0">
                <a:solidFill>
                  <a:srgbClr val="FFFFFF"/>
                </a:solidFill>
                <a:latin typeface="Times New Roman" panose="02020603050405020304" pitchFamily="18" charset="0"/>
                <a:cs typeface="Times New Roman" panose="02020603050405020304" pitchFamily="18" charset="0"/>
                <a:sym typeface="+mn-lt"/>
              </a:rPr>
              <a:t>BÀI VIẾT MẪU</a:t>
            </a:r>
            <a:endParaRPr lang="zh-CN" altLang="en-US" sz="2800" b="1" u="sng" dirty="0">
              <a:solidFill>
                <a:srgbClr val="FFFFFF"/>
              </a:solidFill>
              <a:latin typeface="Times New Roman" panose="02020603050405020304" pitchFamily="18" charset="0"/>
              <a:cs typeface="Times New Roman" panose="02020603050405020304" pitchFamily="18" charset="0"/>
              <a:sym typeface="+mn-lt"/>
            </a:endParaRPr>
          </a:p>
        </p:txBody>
      </p:sp>
      <p:pic>
        <p:nvPicPr>
          <p:cNvPr id="10" name="Picture 6" descr="Nón lá – Một biểu tượng đặc trưng của văn hóa Việ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0163" y="2556054"/>
            <a:ext cx="9144000" cy="374441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5"/>
          <p:cNvSpPr>
            <a:spLocks noChangeArrowheads="1"/>
          </p:cNvSpPr>
          <p:nvPr/>
        </p:nvSpPr>
        <p:spPr bwMode="auto">
          <a:xfrm>
            <a:off x="1579329" y="1151895"/>
            <a:ext cx="921483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defRPr>
            </a:lvl9pPr>
          </a:lstStyle>
          <a:p>
            <a:pPr defTabSz="457200" fontAlgn="base">
              <a:spcBef>
                <a:spcPct val="0"/>
              </a:spcBef>
              <a:spcAft>
                <a:spcPct val="0"/>
              </a:spcAft>
              <a:defRPr/>
            </a:pPr>
            <a:r>
              <a:rPr lang="en-US" altLang="en-US" sz="4800" i="1" dirty="0" err="1" smtClean="0">
                <a:solidFill>
                  <a:srgbClr val="FF0000"/>
                </a:solidFill>
                <a:latin typeface="Times New Roman" panose="02020603050405020304" pitchFamily="18" charset="0"/>
                <a:cs typeface="Times New Roman" panose="02020603050405020304" pitchFamily="18" charset="0"/>
              </a:rPr>
              <a:t>Thuyết</a:t>
            </a:r>
            <a:r>
              <a:rPr lang="en-US" altLang="en-US" sz="4800" i="1" dirty="0" smtClean="0">
                <a:solidFill>
                  <a:srgbClr val="FF0000"/>
                </a:solidFill>
                <a:latin typeface="Times New Roman" panose="02020603050405020304" pitchFamily="18" charset="0"/>
                <a:cs typeface="Times New Roman" panose="02020603050405020304" pitchFamily="18" charset="0"/>
              </a:rPr>
              <a:t> minh </a:t>
            </a:r>
            <a:r>
              <a:rPr lang="en-US" altLang="en-US" sz="4800" i="1" dirty="0" err="1" smtClean="0">
                <a:solidFill>
                  <a:srgbClr val="FF0000"/>
                </a:solidFill>
                <a:latin typeface="Times New Roman" panose="02020603050405020304" pitchFamily="18" charset="0"/>
                <a:cs typeface="Times New Roman" panose="02020603050405020304" pitchFamily="18" charset="0"/>
              </a:rPr>
              <a:t>chiếc</a:t>
            </a:r>
            <a:r>
              <a:rPr lang="en-US" altLang="en-US" sz="4800" i="1" dirty="0" smtClean="0">
                <a:solidFill>
                  <a:srgbClr val="FF0000"/>
                </a:solidFill>
                <a:latin typeface="Times New Roman" panose="02020603050405020304" pitchFamily="18" charset="0"/>
                <a:cs typeface="Times New Roman" panose="02020603050405020304" pitchFamily="18" charset="0"/>
              </a:rPr>
              <a:t> </a:t>
            </a:r>
            <a:r>
              <a:rPr lang="en-US" altLang="en-US" sz="4800" i="1" dirty="0" err="1" smtClean="0">
                <a:solidFill>
                  <a:srgbClr val="FF0000"/>
                </a:solidFill>
                <a:latin typeface="Times New Roman" panose="02020603050405020304" pitchFamily="18" charset="0"/>
                <a:cs typeface="Times New Roman" panose="02020603050405020304" pitchFamily="18" charset="0"/>
              </a:rPr>
              <a:t>nón</a:t>
            </a:r>
            <a:r>
              <a:rPr lang="en-US" altLang="en-US" sz="4800" i="1" dirty="0" smtClean="0">
                <a:solidFill>
                  <a:srgbClr val="FF0000"/>
                </a:solidFill>
                <a:latin typeface="Times New Roman" panose="02020603050405020304" pitchFamily="18" charset="0"/>
                <a:cs typeface="Times New Roman" panose="02020603050405020304" pitchFamily="18" charset="0"/>
              </a:rPr>
              <a:t> </a:t>
            </a:r>
            <a:r>
              <a:rPr lang="en-US" altLang="en-US" sz="4800" i="1" dirty="0" err="1" smtClean="0">
                <a:solidFill>
                  <a:srgbClr val="FF0000"/>
                </a:solidFill>
                <a:latin typeface="Times New Roman" panose="02020603050405020304" pitchFamily="18" charset="0"/>
                <a:cs typeface="Times New Roman" panose="02020603050405020304" pitchFamily="18" charset="0"/>
              </a:rPr>
              <a:t>lá</a:t>
            </a:r>
            <a:r>
              <a:rPr lang="en-US" altLang="en-US" sz="4800" i="1" dirty="0" smtClean="0">
                <a:solidFill>
                  <a:srgbClr val="FF0000"/>
                </a:solidFill>
                <a:latin typeface="Times New Roman" panose="02020603050405020304" pitchFamily="18" charset="0"/>
                <a:cs typeface="Times New Roman" panose="02020603050405020304" pitchFamily="18" charset="0"/>
              </a:rPr>
              <a:t> </a:t>
            </a:r>
            <a:r>
              <a:rPr lang="en-US" altLang="en-US" sz="4800" i="1" dirty="0" err="1" smtClean="0">
                <a:solidFill>
                  <a:srgbClr val="FF0000"/>
                </a:solidFill>
                <a:latin typeface="Times New Roman" panose="02020603050405020304" pitchFamily="18" charset="0"/>
                <a:cs typeface="Times New Roman" panose="02020603050405020304" pitchFamily="18" charset="0"/>
              </a:rPr>
              <a:t>Việt</a:t>
            </a:r>
            <a:r>
              <a:rPr lang="en-US" altLang="en-US" sz="4800" i="1" dirty="0" smtClean="0">
                <a:solidFill>
                  <a:srgbClr val="FF0000"/>
                </a:solidFill>
                <a:latin typeface="Times New Roman" panose="02020603050405020304" pitchFamily="18" charset="0"/>
                <a:cs typeface="Times New Roman" panose="02020603050405020304" pitchFamily="18" charset="0"/>
              </a:rPr>
              <a:t> Nam</a:t>
            </a:r>
            <a:endParaRPr lang="en-US" altLang="en-US" sz="4800" b="1" i="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图片 8" descr="54"/>
          <p:cNvPicPr>
            <a:picLocks noChangeAspect="1"/>
          </p:cNvPicPr>
          <p:nvPr/>
        </p:nvPicPr>
        <p:blipFill>
          <a:blip r:embed="rId1"/>
          <a:srcRect l="6715" t="8843" r="12340" b="7668"/>
          <a:stretch>
            <a:fillRect/>
          </a:stretch>
        </p:blipFill>
        <p:spPr>
          <a:xfrm rot="5640000">
            <a:off x="255905" y="6005195"/>
            <a:ext cx="1814195" cy="1973580"/>
          </a:xfrm>
          <a:prstGeom prst="rect">
            <a:avLst/>
          </a:prstGeom>
        </p:spPr>
      </p:pic>
      <p:pic>
        <p:nvPicPr>
          <p:cNvPr id="52" name="图片 10" descr="54"/>
          <p:cNvPicPr>
            <a:picLocks noChangeAspect="1"/>
          </p:cNvPicPr>
          <p:nvPr/>
        </p:nvPicPr>
        <p:blipFill>
          <a:blip r:embed="rId1"/>
          <a:srcRect l="6715" t="8843" r="12340" b="7668"/>
          <a:stretch>
            <a:fillRect/>
          </a:stretch>
        </p:blipFill>
        <p:spPr>
          <a:xfrm>
            <a:off x="-1280160" y="5011420"/>
            <a:ext cx="2369820" cy="2578100"/>
          </a:xfrm>
          <a:prstGeom prst="rect">
            <a:avLst/>
          </a:prstGeom>
        </p:spPr>
      </p:pic>
      <p:pic>
        <p:nvPicPr>
          <p:cNvPr id="53" name="图片 10" descr="54"/>
          <p:cNvPicPr>
            <a:picLocks noChangeAspect="1"/>
          </p:cNvPicPr>
          <p:nvPr/>
        </p:nvPicPr>
        <p:blipFill>
          <a:blip r:embed="rId1"/>
          <a:srcRect l="6715" t="8843" r="12340" b="7668"/>
          <a:stretch>
            <a:fillRect/>
          </a:stretch>
        </p:blipFill>
        <p:spPr>
          <a:xfrm>
            <a:off x="-719657" y="5702935"/>
            <a:ext cx="2369820" cy="2578100"/>
          </a:xfrm>
          <a:prstGeom prst="rect">
            <a:avLst/>
          </a:prstGeom>
        </p:spPr>
      </p:pic>
      <p:sp>
        <p:nvSpPr>
          <p:cNvPr id="2" name="Rectangle 1"/>
          <p:cNvSpPr/>
          <p:nvPr/>
        </p:nvSpPr>
        <p:spPr>
          <a:xfrm>
            <a:off x="1650163" y="1507990"/>
            <a:ext cx="8491470" cy="3693319"/>
          </a:xfrm>
          <a:prstGeom prst="rect">
            <a:avLst/>
          </a:prstGeom>
        </p:spPr>
        <p:txBody>
          <a:bodyPr wrap="square">
            <a:spAutoFit/>
          </a:bodyPr>
          <a:lstStyle/>
          <a:p>
            <a:pPr algn="just"/>
            <a:r>
              <a:rPr lang="pt-BR" sz="6600" b="1" i="1" dirty="0">
                <a:solidFill>
                  <a:srgbClr val="FF3300"/>
                </a:solidFill>
                <a:latin typeface="Times New Roman" panose="02020603050405020304" pitchFamily="18" charset="0"/>
              </a:rPr>
              <a:t>a. Khái niệm:</a:t>
            </a:r>
            <a:endParaRPr lang="pt-BR" sz="6600" b="1" i="1" dirty="0">
              <a:solidFill>
                <a:srgbClr val="FF3300"/>
              </a:solidFill>
              <a:latin typeface="Times New Roman" panose="02020603050405020304" pitchFamily="18" charset="0"/>
            </a:endParaRPr>
          </a:p>
          <a:p>
            <a:pPr algn="just"/>
            <a:endParaRPr lang="en-US" sz="2800" b="1" i="1" dirty="0" smtClean="0">
              <a:solidFill>
                <a:srgbClr val="000000"/>
              </a:solidFill>
              <a:latin typeface="Times New Roman" panose="02020603050405020304" pitchFamily="18" charset="0"/>
            </a:endParaRPr>
          </a:p>
          <a:p>
            <a:pPr algn="just"/>
            <a:r>
              <a:rPr lang="vi-VN" sz="2800" b="1" i="1" dirty="0" smtClean="0">
                <a:solidFill>
                  <a:srgbClr val="000000"/>
                </a:solidFill>
                <a:latin typeface="Times New Roman" panose="02020603050405020304" pitchFamily="18" charset="0"/>
              </a:rPr>
              <a:t>Là </a:t>
            </a:r>
            <a:r>
              <a:rPr lang="vi-VN" sz="2800" b="1" i="1" dirty="0">
                <a:solidFill>
                  <a:srgbClr val="000000"/>
                </a:solidFill>
                <a:latin typeface="Times New Roman" panose="02020603050405020304" pitchFamily="18" charset="0"/>
              </a:rPr>
              <a:t>kiểu VB thông dụng trong mọi lĩnh vực đời sống nhằm cung cấp tri thức khách quan về đặc điểm, tính chất, nguyên nhân...của các hiện tượng và sự vật trong tự nhiên, xã hội bằng phương thức trình bày, giới thiệu, giải thích.</a:t>
            </a:r>
            <a:endParaRPr lang="vi-VN" sz="2800" b="1" i="1" dirty="0">
              <a:solidFill>
                <a:srgbClr val="000000"/>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图片 8" descr="54"/>
          <p:cNvPicPr>
            <a:picLocks noChangeAspect="1"/>
          </p:cNvPicPr>
          <p:nvPr/>
        </p:nvPicPr>
        <p:blipFill>
          <a:blip r:embed="rId1"/>
          <a:srcRect l="6715" t="8843" r="12340" b="7668"/>
          <a:stretch>
            <a:fillRect/>
          </a:stretch>
        </p:blipFill>
        <p:spPr>
          <a:xfrm rot="5640000">
            <a:off x="255905" y="6005195"/>
            <a:ext cx="1814195" cy="1973580"/>
          </a:xfrm>
          <a:prstGeom prst="rect">
            <a:avLst/>
          </a:prstGeom>
        </p:spPr>
      </p:pic>
      <p:pic>
        <p:nvPicPr>
          <p:cNvPr id="52" name="图片 10" descr="54"/>
          <p:cNvPicPr>
            <a:picLocks noChangeAspect="1"/>
          </p:cNvPicPr>
          <p:nvPr/>
        </p:nvPicPr>
        <p:blipFill>
          <a:blip r:embed="rId1"/>
          <a:srcRect l="6715" t="8843" r="12340" b="7668"/>
          <a:stretch>
            <a:fillRect/>
          </a:stretch>
        </p:blipFill>
        <p:spPr>
          <a:xfrm>
            <a:off x="-1280160" y="5011420"/>
            <a:ext cx="2369820" cy="2578100"/>
          </a:xfrm>
          <a:prstGeom prst="rect">
            <a:avLst/>
          </a:prstGeom>
        </p:spPr>
      </p:pic>
      <p:pic>
        <p:nvPicPr>
          <p:cNvPr id="53" name="图片 10" descr="54"/>
          <p:cNvPicPr>
            <a:picLocks noChangeAspect="1"/>
          </p:cNvPicPr>
          <p:nvPr/>
        </p:nvPicPr>
        <p:blipFill>
          <a:blip r:embed="rId1"/>
          <a:srcRect l="6715" t="8843" r="12340" b="7668"/>
          <a:stretch>
            <a:fillRect/>
          </a:stretch>
        </p:blipFill>
        <p:spPr>
          <a:xfrm>
            <a:off x="-719657" y="5702935"/>
            <a:ext cx="2369820" cy="2578100"/>
          </a:xfrm>
          <a:prstGeom prst="rect">
            <a:avLst/>
          </a:prstGeom>
        </p:spPr>
      </p:pic>
      <p:pic>
        <p:nvPicPr>
          <p:cNvPr id="8" name="Picture 7"/>
          <p:cNvPicPr>
            <a:picLocks noChangeAspect="1"/>
          </p:cNvPicPr>
          <p:nvPr/>
        </p:nvPicPr>
        <p:blipFill>
          <a:blip r:embed="rId2"/>
          <a:stretch>
            <a:fillRect/>
          </a:stretch>
        </p:blipFill>
        <p:spPr>
          <a:xfrm>
            <a:off x="901521" y="19837"/>
            <a:ext cx="5194479" cy="3501009"/>
          </a:xfrm>
          <a:prstGeom prst="rect">
            <a:avLst/>
          </a:prstGeom>
        </p:spPr>
      </p:pic>
      <p:pic>
        <p:nvPicPr>
          <p:cNvPr id="12" name="Picture 11"/>
          <p:cNvPicPr>
            <a:picLocks noChangeAspect="1"/>
          </p:cNvPicPr>
          <p:nvPr/>
        </p:nvPicPr>
        <p:blipFill>
          <a:blip r:embed="rId3"/>
          <a:stretch>
            <a:fillRect/>
          </a:stretch>
        </p:blipFill>
        <p:spPr>
          <a:xfrm>
            <a:off x="5423860" y="44521"/>
            <a:ext cx="5194479" cy="3501009"/>
          </a:xfrm>
          <a:prstGeom prst="rect">
            <a:avLst/>
          </a:prstGeom>
        </p:spPr>
      </p:pic>
      <p:pic>
        <p:nvPicPr>
          <p:cNvPr id="13" name="Picture 12"/>
          <p:cNvPicPr>
            <a:picLocks noChangeAspect="1"/>
          </p:cNvPicPr>
          <p:nvPr/>
        </p:nvPicPr>
        <p:blipFill>
          <a:blip r:embed="rId4"/>
          <a:stretch>
            <a:fillRect/>
          </a:stretch>
        </p:blipFill>
        <p:spPr>
          <a:xfrm>
            <a:off x="5423860" y="3570213"/>
            <a:ext cx="5194479" cy="3429000"/>
          </a:xfrm>
          <a:prstGeom prst="rect">
            <a:avLst/>
          </a:prstGeom>
        </p:spPr>
      </p:pic>
      <p:pic>
        <p:nvPicPr>
          <p:cNvPr id="14" name="Picture 13"/>
          <p:cNvPicPr>
            <a:picLocks noChangeAspect="1"/>
          </p:cNvPicPr>
          <p:nvPr/>
        </p:nvPicPr>
        <p:blipFill>
          <a:blip r:embed="rId5"/>
          <a:stretch>
            <a:fillRect/>
          </a:stretch>
        </p:blipFill>
        <p:spPr>
          <a:xfrm>
            <a:off x="964705" y="3520846"/>
            <a:ext cx="5081634" cy="350100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53" presetClass="entr" presetSubtype="16"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par>
                                <p:cTn id="20" presetID="53" presetClass="entr" presetSubtype="16"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500" fill="hold"/>
                                        <p:tgtEl>
                                          <p:spTgt spid="14"/>
                                        </p:tgtEl>
                                        <p:attrNameLst>
                                          <p:attrName>ppt_w</p:attrName>
                                        </p:attrNameLst>
                                      </p:cBhvr>
                                      <p:tavLst>
                                        <p:tav tm="0">
                                          <p:val>
                                            <p:fltVal val="0"/>
                                          </p:val>
                                        </p:tav>
                                        <p:tav tm="100000">
                                          <p:val>
                                            <p:strVal val="#ppt_w"/>
                                          </p:val>
                                        </p:tav>
                                      </p:tavLst>
                                    </p:anim>
                                    <p:anim calcmode="lin" valueType="num">
                                      <p:cBhvr>
                                        <p:cTn id="23" dur="500" fill="hold"/>
                                        <p:tgtEl>
                                          <p:spTgt spid="14"/>
                                        </p:tgtEl>
                                        <p:attrNameLst>
                                          <p:attrName>ppt_h</p:attrName>
                                        </p:attrNameLst>
                                      </p:cBhvr>
                                      <p:tavLst>
                                        <p:tav tm="0">
                                          <p:val>
                                            <p:fltVal val="0"/>
                                          </p:val>
                                        </p:tav>
                                        <p:tav tm="100000">
                                          <p:val>
                                            <p:strVal val="#ppt_h"/>
                                          </p:val>
                                        </p:tav>
                                      </p:tavLst>
                                    </p:anim>
                                    <p:animEffect transition="in" filter="fade">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图片 8" descr="54"/>
          <p:cNvPicPr>
            <a:picLocks noChangeAspect="1"/>
          </p:cNvPicPr>
          <p:nvPr/>
        </p:nvPicPr>
        <p:blipFill>
          <a:blip r:embed="rId1"/>
          <a:srcRect l="6715" t="8843" r="12340" b="7668"/>
          <a:stretch>
            <a:fillRect/>
          </a:stretch>
        </p:blipFill>
        <p:spPr>
          <a:xfrm rot="5640000">
            <a:off x="255905" y="6005195"/>
            <a:ext cx="1814195" cy="1973580"/>
          </a:xfrm>
          <a:prstGeom prst="rect">
            <a:avLst/>
          </a:prstGeom>
        </p:spPr>
      </p:pic>
      <p:pic>
        <p:nvPicPr>
          <p:cNvPr id="52" name="图片 10" descr="54"/>
          <p:cNvPicPr>
            <a:picLocks noChangeAspect="1"/>
          </p:cNvPicPr>
          <p:nvPr/>
        </p:nvPicPr>
        <p:blipFill>
          <a:blip r:embed="rId1"/>
          <a:srcRect l="6715" t="8843" r="12340" b="7668"/>
          <a:stretch>
            <a:fillRect/>
          </a:stretch>
        </p:blipFill>
        <p:spPr>
          <a:xfrm>
            <a:off x="-1280160" y="5011420"/>
            <a:ext cx="2369820" cy="2578100"/>
          </a:xfrm>
          <a:prstGeom prst="rect">
            <a:avLst/>
          </a:prstGeom>
        </p:spPr>
      </p:pic>
      <p:pic>
        <p:nvPicPr>
          <p:cNvPr id="53" name="图片 10" descr="54"/>
          <p:cNvPicPr>
            <a:picLocks noChangeAspect="1"/>
          </p:cNvPicPr>
          <p:nvPr/>
        </p:nvPicPr>
        <p:blipFill>
          <a:blip r:embed="rId1"/>
          <a:srcRect l="6715" t="8843" r="12340" b="7668"/>
          <a:stretch>
            <a:fillRect/>
          </a:stretch>
        </p:blipFill>
        <p:spPr>
          <a:xfrm>
            <a:off x="-719657" y="5702935"/>
            <a:ext cx="2369820" cy="2578100"/>
          </a:xfrm>
          <a:prstGeom prst="rect">
            <a:avLst/>
          </a:prstGeom>
        </p:spPr>
      </p:pic>
      <p:sp>
        <p:nvSpPr>
          <p:cNvPr id="9" name=" 219"/>
          <p:cNvSpPr/>
          <p:nvPr/>
        </p:nvSpPr>
        <p:spPr>
          <a:xfrm>
            <a:off x="3507815" y="210020"/>
            <a:ext cx="5009055" cy="737426"/>
          </a:xfrm>
          <a:prstGeom prst="roundRect">
            <a:avLst>
              <a:gd name="adj" fmla="val 50000"/>
            </a:avLst>
          </a:prstGeom>
          <a:solidFill>
            <a:srgbClr val="6C7F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en-US" altLang="zh-CN" sz="2800" b="1" u="sng" dirty="0" smtClean="0">
                <a:solidFill>
                  <a:srgbClr val="FFFFFF"/>
                </a:solidFill>
                <a:latin typeface="Times New Roman" panose="02020603050405020304" pitchFamily="18" charset="0"/>
                <a:cs typeface="Times New Roman" panose="02020603050405020304" pitchFamily="18" charset="0"/>
                <a:sym typeface="+mn-lt"/>
              </a:rPr>
              <a:t>BÀI VIẾT MẪU</a:t>
            </a:r>
            <a:endParaRPr lang="zh-CN" altLang="en-US" sz="2800" b="1" u="sng" dirty="0">
              <a:solidFill>
                <a:srgbClr val="FFFFFF"/>
              </a:solidFill>
              <a:latin typeface="Times New Roman" panose="02020603050405020304" pitchFamily="18" charset="0"/>
              <a:cs typeface="Times New Roman" panose="02020603050405020304" pitchFamily="18" charset="0"/>
              <a:sym typeface="+mn-lt"/>
            </a:endParaRPr>
          </a:p>
        </p:txBody>
      </p:sp>
      <p:sp>
        <p:nvSpPr>
          <p:cNvPr id="11" name="Rectangle 5"/>
          <p:cNvSpPr>
            <a:spLocks noChangeArrowheads="1"/>
          </p:cNvSpPr>
          <p:nvPr/>
        </p:nvSpPr>
        <p:spPr bwMode="auto">
          <a:xfrm>
            <a:off x="1579329" y="1151895"/>
            <a:ext cx="921483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defRPr>
            </a:lvl9pPr>
          </a:lstStyle>
          <a:p>
            <a:pPr defTabSz="457200" fontAlgn="base">
              <a:spcBef>
                <a:spcPct val="0"/>
              </a:spcBef>
              <a:spcAft>
                <a:spcPct val="0"/>
              </a:spcAft>
              <a:defRPr/>
            </a:pPr>
            <a:r>
              <a:rPr lang="en-US" altLang="en-US" sz="4800" i="1" dirty="0" err="1" smtClean="0">
                <a:solidFill>
                  <a:srgbClr val="FF0000"/>
                </a:solidFill>
                <a:latin typeface="Times New Roman" panose="02020603050405020304" pitchFamily="18" charset="0"/>
                <a:cs typeface="Times New Roman" panose="02020603050405020304" pitchFamily="18" charset="0"/>
              </a:rPr>
              <a:t>Thuyết</a:t>
            </a:r>
            <a:r>
              <a:rPr lang="en-US" altLang="en-US" sz="4800" i="1" dirty="0" smtClean="0">
                <a:solidFill>
                  <a:srgbClr val="FF0000"/>
                </a:solidFill>
                <a:latin typeface="Times New Roman" panose="02020603050405020304" pitchFamily="18" charset="0"/>
                <a:cs typeface="Times New Roman" panose="02020603050405020304" pitchFamily="18" charset="0"/>
              </a:rPr>
              <a:t> minh </a:t>
            </a:r>
            <a:r>
              <a:rPr lang="en-US" altLang="en-US" sz="4800" i="1" dirty="0" err="1" smtClean="0">
                <a:solidFill>
                  <a:srgbClr val="FF0000"/>
                </a:solidFill>
                <a:latin typeface="Times New Roman" panose="02020603050405020304" pitchFamily="18" charset="0"/>
                <a:cs typeface="Times New Roman" panose="02020603050405020304" pitchFamily="18" charset="0"/>
              </a:rPr>
              <a:t>chiếc</a:t>
            </a:r>
            <a:r>
              <a:rPr lang="en-US" altLang="en-US" sz="4800" i="1" dirty="0" smtClean="0">
                <a:solidFill>
                  <a:srgbClr val="FF0000"/>
                </a:solidFill>
                <a:latin typeface="Times New Roman" panose="02020603050405020304" pitchFamily="18" charset="0"/>
                <a:cs typeface="Times New Roman" panose="02020603050405020304" pitchFamily="18" charset="0"/>
              </a:rPr>
              <a:t> </a:t>
            </a:r>
            <a:r>
              <a:rPr lang="en-US" altLang="en-US" sz="4800" i="1" dirty="0" err="1" smtClean="0">
                <a:solidFill>
                  <a:srgbClr val="FF0000"/>
                </a:solidFill>
                <a:latin typeface="Times New Roman" panose="02020603050405020304" pitchFamily="18" charset="0"/>
                <a:cs typeface="Times New Roman" panose="02020603050405020304" pitchFamily="18" charset="0"/>
              </a:rPr>
              <a:t>nón</a:t>
            </a:r>
            <a:r>
              <a:rPr lang="en-US" altLang="en-US" sz="4800" i="1" dirty="0" smtClean="0">
                <a:solidFill>
                  <a:srgbClr val="FF0000"/>
                </a:solidFill>
                <a:latin typeface="Times New Roman" panose="02020603050405020304" pitchFamily="18" charset="0"/>
                <a:cs typeface="Times New Roman" panose="02020603050405020304" pitchFamily="18" charset="0"/>
              </a:rPr>
              <a:t> </a:t>
            </a:r>
            <a:r>
              <a:rPr lang="en-US" altLang="en-US" sz="4800" i="1" dirty="0" err="1" smtClean="0">
                <a:solidFill>
                  <a:srgbClr val="FF0000"/>
                </a:solidFill>
                <a:latin typeface="Times New Roman" panose="02020603050405020304" pitchFamily="18" charset="0"/>
                <a:cs typeface="Times New Roman" panose="02020603050405020304" pitchFamily="18" charset="0"/>
              </a:rPr>
              <a:t>lá</a:t>
            </a:r>
            <a:r>
              <a:rPr lang="en-US" altLang="en-US" sz="4800" i="1" dirty="0" smtClean="0">
                <a:solidFill>
                  <a:srgbClr val="FF0000"/>
                </a:solidFill>
                <a:latin typeface="Times New Roman" panose="02020603050405020304" pitchFamily="18" charset="0"/>
                <a:cs typeface="Times New Roman" panose="02020603050405020304" pitchFamily="18" charset="0"/>
              </a:rPr>
              <a:t> </a:t>
            </a:r>
            <a:r>
              <a:rPr lang="en-US" altLang="en-US" sz="4800" i="1" dirty="0" err="1" smtClean="0">
                <a:solidFill>
                  <a:srgbClr val="FF0000"/>
                </a:solidFill>
                <a:latin typeface="Times New Roman" panose="02020603050405020304" pitchFamily="18" charset="0"/>
                <a:cs typeface="Times New Roman" panose="02020603050405020304" pitchFamily="18" charset="0"/>
              </a:rPr>
              <a:t>Việt</a:t>
            </a:r>
            <a:r>
              <a:rPr lang="en-US" altLang="en-US" sz="4800" i="1" dirty="0" smtClean="0">
                <a:solidFill>
                  <a:srgbClr val="FF0000"/>
                </a:solidFill>
                <a:latin typeface="Times New Roman" panose="02020603050405020304" pitchFamily="18" charset="0"/>
                <a:cs typeface="Times New Roman" panose="02020603050405020304" pitchFamily="18" charset="0"/>
              </a:rPr>
              <a:t> Nam</a:t>
            </a:r>
            <a:endParaRPr lang="en-US" altLang="en-US" sz="4800" b="1" i="1" dirty="0">
              <a:solidFill>
                <a:srgbClr val="FF000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287803" y="2516682"/>
            <a:ext cx="5214974" cy="1384995"/>
          </a:xfrm>
          <a:prstGeom prst="rect">
            <a:avLst/>
          </a:prstGeom>
          <a:noFill/>
        </p:spPr>
        <p:txBody>
          <a:bodyPr wrap="square" rtlCol="0">
            <a:spAutoFit/>
          </a:bodyPr>
          <a:lstStyle/>
          <a:p>
            <a:pPr>
              <a:buFontTx/>
              <a:buChar char="-"/>
            </a:pPr>
            <a:r>
              <a:rPr lang="en-US" sz="2800" b="1" dirty="0" err="1">
                <a:solidFill>
                  <a:prstClr val="black"/>
                </a:solidFill>
                <a:latin typeface="Times New Roman" panose="02020603050405020304" pitchFamily="18" charset="0"/>
                <a:cs typeface="Times New Roman" panose="02020603050405020304" pitchFamily="18" charset="0"/>
              </a:rPr>
              <a:t>Thể</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loại</a:t>
            </a:r>
            <a:r>
              <a:rPr lang="en-US" sz="2800" b="1" dirty="0">
                <a:solidFill>
                  <a:prstClr val="black"/>
                </a:solidFill>
                <a:latin typeface="Times New Roman" panose="02020603050405020304" pitchFamily="18" charset="0"/>
                <a:cs typeface="Times New Roman" panose="02020603050405020304" pitchFamily="18" charset="0"/>
              </a:rPr>
              <a:t>: </a:t>
            </a:r>
            <a:endParaRPr lang="en-US" sz="2800" b="1" dirty="0">
              <a:solidFill>
                <a:prstClr val="black"/>
              </a:solidFill>
              <a:latin typeface="Times New Roman" panose="02020603050405020304" pitchFamily="18" charset="0"/>
              <a:cs typeface="Times New Roman" panose="02020603050405020304" pitchFamily="18" charset="0"/>
            </a:endParaRPr>
          </a:p>
          <a:p>
            <a:endParaRPr lang="en-US" sz="2800" b="1" dirty="0" smtClean="0">
              <a:solidFill>
                <a:prstClr val="black"/>
              </a:solidFill>
              <a:latin typeface="Times New Roman" panose="02020603050405020304" pitchFamily="18" charset="0"/>
              <a:cs typeface="Times New Roman" panose="02020603050405020304" pitchFamily="18" charset="0"/>
            </a:endParaRPr>
          </a:p>
          <a:p>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Đối</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tượng</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thuyết</a:t>
            </a:r>
            <a:r>
              <a:rPr lang="en-US" sz="2800" b="1" dirty="0">
                <a:solidFill>
                  <a:prstClr val="black"/>
                </a:solidFill>
                <a:latin typeface="Times New Roman" panose="02020603050405020304" pitchFamily="18" charset="0"/>
                <a:cs typeface="Times New Roman" panose="02020603050405020304" pitchFamily="18" charset="0"/>
              </a:rPr>
              <a:t> minh</a:t>
            </a:r>
            <a:r>
              <a:rPr lang="en-US" dirty="0">
                <a:solidFill>
                  <a:prstClr val="black"/>
                </a:solidFill>
              </a:rPr>
              <a:t>: </a:t>
            </a:r>
            <a:endParaRPr lang="en-US" dirty="0">
              <a:solidFill>
                <a:prstClr val="black"/>
              </a:solidFill>
            </a:endParaRPr>
          </a:p>
        </p:txBody>
      </p:sp>
      <p:sp>
        <p:nvSpPr>
          <p:cNvPr id="12" name="TextBox 11"/>
          <p:cNvSpPr txBox="1"/>
          <p:nvPr/>
        </p:nvSpPr>
        <p:spPr>
          <a:xfrm>
            <a:off x="2073753" y="2516681"/>
            <a:ext cx="4786346" cy="523220"/>
          </a:xfrm>
          <a:prstGeom prst="rect">
            <a:avLst/>
          </a:prstGeom>
          <a:noFill/>
        </p:spPr>
        <p:txBody>
          <a:bodyPr wrap="squar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Thuyết</a:t>
            </a:r>
            <a:r>
              <a:rPr lang="en-US" sz="2800" b="1" dirty="0">
                <a:solidFill>
                  <a:srgbClr val="FF0000"/>
                </a:solidFill>
                <a:latin typeface="Times New Roman" panose="02020603050405020304" pitchFamily="18" charset="0"/>
                <a:cs typeface="Times New Roman" panose="02020603050405020304" pitchFamily="18" charset="0"/>
              </a:rPr>
              <a:t> minh</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680728" y="4112012"/>
            <a:ext cx="4429124" cy="523220"/>
          </a:xfrm>
          <a:prstGeom prst="rect">
            <a:avLst/>
          </a:prstGeom>
          <a:noFill/>
        </p:spPr>
        <p:txBody>
          <a:bodyPr wrap="squar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Chiếc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nón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lá</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Việt</a:t>
            </a:r>
            <a:r>
              <a:rPr lang="en-US" sz="2800" b="1" dirty="0">
                <a:solidFill>
                  <a:srgbClr val="FF0000"/>
                </a:solidFill>
                <a:latin typeface="Times New Roman" panose="02020603050405020304" pitchFamily="18" charset="0"/>
                <a:cs typeface="Times New Roman" panose="02020603050405020304" pitchFamily="18" charset="0"/>
              </a:rPr>
              <a:t> Nam</a:t>
            </a:r>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14" name="Picture 2" descr="Nón lá – Một biểu tượng đặc trưng của văn hóa Việt"/>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206" b="100000" l="9214" r="99729">
                        <a14:foregroundMark x1="71003" y1="30882" x2="66396" y2="77206"/>
                        <a14:backgroundMark x1="52033" y1="19118" x2="48509" y2="77206"/>
                      </a14:backgroundRemoval>
                    </a14:imgEffect>
                  </a14:imgLayer>
                </a14:imgProps>
              </a:ext>
              <a:ext uri="{28A0092B-C50C-407E-A947-70E740481C1C}">
                <a14:useLocalDpi xmlns:a14="http://schemas.microsoft.com/office/drawing/2010/main" val="0"/>
              </a:ext>
            </a:extLst>
          </a:blip>
          <a:srcRect/>
          <a:stretch>
            <a:fillRect/>
          </a:stretch>
        </p:blipFill>
        <p:spPr bwMode="auto">
          <a:xfrm>
            <a:off x="2681886" y="3278173"/>
            <a:ext cx="10188043" cy="357982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图片 8" descr="54"/>
          <p:cNvPicPr>
            <a:picLocks noChangeAspect="1"/>
          </p:cNvPicPr>
          <p:nvPr/>
        </p:nvPicPr>
        <p:blipFill>
          <a:blip r:embed="rId1"/>
          <a:srcRect l="6715" t="8843" r="12340" b="7668"/>
          <a:stretch>
            <a:fillRect/>
          </a:stretch>
        </p:blipFill>
        <p:spPr>
          <a:xfrm rot="5640000">
            <a:off x="255905" y="6005195"/>
            <a:ext cx="1814195" cy="1973580"/>
          </a:xfrm>
          <a:prstGeom prst="rect">
            <a:avLst/>
          </a:prstGeom>
        </p:spPr>
      </p:pic>
      <p:pic>
        <p:nvPicPr>
          <p:cNvPr id="52" name="图片 10" descr="54"/>
          <p:cNvPicPr>
            <a:picLocks noChangeAspect="1"/>
          </p:cNvPicPr>
          <p:nvPr/>
        </p:nvPicPr>
        <p:blipFill>
          <a:blip r:embed="rId1"/>
          <a:srcRect l="6715" t="8843" r="12340" b="7668"/>
          <a:stretch>
            <a:fillRect/>
          </a:stretch>
        </p:blipFill>
        <p:spPr>
          <a:xfrm>
            <a:off x="-1280160" y="5011420"/>
            <a:ext cx="2369820" cy="2578100"/>
          </a:xfrm>
          <a:prstGeom prst="rect">
            <a:avLst/>
          </a:prstGeom>
        </p:spPr>
      </p:pic>
      <p:pic>
        <p:nvPicPr>
          <p:cNvPr id="53" name="图片 10" descr="54"/>
          <p:cNvPicPr>
            <a:picLocks noChangeAspect="1"/>
          </p:cNvPicPr>
          <p:nvPr/>
        </p:nvPicPr>
        <p:blipFill>
          <a:blip r:embed="rId1"/>
          <a:srcRect l="6715" t="8843" r="12340" b="7668"/>
          <a:stretch>
            <a:fillRect/>
          </a:stretch>
        </p:blipFill>
        <p:spPr>
          <a:xfrm>
            <a:off x="-719657" y="5702935"/>
            <a:ext cx="2369820" cy="2578100"/>
          </a:xfrm>
          <a:prstGeom prst="rect">
            <a:avLst/>
          </a:prstGeom>
        </p:spPr>
      </p:pic>
      <p:sp>
        <p:nvSpPr>
          <p:cNvPr id="9" name=" 219"/>
          <p:cNvSpPr/>
          <p:nvPr/>
        </p:nvSpPr>
        <p:spPr>
          <a:xfrm>
            <a:off x="3507815" y="210020"/>
            <a:ext cx="5009055" cy="737426"/>
          </a:xfrm>
          <a:prstGeom prst="roundRect">
            <a:avLst>
              <a:gd name="adj" fmla="val 50000"/>
            </a:avLst>
          </a:prstGeom>
          <a:solidFill>
            <a:srgbClr val="6C7F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en-US" altLang="zh-CN" sz="2800" b="1" u="sng" dirty="0" smtClean="0">
                <a:solidFill>
                  <a:srgbClr val="FFFFFF"/>
                </a:solidFill>
                <a:latin typeface="Times New Roman" panose="02020603050405020304" pitchFamily="18" charset="0"/>
                <a:cs typeface="Times New Roman" panose="02020603050405020304" pitchFamily="18" charset="0"/>
                <a:sym typeface="+mn-lt"/>
              </a:rPr>
              <a:t>BÀI VIẾT MẪU</a:t>
            </a:r>
            <a:endParaRPr lang="zh-CN" altLang="en-US" sz="2800" b="1" u="sng" dirty="0">
              <a:solidFill>
                <a:srgbClr val="FFFFFF"/>
              </a:solidFill>
              <a:latin typeface="Times New Roman" panose="02020603050405020304" pitchFamily="18" charset="0"/>
              <a:cs typeface="Times New Roman" panose="02020603050405020304" pitchFamily="18" charset="0"/>
              <a:sym typeface="+mn-lt"/>
            </a:endParaRPr>
          </a:p>
        </p:txBody>
      </p:sp>
      <p:sp>
        <p:nvSpPr>
          <p:cNvPr id="11" name="Rectangle 5"/>
          <p:cNvSpPr>
            <a:spLocks noChangeArrowheads="1"/>
          </p:cNvSpPr>
          <p:nvPr/>
        </p:nvSpPr>
        <p:spPr bwMode="auto">
          <a:xfrm>
            <a:off x="1579329" y="1151895"/>
            <a:ext cx="921483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defRPr>
            </a:lvl9pPr>
          </a:lstStyle>
          <a:p>
            <a:pPr defTabSz="457200" fontAlgn="base">
              <a:spcBef>
                <a:spcPct val="0"/>
              </a:spcBef>
              <a:spcAft>
                <a:spcPct val="0"/>
              </a:spcAft>
              <a:defRPr/>
            </a:pPr>
            <a:r>
              <a:rPr lang="en-US" altLang="en-US" sz="4800" i="1" dirty="0" err="1" smtClean="0">
                <a:solidFill>
                  <a:srgbClr val="FF0000"/>
                </a:solidFill>
                <a:latin typeface="Times New Roman" panose="02020603050405020304" pitchFamily="18" charset="0"/>
                <a:cs typeface="Times New Roman" panose="02020603050405020304" pitchFamily="18" charset="0"/>
              </a:rPr>
              <a:t>Thuyết</a:t>
            </a:r>
            <a:r>
              <a:rPr lang="en-US" altLang="en-US" sz="4800" i="1" dirty="0" smtClean="0">
                <a:solidFill>
                  <a:srgbClr val="FF0000"/>
                </a:solidFill>
                <a:latin typeface="Times New Roman" panose="02020603050405020304" pitchFamily="18" charset="0"/>
                <a:cs typeface="Times New Roman" panose="02020603050405020304" pitchFamily="18" charset="0"/>
              </a:rPr>
              <a:t> minh </a:t>
            </a:r>
            <a:r>
              <a:rPr lang="en-US" altLang="en-US" sz="4800" i="1" dirty="0" err="1" smtClean="0">
                <a:solidFill>
                  <a:srgbClr val="FF0000"/>
                </a:solidFill>
                <a:latin typeface="Times New Roman" panose="02020603050405020304" pitchFamily="18" charset="0"/>
                <a:cs typeface="Times New Roman" panose="02020603050405020304" pitchFamily="18" charset="0"/>
              </a:rPr>
              <a:t>chiếc</a:t>
            </a:r>
            <a:r>
              <a:rPr lang="en-US" altLang="en-US" sz="4800" i="1" dirty="0" smtClean="0">
                <a:solidFill>
                  <a:srgbClr val="FF0000"/>
                </a:solidFill>
                <a:latin typeface="Times New Roman" panose="02020603050405020304" pitchFamily="18" charset="0"/>
                <a:cs typeface="Times New Roman" panose="02020603050405020304" pitchFamily="18" charset="0"/>
              </a:rPr>
              <a:t> </a:t>
            </a:r>
            <a:r>
              <a:rPr lang="en-US" altLang="en-US" sz="4800" i="1" dirty="0" err="1" smtClean="0">
                <a:solidFill>
                  <a:srgbClr val="FF0000"/>
                </a:solidFill>
                <a:latin typeface="Times New Roman" panose="02020603050405020304" pitchFamily="18" charset="0"/>
                <a:cs typeface="Times New Roman" panose="02020603050405020304" pitchFamily="18" charset="0"/>
              </a:rPr>
              <a:t>nón</a:t>
            </a:r>
            <a:r>
              <a:rPr lang="en-US" altLang="en-US" sz="4800" i="1" dirty="0" smtClean="0">
                <a:solidFill>
                  <a:srgbClr val="FF0000"/>
                </a:solidFill>
                <a:latin typeface="Times New Roman" panose="02020603050405020304" pitchFamily="18" charset="0"/>
                <a:cs typeface="Times New Roman" panose="02020603050405020304" pitchFamily="18" charset="0"/>
              </a:rPr>
              <a:t> </a:t>
            </a:r>
            <a:r>
              <a:rPr lang="en-US" altLang="en-US" sz="4800" i="1" dirty="0" err="1" smtClean="0">
                <a:solidFill>
                  <a:srgbClr val="FF0000"/>
                </a:solidFill>
                <a:latin typeface="Times New Roman" panose="02020603050405020304" pitchFamily="18" charset="0"/>
                <a:cs typeface="Times New Roman" panose="02020603050405020304" pitchFamily="18" charset="0"/>
              </a:rPr>
              <a:t>lá</a:t>
            </a:r>
            <a:r>
              <a:rPr lang="en-US" altLang="en-US" sz="4800" i="1" dirty="0" smtClean="0">
                <a:solidFill>
                  <a:srgbClr val="FF0000"/>
                </a:solidFill>
                <a:latin typeface="Times New Roman" panose="02020603050405020304" pitchFamily="18" charset="0"/>
                <a:cs typeface="Times New Roman" panose="02020603050405020304" pitchFamily="18" charset="0"/>
              </a:rPr>
              <a:t> </a:t>
            </a:r>
            <a:r>
              <a:rPr lang="en-US" altLang="en-US" sz="4800" i="1" dirty="0" err="1" smtClean="0">
                <a:solidFill>
                  <a:srgbClr val="FF0000"/>
                </a:solidFill>
                <a:latin typeface="Times New Roman" panose="02020603050405020304" pitchFamily="18" charset="0"/>
                <a:cs typeface="Times New Roman" panose="02020603050405020304" pitchFamily="18" charset="0"/>
              </a:rPr>
              <a:t>Việt</a:t>
            </a:r>
            <a:r>
              <a:rPr lang="en-US" altLang="en-US" sz="4800" i="1" dirty="0" smtClean="0">
                <a:solidFill>
                  <a:srgbClr val="FF0000"/>
                </a:solidFill>
                <a:latin typeface="Times New Roman" panose="02020603050405020304" pitchFamily="18" charset="0"/>
                <a:cs typeface="Times New Roman" panose="02020603050405020304" pitchFamily="18" charset="0"/>
              </a:rPr>
              <a:t> Nam</a:t>
            </a:r>
            <a:endParaRPr lang="en-US" altLang="en-US" sz="4800" b="1" i="1" dirty="0">
              <a:solidFill>
                <a:srgbClr val="FF0000"/>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592429" y="1982892"/>
            <a:ext cx="10333149" cy="4524315"/>
          </a:xfrm>
          <a:prstGeom prst="rect">
            <a:avLst/>
          </a:prstGeom>
          <a:noFill/>
        </p:spPr>
        <p:txBody>
          <a:bodyPr wrap="square" rtlCol="0">
            <a:spAutoFit/>
          </a:bodyPr>
          <a:lstStyle/>
          <a:p>
            <a:pPr algn="just">
              <a:buFont typeface="Arial" panose="020B0604020202020204" pitchFamily="34" charset="0"/>
              <a:buChar char="•"/>
            </a:pPr>
            <a:r>
              <a:rPr lang="en-US" sz="2400" b="1" i="1" dirty="0">
                <a:solidFill>
                  <a:prstClr val="black"/>
                </a:solidFill>
                <a:latin typeface="Times New Roman" panose="02020603050405020304" pitchFamily="18" charset="0"/>
                <a:cs typeface="Times New Roman" panose="02020603050405020304" pitchFamily="18" charset="0"/>
              </a:rPr>
              <a:t> DÀN Ý:</a:t>
            </a:r>
            <a:endParaRPr lang="en-US" sz="2400" b="1" i="1" dirty="0">
              <a:solidFill>
                <a:prstClr val="black"/>
              </a:solidFill>
              <a:latin typeface="Times New Roman" panose="02020603050405020304" pitchFamily="18" charset="0"/>
              <a:cs typeface="Times New Roman" panose="02020603050405020304" pitchFamily="18" charset="0"/>
            </a:endParaRPr>
          </a:p>
          <a:p>
            <a:pPr algn="just"/>
            <a:r>
              <a:rPr lang="pt-BR" sz="2400" b="1" i="1" dirty="0">
                <a:solidFill>
                  <a:prstClr val="black"/>
                </a:solidFill>
                <a:latin typeface="Times New Roman" panose="02020603050405020304" pitchFamily="18" charset="0"/>
                <a:cs typeface="Times New Roman" panose="02020603050405020304" pitchFamily="18" charset="0"/>
              </a:rPr>
              <a:t>I. </a:t>
            </a:r>
            <a:r>
              <a:rPr lang="pt-BR" sz="2400" b="1" i="1" u="sng" dirty="0">
                <a:solidFill>
                  <a:prstClr val="black"/>
                </a:solidFill>
                <a:latin typeface="Times New Roman" panose="02020603050405020304" pitchFamily="18" charset="0"/>
                <a:cs typeface="Times New Roman" panose="02020603050405020304" pitchFamily="18" charset="0"/>
              </a:rPr>
              <a:t>Mở bài:</a:t>
            </a:r>
            <a:endParaRPr lang="en-US" sz="2400" i="1" dirty="0">
              <a:solidFill>
                <a:prstClr val="black"/>
              </a:solidFill>
              <a:latin typeface="Times New Roman" panose="02020603050405020304" pitchFamily="18" charset="0"/>
              <a:cs typeface="Times New Roman" panose="02020603050405020304" pitchFamily="18" charset="0"/>
            </a:endParaRPr>
          </a:p>
          <a:p>
            <a:pPr algn="just"/>
            <a:r>
              <a:rPr lang="pt-BR" sz="2400" i="1" dirty="0">
                <a:solidFill>
                  <a:prstClr val="black"/>
                </a:solidFill>
                <a:latin typeface="Times New Roman" panose="02020603050405020304" pitchFamily="18" charset="0"/>
                <a:cs typeface="Times New Roman" panose="02020603050405020304" pitchFamily="18" charset="0"/>
              </a:rPr>
              <a:t>Giới thiệu đối tượng thuyết minh( Nêu khái quát ý nghĩa của  chiếc nón lá trong đời sống dân tộc hoặc trích dẫn một vài câu thơ, một vài ý kiến về chiếc nón lá VN, hoặc nhập vai chiếc nón tự giới thiệu về mình).</a:t>
            </a:r>
            <a:endParaRPr lang="en-US" sz="2400" i="1" dirty="0">
              <a:solidFill>
                <a:prstClr val="black"/>
              </a:solidFill>
              <a:latin typeface="Times New Roman" panose="02020603050405020304" pitchFamily="18" charset="0"/>
              <a:cs typeface="Times New Roman" panose="02020603050405020304" pitchFamily="18" charset="0"/>
            </a:endParaRPr>
          </a:p>
          <a:p>
            <a:pPr algn="just"/>
            <a:r>
              <a:rPr lang="pt-BR" sz="2400" b="1" i="1" dirty="0">
                <a:solidFill>
                  <a:prstClr val="black"/>
                </a:solidFill>
                <a:latin typeface="Times New Roman" panose="02020603050405020304" pitchFamily="18" charset="0"/>
                <a:cs typeface="Times New Roman" panose="02020603050405020304" pitchFamily="18" charset="0"/>
              </a:rPr>
              <a:t>II.</a:t>
            </a:r>
            <a:r>
              <a:rPr lang="pt-BR" sz="2400" b="1" i="1" u="sng" dirty="0">
                <a:solidFill>
                  <a:prstClr val="black"/>
                </a:solidFill>
                <a:latin typeface="Times New Roman" panose="02020603050405020304" pitchFamily="18" charset="0"/>
                <a:cs typeface="Times New Roman" panose="02020603050405020304" pitchFamily="18" charset="0"/>
              </a:rPr>
              <a:t>Thân bài</a:t>
            </a:r>
            <a:r>
              <a:rPr lang="pt-BR" sz="2400" i="1" dirty="0">
                <a:solidFill>
                  <a:prstClr val="black"/>
                </a:solidFill>
                <a:latin typeface="Times New Roman" panose="02020603050405020304" pitchFamily="18" charset="0"/>
                <a:cs typeface="Times New Roman" panose="02020603050405020304" pitchFamily="18" charset="0"/>
              </a:rPr>
              <a:t>: Thuyết minh đối tượng</a:t>
            </a:r>
            <a:endParaRPr lang="en-US" sz="2400" i="1" dirty="0">
              <a:solidFill>
                <a:prstClr val="black"/>
              </a:solidFill>
              <a:latin typeface="Times New Roman" panose="02020603050405020304" pitchFamily="18" charset="0"/>
              <a:cs typeface="Times New Roman" panose="02020603050405020304" pitchFamily="18" charset="0"/>
            </a:endParaRPr>
          </a:p>
          <a:p>
            <a:pPr algn="just"/>
            <a:r>
              <a:rPr lang="pt-BR" sz="2400" b="1" i="1" dirty="0">
                <a:solidFill>
                  <a:prstClr val="black"/>
                </a:solidFill>
                <a:latin typeface="Times New Roman" panose="02020603050405020304" pitchFamily="18" charset="0"/>
                <a:cs typeface="Times New Roman" panose="02020603050405020304" pitchFamily="18" charset="0"/>
              </a:rPr>
              <a:t>1.Nguồn gốc xuất xứ và chủng loại, những làng nghề làm nón nổi tiếng.</a:t>
            </a:r>
            <a:endParaRPr lang="en-US" sz="2400" i="1" dirty="0">
              <a:solidFill>
                <a:prstClr val="black"/>
              </a:solidFill>
              <a:latin typeface="Times New Roman" panose="02020603050405020304" pitchFamily="18" charset="0"/>
              <a:cs typeface="Times New Roman" panose="02020603050405020304" pitchFamily="18" charset="0"/>
            </a:endParaRPr>
          </a:p>
          <a:p>
            <a:pPr algn="just"/>
            <a:r>
              <a:rPr lang="pt-BR" sz="2400" i="1" dirty="0">
                <a:solidFill>
                  <a:prstClr val="black"/>
                </a:solidFill>
                <a:latin typeface="Times New Roman" panose="02020603050405020304" pitchFamily="18" charset="0"/>
                <a:cs typeface="Times New Roman" panose="02020603050405020304" pitchFamily="18" charset="0"/>
              </a:rPr>
              <a:t>- Nguồn gốc: Chiếc nón lá xuất hiện sớm trong lịch sử dân tộc VN. Hình ảnh tiền thân của nó đó được chạm khắc trên trống đồng Ngọc Lũ và  thạp đồng Đào Thịnh  cách đây 2500-3000 năm.</a:t>
            </a:r>
            <a:endParaRPr lang="en-US" sz="2400" i="1" dirty="0">
              <a:solidFill>
                <a:prstClr val="black"/>
              </a:solidFill>
              <a:latin typeface="Times New Roman" panose="02020603050405020304" pitchFamily="18" charset="0"/>
              <a:cs typeface="Times New Roman" panose="02020603050405020304" pitchFamily="18" charset="0"/>
            </a:endParaRPr>
          </a:p>
          <a:p>
            <a:pPr algn="just"/>
            <a:endParaRPr lang="en-US" sz="2400" b="1" i="1" dirty="0">
              <a:solidFill>
                <a:prstClr val="black"/>
              </a:solidFill>
              <a:latin typeface="Times New Roman" panose="02020603050405020304" pitchFamily="18" charset="0"/>
              <a:cs typeface="Times New Roman" panose="02020603050405020304" pitchFamily="18" charset="0"/>
            </a:endParaRPr>
          </a:p>
          <a:p>
            <a:pPr algn="just"/>
            <a:endParaRPr lang="en-US" sz="2400" b="1" i="1" dirty="0">
              <a:solidFill>
                <a:prstClr val="black"/>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图片 8" descr="54"/>
          <p:cNvPicPr>
            <a:picLocks noChangeAspect="1"/>
          </p:cNvPicPr>
          <p:nvPr/>
        </p:nvPicPr>
        <p:blipFill>
          <a:blip r:embed="rId1"/>
          <a:srcRect l="6715" t="8843" r="12340" b="7668"/>
          <a:stretch>
            <a:fillRect/>
          </a:stretch>
        </p:blipFill>
        <p:spPr>
          <a:xfrm rot="5640000">
            <a:off x="255905" y="6005195"/>
            <a:ext cx="1814195" cy="1973580"/>
          </a:xfrm>
          <a:prstGeom prst="rect">
            <a:avLst/>
          </a:prstGeom>
        </p:spPr>
      </p:pic>
      <p:pic>
        <p:nvPicPr>
          <p:cNvPr id="52" name="图片 10" descr="54"/>
          <p:cNvPicPr>
            <a:picLocks noChangeAspect="1"/>
          </p:cNvPicPr>
          <p:nvPr/>
        </p:nvPicPr>
        <p:blipFill>
          <a:blip r:embed="rId1"/>
          <a:srcRect l="6715" t="8843" r="12340" b="7668"/>
          <a:stretch>
            <a:fillRect/>
          </a:stretch>
        </p:blipFill>
        <p:spPr>
          <a:xfrm>
            <a:off x="-1280160" y="5011420"/>
            <a:ext cx="2369820" cy="2578100"/>
          </a:xfrm>
          <a:prstGeom prst="rect">
            <a:avLst/>
          </a:prstGeom>
        </p:spPr>
      </p:pic>
      <p:pic>
        <p:nvPicPr>
          <p:cNvPr id="53" name="图片 10" descr="54"/>
          <p:cNvPicPr>
            <a:picLocks noChangeAspect="1"/>
          </p:cNvPicPr>
          <p:nvPr/>
        </p:nvPicPr>
        <p:blipFill>
          <a:blip r:embed="rId1"/>
          <a:srcRect l="6715" t="8843" r="12340" b="7668"/>
          <a:stretch>
            <a:fillRect/>
          </a:stretch>
        </p:blipFill>
        <p:spPr>
          <a:xfrm>
            <a:off x="-719657" y="5702935"/>
            <a:ext cx="2369820" cy="2578100"/>
          </a:xfrm>
          <a:prstGeom prst="rect">
            <a:avLst/>
          </a:prstGeom>
        </p:spPr>
      </p:pic>
      <p:sp>
        <p:nvSpPr>
          <p:cNvPr id="9" name=" 219"/>
          <p:cNvSpPr/>
          <p:nvPr/>
        </p:nvSpPr>
        <p:spPr>
          <a:xfrm>
            <a:off x="3507815" y="210020"/>
            <a:ext cx="5009055" cy="737426"/>
          </a:xfrm>
          <a:prstGeom prst="roundRect">
            <a:avLst>
              <a:gd name="adj" fmla="val 50000"/>
            </a:avLst>
          </a:prstGeom>
          <a:solidFill>
            <a:srgbClr val="6C7F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en-US" altLang="zh-CN" sz="2800" b="1" u="sng" dirty="0" smtClean="0">
                <a:solidFill>
                  <a:srgbClr val="FFFFFF"/>
                </a:solidFill>
                <a:latin typeface="Times New Roman" panose="02020603050405020304" pitchFamily="18" charset="0"/>
                <a:cs typeface="Times New Roman" panose="02020603050405020304" pitchFamily="18" charset="0"/>
                <a:sym typeface="+mn-lt"/>
              </a:rPr>
              <a:t>BÀI VIẾT MẪU</a:t>
            </a:r>
            <a:endParaRPr lang="zh-CN" altLang="en-US" sz="2800" b="1" u="sng" dirty="0">
              <a:solidFill>
                <a:srgbClr val="FFFFFF"/>
              </a:solidFill>
              <a:latin typeface="Times New Roman" panose="02020603050405020304" pitchFamily="18" charset="0"/>
              <a:cs typeface="Times New Roman" panose="02020603050405020304" pitchFamily="18" charset="0"/>
              <a:sym typeface="+mn-lt"/>
            </a:endParaRPr>
          </a:p>
        </p:txBody>
      </p:sp>
      <p:sp>
        <p:nvSpPr>
          <p:cNvPr id="11" name="Rectangle 5"/>
          <p:cNvSpPr>
            <a:spLocks noChangeArrowheads="1"/>
          </p:cNvSpPr>
          <p:nvPr/>
        </p:nvSpPr>
        <p:spPr bwMode="auto">
          <a:xfrm>
            <a:off x="1579329" y="1151895"/>
            <a:ext cx="921483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defRPr>
            </a:lvl9pPr>
          </a:lstStyle>
          <a:p>
            <a:pPr defTabSz="457200" fontAlgn="base">
              <a:spcBef>
                <a:spcPct val="0"/>
              </a:spcBef>
              <a:spcAft>
                <a:spcPct val="0"/>
              </a:spcAft>
              <a:defRPr/>
            </a:pPr>
            <a:r>
              <a:rPr lang="en-US" altLang="en-US" sz="4800" i="1" dirty="0" err="1" smtClean="0">
                <a:solidFill>
                  <a:srgbClr val="FF0000"/>
                </a:solidFill>
                <a:latin typeface="Times New Roman" panose="02020603050405020304" pitchFamily="18" charset="0"/>
                <a:cs typeface="Times New Roman" panose="02020603050405020304" pitchFamily="18" charset="0"/>
              </a:rPr>
              <a:t>Thuyết</a:t>
            </a:r>
            <a:r>
              <a:rPr lang="en-US" altLang="en-US" sz="4800" i="1" dirty="0" smtClean="0">
                <a:solidFill>
                  <a:srgbClr val="FF0000"/>
                </a:solidFill>
                <a:latin typeface="Times New Roman" panose="02020603050405020304" pitchFamily="18" charset="0"/>
                <a:cs typeface="Times New Roman" panose="02020603050405020304" pitchFamily="18" charset="0"/>
              </a:rPr>
              <a:t> minh </a:t>
            </a:r>
            <a:r>
              <a:rPr lang="en-US" altLang="en-US" sz="4800" i="1" dirty="0" err="1" smtClean="0">
                <a:solidFill>
                  <a:srgbClr val="FF0000"/>
                </a:solidFill>
                <a:latin typeface="Times New Roman" panose="02020603050405020304" pitchFamily="18" charset="0"/>
                <a:cs typeface="Times New Roman" panose="02020603050405020304" pitchFamily="18" charset="0"/>
              </a:rPr>
              <a:t>chiếc</a:t>
            </a:r>
            <a:r>
              <a:rPr lang="en-US" altLang="en-US" sz="4800" i="1" dirty="0" smtClean="0">
                <a:solidFill>
                  <a:srgbClr val="FF0000"/>
                </a:solidFill>
                <a:latin typeface="Times New Roman" panose="02020603050405020304" pitchFamily="18" charset="0"/>
                <a:cs typeface="Times New Roman" panose="02020603050405020304" pitchFamily="18" charset="0"/>
              </a:rPr>
              <a:t> </a:t>
            </a:r>
            <a:r>
              <a:rPr lang="en-US" altLang="en-US" sz="4800" i="1" dirty="0" err="1" smtClean="0">
                <a:solidFill>
                  <a:srgbClr val="FF0000"/>
                </a:solidFill>
                <a:latin typeface="Times New Roman" panose="02020603050405020304" pitchFamily="18" charset="0"/>
                <a:cs typeface="Times New Roman" panose="02020603050405020304" pitchFamily="18" charset="0"/>
              </a:rPr>
              <a:t>nón</a:t>
            </a:r>
            <a:r>
              <a:rPr lang="en-US" altLang="en-US" sz="4800" i="1" dirty="0" smtClean="0">
                <a:solidFill>
                  <a:srgbClr val="FF0000"/>
                </a:solidFill>
                <a:latin typeface="Times New Roman" panose="02020603050405020304" pitchFamily="18" charset="0"/>
                <a:cs typeface="Times New Roman" panose="02020603050405020304" pitchFamily="18" charset="0"/>
              </a:rPr>
              <a:t> </a:t>
            </a:r>
            <a:r>
              <a:rPr lang="en-US" altLang="en-US" sz="4800" i="1" dirty="0" err="1" smtClean="0">
                <a:solidFill>
                  <a:srgbClr val="FF0000"/>
                </a:solidFill>
                <a:latin typeface="Times New Roman" panose="02020603050405020304" pitchFamily="18" charset="0"/>
                <a:cs typeface="Times New Roman" panose="02020603050405020304" pitchFamily="18" charset="0"/>
              </a:rPr>
              <a:t>lá</a:t>
            </a:r>
            <a:r>
              <a:rPr lang="en-US" altLang="en-US" sz="4800" i="1" dirty="0" smtClean="0">
                <a:solidFill>
                  <a:srgbClr val="FF0000"/>
                </a:solidFill>
                <a:latin typeface="Times New Roman" panose="02020603050405020304" pitchFamily="18" charset="0"/>
                <a:cs typeface="Times New Roman" panose="02020603050405020304" pitchFamily="18" charset="0"/>
              </a:rPr>
              <a:t> </a:t>
            </a:r>
            <a:r>
              <a:rPr lang="en-US" altLang="en-US" sz="4800" i="1" dirty="0" err="1" smtClean="0">
                <a:solidFill>
                  <a:srgbClr val="FF0000"/>
                </a:solidFill>
                <a:latin typeface="Times New Roman" panose="02020603050405020304" pitchFamily="18" charset="0"/>
                <a:cs typeface="Times New Roman" panose="02020603050405020304" pitchFamily="18" charset="0"/>
              </a:rPr>
              <a:t>Việt</a:t>
            </a:r>
            <a:r>
              <a:rPr lang="en-US" altLang="en-US" sz="4800" i="1" dirty="0" smtClean="0">
                <a:solidFill>
                  <a:srgbClr val="FF0000"/>
                </a:solidFill>
                <a:latin typeface="Times New Roman" panose="02020603050405020304" pitchFamily="18" charset="0"/>
                <a:cs typeface="Times New Roman" panose="02020603050405020304" pitchFamily="18" charset="0"/>
              </a:rPr>
              <a:t> Nam</a:t>
            </a:r>
            <a:endParaRPr lang="en-US" altLang="en-US" sz="4800" b="1" i="1" dirty="0">
              <a:solidFill>
                <a:srgbClr val="FF000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811368" y="2187341"/>
            <a:ext cx="9815610" cy="4154984"/>
          </a:xfrm>
          <a:prstGeom prst="rect">
            <a:avLst/>
          </a:prstGeom>
          <a:noFill/>
        </p:spPr>
        <p:txBody>
          <a:bodyPr wrap="square" rtlCol="0">
            <a:spAutoFit/>
          </a:bodyPr>
          <a:lstStyle/>
          <a:p>
            <a:pPr algn="just"/>
            <a:r>
              <a:rPr lang="pt-BR" sz="2400" b="1" i="1" dirty="0">
                <a:solidFill>
                  <a:prstClr val="black"/>
                </a:solidFill>
                <a:latin typeface="Times New Roman" panose="02020603050405020304" pitchFamily="18" charset="0"/>
                <a:cs typeface="Times New Roman" panose="02020603050405020304" pitchFamily="18" charset="0"/>
              </a:rPr>
              <a:t>- Chủng loại: </a:t>
            </a:r>
            <a:r>
              <a:rPr lang="pt-BR" sz="2400" i="1" dirty="0">
                <a:solidFill>
                  <a:prstClr val="black"/>
                </a:solidFill>
                <a:latin typeface="Times New Roman" panose="02020603050405020304" pitchFamily="18" charset="0"/>
                <a:cs typeface="Times New Roman" panose="02020603050405020304" pitchFamily="18" charset="0"/>
              </a:rPr>
              <a:t>Chiếc nón thông dụng là nón lá, người Bình Định có nón ngựa làm bằng lá dứa chuyên dùng đội khi đi cưỡi ngựa.Người Bắc Ninh có nón thúng quai thao,người Huế có nón bài thơ. Lính tráng thời xưa hay đội nón dấu. Ngoài ra còn có nón rơm, nón khua (dùng cho người hầu các quan lại).....</a:t>
            </a:r>
            <a:endParaRPr lang="en-US" sz="2400" i="1" dirty="0">
              <a:solidFill>
                <a:prstClr val="black"/>
              </a:solidFill>
              <a:latin typeface="Times New Roman" panose="02020603050405020304" pitchFamily="18" charset="0"/>
              <a:cs typeface="Times New Roman" panose="02020603050405020304" pitchFamily="18" charset="0"/>
            </a:endParaRPr>
          </a:p>
          <a:p>
            <a:pPr algn="just"/>
            <a:r>
              <a:rPr lang="pt-BR" sz="2400" b="1" i="1" dirty="0">
                <a:solidFill>
                  <a:prstClr val="black"/>
                </a:solidFill>
                <a:latin typeface="Times New Roman" panose="02020603050405020304" pitchFamily="18" charset="0"/>
                <a:cs typeface="Times New Roman" panose="02020603050405020304" pitchFamily="18" charset="0"/>
              </a:rPr>
              <a:t>- Những làng nghề nón  nổi tiếng</a:t>
            </a:r>
            <a:r>
              <a:rPr lang="pt-BR" sz="2400" i="1" dirty="0">
                <a:solidFill>
                  <a:prstClr val="black"/>
                </a:solidFill>
                <a:latin typeface="Times New Roman" panose="02020603050405020304" pitchFamily="18" charset="0"/>
                <a:cs typeface="Times New Roman" panose="02020603050405020304" pitchFamily="18" charset="0"/>
              </a:rPr>
              <a:t>: Nón làng Chuông (Hà Tây) bền và đẹp từng là vật để cung tiến hoàng hậu, công chúa, là kỉ vật của những cô gái khi lên xe hoa về nhà chồng, nón Gò Găng (Bình Định), nón Huế thanh mảnh.....</a:t>
            </a:r>
            <a:endParaRPr lang="en-US" sz="2400" i="1" dirty="0">
              <a:solidFill>
                <a:prstClr val="black"/>
              </a:solidFill>
              <a:latin typeface="Times New Roman" panose="02020603050405020304" pitchFamily="18" charset="0"/>
              <a:cs typeface="Times New Roman" panose="02020603050405020304" pitchFamily="18" charset="0"/>
            </a:endParaRPr>
          </a:p>
          <a:p>
            <a:pPr algn="just"/>
            <a:r>
              <a:rPr lang="pt-BR" sz="2400" b="1" i="1" dirty="0">
                <a:solidFill>
                  <a:prstClr val="black"/>
                </a:solidFill>
                <a:latin typeface="Times New Roman" panose="02020603050405020304" pitchFamily="18" charset="0"/>
                <a:cs typeface="Times New Roman" panose="02020603050405020304" pitchFamily="18" charset="0"/>
              </a:rPr>
              <a:t>2. Đặc điểm của chiếc nón.</a:t>
            </a:r>
            <a:endParaRPr lang="en-US" sz="2400" i="1" dirty="0">
              <a:solidFill>
                <a:prstClr val="black"/>
              </a:solidFill>
              <a:latin typeface="Times New Roman" panose="02020603050405020304" pitchFamily="18" charset="0"/>
              <a:cs typeface="Times New Roman" panose="02020603050405020304" pitchFamily="18" charset="0"/>
            </a:endParaRPr>
          </a:p>
          <a:p>
            <a:pPr algn="just"/>
            <a:r>
              <a:rPr lang="pt-BR" sz="2400" i="1" dirty="0">
                <a:solidFill>
                  <a:prstClr val="black"/>
                </a:solidFill>
                <a:latin typeface="Times New Roman" panose="02020603050405020304" pitchFamily="18" charset="0"/>
                <a:cs typeface="Times New Roman" panose="02020603050405020304" pitchFamily="18" charset="0"/>
              </a:rPr>
              <a:t>- Nguyên liệu làm nón: lá cọ, lá hồi, lá dứa, bẹ măng khô....rơm, tre...</a:t>
            </a:r>
            <a:endParaRPr lang="en-US" sz="2400" i="1" dirty="0">
              <a:solidFill>
                <a:prstClr val="black"/>
              </a:solidFill>
              <a:latin typeface="Times New Roman" panose="02020603050405020304" pitchFamily="18" charset="0"/>
              <a:cs typeface="Times New Roman" panose="02020603050405020304" pitchFamily="18" charset="0"/>
            </a:endParaRPr>
          </a:p>
          <a:p>
            <a:endParaRPr lang="en-US" sz="2400" i="1" dirty="0">
              <a:solidFill>
                <a:prstClr val="black"/>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图片 8" descr="54"/>
          <p:cNvPicPr>
            <a:picLocks noChangeAspect="1"/>
          </p:cNvPicPr>
          <p:nvPr/>
        </p:nvPicPr>
        <p:blipFill>
          <a:blip r:embed="rId1"/>
          <a:srcRect l="6715" t="8843" r="12340" b="7668"/>
          <a:stretch>
            <a:fillRect/>
          </a:stretch>
        </p:blipFill>
        <p:spPr>
          <a:xfrm rot="5640000">
            <a:off x="255905" y="6005195"/>
            <a:ext cx="1814195" cy="1973580"/>
          </a:xfrm>
          <a:prstGeom prst="rect">
            <a:avLst/>
          </a:prstGeom>
        </p:spPr>
      </p:pic>
      <p:pic>
        <p:nvPicPr>
          <p:cNvPr id="52" name="图片 10" descr="54"/>
          <p:cNvPicPr>
            <a:picLocks noChangeAspect="1"/>
          </p:cNvPicPr>
          <p:nvPr/>
        </p:nvPicPr>
        <p:blipFill>
          <a:blip r:embed="rId1"/>
          <a:srcRect l="6715" t="8843" r="12340" b="7668"/>
          <a:stretch>
            <a:fillRect/>
          </a:stretch>
        </p:blipFill>
        <p:spPr>
          <a:xfrm>
            <a:off x="-1280160" y="5011420"/>
            <a:ext cx="2369820" cy="2578100"/>
          </a:xfrm>
          <a:prstGeom prst="rect">
            <a:avLst/>
          </a:prstGeom>
        </p:spPr>
      </p:pic>
      <p:pic>
        <p:nvPicPr>
          <p:cNvPr id="53" name="图片 10" descr="54"/>
          <p:cNvPicPr>
            <a:picLocks noChangeAspect="1"/>
          </p:cNvPicPr>
          <p:nvPr/>
        </p:nvPicPr>
        <p:blipFill>
          <a:blip r:embed="rId1"/>
          <a:srcRect l="6715" t="8843" r="12340" b="7668"/>
          <a:stretch>
            <a:fillRect/>
          </a:stretch>
        </p:blipFill>
        <p:spPr>
          <a:xfrm>
            <a:off x="-719657" y="5702935"/>
            <a:ext cx="2369820" cy="2578100"/>
          </a:xfrm>
          <a:prstGeom prst="rect">
            <a:avLst/>
          </a:prstGeom>
        </p:spPr>
      </p:pic>
      <p:sp>
        <p:nvSpPr>
          <p:cNvPr id="9" name=" 219"/>
          <p:cNvSpPr/>
          <p:nvPr/>
        </p:nvSpPr>
        <p:spPr>
          <a:xfrm>
            <a:off x="3507815" y="210020"/>
            <a:ext cx="5009055" cy="737426"/>
          </a:xfrm>
          <a:prstGeom prst="roundRect">
            <a:avLst>
              <a:gd name="adj" fmla="val 50000"/>
            </a:avLst>
          </a:prstGeom>
          <a:solidFill>
            <a:srgbClr val="6C7F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en-US" altLang="zh-CN" sz="2800" b="1" u="sng" dirty="0" smtClean="0">
                <a:solidFill>
                  <a:srgbClr val="FFFFFF"/>
                </a:solidFill>
                <a:latin typeface="Times New Roman" panose="02020603050405020304" pitchFamily="18" charset="0"/>
                <a:cs typeface="Times New Roman" panose="02020603050405020304" pitchFamily="18" charset="0"/>
                <a:sym typeface="+mn-lt"/>
              </a:rPr>
              <a:t>BÀI VIẾT MẪU</a:t>
            </a:r>
            <a:endParaRPr lang="zh-CN" altLang="en-US" sz="2800" b="1" u="sng" dirty="0">
              <a:solidFill>
                <a:srgbClr val="FFFFFF"/>
              </a:solidFill>
              <a:latin typeface="Times New Roman" panose="02020603050405020304" pitchFamily="18" charset="0"/>
              <a:cs typeface="Times New Roman" panose="02020603050405020304" pitchFamily="18" charset="0"/>
              <a:sym typeface="+mn-lt"/>
            </a:endParaRPr>
          </a:p>
        </p:txBody>
      </p:sp>
      <p:sp>
        <p:nvSpPr>
          <p:cNvPr id="11" name="Rectangle 5"/>
          <p:cNvSpPr>
            <a:spLocks noChangeArrowheads="1"/>
          </p:cNvSpPr>
          <p:nvPr/>
        </p:nvSpPr>
        <p:spPr bwMode="auto">
          <a:xfrm>
            <a:off x="1579329" y="1151895"/>
            <a:ext cx="921483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defRPr>
            </a:lvl9pPr>
          </a:lstStyle>
          <a:p>
            <a:pPr defTabSz="457200" fontAlgn="base">
              <a:spcBef>
                <a:spcPct val="0"/>
              </a:spcBef>
              <a:spcAft>
                <a:spcPct val="0"/>
              </a:spcAft>
              <a:defRPr/>
            </a:pPr>
            <a:r>
              <a:rPr lang="en-US" altLang="en-US" sz="4800" i="1" dirty="0" err="1" smtClean="0">
                <a:solidFill>
                  <a:srgbClr val="FF0000"/>
                </a:solidFill>
                <a:latin typeface="Times New Roman" panose="02020603050405020304" pitchFamily="18" charset="0"/>
                <a:cs typeface="Times New Roman" panose="02020603050405020304" pitchFamily="18" charset="0"/>
              </a:rPr>
              <a:t>Thuyết</a:t>
            </a:r>
            <a:r>
              <a:rPr lang="en-US" altLang="en-US" sz="4800" i="1" dirty="0" smtClean="0">
                <a:solidFill>
                  <a:srgbClr val="FF0000"/>
                </a:solidFill>
                <a:latin typeface="Times New Roman" panose="02020603050405020304" pitchFamily="18" charset="0"/>
                <a:cs typeface="Times New Roman" panose="02020603050405020304" pitchFamily="18" charset="0"/>
              </a:rPr>
              <a:t> minh </a:t>
            </a:r>
            <a:r>
              <a:rPr lang="en-US" altLang="en-US" sz="4800" i="1" dirty="0" err="1" smtClean="0">
                <a:solidFill>
                  <a:srgbClr val="FF0000"/>
                </a:solidFill>
                <a:latin typeface="Times New Roman" panose="02020603050405020304" pitchFamily="18" charset="0"/>
                <a:cs typeface="Times New Roman" panose="02020603050405020304" pitchFamily="18" charset="0"/>
              </a:rPr>
              <a:t>chiếc</a:t>
            </a:r>
            <a:r>
              <a:rPr lang="en-US" altLang="en-US" sz="4800" i="1" dirty="0" smtClean="0">
                <a:solidFill>
                  <a:srgbClr val="FF0000"/>
                </a:solidFill>
                <a:latin typeface="Times New Roman" panose="02020603050405020304" pitchFamily="18" charset="0"/>
                <a:cs typeface="Times New Roman" panose="02020603050405020304" pitchFamily="18" charset="0"/>
              </a:rPr>
              <a:t> </a:t>
            </a:r>
            <a:r>
              <a:rPr lang="en-US" altLang="en-US" sz="4800" i="1" dirty="0" err="1" smtClean="0">
                <a:solidFill>
                  <a:srgbClr val="FF0000"/>
                </a:solidFill>
                <a:latin typeface="Times New Roman" panose="02020603050405020304" pitchFamily="18" charset="0"/>
                <a:cs typeface="Times New Roman" panose="02020603050405020304" pitchFamily="18" charset="0"/>
              </a:rPr>
              <a:t>nón</a:t>
            </a:r>
            <a:r>
              <a:rPr lang="en-US" altLang="en-US" sz="4800" i="1" dirty="0" smtClean="0">
                <a:solidFill>
                  <a:srgbClr val="FF0000"/>
                </a:solidFill>
                <a:latin typeface="Times New Roman" panose="02020603050405020304" pitchFamily="18" charset="0"/>
                <a:cs typeface="Times New Roman" panose="02020603050405020304" pitchFamily="18" charset="0"/>
              </a:rPr>
              <a:t> </a:t>
            </a:r>
            <a:r>
              <a:rPr lang="en-US" altLang="en-US" sz="4800" i="1" dirty="0" err="1" smtClean="0">
                <a:solidFill>
                  <a:srgbClr val="FF0000"/>
                </a:solidFill>
                <a:latin typeface="Times New Roman" panose="02020603050405020304" pitchFamily="18" charset="0"/>
                <a:cs typeface="Times New Roman" panose="02020603050405020304" pitchFamily="18" charset="0"/>
              </a:rPr>
              <a:t>lá</a:t>
            </a:r>
            <a:r>
              <a:rPr lang="en-US" altLang="en-US" sz="4800" i="1" dirty="0" smtClean="0">
                <a:solidFill>
                  <a:srgbClr val="FF0000"/>
                </a:solidFill>
                <a:latin typeface="Times New Roman" panose="02020603050405020304" pitchFamily="18" charset="0"/>
                <a:cs typeface="Times New Roman" panose="02020603050405020304" pitchFamily="18" charset="0"/>
              </a:rPr>
              <a:t> </a:t>
            </a:r>
            <a:r>
              <a:rPr lang="en-US" altLang="en-US" sz="4800" i="1" dirty="0" err="1" smtClean="0">
                <a:solidFill>
                  <a:srgbClr val="FF0000"/>
                </a:solidFill>
                <a:latin typeface="Times New Roman" panose="02020603050405020304" pitchFamily="18" charset="0"/>
                <a:cs typeface="Times New Roman" panose="02020603050405020304" pitchFamily="18" charset="0"/>
              </a:rPr>
              <a:t>Việt</a:t>
            </a:r>
            <a:r>
              <a:rPr lang="en-US" altLang="en-US" sz="4800" i="1" dirty="0" smtClean="0">
                <a:solidFill>
                  <a:srgbClr val="FF0000"/>
                </a:solidFill>
                <a:latin typeface="Times New Roman" panose="02020603050405020304" pitchFamily="18" charset="0"/>
                <a:cs typeface="Times New Roman" panose="02020603050405020304" pitchFamily="18" charset="0"/>
              </a:rPr>
              <a:t> Nam</a:t>
            </a:r>
            <a:endParaRPr lang="en-US" altLang="en-US" sz="4800" b="1" i="1" dirty="0">
              <a:solidFill>
                <a:srgbClr val="FF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732004" y="1879937"/>
            <a:ext cx="10560675" cy="5262979"/>
          </a:xfrm>
          <a:prstGeom prst="rect">
            <a:avLst/>
          </a:prstGeom>
          <a:noFill/>
        </p:spPr>
        <p:txBody>
          <a:bodyPr wrap="square" rtlCol="0">
            <a:spAutoFit/>
          </a:bodyPr>
          <a:lstStyle/>
          <a:p>
            <a:pPr algn="just"/>
            <a:r>
              <a:rPr lang="pt-BR" sz="2400" i="1" dirty="0">
                <a:solidFill>
                  <a:prstClr val="black"/>
                </a:solidFill>
                <a:latin typeface="Times New Roman" panose="02020603050405020304" pitchFamily="18" charset="0"/>
                <a:cs typeface="Times New Roman" panose="02020603050405020304" pitchFamily="18" charset="0"/>
              </a:rPr>
              <a:t>- Hình dáng: Hình chóp như một chiếc kim tự tháp thu nhỏ. Đường kính rộng 41 cm</a:t>
            </a:r>
            <a:endParaRPr lang="en-US" sz="2400" i="1" dirty="0">
              <a:solidFill>
                <a:prstClr val="black"/>
              </a:solidFill>
              <a:latin typeface="Times New Roman" panose="02020603050405020304" pitchFamily="18" charset="0"/>
              <a:cs typeface="Times New Roman" panose="02020603050405020304" pitchFamily="18" charset="0"/>
            </a:endParaRPr>
          </a:p>
          <a:p>
            <a:pPr algn="just"/>
            <a:r>
              <a:rPr lang="pt-BR" sz="2400" i="1" dirty="0">
                <a:solidFill>
                  <a:prstClr val="black"/>
                </a:solidFill>
                <a:latin typeface="Times New Roman" panose="02020603050405020304" pitchFamily="18" charset="0"/>
                <a:cs typeface="Times New Roman" panose="02020603050405020304" pitchFamily="18" charset="0"/>
              </a:rPr>
              <a:t>- Cấu tạo: 3 phần: Khung nón, vành nón và chóp nón</a:t>
            </a:r>
            <a:endParaRPr lang="en-US" sz="2400" i="1" dirty="0">
              <a:solidFill>
                <a:prstClr val="black"/>
              </a:solidFill>
              <a:latin typeface="Times New Roman" panose="02020603050405020304" pitchFamily="18" charset="0"/>
              <a:cs typeface="Times New Roman" panose="02020603050405020304" pitchFamily="18" charset="0"/>
            </a:endParaRPr>
          </a:p>
          <a:p>
            <a:pPr algn="just"/>
            <a:r>
              <a:rPr lang="pt-BR" sz="2400" b="1" i="1" dirty="0">
                <a:solidFill>
                  <a:prstClr val="black"/>
                </a:solidFill>
                <a:latin typeface="Times New Roman" panose="02020603050405020304" pitchFamily="18" charset="0"/>
                <a:cs typeface="Times New Roman" panose="02020603050405020304" pitchFamily="18" charset="0"/>
              </a:rPr>
              <a:t>3. Qui trình làm nón:</a:t>
            </a:r>
            <a:endParaRPr lang="en-US" sz="2400" i="1" dirty="0">
              <a:solidFill>
                <a:prstClr val="black"/>
              </a:solidFill>
              <a:latin typeface="Times New Roman" panose="02020603050405020304" pitchFamily="18" charset="0"/>
              <a:cs typeface="Times New Roman" panose="02020603050405020304" pitchFamily="18" charset="0"/>
            </a:endParaRPr>
          </a:p>
          <a:p>
            <a:pPr algn="just"/>
            <a:r>
              <a:rPr lang="pt-BR" sz="2400" i="1" dirty="0">
                <a:solidFill>
                  <a:prstClr val="black"/>
                </a:solidFill>
                <a:latin typeface="Times New Roman" panose="02020603050405020304" pitchFamily="18" charset="0"/>
                <a:cs typeface="Times New Roman" panose="02020603050405020304" pitchFamily="18" charset="0"/>
              </a:rPr>
              <a:t>- Chọn và làm lá: </a:t>
            </a:r>
            <a:endParaRPr lang="en-US" sz="2400" i="1" dirty="0">
              <a:solidFill>
                <a:prstClr val="black"/>
              </a:solidFill>
              <a:latin typeface="Times New Roman" panose="02020603050405020304" pitchFamily="18" charset="0"/>
              <a:cs typeface="Times New Roman" panose="02020603050405020304" pitchFamily="18" charset="0"/>
            </a:endParaRPr>
          </a:p>
          <a:p>
            <a:pPr algn="just"/>
            <a:r>
              <a:rPr lang="pt-BR" sz="2400" i="1" dirty="0">
                <a:solidFill>
                  <a:prstClr val="black"/>
                </a:solidFill>
                <a:latin typeface="Times New Roman" panose="02020603050405020304" pitchFamily="18" charset="0"/>
                <a:cs typeface="Times New Roman" panose="02020603050405020304" pitchFamily="18" charset="0"/>
              </a:rPr>
              <a:t>+  Lá  non, không bị sâu và rách.</a:t>
            </a:r>
            <a:endParaRPr lang="en-US" sz="2400" i="1" dirty="0">
              <a:solidFill>
                <a:prstClr val="black"/>
              </a:solidFill>
              <a:latin typeface="Times New Roman" panose="02020603050405020304" pitchFamily="18" charset="0"/>
              <a:cs typeface="Times New Roman" panose="02020603050405020304" pitchFamily="18" charset="0"/>
            </a:endParaRPr>
          </a:p>
          <a:p>
            <a:pPr algn="just"/>
            <a:r>
              <a:rPr lang="pt-BR" sz="2400" i="1" dirty="0">
                <a:solidFill>
                  <a:prstClr val="black"/>
                </a:solidFill>
                <a:latin typeface="Times New Roman" panose="02020603050405020304" pitchFamily="18" charset="0"/>
                <a:cs typeface="Times New Roman" panose="02020603050405020304" pitchFamily="18" charset="0"/>
              </a:rPr>
              <a:t>+ Lá được vò trong cát, sau đó phơi dưới nắng nhẹ hay sấy trong  cho chuyển thành màu trắng rồi hơ qua 1 lượt diêm sinh cho lá bền không mốc.</a:t>
            </a:r>
            <a:endParaRPr lang="pt-BR" sz="2400" i="1" dirty="0">
              <a:solidFill>
                <a:prstClr val="black"/>
              </a:solidFill>
              <a:latin typeface="Times New Roman" panose="02020603050405020304" pitchFamily="18" charset="0"/>
              <a:cs typeface="Times New Roman" panose="02020603050405020304" pitchFamily="18" charset="0"/>
            </a:endParaRPr>
          </a:p>
          <a:p>
            <a:pPr algn="just"/>
            <a:r>
              <a:rPr lang="pt-BR" sz="2400" i="1" dirty="0">
                <a:solidFill>
                  <a:prstClr val="black"/>
                </a:solidFill>
                <a:latin typeface="Times New Roman" panose="02020603050405020304" pitchFamily="18" charset="0"/>
                <a:cs typeface="Times New Roman" panose="02020603050405020304" pitchFamily="18" charset="0"/>
              </a:rPr>
              <a:t>+ Lấy giẻ nhúng nước, đem hơ trên lửa cho nóng rồi chà nhẹ lên lá để lá thẳng và những đường gân cũng bằng với mặt lá, rồi treo lên từng chùm cho lá thẳng.</a:t>
            </a:r>
            <a:endParaRPr lang="en-US" sz="2400" i="1" dirty="0">
              <a:solidFill>
                <a:prstClr val="black"/>
              </a:solidFill>
              <a:latin typeface="Times New Roman" panose="02020603050405020304" pitchFamily="18" charset="0"/>
              <a:cs typeface="Times New Roman" panose="02020603050405020304" pitchFamily="18" charset="0"/>
            </a:endParaRPr>
          </a:p>
          <a:p>
            <a:pPr algn="just"/>
            <a:r>
              <a:rPr lang="pt-BR" sz="2400" i="1" dirty="0">
                <a:solidFill>
                  <a:prstClr val="black"/>
                </a:solidFill>
                <a:latin typeface="Times New Roman" panose="02020603050405020304" pitchFamily="18" charset="0"/>
                <a:cs typeface="Times New Roman" panose="02020603050405020304" pitchFamily="18" charset="0"/>
              </a:rPr>
              <a:t>- Uốn và nức vành:</a:t>
            </a:r>
            <a:endParaRPr lang="en-US" sz="2400" i="1" dirty="0">
              <a:solidFill>
                <a:prstClr val="black"/>
              </a:solidFill>
              <a:latin typeface="Times New Roman" panose="02020603050405020304" pitchFamily="18" charset="0"/>
              <a:cs typeface="Times New Roman" panose="02020603050405020304" pitchFamily="18" charset="0"/>
            </a:endParaRPr>
          </a:p>
          <a:p>
            <a:pPr algn="just"/>
            <a:r>
              <a:rPr lang="pt-BR" sz="2400" i="1" dirty="0">
                <a:solidFill>
                  <a:prstClr val="black"/>
                </a:solidFill>
                <a:latin typeface="Times New Roman" panose="02020603050405020304" pitchFamily="18" charset="0"/>
                <a:cs typeface="Times New Roman" panose="02020603050405020304" pitchFamily="18" charset="0"/>
              </a:rPr>
              <a:t>+ Vành nón được làm từ cật nứa vót nhẵn. Dùng cây mác sắc, chuốt mỏng từng sợi tre thành 16 nan vành.</a:t>
            </a:r>
            <a:endParaRPr lang="en-US" sz="2400" i="1" dirty="0">
              <a:solidFill>
                <a:prstClr val="black"/>
              </a:solidFill>
              <a:latin typeface="Times New Roman" panose="02020603050405020304" pitchFamily="18" charset="0"/>
              <a:cs typeface="Times New Roman" panose="02020603050405020304" pitchFamily="18" charset="0"/>
            </a:endParaRPr>
          </a:p>
          <a:p>
            <a:pPr algn="just"/>
            <a:endParaRPr lang="pt-BR" sz="2400" i="1" dirty="0">
              <a:solidFill>
                <a:prstClr val="black"/>
              </a:solidFill>
              <a:latin typeface="Times New Roman" panose="02020603050405020304" pitchFamily="18" charset="0"/>
              <a:cs typeface="Times New Roman" panose="02020603050405020304" pitchFamily="18" charset="0"/>
            </a:endParaRPr>
          </a:p>
          <a:p>
            <a:pPr algn="just"/>
            <a:endParaRPr lang="en-US" sz="2400" i="1" dirty="0">
              <a:solidFill>
                <a:prstClr val="black"/>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图片 8" descr="54"/>
          <p:cNvPicPr>
            <a:picLocks noChangeAspect="1"/>
          </p:cNvPicPr>
          <p:nvPr/>
        </p:nvPicPr>
        <p:blipFill>
          <a:blip r:embed="rId1"/>
          <a:srcRect l="6715" t="8843" r="12340" b="7668"/>
          <a:stretch>
            <a:fillRect/>
          </a:stretch>
        </p:blipFill>
        <p:spPr>
          <a:xfrm rot="5640000">
            <a:off x="255905" y="6005195"/>
            <a:ext cx="1814195" cy="1973580"/>
          </a:xfrm>
          <a:prstGeom prst="rect">
            <a:avLst/>
          </a:prstGeom>
        </p:spPr>
      </p:pic>
      <p:pic>
        <p:nvPicPr>
          <p:cNvPr id="52" name="图片 10" descr="54"/>
          <p:cNvPicPr>
            <a:picLocks noChangeAspect="1"/>
          </p:cNvPicPr>
          <p:nvPr/>
        </p:nvPicPr>
        <p:blipFill>
          <a:blip r:embed="rId1"/>
          <a:srcRect l="6715" t="8843" r="12340" b="7668"/>
          <a:stretch>
            <a:fillRect/>
          </a:stretch>
        </p:blipFill>
        <p:spPr>
          <a:xfrm>
            <a:off x="-1280160" y="5011420"/>
            <a:ext cx="2369820" cy="2578100"/>
          </a:xfrm>
          <a:prstGeom prst="rect">
            <a:avLst/>
          </a:prstGeom>
        </p:spPr>
      </p:pic>
      <p:pic>
        <p:nvPicPr>
          <p:cNvPr id="53" name="图片 10" descr="54"/>
          <p:cNvPicPr>
            <a:picLocks noChangeAspect="1"/>
          </p:cNvPicPr>
          <p:nvPr/>
        </p:nvPicPr>
        <p:blipFill>
          <a:blip r:embed="rId1"/>
          <a:srcRect l="6715" t="8843" r="12340" b="7668"/>
          <a:stretch>
            <a:fillRect/>
          </a:stretch>
        </p:blipFill>
        <p:spPr>
          <a:xfrm>
            <a:off x="-719657" y="5702935"/>
            <a:ext cx="2369820" cy="2578100"/>
          </a:xfrm>
          <a:prstGeom prst="rect">
            <a:avLst/>
          </a:prstGeom>
        </p:spPr>
      </p:pic>
      <p:sp>
        <p:nvSpPr>
          <p:cNvPr id="9" name=" 219"/>
          <p:cNvSpPr/>
          <p:nvPr/>
        </p:nvSpPr>
        <p:spPr>
          <a:xfrm>
            <a:off x="3507815" y="210020"/>
            <a:ext cx="5009055" cy="737426"/>
          </a:xfrm>
          <a:prstGeom prst="roundRect">
            <a:avLst>
              <a:gd name="adj" fmla="val 50000"/>
            </a:avLst>
          </a:prstGeom>
          <a:solidFill>
            <a:srgbClr val="6C7F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en-US" altLang="zh-CN" sz="2800" b="1" u="sng" dirty="0" smtClean="0">
                <a:solidFill>
                  <a:srgbClr val="FFFFFF"/>
                </a:solidFill>
                <a:latin typeface="Times New Roman" panose="02020603050405020304" pitchFamily="18" charset="0"/>
                <a:cs typeface="Times New Roman" panose="02020603050405020304" pitchFamily="18" charset="0"/>
                <a:sym typeface="+mn-lt"/>
              </a:rPr>
              <a:t>BÀI VIẾT MẪU</a:t>
            </a:r>
            <a:endParaRPr lang="zh-CN" altLang="en-US" sz="2800" b="1" u="sng" dirty="0">
              <a:solidFill>
                <a:srgbClr val="FFFFFF"/>
              </a:solidFill>
              <a:latin typeface="Times New Roman" panose="02020603050405020304" pitchFamily="18" charset="0"/>
              <a:cs typeface="Times New Roman" panose="02020603050405020304" pitchFamily="18" charset="0"/>
              <a:sym typeface="+mn-lt"/>
            </a:endParaRPr>
          </a:p>
        </p:txBody>
      </p:sp>
      <p:sp>
        <p:nvSpPr>
          <p:cNvPr id="11" name="Rectangle 5"/>
          <p:cNvSpPr>
            <a:spLocks noChangeArrowheads="1"/>
          </p:cNvSpPr>
          <p:nvPr/>
        </p:nvSpPr>
        <p:spPr bwMode="auto">
          <a:xfrm>
            <a:off x="1579329" y="1151895"/>
            <a:ext cx="921483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defRPr>
            </a:lvl9pPr>
          </a:lstStyle>
          <a:p>
            <a:pPr defTabSz="457200" fontAlgn="base">
              <a:spcBef>
                <a:spcPct val="0"/>
              </a:spcBef>
              <a:spcAft>
                <a:spcPct val="0"/>
              </a:spcAft>
              <a:defRPr/>
            </a:pPr>
            <a:r>
              <a:rPr lang="en-US" altLang="en-US" sz="4800" i="1" dirty="0" err="1" smtClean="0">
                <a:solidFill>
                  <a:srgbClr val="FF0000"/>
                </a:solidFill>
                <a:latin typeface="Times New Roman" panose="02020603050405020304" pitchFamily="18" charset="0"/>
                <a:cs typeface="Times New Roman" panose="02020603050405020304" pitchFamily="18" charset="0"/>
              </a:rPr>
              <a:t>Thuyết</a:t>
            </a:r>
            <a:r>
              <a:rPr lang="en-US" altLang="en-US" sz="4800" i="1" dirty="0" smtClean="0">
                <a:solidFill>
                  <a:srgbClr val="FF0000"/>
                </a:solidFill>
                <a:latin typeface="Times New Roman" panose="02020603050405020304" pitchFamily="18" charset="0"/>
                <a:cs typeface="Times New Roman" panose="02020603050405020304" pitchFamily="18" charset="0"/>
              </a:rPr>
              <a:t> minh </a:t>
            </a:r>
            <a:r>
              <a:rPr lang="en-US" altLang="en-US" sz="4800" i="1" dirty="0" err="1" smtClean="0">
                <a:solidFill>
                  <a:srgbClr val="FF0000"/>
                </a:solidFill>
                <a:latin typeface="Times New Roman" panose="02020603050405020304" pitchFamily="18" charset="0"/>
                <a:cs typeface="Times New Roman" panose="02020603050405020304" pitchFamily="18" charset="0"/>
              </a:rPr>
              <a:t>chiếc</a:t>
            </a:r>
            <a:r>
              <a:rPr lang="en-US" altLang="en-US" sz="4800" i="1" dirty="0" smtClean="0">
                <a:solidFill>
                  <a:srgbClr val="FF0000"/>
                </a:solidFill>
                <a:latin typeface="Times New Roman" panose="02020603050405020304" pitchFamily="18" charset="0"/>
                <a:cs typeface="Times New Roman" panose="02020603050405020304" pitchFamily="18" charset="0"/>
              </a:rPr>
              <a:t> </a:t>
            </a:r>
            <a:r>
              <a:rPr lang="en-US" altLang="en-US" sz="4800" i="1" dirty="0" err="1" smtClean="0">
                <a:solidFill>
                  <a:srgbClr val="FF0000"/>
                </a:solidFill>
                <a:latin typeface="Times New Roman" panose="02020603050405020304" pitchFamily="18" charset="0"/>
                <a:cs typeface="Times New Roman" panose="02020603050405020304" pitchFamily="18" charset="0"/>
              </a:rPr>
              <a:t>nón</a:t>
            </a:r>
            <a:r>
              <a:rPr lang="en-US" altLang="en-US" sz="4800" i="1" dirty="0" smtClean="0">
                <a:solidFill>
                  <a:srgbClr val="FF0000"/>
                </a:solidFill>
                <a:latin typeface="Times New Roman" panose="02020603050405020304" pitchFamily="18" charset="0"/>
                <a:cs typeface="Times New Roman" panose="02020603050405020304" pitchFamily="18" charset="0"/>
              </a:rPr>
              <a:t> </a:t>
            </a:r>
            <a:r>
              <a:rPr lang="en-US" altLang="en-US" sz="4800" i="1" dirty="0" err="1" smtClean="0">
                <a:solidFill>
                  <a:srgbClr val="FF0000"/>
                </a:solidFill>
                <a:latin typeface="Times New Roman" panose="02020603050405020304" pitchFamily="18" charset="0"/>
                <a:cs typeface="Times New Roman" panose="02020603050405020304" pitchFamily="18" charset="0"/>
              </a:rPr>
              <a:t>lá</a:t>
            </a:r>
            <a:r>
              <a:rPr lang="en-US" altLang="en-US" sz="4800" i="1" dirty="0" smtClean="0">
                <a:solidFill>
                  <a:srgbClr val="FF0000"/>
                </a:solidFill>
                <a:latin typeface="Times New Roman" panose="02020603050405020304" pitchFamily="18" charset="0"/>
                <a:cs typeface="Times New Roman" panose="02020603050405020304" pitchFamily="18" charset="0"/>
              </a:rPr>
              <a:t> </a:t>
            </a:r>
            <a:r>
              <a:rPr lang="en-US" altLang="en-US" sz="4800" i="1" dirty="0" err="1" smtClean="0">
                <a:solidFill>
                  <a:srgbClr val="FF0000"/>
                </a:solidFill>
                <a:latin typeface="Times New Roman" panose="02020603050405020304" pitchFamily="18" charset="0"/>
                <a:cs typeface="Times New Roman" panose="02020603050405020304" pitchFamily="18" charset="0"/>
              </a:rPr>
              <a:t>Việt</a:t>
            </a:r>
            <a:r>
              <a:rPr lang="en-US" altLang="en-US" sz="4800" i="1" dirty="0" smtClean="0">
                <a:solidFill>
                  <a:srgbClr val="FF0000"/>
                </a:solidFill>
                <a:latin typeface="Times New Roman" panose="02020603050405020304" pitchFamily="18" charset="0"/>
                <a:cs typeface="Times New Roman" panose="02020603050405020304" pitchFamily="18" charset="0"/>
              </a:rPr>
              <a:t> Nam</a:t>
            </a:r>
            <a:endParaRPr lang="en-US" altLang="en-US" sz="4800" b="1" i="1" dirty="0">
              <a:solidFill>
                <a:srgbClr val="FF000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605307" y="2087463"/>
            <a:ext cx="9996742" cy="4770537"/>
          </a:xfrm>
          <a:prstGeom prst="rect">
            <a:avLst/>
          </a:prstGeom>
          <a:noFill/>
        </p:spPr>
        <p:txBody>
          <a:bodyPr wrap="square" rtlCol="0">
            <a:spAutoFit/>
          </a:bodyPr>
          <a:lstStyle/>
          <a:p>
            <a:pPr algn="just"/>
            <a:r>
              <a:rPr lang="pt-BR" sz="2400" i="1" dirty="0">
                <a:solidFill>
                  <a:prstClr val="black"/>
                </a:solidFill>
                <a:latin typeface="Times New Roman" panose="02020603050405020304" pitchFamily="18" charset="0"/>
                <a:cs typeface="Times New Roman" panose="02020603050405020304" pitchFamily="18" charset="0"/>
              </a:rPr>
              <a:t>+ Khung nón được những người thợ cao tay làm sẵn có sáu cây sườn chính, khoảng cách giống nhau để gài 16 nan vành lớn nhỏ khác nhau.</a:t>
            </a:r>
            <a:endParaRPr lang="en-US" sz="2400" i="1" dirty="0">
              <a:solidFill>
                <a:prstClr val="black"/>
              </a:solidFill>
              <a:latin typeface="Times New Roman" panose="02020603050405020304" pitchFamily="18" charset="0"/>
              <a:cs typeface="Times New Roman" panose="02020603050405020304" pitchFamily="18" charset="0"/>
            </a:endParaRPr>
          </a:p>
          <a:p>
            <a:pPr algn="just"/>
            <a:r>
              <a:rPr lang="pt-BR" sz="2400" i="1" dirty="0">
                <a:solidFill>
                  <a:prstClr val="black"/>
                </a:solidFill>
                <a:latin typeface="Times New Roman" panose="02020603050405020304" pitchFamily="18" charset="0"/>
                <a:cs typeface="Times New Roman" panose="02020603050405020304" pitchFamily="18" charset="0"/>
              </a:rPr>
              <a:t>+ Dựng những nan vành uốn vòng thật tròn trịa vào khung.</a:t>
            </a:r>
            <a:endParaRPr lang="en-US" sz="2400" i="1" dirty="0">
              <a:solidFill>
                <a:prstClr val="black"/>
              </a:solidFill>
              <a:latin typeface="Times New Roman" panose="02020603050405020304" pitchFamily="18" charset="0"/>
              <a:cs typeface="Times New Roman" panose="02020603050405020304" pitchFamily="18" charset="0"/>
            </a:endParaRPr>
          </a:p>
          <a:p>
            <a:pPr algn="just"/>
            <a:r>
              <a:rPr lang="pt-BR" sz="2400" i="1" dirty="0">
                <a:solidFill>
                  <a:prstClr val="black"/>
                </a:solidFill>
                <a:latin typeface="Times New Roman" panose="02020603050405020304" pitchFamily="18" charset="0"/>
                <a:cs typeface="Times New Roman" panose="02020603050405020304" pitchFamily="18" charset="0"/>
              </a:rPr>
              <a:t>- Xây và lợp lá:</a:t>
            </a:r>
            <a:endParaRPr lang="en-US" sz="2400" i="1" dirty="0">
              <a:solidFill>
                <a:prstClr val="black"/>
              </a:solidFill>
              <a:latin typeface="Times New Roman" panose="02020603050405020304" pitchFamily="18" charset="0"/>
              <a:cs typeface="Times New Roman" panose="02020603050405020304" pitchFamily="18" charset="0"/>
            </a:endParaRPr>
          </a:p>
          <a:p>
            <a:pPr algn="just"/>
            <a:r>
              <a:rPr lang="pt-BR" sz="2400" i="1" dirty="0">
                <a:solidFill>
                  <a:prstClr val="black"/>
                </a:solidFill>
                <a:latin typeface="Times New Roman" panose="02020603050405020304" pitchFamily="18" charset="0"/>
                <a:cs typeface="Times New Roman" panose="02020603050405020304" pitchFamily="18" charset="0"/>
              </a:rPr>
              <a:t>+ Lấy kéo cắt chéo đầu trên của lá, sau đó lấy kim xâu chừng 20-25 chiếc lá lại với nhau xếp đều lên khuôn nón từ vành đầu tiên đến vành cuối cùng (chóp nón). Xếp đến đâu phải buộc dây gai lại đến đó cho nón không xô lệch (Nón Huế có hai lớp, nón Chuông có ba lớp)</a:t>
            </a:r>
            <a:endParaRPr lang="en-US" sz="2400" i="1" dirty="0">
              <a:solidFill>
                <a:prstClr val="black"/>
              </a:solidFill>
              <a:latin typeface="Times New Roman" panose="02020603050405020304" pitchFamily="18" charset="0"/>
              <a:cs typeface="Times New Roman" panose="02020603050405020304" pitchFamily="18" charset="0"/>
            </a:endParaRPr>
          </a:p>
          <a:p>
            <a:pPr algn="just"/>
            <a:r>
              <a:rPr lang="pt-BR" sz="2400" i="1" dirty="0">
                <a:solidFill>
                  <a:prstClr val="black"/>
                </a:solidFill>
                <a:latin typeface="Times New Roman" panose="02020603050405020304" pitchFamily="18" charset="0"/>
                <a:cs typeface="Times New Roman" panose="02020603050405020304" pitchFamily="18" charset="0"/>
              </a:rPr>
              <a:t>- Khâu nón:</a:t>
            </a:r>
            <a:endParaRPr lang="en-US" sz="2400" i="1" dirty="0">
              <a:solidFill>
                <a:prstClr val="black"/>
              </a:solidFill>
              <a:latin typeface="Times New Roman" panose="02020603050405020304" pitchFamily="18" charset="0"/>
              <a:cs typeface="Times New Roman" panose="02020603050405020304" pitchFamily="18" charset="0"/>
            </a:endParaRPr>
          </a:p>
          <a:p>
            <a:pPr algn="just"/>
            <a:r>
              <a:rPr lang="pt-BR" sz="2400" i="1" dirty="0">
                <a:solidFill>
                  <a:prstClr val="black"/>
                </a:solidFill>
                <a:latin typeface="Times New Roman" panose="02020603050405020304" pitchFamily="18" charset="0"/>
                <a:cs typeface="Times New Roman" panose="02020603050405020304" pitchFamily="18" charset="0"/>
              </a:rPr>
              <a:t>+ Khâu từ vành đầu tiên đến vành cuối cùng là chóp nón.</a:t>
            </a:r>
            <a:endParaRPr lang="en-US" sz="2400" i="1" dirty="0">
              <a:solidFill>
                <a:prstClr val="black"/>
              </a:solidFill>
              <a:latin typeface="Times New Roman" panose="02020603050405020304" pitchFamily="18" charset="0"/>
              <a:cs typeface="Times New Roman" panose="02020603050405020304" pitchFamily="18" charset="0"/>
            </a:endParaRPr>
          </a:p>
          <a:p>
            <a:pPr algn="just"/>
            <a:r>
              <a:rPr lang="pt-BR" sz="2400" i="1" dirty="0">
                <a:solidFill>
                  <a:prstClr val="black"/>
                </a:solidFill>
                <a:latin typeface="Times New Roman" panose="02020603050405020304" pitchFamily="18" charset="0"/>
                <a:cs typeface="Times New Roman" panose="02020603050405020304" pitchFamily="18" charset="0"/>
              </a:rPr>
              <a:t>+ Chỉ khâu là dây cước, dai, bền. Mũi khâu đều tay thì nón mới đẹp.</a:t>
            </a:r>
            <a:endParaRPr lang="en-US" sz="2400" i="1" dirty="0">
              <a:solidFill>
                <a:prstClr val="black"/>
              </a:solidFill>
              <a:latin typeface="Times New Roman" panose="02020603050405020304" pitchFamily="18" charset="0"/>
              <a:cs typeface="Times New Roman" panose="02020603050405020304" pitchFamily="18" charset="0"/>
            </a:endParaRPr>
          </a:p>
          <a:p>
            <a:pPr algn="just"/>
            <a:endParaRPr lang="en-US" sz="2400" i="1" dirty="0">
              <a:solidFill>
                <a:prstClr val="black"/>
              </a:solidFill>
              <a:latin typeface="Times New Roman" panose="02020603050405020304" pitchFamily="18" charset="0"/>
              <a:cs typeface="Times New Roman" panose="02020603050405020304" pitchFamily="18" charset="0"/>
            </a:endParaRPr>
          </a:p>
          <a:p>
            <a:pPr algn="just"/>
            <a:endParaRPr lang="en-US" sz="1600" i="1" dirty="0">
              <a:solidFill>
                <a:prstClr val="black"/>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图片 8" descr="54"/>
          <p:cNvPicPr>
            <a:picLocks noChangeAspect="1"/>
          </p:cNvPicPr>
          <p:nvPr/>
        </p:nvPicPr>
        <p:blipFill>
          <a:blip r:embed="rId1"/>
          <a:srcRect l="6715" t="8843" r="12340" b="7668"/>
          <a:stretch>
            <a:fillRect/>
          </a:stretch>
        </p:blipFill>
        <p:spPr>
          <a:xfrm rot="5640000">
            <a:off x="255905" y="6005195"/>
            <a:ext cx="1814195" cy="1973580"/>
          </a:xfrm>
          <a:prstGeom prst="rect">
            <a:avLst/>
          </a:prstGeom>
        </p:spPr>
      </p:pic>
      <p:pic>
        <p:nvPicPr>
          <p:cNvPr id="52" name="图片 10" descr="54"/>
          <p:cNvPicPr>
            <a:picLocks noChangeAspect="1"/>
          </p:cNvPicPr>
          <p:nvPr/>
        </p:nvPicPr>
        <p:blipFill>
          <a:blip r:embed="rId1"/>
          <a:srcRect l="6715" t="8843" r="12340" b="7668"/>
          <a:stretch>
            <a:fillRect/>
          </a:stretch>
        </p:blipFill>
        <p:spPr>
          <a:xfrm>
            <a:off x="-1280160" y="5011420"/>
            <a:ext cx="2369820" cy="2578100"/>
          </a:xfrm>
          <a:prstGeom prst="rect">
            <a:avLst/>
          </a:prstGeom>
        </p:spPr>
      </p:pic>
      <p:pic>
        <p:nvPicPr>
          <p:cNvPr id="53" name="图片 10" descr="54"/>
          <p:cNvPicPr>
            <a:picLocks noChangeAspect="1"/>
          </p:cNvPicPr>
          <p:nvPr/>
        </p:nvPicPr>
        <p:blipFill>
          <a:blip r:embed="rId1"/>
          <a:srcRect l="6715" t="8843" r="12340" b="7668"/>
          <a:stretch>
            <a:fillRect/>
          </a:stretch>
        </p:blipFill>
        <p:spPr>
          <a:xfrm>
            <a:off x="-719657" y="5702935"/>
            <a:ext cx="2369820" cy="2578100"/>
          </a:xfrm>
          <a:prstGeom prst="rect">
            <a:avLst/>
          </a:prstGeom>
        </p:spPr>
      </p:pic>
      <p:sp>
        <p:nvSpPr>
          <p:cNvPr id="9" name=" 219"/>
          <p:cNvSpPr/>
          <p:nvPr/>
        </p:nvSpPr>
        <p:spPr>
          <a:xfrm>
            <a:off x="3507815" y="210020"/>
            <a:ext cx="5009055" cy="737426"/>
          </a:xfrm>
          <a:prstGeom prst="roundRect">
            <a:avLst>
              <a:gd name="adj" fmla="val 50000"/>
            </a:avLst>
          </a:prstGeom>
          <a:solidFill>
            <a:srgbClr val="6C7F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en-US" altLang="zh-CN" sz="2800" b="1" u="sng" dirty="0" smtClean="0">
                <a:solidFill>
                  <a:srgbClr val="FFFFFF"/>
                </a:solidFill>
                <a:latin typeface="Times New Roman" panose="02020603050405020304" pitchFamily="18" charset="0"/>
                <a:cs typeface="Times New Roman" panose="02020603050405020304" pitchFamily="18" charset="0"/>
                <a:sym typeface="+mn-lt"/>
              </a:rPr>
              <a:t>BÀI VIẾT MẪU</a:t>
            </a:r>
            <a:endParaRPr lang="zh-CN" altLang="en-US" sz="2800" b="1" u="sng" dirty="0">
              <a:solidFill>
                <a:srgbClr val="FFFFFF"/>
              </a:solidFill>
              <a:latin typeface="Times New Roman" panose="02020603050405020304" pitchFamily="18" charset="0"/>
              <a:cs typeface="Times New Roman" panose="02020603050405020304" pitchFamily="18" charset="0"/>
              <a:sym typeface="+mn-lt"/>
            </a:endParaRPr>
          </a:p>
        </p:txBody>
      </p:sp>
      <p:sp>
        <p:nvSpPr>
          <p:cNvPr id="11" name="Rectangle 5"/>
          <p:cNvSpPr>
            <a:spLocks noChangeArrowheads="1"/>
          </p:cNvSpPr>
          <p:nvPr/>
        </p:nvSpPr>
        <p:spPr bwMode="auto">
          <a:xfrm>
            <a:off x="1579329" y="1151895"/>
            <a:ext cx="921483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defRPr>
            </a:lvl9pPr>
          </a:lstStyle>
          <a:p>
            <a:pPr defTabSz="457200" fontAlgn="base">
              <a:spcBef>
                <a:spcPct val="0"/>
              </a:spcBef>
              <a:spcAft>
                <a:spcPct val="0"/>
              </a:spcAft>
              <a:defRPr/>
            </a:pPr>
            <a:r>
              <a:rPr lang="en-US" altLang="en-US" sz="4800" i="1" dirty="0" err="1" smtClean="0">
                <a:solidFill>
                  <a:srgbClr val="FF0000"/>
                </a:solidFill>
                <a:latin typeface="Times New Roman" panose="02020603050405020304" pitchFamily="18" charset="0"/>
                <a:cs typeface="Times New Roman" panose="02020603050405020304" pitchFamily="18" charset="0"/>
              </a:rPr>
              <a:t>Thuyết</a:t>
            </a:r>
            <a:r>
              <a:rPr lang="en-US" altLang="en-US" sz="4800" i="1" dirty="0" smtClean="0">
                <a:solidFill>
                  <a:srgbClr val="FF0000"/>
                </a:solidFill>
                <a:latin typeface="Times New Roman" panose="02020603050405020304" pitchFamily="18" charset="0"/>
                <a:cs typeface="Times New Roman" panose="02020603050405020304" pitchFamily="18" charset="0"/>
              </a:rPr>
              <a:t> minh </a:t>
            </a:r>
            <a:r>
              <a:rPr lang="en-US" altLang="en-US" sz="4800" i="1" dirty="0" err="1" smtClean="0">
                <a:solidFill>
                  <a:srgbClr val="FF0000"/>
                </a:solidFill>
                <a:latin typeface="Times New Roman" panose="02020603050405020304" pitchFamily="18" charset="0"/>
                <a:cs typeface="Times New Roman" panose="02020603050405020304" pitchFamily="18" charset="0"/>
              </a:rPr>
              <a:t>chiếc</a:t>
            </a:r>
            <a:r>
              <a:rPr lang="en-US" altLang="en-US" sz="4800" i="1" dirty="0" smtClean="0">
                <a:solidFill>
                  <a:srgbClr val="FF0000"/>
                </a:solidFill>
                <a:latin typeface="Times New Roman" panose="02020603050405020304" pitchFamily="18" charset="0"/>
                <a:cs typeface="Times New Roman" panose="02020603050405020304" pitchFamily="18" charset="0"/>
              </a:rPr>
              <a:t> </a:t>
            </a:r>
            <a:r>
              <a:rPr lang="en-US" altLang="en-US" sz="4800" i="1" dirty="0" err="1" smtClean="0">
                <a:solidFill>
                  <a:srgbClr val="FF0000"/>
                </a:solidFill>
                <a:latin typeface="Times New Roman" panose="02020603050405020304" pitchFamily="18" charset="0"/>
                <a:cs typeface="Times New Roman" panose="02020603050405020304" pitchFamily="18" charset="0"/>
              </a:rPr>
              <a:t>nón</a:t>
            </a:r>
            <a:r>
              <a:rPr lang="en-US" altLang="en-US" sz="4800" i="1" dirty="0" smtClean="0">
                <a:solidFill>
                  <a:srgbClr val="FF0000"/>
                </a:solidFill>
                <a:latin typeface="Times New Roman" panose="02020603050405020304" pitchFamily="18" charset="0"/>
                <a:cs typeface="Times New Roman" panose="02020603050405020304" pitchFamily="18" charset="0"/>
              </a:rPr>
              <a:t> </a:t>
            </a:r>
            <a:r>
              <a:rPr lang="en-US" altLang="en-US" sz="4800" i="1" dirty="0" err="1" smtClean="0">
                <a:solidFill>
                  <a:srgbClr val="FF0000"/>
                </a:solidFill>
                <a:latin typeface="Times New Roman" panose="02020603050405020304" pitchFamily="18" charset="0"/>
                <a:cs typeface="Times New Roman" panose="02020603050405020304" pitchFamily="18" charset="0"/>
              </a:rPr>
              <a:t>lá</a:t>
            </a:r>
            <a:r>
              <a:rPr lang="en-US" altLang="en-US" sz="4800" i="1" dirty="0" smtClean="0">
                <a:solidFill>
                  <a:srgbClr val="FF0000"/>
                </a:solidFill>
                <a:latin typeface="Times New Roman" panose="02020603050405020304" pitchFamily="18" charset="0"/>
                <a:cs typeface="Times New Roman" panose="02020603050405020304" pitchFamily="18" charset="0"/>
              </a:rPr>
              <a:t> </a:t>
            </a:r>
            <a:r>
              <a:rPr lang="en-US" altLang="en-US" sz="4800" i="1" dirty="0" err="1" smtClean="0">
                <a:solidFill>
                  <a:srgbClr val="FF0000"/>
                </a:solidFill>
                <a:latin typeface="Times New Roman" panose="02020603050405020304" pitchFamily="18" charset="0"/>
                <a:cs typeface="Times New Roman" panose="02020603050405020304" pitchFamily="18" charset="0"/>
              </a:rPr>
              <a:t>Việt</a:t>
            </a:r>
            <a:r>
              <a:rPr lang="en-US" altLang="en-US" sz="4800" i="1" dirty="0" smtClean="0">
                <a:solidFill>
                  <a:srgbClr val="FF0000"/>
                </a:solidFill>
                <a:latin typeface="Times New Roman" panose="02020603050405020304" pitchFamily="18" charset="0"/>
                <a:cs typeface="Times New Roman" panose="02020603050405020304" pitchFamily="18" charset="0"/>
              </a:rPr>
              <a:t> Nam</a:t>
            </a:r>
            <a:endParaRPr lang="en-US" altLang="en-US" sz="4800" b="1" i="1" dirty="0">
              <a:solidFill>
                <a:srgbClr val="FF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640539" y="1934636"/>
            <a:ext cx="10743606" cy="4770537"/>
          </a:xfrm>
          <a:prstGeom prst="rect">
            <a:avLst/>
          </a:prstGeom>
          <a:noFill/>
        </p:spPr>
        <p:txBody>
          <a:bodyPr wrap="square" rtlCol="0">
            <a:spAutoFit/>
          </a:bodyPr>
          <a:lstStyle/>
          <a:p>
            <a:pPr algn="just"/>
            <a:r>
              <a:rPr lang="pt-BR" sz="2400" i="1" dirty="0">
                <a:solidFill>
                  <a:prstClr val="black"/>
                </a:solidFill>
                <a:latin typeface="Times New Roman" panose="02020603050405020304" pitchFamily="18" charset="0"/>
                <a:cs typeface="Times New Roman" panose="02020603050405020304" pitchFamily="18" charset="0"/>
              </a:rPr>
              <a:t> + Trong lòng nón người thợ có thể dùng một số bức tranh trang trí. Nón Huế luôn có những lăng tẩm đình đài cùng cô gái Huế trong tà áo dài tím được thêu bên ngoài.</a:t>
            </a:r>
            <a:endParaRPr lang="en-US" sz="2400" i="1" dirty="0">
              <a:solidFill>
                <a:prstClr val="black"/>
              </a:solidFill>
              <a:latin typeface="Times New Roman" panose="02020603050405020304" pitchFamily="18" charset="0"/>
              <a:cs typeface="Times New Roman" panose="02020603050405020304" pitchFamily="18" charset="0"/>
            </a:endParaRPr>
          </a:p>
          <a:p>
            <a:pPr algn="just"/>
            <a:r>
              <a:rPr lang="pt-BR" sz="2400" i="1" dirty="0">
                <a:solidFill>
                  <a:prstClr val="black"/>
                </a:solidFill>
                <a:latin typeface="Times New Roman" panose="02020603050405020304" pitchFamily="18" charset="0"/>
                <a:cs typeface="Times New Roman" panose="02020603050405020304" pitchFamily="18" charset="0"/>
              </a:rPr>
              <a:t> + Phía trong chóp nón , có thể được đính một mảnh gương nhỏ. </a:t>
            </a:r>
            <a:endParaRPr lang="en-US" sz="2400" i="1" dirty="0">
              <a:solidFill>
                <a:prstClr val="black"/>
              </a:solidFill>
              <a:latin typeface="Times New Roman" panose="02020603050405020304" pitchFamily="18" charset="0"/>
              <a:cs typeface="Times New Roman" panose="02020603050405020304" pitchFamily="18" charset="0"/>
            </a:endParaRPr>
          </a:p>
          <a:p>
            <a:pPr algn="just"/>
            <a:r>
              <a:rPr lang="pt-BR" sz="2400" i="1" dirty="0">
                <a:solidFill>
                  <a:prstClr val="black"/>
                </a:solidFill>
                <a:latin typeface="Times New Roman" panose="02020603050405020304" pitchFamily="18" charset="0"/>
                <a:cs typeface="Times New Roman" panose="02020603050405020304" pitchFamily="18" charset="0"/>
              </a:rPr>
              <a:t> + Khâu giăng mắc ở hai điểm đối diện trong lòng nón bằng chỉ màu để buộc quai nón.</a:t>
            </a:r>
            <a:endParaRPr lang="en-US" sz="2400" i="1" dirty="0">
              <a:solidFill>
                <a:prstClr val="black"/>
              </a:solidFill>
              <a:latin typeface="Times New Roman" panose="02020603050405020304" pitchFamily="18" charset="0"/>
              <a:cs typeface="Times New Roman" panose="02020603050405020304" pitchFamily="18" charset="0"/>
            </a:endParaRPr>
          </a:p>
          <a:p>
            <a:pPr algn="just">
              <a:buFontTx/>
              <a:buChar char="-"/>
            </a:pPr>
            <a:r>
              <a:rPr lang="pt-BR" sz="2400" i="1" dirty="0">
                <a:solidFill>
                  <a:prstClr val="black"/>
                </a:solidFill>
                <a:latin typeface="Times New Roman" panose="02020603050405020304" pitchFamily="18" charset="0"/>
                <a:cs typeface="Times New Roman" panose="02020603050405020304" pitchFamily="18" charset="0"/>
              </a:rPr>
              <a:t> Sau khi hoàn thiện : cần quét một lớp dầu bóng để nón bền và đẹp.</a:t>
            </a:r>
            <a:endParaRPr lang="pt-BR" sz="2400" i="1" dirty="0">
              <a:solidFill>
                <a:prstClr val="black"/>
              </a:solidFill>
              <a:latin typeface="Times New Roman" panose="02020603050405020304" pitchFamily="18" charset="0"/>
              <a:cs typeface="Times New Roman" panose="02020603050405020304" pitchFamily="18" charset="0"/>
            </a:endParaRPr>
          </a:p>
          <a:p>
            <a:pPr algn="just"/>
            <a:r>
              <a:rPr lang="pt-BR" sz="2400" b="1" i="1" dirty="0">
                <a:solidFill>
                  <a:prstClr val="black"/>
                </a:solidFill>
                <a:latin typeface="Times New Roman" panose="02020603050405020304" pitchFamily="18" charset="0"/>
                <a:cs typeface="Times New Roman" panose="02020603050405020304" pitchFamily="18" charset="0"/>
              </a:rPr>
              <a:t>4. Giá trị:</a:t>
            </a:r>
            <a:endParaRPr lang="en-US" sz="2400" i="1" dirty="0">
              <a:solidFill>
                <a:prstClr val="black"/>
              </a:solidFill>
              <a:latin typeface="Times New Roman" panose="02020603050405020304" pitchFamily="18" charset="0"/>
              <a:cs typeface="Times New Roman" panose="02020603050405020304" pitchFamily="18" charset="0"/>
            </a:endParaRPr>
          </a:p>
          <a:p>
            <a:pPr algn="just"/>
            <a:r>
              <a:rPr lang="pt-BR" sz="2400" i="1" dirty="0">
                <a:solidFill>
                  <a:prstClr val="black"/>
                </a:solidFill>
                <a:latin typeface="Times New Roman" panose="02020603050405020304" pitchFamily="18" charset="0"/>
                <a:cs typeface="Times New Roman" panose="02020603050405020304" pitchFamily="18" charset="0"/>
              </a:rPr>
              <a:t>- Nón dùng để che nắng, che mưa.</a:t>
            </a:r>
            <a:endParaRPr lang="en-US" sz="2400" i="1" dirty="0">
              <a:solidFill>
                <a:prstClr val="black"/>
              </a:solidFill>
              <a:latin typeface="Times New Roman" panose="02020603050405020304" pitchFamily="18" charset="0"/>
              <a:cs typeface="Times New Roman" panose="02020603050405020304" pitchFamily="18" charset="0"/>
            </a:endParaRPr>
          </a:p>
          <a:p>
            <a:pPr algn="just"/>
            <a:r>
              <a:rPr lang="pt-BR" sz="2400" i="1" dirty="0">
                <a:solidFill>
                  <a:prstClr val="black"/>
                </a:solidFill>
                <a:latin typeface="Times New Roman" panose="02020603050405020304" pitchFamily="18" charset="0"/>
                <a:cs typeface="Times New Roman" panose="02020603050405020304" pitchFamily="18" charset="0"/>
              </a:rPr>
              <a:t>- Nón là người bạn thủy chung  của người nông dân một nắng hai sương: chiếc nón trở thành chiếc quạt mát xua đi cái nắng nóng trưa hè, trở thành chiếc cốc xua đi cơn khát cháy khô ...</a:t>
            </a:r>
            <a:endParaRPr lang="en-US" sz="2400" i="1" dirty="0">
              <a:solidFill>
                <a:prstClr val="black"/>
              </a:solidFill>
              <a:latin typeface="Times New Roman" panose="02020603050405020304" pitchFamily="18" charset="0"/>
              <a:cs typeface="Times New Roman" panose="02020603050405020304" pitchFamily="18" charset="0"/>
            </a:endParaRPr>
          </a:p>
          <a:p>
            <a:pPr algn="just"/>
            <a:r>
              <a:rPr lang="pt-BR" sz="2400" i="1" dirty="0">
                <a:solidFill>
                  <a:prstClr val="black"/>
                </a:solidFill>
                <a:latin typeface="Times New Roman" panose="02020603050405020304" pitchFamily="18" charset="0"/>
                <a:cs typeface="Times New Roman" panose="02020603050405020304" pitchFamily="18" charset="0"/>
              </a:rPr>
              <a:t>- Chiếc nón góp phần tôn lên vẻ đẹp của người phụ nữ VN.</a:t>
            </a:r>
            <a:endParaRPr lang="en-US" sz="2400" i="1" dirty="0">
              <a:solidFill>
                <a:prstClr val="black"/>
              </a:solidFill>
              <a:latin typeface="Times New Roman" panose="02020603050405020304" pitchFamily="18" charset="0"/>
              <a:cs typeface="Times New Roman" panose="02020603050405020304" pitchFamily="18" charset="0"/>
            </a:endParaRPr>
          </a:p>
          <a:p>
            <a:pPr>
              <a:buFontTx/>
              <a:buChar char="-"/>
            </a:pPr>
            <a:endParaRPr lang="en-US" sz="1600" i="1" dirty="0">
              <a:solidFill>
                <a:prstClr val="black"/>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图片 8" descr="54"/>
          <p:cNvPicPr>
            <a:picLocks noChangeAspect="1"/>
          </p:cNvPicPr>
          <p:nvPr/>
        </p:nvPicPr>
        <p:blipFill>
          <a:blip r:embed="rId1"/>
          <a:srcRect l="6715" t="8843" r="12340" b="7668"/>
          <a:stretch>
            <a:fillRect/>
          </a:stretch>
        </p:blipFill>
        <p:spPr>
          <a:xfrm rot="5640000">
            <a:off x="255905" y="6005195"/>
            <a:ext cx="1814195" cy="1973580"/>
          </a:xfrm>
          <a:prstGeom prst="rect">
            <a:avLst/>
          </a:prstGeom>
        </p:spPr>
      </p:pic>
      <p:pic>
        <p:nvPicPr>
          <p:cNvPr id="52" name="图片 10" descr="54"/>
          <p:cNvPicPr>
            <a:picLocks noChangeAspect="1"/>
          </p:cNvPicPr>
          <p:nvPr/>
        </p:nvPicPr>
        <p:blipFill>
          <a:blip r:embed="rId1"/>
          <a:srcRect l="6715" t="8843" r="12340" b="7668"/>
          <a:stretch>
            <a:fillRect/>
          </a:stretch>
        </p:blipFill>
        <p:spPr>
          <a:xfrm>
            <a:off x="-1280160" y="5011420"/>
            <a:ext cx="2369820" cy="2578100"/>
          </a:xfrm>
          <a:prstGeom prst="rect">
            <a:avLst/>
          </a:prstGeom>
        </p:spPr>
      </p:pic>
      <p:pic>
        <p:nvPicPr>
          <p:cNvPr id="53" name="图片 10" descr="54"/>
          <p:cNvPicPr>
            <a:picLocks noChangeAspect="1"/>
          </p:cNvPicPr>
          <p:nvPr/>
        </p:nvPicPr>
        <p:blipFill>
          <a:blip r:embed="rId1"/>
          <a:srcRect l="6715" t="8843" r="12340" b="7668"/>
          <a:stretch>
            <a:fillRect/>
          </a:stretch>
        </p:blipFill>
        <p:spPr>
          <a:xfrm>
            <a:off x="-719657" y="5702935"/>
            <a:ext cx="2369820" cy="2578100"/>
          </a:xfrm>
          <a:prstGeom prst="rect">
            <a:avLst/>
          </a:prstGeom>
        </p:spPr>
      </p:pic>
      <p:sp>
        <p:nvSpPr>
          <p:cNvPr id="9" name=" 219"/>
          <p:cNvSpPr/>
          <p:nvPr/>
        </p:nvSpPr>
        <p:spPr>
          <a:xfrm>
            <a:off x="3507815" y="210020"/>
            <a:ext cx="5009055" cy="737426"/>
          </a:xfrm>
          <a:prstGeom prst="roundRect">
            <a:avLst>
              <a:gd name="adj" fmla="val 50000"/>
            </a:avLst>
          </a:prstGeom>
          <a:solidFill>
            <a:srgbClr val="6C7F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en-US" altLang="zh-CN" sz="2800" b="1" u="sng" dirty="0" smtClean="0">
                <a:solidFill>
                  <a:srgbClr val="FFFFFF"/>
                </a:solidFill>
                <a:latin typeface="Times New Roman" panose="02020603050405020304" pitchFamily="18" charset="0"/>
                <a:cs typeface="Times New Roman" panose="02020603050405020304" pitchFamily="18" charset="0"/>
                <a:sym typeface="+mn-lt"/>
              </a:rPr>
              <a:t>BÀI VIẾT MẪU</a:t>
            </a:r>
            <a:endParaRPr lang="zh-CN" altLang="en-US" sz="2800" b="1" u="sng" dirty="0">
              <a:solidFill>
                <a:srgbClr val="FFFFFF"/>
              </a:solidFill>
              <a:latin typeface="Times New Roman" panose="02020603050405020304" pitchFamily="18" charset="0"/>
              <a:cs typeface="Times New Roman" panose="02020603050405020304" pitchFamily="18" charset="0"/>
              <a:sym typeface="+mn-lt"/>
            </a:endParaRPr>
          </a:p>
        </p:txBody>
      </p:sp>
      <p:sp>
        <p:nvSpPr>
          <p:cNvPr id="8" name="TextBox 7"/>
          <p:cNvSpPr txBox="1"/>
          <p:nvPr/>
        </p:nvSpPr>
        <p:spPr>
          <a:xfrm>
            <a:off x="571018" y="1262773"/>
            <a:ext cx="10882648" cy="5539978"/>
          </a:xfrm>
          <a:prstGeom prst="rect">
            <a:avLst/>
          </a:prstGeom>
          <a:noFill/>
        </p:spPr>
        <p:txBody>
          <a:bodyPr wrap="square" rtlCol="0">
            <a:spAutoFit/>
          </a:bodyPr>
          <a:lstStyle/>
          <a:p>
            <a:pPr algn="just">
              <a:buFontTx/>
              <a:buChar char="-"/>
            </a:pPr>
            <a:r>
              <a:rPr lang="pt-BR" sz="2400" i="1" dirty="0">
                <a:solidFill>
                  <a:prstClr val="black"/>
                </a:solidFill>
                <a:latin typeface="Times New Roman" panose="02020603050405020304" pitchFamily="18" charset="0"/>
                <a:cs typeface="Times New Roman" panose="02020603050405020304" pitchFamily="18" charset="0"/>
              </a:rPr>
              <a:t> Nón lá là nguồn cảm hứng vô tận cho thơ ca, nhạc họa, nó mang niềm vui rạo rực “em đội nón bài thơ, đi đón ngày hội mở”, gợi dáng mẹ tảo tần “Mẹ về nón lá nghiêng che”....</a:t>
            </a:r>
            <a:endParaRPr lang="pt-BR" sz="2400" i="1" dirty="0">
              <a:solidFill>
                <a:prstClr val="black"/>
              </a:solidFill>
              <a:latin typeface="Times New Roman" panose="02020603050405020304" pitchFamily="18" charset="0"/>
              <a:cs typeface="Times New Roman" panose="02020603050405020304" pitchFamily="18" charset="0"/>
            </a:endParaRPr>
          </a:p>
          <a:p>
            <a:pPr algn="just"/>
            <a:r>
              <a:rPr lang="pt-BR" sz="2400" i="1" dirty="0">
                <a:solidFill>
                  <a:prstClr val="black"/>
                </a:solidFill>
                <a:latin typeface="Times New Roman" panose="02020603050405020304" pitchFamily="18" charset="0"/>
                <a:cs typeface="Times New Roman" panose="02020603050405020304" pitchFamily="18" charset="0"/>
              </a:rPr>
              <a:t>- Là món quà kỉ niệm đối với khách du lịch.</a:t>
            </a:r>
            <a:endParaRPr lang="en-US" sz="2400" i="1" dirty="0">
              <a:solidFill>
                <a:prstClr val="black"/>
              </a:solidFill>
              <a:latin typeface="Times New Roman" panose="02020603050405020304" pitchFamily="18" charset="0"/>
              <a:cs typeface="Times New Roman" panose="02020603050405020304" pitchFamily="18" charset="0"/>
            </a:endParaRPr>
          </a:p>
          <a:p>
            <a:pPr algn="just"/>
            <a:r>
              <a:rPr lang="pt-BR" sz="2400" i="1" dirty="0">
                <a:solidFill>
                  <a:prstClr val="black"/>
                </a:solidFill>
                <a:latin typeface="Times New Roman" panose="02020603050405020304" pitchFamily="18" charset="0"/>
                <a:cs typeface="Times New Roman" panose="02020603050405020304" pitchFamily="18" charset="0"/>
              </a:rPr>
              <a:t>- Trở thành đạo cụ không thể thiếu đối với một số loại hình nghệ thuật: múa nón, hát quan họ.......</a:t>
            </a:r>
            <a:endParaRPr lang="en-US" sz="2400" i="1" dirty="0">
              <a:solidFill>
                <a:prstClr val="black"/>
              </a:solidFill>
              <a:latin typeface="Times New Roman" panose="02020603050405020304" pitchFamily="18" charset="0"/>
              <a:cs typeface="Times New Roman" panose="02020603050405020304" pitchFamily="18" charset="0"/>
            </a:endParaRPr>
          </a:p>
          <a:p>
            <a:pPr algn="just"/>
            <a:r>
              <a:rPr lang="pt-BR" sz="2400" b="1" i="1" dirty="0">
                <a:solidFill>
                  <a:prstClr val="black"/>
                </a:solidFill>
                <a:latin typeface="Times New Roman" panose="02020603050405020304" pitchFamily="18" charset="0"/>
                <a:cs typeface="Times New Roman" panose="02020603050405020304" pitchFamily="18" charset="0"/>
              </a:rPr>
              <a:t>5. Cách bảo quản:</a:t>
            </a:r>
            <a:endParaRPr lang="en-US" sz="2400" i="1" dirty="0">
              <a:solidFill>
                <a:prstClr val="black"/>
              </a:solidFill>
              <a:latin typeface="Times New Roman" panose="02020603050405020304" pitchFamily="18" charset="0"/>
              <a:cs typeface="Times New Roman" panose="02020603050405020304" pitchFamily="18" charset="0"/>
            </a:endParaRPr>
          </a:p>
          <a:p>
            <a:pPr algn="just"/>
            <a:r>
              <a:rPr lang="pt-BR" sz="2400" i="1" dirty="0">
                <a:solidFill>
                  <a:prstClr val="black"/>
                </a:solidFill>
                <a:latin typeface="Times New Roman" panose="02020603050405020304" pitchFamily="18" charset="0"/>
                <a:cs typeface="Times New Roman" panose="02020603050405020304" pitchFamily="18" charset="0"/>
              </a:rPr>
              <a:t>Để nón ở nơi khô ráo, tránh ẩm mốc</a:t>
            </a:r>
            <a:endParaRPr lang="en-US" sz="2400" i="1" dirty="0">
              <a:solidFill>
                <a:prstClr val="black"/>
              </a:solidFill>
              <a:latin typeface="Times New Roman" panose="02020603050405020304" pitchFamily="18" charset="0"/>
              <a:cs typeface="Times New Roman" panose="02020603050405020304" pitchFamily="18" charset="0"/>
            </a:endParaRPr>
          </a:p>
          <a:p>
            <a:pPr algn="just"/>
            <a:r>
              <a:rPr lang="pt-BR" sz="2400" b="1" i="1" u="sng" dirty="0">
                <a:solidFill>
                  <a:prstClr val="black"/>
                </a:solidFill>
                <a:latin typeface="Times New Roman" panose="02020603050405020304" pitchFamily="18" charset="0"/>
                <a:cs typeface="Times New Roman" panose="02020603050405020304" pitchFamily="18" charset="0"/>
              </a:rPr>
              <a:t>III. Kết bài: </a:t>
            </a:r>
            <a:r>
              <a:rPr lang="pt-BR" sz="2400" i="1" dirty="0">
                <a:solidFill>
                  <a:prstClr val="black"/>
                </a:solidFill>
                <a:latin typeface="Times New Roman" panose="02020603050405020304" pitchFamily="18" charset="0"/>
                <a:cs typeface="Times New Roman" panose="02020603050405020304" pitchFamily="18" charset="0"/>
              </a:rPr>
              <a:t>Nêu cảm nghĩ, thái độ của em về chiếc nón lá VN như yêu thích, trân trọng, tự hào về vẻ đẹp, ý nghĩa của chiếc nón lá và sự tài hoa của người thợ. Là món quà kỉ niệm đối với khách du lịch.</a:t>
            </a:r>
            <a:endParaRPr lang="en-US" sz="2400" i="1" dirty="0">
              <a:solidFill>
                <a:prstClr val="black"/>
              </a:solidFill>
              <a:latin typeface="Times New Roman" panose="02020603050405020304" pitchFamily="18" charset="0"/>
              <a:cs typeface="Times New Roman" panose="02020603050405020304" pitchFamily="18" charset="0"/>
            </a:endParaRPr>
          </a:p>
          <a:p>
            <a:pPr algn="just"/>
            <a:r>
              <a:rPr lang="pt-BR" sz="2400" i="1" dirty="0">
                <a:solidFill>
                  <a:prstClr val="black"/>
                </a:solidFill>
                <a:latin typeface="Times New Roman" panose="02020603050405020304" pitchFamily="18" charset="0"/>
                <a:cs typeface="Times New Roman" panose="02020603050405020304" pitchFamily="18" charset="0"/>
              </a:rPr>
              <a:t>- Trở thành đạo cụ không thể thiếu đối với một số loại hình nghệ thuật: múa nón, hát quan họ.......</a:t>
            </a:r>
            <a:endParaRPr lang="en-US" sz="2400" i="1" dirty="0">
              <a:solidFill>
                <a:prstClr val="black"/>
              </a:solidFill>
              <a:latin typeface="Times New Roman" panose="02020603050405020304" pitchFamily="18" charset="0"/>
              <a:cs typeface="Times New Roman" panose="02020603050405020304" pitchFamily="18" charset="0"/>
            </a:endParaRPr>
          </a:p>
          <a:p>
            <a:pPr algn="just"/>
            <a:endParaRPr lang="en-US" sz="2400" i="1" dirty="0">
              <a:solidFill>
                <a:prstClr val="black"/>
              </a:solidFill>
              <a:latin typeface="Times New Roman" panose="02020603050405020304" pitchFamily="18" charset="0"/>
              <a:cs typeface="Times New Roman" panose="02020603050405020304" pitchFamily="18" charset="0"/>
            </a:endParaRPr>
          </a:p>
          <a:p>
            <a:pPr algn="just"/>
            <a:endParaRPr lang="en-US" sz="1600" i="1" dirty="0">
              <a:solidFill>
                <a:prstClr val="black"/>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52"/>
          <p:cNvPicPr>
            <a:picLocks noChangeAspect="1"/>
          </p:cNvPicPr>
          <p:nvPr/>
        </p:nvPicPr>
        <p:blipFill>
          <a:blip r:embed="rId1"/>
          <a:srcRect l="3643" r="53616" b="12777"/>
          <a:stretch>
            <a:fillRect/>
          </a:stretch>
        </p:blipFill>
        <p:spPr>
          <a:xfrm>
            <a:off x="9725025" y="-1570355"/>
            <a:ext cx="4151630" cy="7329805"/>
          </a:xfrm>
          <a:prstGeom prst="rect">
            <a:avLst/>
          </a:prstGeom>
        </p:spPr>
      </p:pic>
      <p:pic>
        <p:nvPicPr>
          <p:cNvPr id="8" name="图片 7" descr="53"/>
          <p:cNvPicPr>
            <a:picLocks noChangeAspect="1"/>
          </p:cNvPicPr>
          <p:nvPr/>
        </p:nvPicPr>
        <p:blipFill>
          <a:blip r:embed="rId2"/>
          <a:srcRect l="6626" r="75909" b="17061"/>
          <a:stretch>
            <a:fillRect/>
          </a:stretch>
        </p:blipFill>
        <p:spPr>
          <a:xfrm>
            <a:off x="6989445" y="4427855"/>
            <a:ext cx="976630" cy="2934335"/>
          </a:xfrm>
          <a:prstGeom prst="rect">
            <a:avLst/>
          </a:prstGeom>
        </p:spPr>
      </p:pic>
      <p:pic>
        <p:nvPicPr>
          <p:cNvPr id="5" name="图片 4" descr="1"/>
          <p:cNvPicPr>
            <a:picLocks noChangeAspect="1"/>
          </p:cNvPicPr>
          <p:nvPr/>
        </p:nvPicPr>
        <p:blipFill>
          <a:blip r:embed="rId3"/>
          <a:stretch>
            <a:fillRect/>
          </a:stretch>
        </p:blipFill>
        <p:spPr>
          <a:xfrm flipH="1">
            <a:off x="7770495" y="520065"/>
            <a:ext cx="6939915" cy="7616825"/>
          </a:xfrm>
          <a:prstGeom prst="rect">
            <a:avLst/>
          </a:prstGeom>
        </p:spPr>
      </p:pic>
      <p:pic>
        <p:nvPicPr>
          <p:cNvPr id="7" name="图片 6" descr="54"/>
          <p:cNvPicPr>
            <a:picLocks noChangeAspect="1"/>
          </p:cNvPicPr>
          <p:nvPr/>
        </p:nvPicPr>
        <p:blipFill>
          <a:blip r:embed="rId4"/>
          <a:srcRect l="6715" t="8843" r="12340" b="7668"/>
          <a:stretch>
            <a:fillRect/>
          </a:stretch>
        </p:blipFill>
        <p:spPr>
          <a:xfrm>
            <a:off x="6775450" y="4777740"/>
            <a:ext cx="2722880" cy="2962275"/>
          </a:xfrm>
          <a:prstGeom prst="rect">
            <a:avLst/>
          </a:prstGeom>
        </p:spPr>
      </p:pic>
      <p:sp>
        <p:nvSpPr>
          <p:cNvPr id="18" name="文本框 17"/>
          <p:cNvSpPr txBox="1"/>
          <p:nvPr/>
        </p:nvSpPr>
        <p:spPr>
          <a:xfrm>
            <a:off x="900430" y="2486025"/>
            <a:ext cx="5575935" cy="1322070"/>
          </a:xfrm>
          <a:prstGeom prst="rect">
            <a:avLst/>
          </a:prstGeom>
          <a:noFill/>
        </p:spPr>
        <p:txBody>
          <a:bodyPr wrap="square" rtlCol="0">
            <a:spAutoFit/>
          </a:bodyPr>
          <a:lstStyle/>
          <a:p>
            <a:pPr algn="l"/>
            <a:r>
              <a:rPr lang="en-US" altLang="zh-CN" sz="8000">
                <a:solidFill>
                  <a:srgbClr val="7A9B47"/>
                </a:solidFill>
                <a:cs typeface="+mn-ea"/>
                <a:sym typeface="+mn-lt"/>
              </a:rPr>
              <a:t>THANKS</a:t>
            </a:r>
            <a:endParaRPr lang="en-US" altLang="zh-CN" sz="8000">
              <a:solidFill>
                <a:srgbClr val="7A9B47"/>
              </a:solidFill>
              <a:cs typeface="+mn-ea"/>
              <a:sym typeface="+mn-lt"/>
            </a:endParaRPr>
          </a:p>
        </p:txBody>
      </p:sp>
      <p:pic>
        <p:nvPicPr>
          <p:cNvPr id="16" name="图片 15" descr="53"/>
          <p:cNvPicPr>
            <a:picLocks noChangeAspect="1"/>
          </p:cNvPicPr>
          <p:nvPr/>
        </p:nvPicPr>
        <p:blipFill>
          <a:blip r:embed="rId2"/>
          <a:srcRect l="6626" r="75909" b="17061"/>
          <a:stretch>
            <a:fillRect/>
          </a:stretch>
        </p:blipFill>
        <p:spPr>
          <a:xfrm>
            <a:off x="229235" y="2339340"/>
            <a:ext cx="537210" cy="1615440"/>
          </a:xfrm>
          <a:prstGeom prst="rect">
            <a:avLst/>
          </a:prstGeom>
        </p:spPr>
      </p:pic>
      <p:pic>
        <p:nvPicPr>
          <p:cNvPr id="17" name="图片 16" descr="53"/>
          <p:cNvPicPr>
            <a:picLocks noChangeAspect="1"/>
          </p:cNvPicPr>
          <p:nvPr/>
        </p:nvPicPr>
        <p:blipFill>
          <a:blip r:embed="rId2"/>
          <a:srcRect l="6626" r="75909" b="17061"/>
          <a:stretch>
            <a:fillRect/>
          </a:stretch>
        </p:blipFill>
        <p:spPr>
          <a:xfrm flipH="1">
            <a:off x="5191760" y="2339340"/>
            <a:ext cx="537210" cy="161544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advTm="2000"/>
    </mc:Choice>
    <mc:Fallback>
      <p:transition spd="slow" advClick="0" advTm="200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图片 8" descr="54"/>
          <p:cNvPicPr>
            <a:picLocks noChangeAspect="1"/>
          </p:cNvPicPr>
          <p:nvPr/>
        </p:nvPicPr>
        <p:blipFill>
          <a:blip r:embed="rId1"/>
          <a:srcRect l="6715" t="8843" r="12340" b="7668"/>
          <a:stretch>
            <a:fillRect/>
          </a:stretch>
        </p:blipFill>
        <p:spPr>
          <a:xfrm rot="5640000">
            <a:off x="255905" y="6005195"/>
            <a:ext cx="1814195" cy="1973580"/>
          </a:xfrm>
          <a:prstGeom prst="rect">
            <a:avLst/>
          </a:prstGeom>
        </p:spPr>
      </p:pic>
      <p:pic>
        <p:nvPicPr>
          <p:cNvPr id="52" name="图片 10" descr="54"/>
          <p:cNvPicPr>
            <a:picLocks noChangeAspect="1"/>
          </p:cNvPicPr>
          <p:nvPr/>
        </p:nvPicPr>
        <p:blipFill>
          <a:blip r:embed="rId1"/>
          <a:srcRect l="6715" t="8843" r="12340" b="7668"/>
          <a:stretch>
            <a:fillRect/>
          </a:stretch>
        </p:blipFill>
        <p:spPr>
          <a:xfrm>
            <a:off x="-1280160" y="5011420"/>
            <a:ext cx="2369820" cy="2578100"/>
          </a:xfrm>
          <a:prstGeom prst="rect">
            <a:avLst/>
          </a:prstGeom>
        </p:spPr>
      </p:pic>
      <p:pic>
        <p:nvPicPr>
          <p:cNvPr id="53" name="图片 10" descr="54"/>
          <p:cNvPicPr>
            <a:picLocks noChangeAspect="1"/>
          </p:cNvPicPr>
          <p:nvPr/>
        </p:nvPicPr>
        <p:blipFill>
          <a:blip r:embed="rId1"/>
          <a:srcRect l="6715" t="8843" r="12340" b="7668"/>
          <a:stretch>
            <a:fillRect/>
          </a:stretch>
        </p:blipFill>
        <p:spPr>
          <a:xfrm>
            <a:off x="-719657" y="5702935"/>
            <a:ext cx="2369820" cy="2578100"/>
          </a:xfrm>
          <a:prstGeom prst="rect">
            <a:avLst/>
          </a:prstGeom>
        </p:spPr>
      </p:pic>
      <p:grpSp>
        <p:nvGrpSpPr>
          <p:cNvPr id="18" name="vong quay"/>
          <p:cNvGrpSpPr/>
          <p:nvPr/>
        </p:nvGrpSpPr>
        <p:grpSpPr>
          <a:xfrm>
            <a:off x="5512053" y="1385776"/>
            <a:ext cx="5040570" cy="5035301"/>
            <a:chOff x="5425622" y="292790"/>
            <a:chExt cx="5834378" cy="5828280"/>
          </a:xfrm>
        </p:grpSpPr>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20" name="TextBox 19"/>
            <p:cNvSpPr txBox="1"/>
            <p:nvPr/>
          </p:nvSpPr>
          <p:spPr>
            <a:xfrm rot="14949661">
              <a:off x="6674685" y="1316755"/>
              <a:ext cx="2025648" cy="581720"/>
            </a:xfrm>
            <a:prstGeom prst="rect">
              <a:avLst/>
            </a:prstGeom>
            <a:noFill/>
          </p:spPr>
          <p:txBody>
            <a:bodyPr wrap="square" rtlCol="0">
              <a:spAutoFit/>
            </a:bodyPr>
            <a:lstStyle/>
            <a:p>
              <a:pPr algn="ctr" defTabSz="913765">
                <a:defRPr/>
              </a:pPr>
              <a:r>
                <a:rPr lang="en-GB" sz="2665" b="1" dirty="0" err="1">
                  <a:solidFill>
                    <a:prstClr val="black"/>
                  </a:solidFill>
                  <a:latin typeface="Tahoma" panose="020B0604030504040204" pitchFamily="34" charset="0"/>
                  <a:ea typeface="Tahoma" panose="020B0604030504040204" pitchFamily="34" charset="0"/>
                  <a:cs typeface="Tahoma" panose="020B0604030504040204" pitchFamily="34" charset="0"/>
                </a:rPr>
                <a:t>Xóa</a:t>
              </a:r>
              <a:r>
                <a:rPr lang="en-GB" sz="2665" b="1" dirty="0">
                  <a:solidFill>
                    <a:prstClr val="black"/>
                  </a:solidFill>
                  <a:latin typeface="Tahoma" panose="020B0604030504040204" pitchFamily="34" charset="0"/>
                  <a:ea typeface="Tahoma" panose="020B0604030504040204" pitchFamily="34" charset="0"/>
                  <a:cs typeface="Tahoma" panose="020B0604030504040204" pitchFamily="34" charset="0"/>
                </a:rPr>
                <a:t> 1 </a:t>
              </a:r>
              <a:r>
                <a:rPr lang="en-GB" sz="2665" b="1" dirty="0" err="1">
                  <a:solidFill>
                    <a:prstClr val="black"/>
                  </a:solidFill>
                  <a:latin typeface="Tahoma" panose="020B0604030504040204" pitchFamily="34" charset="0"/>
                  <a:ea typeface="Tahoma" panose="020B0604030504040204" pitchFamily="34" charset="0"/>
                  <a:cs typeface="Tahoma" panose="020B0604030504040204" pitchFamily="34" charset="0"/>
                </a:rPr>
                <a:t>lỗi</a:t>
              </a:r>
              <a:endParaRPr lang="vi-VN" sz="2665"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2232592">
              <a:off x="5742638" y="2232340"/>
              <a:ext cx="2025648" cy="581720"/>
            </a:xfrm>
            <a:prstGeom prst="rect">
              <a:avLst/>
            </a:prstGeom>
            <a:noFill/>
          </p:spPr>
          <p:txBody>
            <a:bodyPr wrap="square" rtlCol="0">
              <a:spAutoFit/>
            </a:bodyPr>
            <a:lstStyle/>
            <a:p>
              <a:pPr algn="ctr" defTabSz="913765">
                <a:defRPr/>
              </a:pPr>
              <a:r>
                <a:rPr lang="en-GB" sz="2665" b="1" dirty="0">
                  <a:solidFill>
                    <a:prstClr val="white"/>
                  </a:solidFill>
                  <a:latin typeface="Tahoma" panose="020B0604030504040204" pitchFamily="34" charset="0"/>
                  <a:ea typeface="Tahoma" panose="020B0604030504040204" pitchFamily="34" charset="0"/>
                  <a:cs typeface="Tahoma" panose="020B0604030504040204" pitchFamily="34" charset="0"/>
                </a:rPr>
                <a:t>7 ĐIỂM</a:t>
              </a:r>
              <a:endParaRPr lang="vi-VN" sz="2665"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2" name="TextBox 21"/>
            <p:cNvSpPr txBox="1"/>
            <p:nvPr/>
          </p:nvSpPr>
          <p:spPr>
            <a:xfrm rot="17590276">
              <a:off x="8020994" y="1313830"/>
              <a:ext cx="2025648" cy="581720"/>
            </a:xfrm>
            <a:prstGeom prst="rect">
              <a:avLst/>
            </a:prstGeom>
            <a:noFill/>
          </p:spPr>
          <p:txBody>
            <a:bodyPr wrap="square" rtlCol="0">
              <a:spAutoFit/>
            </a:bodyPr>
            <a:lstStyle/>
            <a:p>
              <a:pPr algn="ctr" defTabSz="913765">
                <a:defRPr/>
              </a:pPr>
              <a:r>
                <a:rPr lang="en-GB" sz="2665" b="1" dirty="0">
                  <a:solidFill>
                    <a:prstClr val="white"/>
                  </a:solidFill>
                  <a:latin typeface="Tahoma" panose="020B0604030504040204" pitchFamily="34" charset="0"/>
                  <a:ea typeface="Tahoma" panose="020B0604030504040204" pitchFamily="34" charset="0"/>
                  <a:cs typeface="Tahoma" panose="020B0604030504040204" pitchFamily="34" charset="0"/>
                </a:rPr>
                <a:t>8 </a:t>
              </a:r>
              <a:r>
                <a:rPr lang="en-GB" sz="2665" b="1" dirty="0" err="1">
                  <a:solidFill>
                    <a:prstClr val="white"/>
                  </a:solidFill>
                  <a:latin typeface="Tahoma" panose="020B0604030504040204" pitchFamily="34" charset="0"/>
                  <a:ea typeface="Tahoma" panose="020B0604030504040204" pitchFamily="34" charset="0"/>
                  <a:cs typeface="Tahoma" panose="020B0604030504040204" pitchFamily="34" charset="0"/>
                </a:rPr>
                <a:t>điểm</a:t>
              </a:r>
              <a:endParaRPr lang="vi-VN" sz="2665"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3" name="TextBox 22"/>
            <p:cNvSpPr txBox="1"/>
            <p:nvPr/>
          </p:nvSpPr>
          <p:spPr>
            <a:xfrm rot="20155085">
              <a:off x="9058289" y="1976618"/>
              <a:ext cx="2197711" cy="961568"/>
            </a:xfrm>
            <a:prstGeom prst="rect">
              <a:avLst/>
            </a:prstGeom>
            <a:noFill/>
          </p:spPr>
          <p:txBody>
            <a:bodyPr wrap="square" rtlCol="0">
              <a:spAutoFit/>
            </a:bodyPr>
            <a:lstStyle/>
            <a:p>
              <a:pPr algn="ctr" defTabSz="913765">
                <a:defRPr/>
              </a:pPr>
              <a:r>
                <a:rPr lang="en-GB" sz="2400" b="1" dirty="0" err="1">
                  <a:solidFill>
                    <a:prstClr val="black"/>
                  </a:solidFill>
                  <a:latin typeface="Tahoma" panose="020B0604030504040204" pitchFamily="34" charset="0"/>
                  <a:ea typeface="Tahoma" panose="020B0604030504040204" pitchFamily="34" charset="0"/>
                  <a:cs typeface="Tahoma" panose="020B0604030504040204" pitchFamily="34" charset="0"/>
                </a:rPr>
                <a:t>Trả</a:t>
              </a:r>
              <a:r>
                <a:rPr lang="en-GB" sz="24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GB" sz="2400" b="1" dirty="0" err="1">
                  <a:solidFill>
                    <a:prstClr val="black"/>
                  </a:solidFill>
                  <a:latin typeface="Tahoma" panose="020B0604030504040204" pitchFamily="34" charset="0"/>
                  <a:ea typeface="Tahoma" panose="020B0604030504040204" pitchFamily="34" charset="0"/>
                  <a:cs typeface="Tahoma" panose="020B0604030504040204" pitchFamily="34" charset="0"/>
                </a:rPr>
                <a:t>lời</a:t>
              </a:r>
              <a:r>
                <a:rPr lang="en-GB" sz="24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GB" sz="2400" b="1" dirty="0" err="1">
                  <a:solidFill>
                    <a:prstClr val="black"/>
                  </a:solidFill>
                  <a:latin typeface="Tahoma" panose="020B0604030504040204" pitchFamily="34" charset="0"/>
                  <a:ea typeface="Tahoma" panose="020B0604030504040204" pitchFamily="34" charset="0"/>
                  <a:cs typeface="Tahoma" panose="020B0604030504040204" pitchFamily="34" charset="0"/>
                </a:rPr>
                <a:t>thêm</a:t>
              </a:r>
              <a:r>
                <a:rPr lang="en-GB" sz="2400" b="1" dirty="0">
                  <a:solidFill>
                    <a:prstClr val="black"/>
                  </a:solidFill>
                  <a:latin typeface="Tahoma" panose="020B0604030504040204" pitchFamily="34" charset="0"/>
                  <a:ea typeface="Tahoma" panose="020B0604030504040204" pitchFamily="34" charset="0"/>
                  <a:cs typeface="Tahoma" panose="020B0604030504040204" pitchFamily="34" charset="0"/>
                </a:rPr>
                <a:t> 1 </a:t>
              </a:r>
              <a:r>
                <a:rPr lang="en-GB" sz="2400" b="1" dirty="0" err="1">
                  <a:solidFill>
                    <a:prstClr val="black"/>
                  </a:solidFill>
                  <a:latin typeface="Tahoma" panose="020B0604030504040204" pitchFamily="34" charset="0"/>
                  <a:ea typeface="Tahoma" panose="020B0604030504040204" pitchFamily="34" charset="0"/>
                  <a:cs typeface="Tahoma" panose="020B0604030504040204" pitchFamily="34" charset="0"/>
                </a:rPr>
                <a:t>câu</a:t>
              </a:r>
              <a:endParaRPr lang="vi-VN" sz="2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4" name="TextBox 23"/>
            <p:cNvSpPr txBox="1"/>
            <p:nvPr/>
          </p:nvSpPr>
          <p:spPr>
            <a:xfrm rot="9501114">
              <a:off x="5697322" y="3572133"/>
              <a:ext cx="2025648" cy="581720"/>
            </a:xfrm>
            <a:prstGeom prst="rect">
              <a:avLst/>
            </a:prstGeom>
            <a:noFill/>
          </p:spPr>
          <p:txBody>
            <a:bodyPr wrap="square" rtlCol="0">
              <a:spAutoFit/>
            </a:bodyPr>
            <a:lstStyle/>
            <a:p>
              <a:pPr algn="ctr" defTabSz="913765">
                <a:defRPr/>
              </a:pPr>
              <a:r>
                <a:rPr lang="en-GB" sz="2665" b="1" dirty="0">
                  <a:solidFill>
                    <a:prstClr val="white"/>
                  </a:solidFill>
                  <a:latin typeface="Tahoma" panose="020B0604030504040204" pitchFamily="34" charset="0"/>
                  <a:ea typeface="Tahoma" panose="020B0604030504040204" pitchFamily="34" charset="0"/>
                  <a:cs typeface="Tahoma" panose="020B0604030504040204" pitchFamily="34" charset="0"/>
                </a:rPr>
                <a:t>10 </a:t>
              </a:r>
              <a:r>
                <a:rPr lang="en-GB" sz="2665" b="1" dirty="0" err="1">
                  <a:solidFill>
                    <a:prstClr val="white"/>
                  </a:solidFill>
                  <a:latin typeface="Tahoma" panose="020B0604030504040204" pitchFamily="34" charset="0"/>
                  <a:ea typeface="Tahoma" panose="020B0604030504040204" pitchFamily="34" charset="0"/>
                  <a:cs typeface="Tahoma" panose="020B0604030504040204" pitchFamily="34" charset="0"/>
                </a:rPr>
                <a:t>điểm</a:t>
              </a:r>
              <a:endParaRPr lang="vi-VN" sz="2665"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5" name="TextBox 24"/>
            <p:cNvSpPr txBox="1"/>
            <p:nvPr/>
          </p:nvSpPr>
          <p:spPr>
            <a:xfrm rot="6703311">
              <a:off x="6688632" y="4497054"/>
              <a:ext cx="2025648" cy="961568"/>
            </a:xfrm>
            <a:prstGeom prst="rect">
              <a:avLst/>
            </a:prstGeom>
            <a:noFill/>
          </p:spPr>
          <p:txBody>
            <a:bodyPr wrap="square" rtlCol="0">
              <a:spAutoFit/>
            </a:bodyPr>
            <a:lstStyle/>
            <a:p>
              <a:pPr algn="ctr" defTabSz="913765">
                <a:defRPr/>
              </a:pPr>
              <a:r>
                <a:rPr lang="en-GB" sz="2400" b="1" dirty="0" err="1">
                  <a:solidFill>
                    <a:prstClr val="white"/>
                  </a:solidFill>
                  <a:latin typeface="Tahoma" panose="020B0604030504040204" pitchFamily="34" charset="0"/>
                  <a:ea typeface="Tahoma" panose="020B0604030504040204" pitchFamily="34" charset="0"/>
                  <a:cs typeface="Tahoma" panose="020B0604030504040204" pitchFamily="34" charset="0"/>
                </a:rPr>
                <a:t>xóa</a:t>
              </a:r>
              <a:r>
                <a:rPr lang="en-GB" sz="2400" b="1" dirty="0">
                  <a:solidFill>
                    <a:prstClr val="white"/>
                  </a:solidFill>
                  <a:latin typeface="Tahoma" panose="020B0604030504040204" pitchFamily="34" charset="0"/>
                  <a:ea typeface="Tahoma" panose="020B0604030504040204" pitchFamily="34" charset="0"/>
                  <a:cs typeface="Tahoma" panose="020B0604030504040204" pitchFamily="34" charset="0"/>
                </a:rPr>
                <a:t> 1 </a:t>
              </a:r>
              <a:r>
                <a:rPr lang="en-GB" sz="2400" b="1" dirty="0" err="1">
                  <a:solidFill>
                    <a:prstClr val="white"/>
                  </a:solidFill>
                  <a:latin typeface="Tahoma" panose="020B0604030504040204" pitchFamily="34" charset="0"/>
                  <a:ea typeface="Tahoma" panose="020B0604030504040204" pitchFamily="34" charset="0"/>
                  <a:cs typeface="Tahoma" panose="020B0604030504040204" pitchFamily="34" charset="0"/>
                </a:rPr>
                <a:t>điểm</a:t>
              </a:r>
              <a:r>
                <a:rPr lang="en-GB" sz="24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GB" sz="2400" b="1" dirty="0" err="1">
                  <a:solidFill>
                    <a:prstClr val="white"/>
                  </a:solidFill>
                  <a:latin typeface="Tahoma" panose="020B0604030504040204" pitchFamily="34" charset="0"/>
                  <a:ea typeface="Tahoma" panose="020B0604030504040204" pitchFamily="34" charset="0"/>
                  <a:cs typeface="Tahoma" panose="020B0604030504040204" pitchFamily="34" charset="0"/>
                </a:rPr>
                <a:t>xấu</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7" name="TextBox 26"/>
            <p:cNvSpPr txBox="1"/>
            <p:nvPr/>
          </p:nvSpPr>
          <p:spPr>
            <a:xfrm rot="3829829">
              <a:off x="8100816" y="4393373"/>
              <a:ext cx="2025648" cy="1009216"/>
            </a:xfrm>
            <a:prstGeom prst="rect">
              <a:avLst/>
            </a:prstGeom>
            <a:noFill/>
          </p:spPr>
          <p:txBody>
            <a:bodyPr wrap="square" rtlCol="0">
              <a:spAutoFit/>
            </a:bodyPr>
            <a:lstStyle/>
            <a:p>
              <a:pPr algn="ctr" defTabSz="913765">
                <a:defRPr/>
              </a:pPr>
              <a:r>
                <a:rPr lang="en-GB" sz="2535" b="1" dirty="0" err="1">
                  <a:solidFill>
                    <a:prstClr val="black"/>
                  </a:solidFill>
                  <a:latin typeface="Tahoma" panose="020B0604030504040204" pitchFamily="34" charset="0"/>
                  <a:ea typeface="Tahoma" panose="020B0604030504040204" pitchFamily="34" charset="0"/>
                  <a:cs typeface="Tahoma" panose="020B0604030504040204" pitchFamily="34" charset="0"/>
                </a:rPr>
                <a:t>Chúc</a:t>
              </a:r>
              <a:r>
                <a:rPr lang="en-GB" sz="2535"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GB" sz="2535" b="1" dirty="0" err="1">
                  <a:solidFill>
                    <a:prstClr val="black"/>
                  </a:solidFill>
                  <a:latin typeface="Tahoma" panose="020B0604030504040204" pitchFamily="34" charset="0"/>
                  <a:ea typeface="Tahoma" panose="020B0604030504040204" pitchFamily="34" charset="0"/>
                  <a:cs typeface="Tahoma" panose="020B0604030504040204" pitchFamily="34" charset="0"/>
                </a:rPr>
                <a:t>bạn</a:t>
              </a:r>
              <a:r>
                <a:rPr lang="en-GB" sz="2535" b="1" dirty="0">
                  <a:solidFill>
                    <a:prstClr val="black"/>
                  </a:solidFill>
                  <a:latin typeface="Tahoma" panose="020B0604030504040204" pitchFamily="34" charset="0"/>
                  <a:ea typeface="Tahoma" panose="020B0604030504040204" pitchFamily="34" charset="0"/>
                  <a:cs typeface="Tahoma" panose="020B0604030504040204" pitchFamily="34" charset="0"/>
                </a:rPr>
                <a:t> may </a:t>
              </a:r>
              <a:r>
                <a:rPr lang="en-GB" sz="2535" b="1" dirty="0" err="1">
                  <a:solidFill>
                    <a:prstClr val="black"/>
                  </a:solidFill>
                  <a:latin typeface="Tahoma" panose="020B0604030504040204" pitchFamily="34" charset="0"/>
                  <a:ea typeface="Tahoma" panose="020B0604030504040204" pitchFamily="34" charset="0"/>
                  <a:cs typeface="Tahoma" panose="020B0604030504040204" pitchFamily="34" charset="0"/>
                </a:rPr>
                <a:t>mắn</a:t>
              </a:r>
              <a:endParaRPr lang="vi-VN" sz="2535"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8" name="TextBox 27"/>
            <p:cNvSpPr txBox="1"/>
            <p:nvPr/>
          </p:nvSpPr>
          <p:spPr>
            <a:xfrm rot="1321648">
              <a:off x="8940448" y="3556145"/>
              <a:ext cx="2025648" cy="676720"/>
            </a:xfrm>
            <a:prstGeom prst="rect">
              <a:avLst/>
            </a:prstGeom>
            <a:noFill/>
          </p:spPr>
          <p:txBody>
            <a:bodyPr wrap="square" rtlCol="0">
              <a:spAutoFit/>
            </a:bodyPr>
            <a:lstStyle/>
            <a:p>
              <a:pPr algn="ctr" defTabSz="913765">
                <a:defRPr/>
              </a:pP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rPr>
                <a:t>9 </a:t>
              </a:r>
              <a:r>
                <a:rPr lang="en-GB" sz="3200" b="1" dirty="0" err="1">
                  <a:solidFill>
                    <a:prstClr val="white"/>
                  </a:solidFill>
                  <a:latin typeface="Tahoma" panose="020B0604030504040204" pitchFamily="34" charset="0"/>
                  <a:ea typeface="Tahoma" panose="020B0604030504040204" pitchFamily="34" charset="0"/>
                  <a:cs typeface="Tahoma" panose="020B0604030504040204" pitchFamily="34" charset="0"/>
                </a:rPr>
                <a:t>điểm</a:t>
              </a:r>
              <a:endPar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pic>
        <p:nvPicPr>
          <p:cNvPr id="29" name="vongquay">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11793627" y="-521241"/>
            <a:ext cx="609412" cy="609412"/>
          </a:xfrm>
          <a:prstGeom prst="rect">
            <a:avLst/>
          </a:prstGeom>
        </p:spPr>
      </p:pic>
      <p:sp>
        <p:nvSpPr>
          <p:cNvPr id="31" name="Rectangle 30"/>
          <p:cNvSpPr/>
          <p:nvPr/>
        </p:nvSpPr>
        <p:spPr>
          <a:xfrm>
            <a:off x="1881" y="204285"/>
            <a:ext cx="12215726" cy="912848"/>
          </a:xfrm>
          <a:prstGeom prst="rect">
            <a:avLst/>
          </a:prstGeom>
        </p:spPr>
        <p:txBody>
          <a:bodyPr wrap="square" lIns="91408" tIns="45705" rIns="91408" bIns="45705">
            <a:spAutoFit/>
          </a:bodyPr>
          <a:lstStyle/>
          <a:p>
            <a:pPr defTabSz="913765">
              <a:defRPr/>
            </a:pPr>
            <a:r>
              <a:rPr lang="en-US" sz="5330" b="1" dirty="0">
                <a:solidFill>
                  <a:srgbClr val="FF0000"/>
                </a:solidFill>
                <a:latin typeface="Cooper Black" panose="0208090404030B020404" pitchFamily="18" charset="0"/>
              </a:rPr>
              <a:t>TRÒ CHƠI: VÒNG QUAY MAY MẮN</a:t>
            </a:r>
            <a:endParaRPr lang="en-US" sz="5330" b="1" dirty="0">
              <a:solidFill>
                <a:srgbClr val="FF0000"/>
              </a:solidFill>
              <a:latin typeface="Cooper Black" panose="0208090404030B020404" pitchFamily="18" charset="0"/>
            </a:endParaRPr>
          </a:p>
        </p:txBody>
      </p:sp>
      <p:pic>
        <p:nvPicPr>
          <p:cNvPr id="32" name="Picture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190879" y="651701"/>
            <a:ext cx="714154" cy="1190258"/>
          </a:xfrm>
          <a:prstGeom prst="rect">
            <a:avLst/>
          </a:prstGeom>
        </p:spPr>
      </p:pic>
      <p:sp>
        <p:nvSpPr>
          <p:cNvPr id="33" name="Isosceles Triangle 32"/>
          <p:cNvSpPr/>
          <p:nvPr/>
        </p:nvSpPr>
        <p:spPr>
          <a:xfrm rot="16200000">
            <a:off x="10804772" y="2710452"/>
            <a:ext cx="807372" cy="175955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400">
              <a:solidFill>
                <a:prstClr val="white"/>
              </a:solidFill>
            </a:endParaRPr>
          </a:p>
        </p:txBody>
      </p:sp>
      <p:sp>
        <p:nvSpPr>
          <p:cNvPr id="35" name="Heart 34">
            <a:hlinkClick r:id="" action="ppaction://noaction"/>
          </p:cNvPr>
          <p:cNvSpPr/>
          <p:nvPr/>
        </p:nvSpPr>
        <p:spPr>
          <a:xfrm rot="5400000">
            <a:off x="11486007" y="3051417"/>
            <a:ext cx="1044707" cy="1044704"/>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400">
              <a:solidFill>
                <a:prstClr val="white"/>
              </a:solidFill>
            </a:endParaRPr>
          </a:p>
        </p:txBody>
      </p:sp>
      <p:sp>
        <p:nvSpPr>
          <p:cNvPr id="36" name="Rectangle 35"/>
          <p:cNvSpPr/>
          <p:nvPr/>
        </p:nvSpPr>
        <p:spPr>
          <a:xfrm>
            <a:off x="606616" y="2308004"/>
            <a:ext cx="4036431" cy="2585323"/>
          </a:xfrm>
          <a:prstGeom prst="rect">
            <a:avLst/>
          </a:prstGeom>
        </p:spPr>
        <p:txBody>
          <a:bodyPr wrap="square">
            <a:spAutoFit/>
          </a:bodyPr>
          <a:lstStyle/>
          <a:p>
            <a:pPr>
              <a:spcBef>
                <a:spcPct val="50000"/>
              </a:spcBef>
            </a:pPr>
            <a:r>
              <a:rPr lang="en-US" altLang="en-US" sz="3600" b="1" i="1" dirty="0" err="1">
                <a:solidFill>
                  <a:prstClr val="black"/>
                </a:solidFill>
                <a:latin typeface="Times New Roman" panose="02020603050405020304" pitchFamily="18" charset="0"/>
                <a:cs typeface="Times New Roman" panose="02020603050405020304" pitchFamily="18" charset="0"/>
              </a:rPr>
              <a:t>Văn</a:t>
            </a:r>
            <a:r>
              <a:rPr lang="en-US" altLang="en-US" sz="3600" b="1" i="1" dirty="0">
                <a:solidFill>
                  <a:prstClr val="black"/>
                </a:solidFill>
                <a:latin typeface="Times New Roman" panose="02020603050405020304" pitchFamily="18" charset="0"/>
                <a:cs typeface="Times New Roman" panose="02020603050405020304" pitchFamily="18" charset="0"/>
              </a:rPr>
              <a:t> </a:t>
            </a:r>
            <a:r>
              <a:rPr lang="en-US" altLang="en-US" sz="3600" b="1" i="1" dirty="0" err="1">
                <a:solidFill>
                  <a:prstClr val="black"/>
                </a:solidFill>
                <a:latin typeface="Times New Roman" panose="02020603050405020304" pitchFamily="18" charset="0"/>
                <a:cs typeface="Times New Roman" panose="02020603050405020304" pitchFamily="18" charset="0"/>
              </a:rPr>
              <a:t>bản</a:t>
            </a:r>
            <a:r>
              <a:rPr lang="en-US" altLang="en-US" sz="3600" b="1" i="1" dirty="0">
                <a:solidFill>
                  <a:prstClr val="black"/>
                </a:solidFill>
                <a:latin typeface="Times New Roman" panose="02020603050405020304" pitchFamily="18" charset="0"/>
                <a:cs typeface="Times New Roman" panose="02020603050405020304" pitchFamily="18" charset="0"/>
              </a:rPr>
              <a:t> </a:t>
            </a:r>
            <a:r>
              <a:rPr lang="en-US" altLang="en-US" sz="3600" b="1" i="1" dirty="0" err="1">
                <a:solidFill>
                  <a:prstClr val="black"/>
                </a:solidFill>
                <a:latin typeface="Times New Roman" panose="02020603050405020304" pitchFamily="18" charset="0"/>
                <a:cs typeface="Times New Roman" panose="02020603050405020304" pitchFamily="18" charset="0"/>
              </a:rPr>
              <a:t>thuyết</a:t>
            </a:r>
            <a:r>
              <a:rPr lang="en-US" altLang="en-US" sz="3600" b="1" i="1" dirty="0">
                <a:solidFill>
                  <a:prstClr val="black"/>
                </a:solidFill>
                <a:latin typeface="Times New Roman" panose="02020603050405020304" pitchFamily="18" charset="0"/>
                <a:cs typeface="Times New Roman" panose="02020603050405020304" pitchFamily="18" charset="0"/>
              </a:rPr>
              <a:t> minh </a:t>
            </a:r>
            <a:r>
              <a:rPr lang="en-US" altLang="en-US" sz="3600" b="1" i="1" dirty="0" err="1" smtClean="0">
                <a:solidFill>
                  <a:prstClr val="black"/>
                </a:solidFill>
                <a:latin typeface="Times New Roman" panose="02020603050405020304" pitchFamily="18" charset="0"/>
                <a:cs typeface="Times New Roman" panose="02020603050405020304" pitchFamily="18" charset="0"/>
              </a:rPr>
              <a:t>viết</a:t>
            </a:r>
            <a:r>
              <a:rPr lang="en-US" altLang="en-US" sz="3600" b="1" i="1" dirty="0" smtClean="0">
                <a:solidFill>
                  <a:prstClr val="black"/>
                </a:solidFill>
                <a:latin typeface="Times New Roman" panose="02020603050405020304" pitchFamily="18" charset="0"/>
                <a:cs typeface="Times New Roman" panose="02020603050405020304" pitchFamily="18" charset="0"/>
              </a:rPr>
              <a:t> </a:t>
            </a:r>
            <a:r>
              <a:rPr lang="en-US" altLang="en-US" sz="3600" b="1" i="1" dirty="0" err="1" smtClean="0">
                <a:solidFill>
                  <a:prstClr val="black"/>
                </a:solidFill>
                <a:latin typeface="Times New Roman" panose="02020603050405020304" pitchFamily="18" charset="0"/>
                <a:cs typeface="Times New Roman" panose="02020603050405020304" pitchFamily="18" charset="0"/>
              </a:rPr>
              <a:t>ra</a:t>
            </a:r>
            <a:r>
              <a:rPr lang="en-US" altLang="en-US" sz="3600" b="1" i="1" dirty="0" smtClean="0">
                <a:solidFill>
                  <a:prstClr val="black"/>
                </a:solidFill>
                <a:latin typeface="Times New Roman" panose="02020603050405020304" pitchFamily="18" charset="0"/>
                <a:cs typeface="Times New Roman" panose="02020603050405020304" pitchFamily="18" charset="0"/>
              </a:rPr>
              <a:t> </a:t>
            </a:r>
            <a:r>
              <a:rPr lang="en-US" altLang="en-US" sz="3600" b="1" i="1" dirty="0" err="1" smtClean="0">
                <a:solidFill>
                  <a:prstClr val="black"/>
                </a:solidFill>
                <a:latin typeface="Times New Roman" panose="02020603050405020304" pitchFamily="18" charset="0"/>
                <a:cs typeface="Times New Roman" panose="02020603050405020304" pitchFamily="18" charset="0"/>
              </a:rPr>
              <a:t>nhằm</a:t>
            </a:r>
            <a:r>
              <a:rPr lang="en-US" altLang="en-US" sz="3600" b="1" i="1" dirty="0" smtClean="0">
                <a:solidFill>
                  <a:prstClr val="black"/>
                </a:solidFill>
                <a:latin typeface="Times New Roman" panose="02020603050405020304" pitchFamily="18" charset="0"/>
                <a:cs typeface="Times New Roman" panose="02020603050405020304" pitchFamily="18" charset="0"/>
              </a:rPr>
              <a:t> </a:t>
            </a:r>
            <a:r>
              <a:rPr lang="en-US" altLang="en-US" sz="3600" b="1" i="1" dirty="0" err="1" smtClean="0">
                <a:solidFill>
                  <a:prstClr val="black"/>
                </a:solidFill>
                <a:latin typeface="Times New Roman" panose="02020603050405020304" pitchFamily="18" charset="0"/>
                <a:cs typeface="Times New Roman" panose="02020603050405020304" pitchFamily="18" charset="0"/>
              </a:rPr>
              <a:t>mục</a:t>
            </a:r>
            <a:r>
              <a:rPr lang="en-US" altLang="en-US" sz="3600" b="1" i="1" dirty="0" smtClean="0">
                <a:solidFill>
                  <a:prstClr val="black"/>
                </a:solidFill>
                <a:latin typeface="Times New Roman" panose="02020603050405020304" pitchFamily="18" charset="0"/>
                <a:cs typeface="Times New Roman" panose="02020603050405020304" pitchFamily="18" charset="0"/>
              </a:rPr>
              <a:t> </a:t>
            </a:r>
            <a:r>
              <a:rPr lang="en-US" altLang="en-US" sz="3600" b="1" i="1" dirty="0" err="1" smtClean="0">
                <a:solidFill>
                  <a:prstClr val="black"/>
                </a:solidFill>
                <a:latin typeface="Times New Roman" panose="02020603050405020304" pitchFamily="18" charset="0"/>
                <a:cs typeface="Times New Roman" panose="02020603050405020304" pitchFamily="18" charset="0"/>
              </a:rPr>
              <a:t>đích</a:t>
            </a:r>
            <a:r>
              <a:rPr lang="en-US" altLang="en-US" sz="3600" b="1" i="1" dirty="0" smtClean="0">
                <a:solidFill>
                  <a:prstClr val="black"/>
                </a:solidFill>
                <a:latin typeface="Times New Roman" panose="02020603050405020304" pitchFamily="18" charset="0"/>
                <a:cs typeface="Times New Roman" panose="02020603050405020304" pitchFamily="18" charset="0"/>
              </a:rPr>
              <a:t> </a:t>
            </a:r>
            <a:r>
              <a:rPr lang="en-US" altLang="en-US" sz="3600" b="1" i="1" dirty="0" err="1" smtClean="0">
                <a:solidFill>
                  <a:prstClr val="black"/>
                </a:solidFill>
                <a:latin typeface="Times New Roman" panose="02020603050405020304" pitchFamily="18" charset="0"/>
                <a:cs typeface="Times New Roman" panose="02020603050405020304" pitchFamily="18" charset="0"/>
              </a:rPr>
              <a:t>gì</a:t>
            </a:r>
            <a:r>
              <a:rPr lang="en-US" altLang="en-US" sz="3600" b="1" i="1" dirty="0">
                <a:solidFill>
                  <a:prstClr val="black"/>
                </a:solidFill>
                <a:latin typeface="Times New Roman" panose="02020603050405020304" pitchFamily="18" charset="0"/>
                <a:cs typeface="Times New Roman" panose="02020603050405020304" pitchFamily="18" charset="0"/>
              </a:rPr>
              <a:t>?</a:t>
            </a:r>
            <a:endParaRPr lang="en-US" altLang="en-US" sz="3600" b="1" i="1" dirty="0" smtClean="0">
              <a:solidFill>
                <a:prstClr val="black"/>
              </a:solidFill>
              <a:latin typeface="Times New Roman" panose="02020603050405020304" pitchFamily="18" charset="0"/>
              <a:cs typeface="Times New Roman" panose="02020603050405020304" pitchFamily="18" charset="0"/>
            </a:endParaRPr>
          </a:p>
          <a:p>
            <a:pPr>
              <a:spcBef>
                <a:spcPct val="50000"/>
              </a:spcBef>
            </a:pPr>
            <a:endParaRPr lang="en-US" altLang="en-US" sz="3600" i="1" dirty="0">
              <a:solidFill>
                <a:prstClr val="black"/>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repeatCount="indefinite" fill="hold" nodeType="clickEffect">
                                  <p:stCondLst>
                                    <p:cond delay="0"/>
                                  </p:stCondLst>
                                  <p:endCondLst>
                                    <p:cond evt="onNext" delay="0">
                                      <p:tgtEl>
                                        <p:sldTgt/>
                                      </p:tgtEl>
                                    </p:cond>
                                  </p:endCondLst>
                                  <p:childTnLst>
                                    <p:animRot by="21600000">
                                      <p:cBhvr>
                                        <p:cTn id="6" dur="500" fill="hold"/>
                                        <p:tgtEl>
                                          <p:spTgt spid="18"/>
                                        </p:tgtEl>
                                        <p:attrNameLst>
                                          <p:attrName>r</p:attrName>
                                        </p:attrNameLst>
                                      </p:cBhvr>
                                    </p:animRot>
                                  </p:childTnLst>
                                </p:cTn>
                              </p:par>
                              <p:par>
                                <p:cTn id="7" presetID="1" presetClass="mediacall" presetSubtype="0" fill="hold" nodeType="withEffect">
                                  <p:stCondLst>
                                    <p:cond delay="0"/>
                                  </p:stCondLst>
                                  <p:childTnLst>
                                    <p:cmd type="call" cmd="playFrom(0.0)">
                                      <p:cBhvr>
                                        <p:cTn id="8" dur="30406" fill="hold"/>
                                        <p:tgtEl>
                                          <p:spTgt spid="29"/>
                                        </p:tgtEl>
                                      </p:cBhvr>
                                    </p:cmd>
                                  </p:childTnLst>
                                </p:cTn>
                              </p:par>
                              <p:par>
                                <p:cTn id="9" presetID="2" presetClass="entr" presetSubtype="2" fill="hold" grpId="0" nodeType="withEffect">
                                  <p:stCondLst>
                                    <p:cond delay="0"/>
                                  </p:stCondLst>
                                  <p:iterate type="lt">
                                    <p:tmPct val="0"/>
                                  </p:iterate>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1000" fill="hold"/>
                                        <p:tgtEl>
                                          <p:spTgt spid="31"/>
                                        </p:tgtEl>
                                        <p:attrNameLst>
                                          <p:attrName>ppt_x</p:attrName>
                                        </p:attrNameLst>
                                      </p:cBhvr>
                                      <p:tavLst>
                                        <p:tav tm="0">
                                          <p:val>
                                            <p:strVal val="1+#ppt_w/2"/>
                                          </p:val>
                                        </p:tav>
                                        <p:tav tm="100000">
                                          <p:val>
                                            <p:strVal val="#ppt_x"/>
                                          </p:val>
                                        </p:tav>
                                      </p:tavLst>
                                    </p:anim>
                                    <p:anim calcmode="lin" valueType="num">
                                      <p:cBhvr additive="base">
                                        <p:cTn id="12" dur="1000" fill="hold"/>
                                        <p:tgtEl>
                                          <p:spTgt spid="31"/>
                                        </p:tgtEl>
                                        <p:attrNameLst>
                                          <p:attrName>ppt_y</p:attrName>
                                        </p:attrNameLst>
                                      </p:cBhvr>
                                      <p:tavLst>
                                        <p:tav tm="0">
                                          <p:val>
                                            <p:strVal val="#ppt_y"/>
                                          </p:val>
                                        </p:tav>
                                        <p:tav tm="100000">
                                          <p:val>
                                            <p:strVal val="#ppt_y"/>
                                          </p:val>
                                        </p:tav>
                                      </p:tavLst>
                                    </p:anim>
                                  </p:childTnLst>
                                </p:cTn>
                              </p:par>
                              <p:par>
                                <p:cTn id="13" presetID="34" presetClass="emph" presetSubtype="0" repeatCount="indefinite" fill="hold" grpId="1" nodeType="withEffect">
                                  <p:stCondLst>
                                    <p:cond delay="1000"/>
                                  </p:stCondLst>
                                  <p:iterate type="lt">
                                    <p:tmPct val="10000"/>
                                  </p:iterate>
                                  <p:childTnLst>
                                    <p:animMotion origin="layout" path="M -1.66667E-6 3.41561E-6 L -1.66667E-6 -0.0722 " pathEditMode="relative" rAng="0" ptsTypes="AA">
                                      <p:cBhvr>
                                        <p:cTn id="14" dur="250" accel="50000" decel="50000" autoRev="1" fill="hold">
                                          <p:stCondLst>
                                            <p:cond delay="0"/>
                                          </p:stCondLst>
                                        </p:cTn>
                                        <p:tgtEl>
                                          <p:spTgt spid="31"/>
                                        </p:tgtEl>
                                        <p:attrNameLst>
                                          <p:attrName>ppt_x</p:attrName>
                                          <p:attrName>ppt_y</p:attrName>
                                        </p:attrNameLst>
                                      </p:cBhvr>
                                      <p:rCtr x="0" y="-3610"/>
                                    </p:animMotion>
                                    <p:animRot by="1500000">
                                      <p:cBhvr>
                                        <p:cTn id="15" dur="125" fill="hold">
                                          <p:stCondLst>
                                            <p:cond delay="0"/>
                                          </p:stCondLst>
                                        </p:cTn>
                                        <p:tgtEl>
                                          <p:spTgt spid="31"/>
                                        </p:tgtEl>
                                        <p:attrNameLst>
                                          <p:attrName>r</p:attrName>
                                        </p:attrNameLst>
                                      </p:cBhvr>
                                    </p:animRot>
                                    <p:animRot by="-1500000">
                                      <p:cBhvr>
                                        <p:cTn id="16" dur="125" fill="hold">
                                          <p:stCondLst>
                                            <p:cond delay="125"/>
                                          </p:stCondLst>
                                        </p:cTn>
                                        <p:tgtEl>
                                          <p:spTgt spid="31"/>
                                        </p:tgtEl>
                                        <p:attrNameLst>
                                          <p:attrName>r</p:attrName>
                                        </p:attrNameLst>
                                      </p:cBhvr>
                                    </p:animRot>
                                    <p:animRot by="-1500000">
                                      <p:cBhvr>
                                        <p:cTn id="17" dur="125" fill="hold">
                                          <p:stCondLst>
                                            <p:cond delay="250"/>
                                          </p:stCondLst>
                                        </p:cTn>
                                        <p:tgtEl>
                                          <p:spTgt spid="31"/>
                                        </p:tgtEl>
                                        <p:attrNameLst>
                                          <p:attrName>r</p:attrName>
                                        </p:attrNameLst>
                                      </p:cBhvr>
                                    </p:animRot>
                                    <p:animRot by="1500000">
                                      <p:cBhvr>
                                        <p:cTn id="18" dur="125" fill="hold">
                                          <p:stCondLst>
                                            <p:cond delay="375"/>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20000">
                <p:cTn id="19" fill="hold" display="0">
                  <p:stCondLst>
                    <p:cond delay="indefinite"/>
                  </p:stCondLst>
                  <p:endCondLst>
                    <p:cond evt="onStopAudio" delay="0">
                      <p:tgtEl>
                        <p:sldTgt/>
                      </p:tgtEl>
                    </p:cond>
                  </p:endCondLst>
                </p:cTn>
                <p:tgtEl>
                  <p:spTgt spid="29"/>
                </p:tgtEl>
              </p:cMediaNode>
            </p:audio>
          </p:childTnLst>
        </p:cTn>
      </p:par>
    </p:tnLst>
    <p:bldLst>
      <p:bldP spid="31" grpId="0"/>
      <p:bldP spid="31"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图片 8" descr="54"/>
          <p:cNvPicPr>
            <a:picLocks noChangeAspect="1"/>
          </p:cNvPicPr>
          <p:nvPr/>
        </p:nvPicPr>
        <p:blipFill>
          <a:blip r:embed="rId1"/>
          <a:srcRect l="6715" t="8843" r="12340" b="7668"/>
          <a:stretch>
            <a:fillRect/>
          </a:stretch>
        </p:blipFill>
        <p:spPr>
          <a:xfrm rot="5640000">
            <a:off x="255905" y="6005195"/>
            <a:ext cx="1814195" cy="1973580"/>
          </a:xfrm>
          <a:prstGeom prst="rect">
            <a:avLst/>
          </a:prstGeom>
        </p:spPr>
      </p:pic>
      <p:pic>
        <p:nvPicPr>
          <p:cNvPr id="52" name="图片 10" descr="54"/>
          <p:cNvPicPr>
            <a:picLocks noChangeAspect="1"/>
          </p:cNvPicPr>
          <p:nvPr/>
        </p:nvPicPr>
        <p:blipFill>
          <a:blip r:embed="rId1"/>
          <a:srcRect l="6715" t="8843" r="12340" b="7668"/>
          <a:stretch>
            <a:fillRect/>
          </a:stretch>
        </p:blipFill>
        <p:spPr>
          <a:xfrm>
            <a:off x="-1280160" y="5011420"/>
            <a:ext cx="2369820" cy="2578100"/>
          </a:xfrm>
          <a:prstGeom prst="rect">
            <a:avLst/>
          </a:prstGeom>
        </p:spPr>
      </p:pic>
      <p:pic>
        <p:nvPicPr>
          <p:cNvPr id="53" name="图片 10" descr="54"/>
          <p:cNvPicPr>
            <a:picLocks noChangeAspect="1"/>
          </p:cNvPicPr>
          <p:nvPr/>
        </p:nvPicPr>
        <p:blipFill>
          <a:blip r:embed="rId1"/>
          <a:srcRect l="6715" t="8843" r="12340" b="7668"/>
          <a:stretch>
            <a:fillRect/>
          </a:stretch>
        </p:blipFill>
        <p:spPr>
          <a:xfrm>
            <a:off x="-719657" y="5702935"/>
            <a:ext cx="2369820" cy="2578100"/>
          </a:xfrm>
          <a:prstGeom prst="rect">
            <a:avLst/>
          </a:prstGeom>
        </p:spPr>
      </p:pic>
      <p:sp>
        <p:nvSpPr>
          <p:cNvPr id="2" name="Rectangle 1"/>
          <p:cNvSpPr/>
          <p:nvPr/>
        </p:nvSpPr>
        <p:spPr>
          <a:xfrm>
            <a:off x="1262129" y="1710025"/>
            <a:ext cx="9620518" cy="2431435"/>
          </a:xfrm>
          <a:prstGeom prst="rect">
            <a:avLst/>
          </a:prstGeom>
        </p:spPr>
        <p:txBody>
          <a:bodyPr wrap="square">
            <a:spAutoFit/>
          </a:bodyPr>
          <a:lstStyle/>
          <a:p>
            <a:pPr algn="just"/>
            <a:r>
              <a:rPr lang="vi-VN" sz="4400" b="1" i="1" dirty="0">
                <a:solidFill>
                  <a:srgbClr val="FF3300"/>
                </a:solidFill>
                <a:latin typeface="Times New Roman" panose="02020603050405020304" pitchFamily="18" charset="0"/>
              </a:rPr>
              <a:t>b. Mục đích:</a:t>
            </a:r>
            <a:endParaRPr lang="vi-VN" sz="4400" b="1" i="1" dirty="0">
              <a:solidFill>
                <a:srgbClr val="FF3300"/>
              </a:solidFill>
              <a:latin typeface="Times New Roman" panose="02020603050405020304" pitchFamily="18" charset="0"/>
            </a:endParaRPr>
          </a:p>
          <a:p>
            <a:pPr algn="just"/>
            <a:r>
              <a:rPr lang="vi-VN" sz="3200" b="1" i="1" dirty="0">
                <a:solidFill>
                  <a:srgbClr val="000000"/>
                </a:solidFill>
                <a:latin typeface="Times New Roman" panose="02020603050405020304" pitchFamily="18" charset="0"/>
              </a:rPr>
              <a:t>  </a:t>
            </a:r>
            <a:r>
              <a:rPr lang="vi-VN" sz="3600" b="1" i="1" dirty="0">
                <a:solidFill>
                  <a:srgbClr val="000000"/>
                </a:solidFill>
                <a:latin typeface="Times New Roman" panose="02020603050405020304" pitchFamily="18" charset="0"/>
              </a:rPr>
              <a:t>Đáp ứng được nhu cầu hiểu biết, cung cấp cho con người những tri thức tự nhiên và xã hội, để có thể vận dụng vào phục vụ lợi ích của mình</a:t>
            </a:r>
            <a:r>
              <a:rPr lang="vi-VN" sz="3200" b="1" i="1" dirty="0">
                <a:solidFill>
                  <a:srgbClr val="000000"/>
                </a:solidFill>
                <a:latin typeface="Times New Roman" panose="02020603050405020304" pitchFamily="18" charset="0"/>
              </a:rPr>
              <a:t>.</a:t>
            </a:r>
            <a:endParaRPr lang="en-US" sz="3200" b="1" i="1" dirty="0">
              <a:solidFill>
                <a:srgbClr val="000000"/>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图片 8" descr="54"/>
          <p:cNvPicPr>
            <a:picLocks noChangeAspect="1"/>
          </p:cNvPicPr>
          <p:nvPr/>
        </p:nvPicPr>
        <p:blipFill>
          <a:blip r:embed="rId1"/>
          <a:srcRect l="6715" t="8843" r="12340" b="7668"/>
          <a:stretch>
            <a:fillRect/>
          </a:stretch>
        </p:blipFill>
        <p:spPr>
          <a:xfrm rot="5640000">
            <a:off x="255905" y="6005195"/>
            <a:ext cx="1814195" cy="1973580"/>
          </a:xfrm>
          <a:prstGeom prst="rect">
            <a:avLst/>
          </a:prstGeom>
        </p:spPr>
      </p:pic>
      <p:pic>
        <p:nvPicPr>
          <p:cNvPr id="52" name="图片 10" descr="54"/>
          <p:cNvPicPr>
            <a:picLocks noChangeAspect="1"/>
          </p:cNvPicPr>
          <p:nvPr/>
        </p:nvPicPr>
        <p:blipFill>
          <a:blip r:embed="rId1"/>
          <a:srcRect l="6715" t="8843" r="12340" b="7668"/>
          <a:stretch>
            <a:fillRect/>
          </a:stretch>
        </p:blipFill>
        <p:spPr>
          <a:xfrm>
            <a:off x="-1280160" y="5011420"/>
            <a:ext cx="2369820" cy="2578100"/>
          </a:xfrm>
          <a:prstGeom prst="rect">
            <a:avLst/>
          </a:prstGeom>
        </p:spPr>
      </p:pic>
      <p:pic>
        <p:nvPicPr>
          <p:cNvPr id="53" name="图片 10" descr="54"/>
          <p:cNvPicPr>
            <a:picLocks noChangeAspect="1"/>
          </p:cNvPicPr>
          <p:nvPr/>
        </p:nvPicPr>
        <p:blipFill>
          <a:blip r:embed="rId1"/>
          <a:srcRect l="6715" t="8843" r="12340" b="7668"/>
          <a:stretch>
            <a:fillRect/>
          </a:stretch>
        </p:blipFill>
        <p:spPr>
          <a:xfrm>
            <a:off x="-719657" y="5702935"/>
            <a:ext cx="2369820" cy="2578100"/>
          </a:xfrm>
          <a:prstGeom prst="rect">
            <a:avLst/>
          </a:prstGeom>
        </p:spPr>
      </p:pic>
      <p:grpSp>
        <p:nvGrpSpPr>
          <p:cNvPr id="18" name="vong quay"/>
          <p:cNvGrpSpPr/>
          <p:nvPr/>
        </p:nvGrpSpPr>
        <p:grpSpPr>
          <a:xfrm>
            <a:off x="5512053" y="1385776"/>
            <a:ext cx="5040570" cy="5035301"/>
            <a:chOff x="5425622" y="292790"/>
            <a:chExt cx="5834378" cy="5828280"/>
          </a:xfrm>
        </p:grpSpPr>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20" name="TextBox 19"/>
            <p:cNvSpPr txBox="1"/>
            <p:nvPr/>
          </p:nvSpPr>
          <p:spPr>
            <a:xfrm rot="14949661">
              <a:off x="6674685" y="1316755"/>
              <a:ext cx="2025648" cy="581720"/>
            </a:xfrm>
            <a:prstGeom prst="rect">
              <a:avLst/>
            </a:prstGeom>
            <a:noFill/>
          </p:spPr>
          <p:txBody>
            <a:bodyPr wrap="square" rtlCol="0">
              <a:spAutoFit/>
            </a:bodyPr>
            <a:lstStyle/>
            <a:p>
              <a:pPr algn="ctr" defTabSz="913765">
                <a:defRPr/>
              </a:pPr>
              <a:r>
                <a:rPr lang="en-GB" sz="2665" b="1" dirty="0" err="1">
                  <a:solidFill>
                    <a:prstClr val="black"/>
                  </a:solidFill>
                  <a:latin typeface="Tahoma" panose="020B0604030504040204" pitchFamily="34" charset="0"/>
                  <a:ea typeface="Tahoma" panose="020B0604030504040204" pitchFamily="34" charset="0"/>
                  <a:cs typeface="Tahoma" panose="020B0604030504040204" pitchFamily="34" charset="0"/>
                </a:rPr>
                <a:t>Xóa</a:t>
              </a:r>
              <a:r>
                <a:rPr lang="en-GB" sz="2665" b="1" dirty="0">
                  <a:solidFill>
                    <a:prstClr val="black"/>
                  </a:solidFill>
                  <a:latin typeface="Tahoma" panose="020B0604030504040204" pitchFamily="34" charset="0"/>
                  <a:ea typeface="Tahoma" panose="020B0604030504040204" pitchFamily="34" charset="0"/>
                  <a:cs typeface="Tahoma" panose="020B0604030504040204" pitchFamily="34" charset="0"/>
                </a:rPr>
                <a:t> 1 </a:t>
              </a:r>
              <a:r>
                <a:rPr lang="en-GB" sz="2665" b="1" dirty="0" err="1">
                  <a:solidFill>
                    <a:prstClr val="black"/>
                  </a:solidFill>
                  <a:latin typeface="Tahoma" panose="020B0604030504040204" pitchFamily="34" charset="0"/>
                  <a:ea typeface="Tahoma" panose="020B0604030504040204" pitchFamily="34" charset="0"/>
                  <a:cs typeface="Tahoma" panose="020B0604030504040204" pitchFamily="34" charset="0"/>
                </a:rPr>
                <a:t>lỗi</a:t>
              </a:r>
              <a:endParaRPr lang="vi-VN" sz="2665"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2232592">
              <a:off x="5742638" y="2232340"/>
              <a:ext cx="2025648" cy="581720"/>
            </a:xfrm>
            <a:prstGeom prst="rect">
              <a:avLst/>
            </a:prstGeom>
            <a:noFill/>
          </p:spPr>
          <p:txBody>
            <a:bodyPr wrap="square" rtlCol="0">
              <a:spAutoFit/>
            </a:bodyPr>
            <a:lstStyle/>
            <a:p>
              <a:pPr algn="ctr" defTabSz="913765">
                <a:defRPr/>
              </a:pPr>
              <a:r>
                <a:rPr lang="en-GB" sz="2665" b="1" dirty="0">
                  <a:solidFill>
                    <a:prstClr val="white"/>
                  </a:solidFill>
                  <a:latin typeface="Tahoma" panose="020B0604030504040204" pitchFamily="34" charset="0"/>
                  <a:ea typeface="Tahoma" panose="020B0604030504040204" pitchFamily="34" charset="0"/>
                  <a:cs typeface="Tahoma" panose="020B0604030504040204" pitchFamily="34" charset="0"/>
                </a:rPr>
                <a:t>7 ĐIỂM</a:t>
              </a:r>
              <a:endParaRPr lang="vi-VN" sz="2665"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2" name="TextBox 21"/>
            <p:cNvSpPr txBox="1"/>
            <p:nvPr/>
          </p:nvSpPr>
          <p:spPr>
            <a:xfrm rot="17590276">
              <a:off x="8020994" y="1313830"/>
              <a:ext cx="2025648" cy="581720"/>
            </a:xfrm>
            <a:prstGeom prst="rect">
              <a:avLst/>
            </a:prstGeom>
            <a:noFill/>
          </p:spPr>
          <p:txBody>
            <a:bodyPr wrap="square" rtlCol="0">
              <a:spAutoFit/>
            </a:bodyPr>
            <a:lstStyle/>
            <a:p>
              <a:pPr algn="ctr" defTabSz="913765">
                <a:defRPr/>
              </a:pPr>
              <a:r>
                <a:rPr lang="en-GB" sz="2665" b="1" dirty="0">
                  <a:solidFill>
                    <a:prstClr val="white"/>
                  </a:solidFill>
                  <a:latin typeface="Tahoma" panose="020B0604030504040204" pitchFamily="34" charset="0"/>
                  <a:ea typeface="Tahoma" panose="020B0604030504040204" pitchFamily="34" charset="0"/>
                  <a:cs typeface="Tahoma" panose="020B0604030504040204" pitchFamily="34" charset="0"/>
                </a:rPr>
                <a:t>8 </a:t>
              </a:r>
              <a:r>
                <a:rPr lang="en-GB" sz="2665" b="1" dirty="0" err="1">
                  <a:solidFill>
                    <a:prstClr val="white"/>
                  </a:solidFill>
                  <a:latin typeface="Tahoma" panose="020B0604030504040204" pitchFamily="34" charset="0"/>
                  <a:ea typeface="Tahoma" panose="020B0604030504040204" pitchFamily="34" charset="0"/>
                  <a:cs typeface="Tahoma" panose="020B0604030504040204" pitchFamily="34" charset="0"/>
                </a:rPr>
                <a:t>điểm</a:t>
              </a:r>
              <a:endParaRPr lang="vi-VN" sz="2665"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3" name="TextBox 22"/>
            <p:cNvSpPr txBox="1"/>
            <p:nvPr/>
          </p:nvSpPr>
          <p:spPr>
            <a:xfrm rot="20155085">
              <a:off x="9058289" y="1976618"/>
              <a:ext cx="2197711" cy="961568"/>
            </a:xfrm>
            <a:prstGeom prst="rect">
              <a:avLst/>
            </a:prstGeom>
            <a:noFill/>
          </p:spPr>
          <p:txBody>
            <a:bodyPr wrap="square" rtlCol="0">
              <a:spAutoFit/>
            </a:bodyPr>
            <a:lstStyle/>
            <a:p>
              <a:pPr algn="ctr" defTabSz="913765">
                <a:defRPr/>
              </a:pPr>
              <a:r>
                <a:rPr lang="en-GB" sz="2400" b="1" dirty="0" err="1">
                  <a:solidFill>
                    <a:prstClr val="black"/>
                  </a:solidFill>
                  <a:latin typeface="Tahoma" panose="020B0604030504040204" pitchFamily="34" charset="0"/>
                  <a:ea typeface="Tahoma" panose="020B0604030504040204" pitchFamily="34" charset="0"/>
                  <a:cs typeface="Tahoma" panose="020B0604030504040204" pitchFamily="34" charset="0"/>
                </a:rPr>
                <a:t>Trả</a:t>
              </a:r>
              <a:r>
                <a:rPr lang="en-GB" sz="24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GB" sz="2400" b="1" dirty="0" err="1">
                  <a:solidFill>
                    <a:prstClr val="black"/>
                  </a:solidFill>
                  <a:latin typeface="Tahoma" panose="020B0604030504040204" pitchFamily="34" charset="0"/>
                  <a:ea typeface="Tahoma" panose="020B0604030504040204" pitchFamily="34" charset="0"/>
                  <a:cs typeface="Tahoma" panose="020B0604030504040204" pitchFamily="34" charset="0"/>
                </a:rPr>
                <a:t>lời</a:t>
              </a:r>
              <a:r>
                <a:rPr lang="en-GB" sz="24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GB" sz="2400" b="1" dirty="0" err="1">
                  <a:solidFill>
                    <a:prstClr val="black"/>
                  </a:solidFill>
                  <a:latin typeface="Tahoma" panose="020B0604030504040204" pitchFamily="34" charset="0"/>
                  <a:ea typeface="Tahoma" panose="020B0604030504040204" pitchFamily="34" charset="0"/>
                  <a:cs typeface="Tahoma" panose="020B0604030504040204" pitchFamily="34" charset="0"/>
                </a:rPr>
                <a:t>thêm</a:t>
              </a:r>
              <a:r>
                <a:rPr lang="en-GB" sz="2400" b="1" dirty="0">
                  <a:solidFill>
                    <a:prstClr val="black"/>
                  </a:solidFill>
                  <a:latin typeface="Tahoma" panose="020B0604030504040204" pitchFamily="34" charset="0"/>
                  <a:ea typeface="Tahoma" panose="020B0604030504040204" pitchFamily="34" charset="0"/>
                  <a:cs typeface="Tahoma" panose="020B0604030504040204" pitchFamily="34" charset="0"/>
                </a:rPr>
                <a:t> 1 </a:t>
              </a:r>
              <a:r>
                <a:rPr lang="en-GB" sz="2400" b="1" dirty="0" err="1">
                  <a:solidFill>
                    <a:prstClr val="black"/>
                  </a:solidFill>
                  <a:latin typeface="Tahoma" panose="020B0604030504040204" pitchFamily="34" charset="0"/>
                  <a:ea typeface="Tahoma" panose="020B0604030504040204" pitchFamily="34" charset="0"/>
                  <a:cs typeface="Tahoma" panose="020B0604030504040204" pitchFamily="34" charset="0"/>
                </a:rPr>
                <a:t>câu</a:t>
              </a:r>
              <a:endParaRPr lang="vi-VN" sz="2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4" name="TextBox 23"/>
            <p:cNvSpPr txBox="1"/>
            <p:nvPr/>
          </p:nvSpPr>
          <p:spPr>
            <a:xfrm rot="9501114">
              <a:off x="5697322" y="3572133"/>
              <a:ext cx="2025648" cy="581720"/>
            </a:xfrm>
            <a:prstGeom prst="rect">
              <a:avLst/>
            </a:prstGeom>
            <a:noFill/>
          </p:spPr>
          <p:txBody>
            <a:bodyPr wrap="square" rtlCol="0">
              <a:spAutoFit/>
            </a:bodyPr>
            <a:lstStyle/>
            <a:p>
              <a:pPr algn="ctr" defTabSz="913765">
                <a:defRPr/>
              </a:pPr>
              <a:r>
                <a:rPr lang="en-GB" sz="2665" b="1" dirty="0">
                  <a:solidFill>
                    <a:prstClr val="white"/>
                  </a:solidFill>
                  <a:latin typeface="Tahoma" panose="020B0604030504040204" pitchFamily="34" charset="0"/>
                  <a:ea typeface="Tahoma" panose="020B0604030504040204" pitchFamily="34" charset="0"/>
                  <a:cs typeface="Tahoma" panose="020B0604030504040204" pitchFamily="34" charset="0"/>
                </a:rPr>
                <a:t>10 </a:t>
              </a:r>
              <a:r>
                <a:rPr lang="en-GB" sz="2665" b="1" dirty="0" err="1">
                  <a:solidFill>
                    <a:prstClr val="white"/>
                  </a:solidFill>
                  <a:latin typeface="Tahoma" panose="020B0604030504040204" pitchFamily="34" charset="0"/>
                  <a:ea typeface="Tahoma" panose="020B0604030504040204" pitchFamily="34" charset="0"/>
                  <a:cs typeface="Tahoma" panose="020B0604030504040204" pitchFamily="34" charset="0"/>
                </a:rPr>
                <a:t>điểm</a:t>
              </a:r>
              <a:endParaRPr lang="vi-VN" sz="2665"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5" name="TextBox 24"/>
            <p:cNvSpPr txBox="1"/>
            <p:nvPr/>
          </p:nvSpPr>
          <p:spPr>
            <a:xfrm rot="6703311">
              <a:off x="6688632" y="4497054"/>
              <a:ext cx="2025648" cy="961568"/>
            </a:xfrm>
            <a:prstGeom prst="rect">
              <a:avLst/>
            </a:prstGeom>
            <a:noFill/>
          </p:spPr>
          <p:txBody>
            <a:bodyPr wrap="square" rtlCol="0">
              <a:spAutoFit/>
            </a:bodyPr>
            <a:lstStyle/>
            <a:p>
              <a:pPr algn="ctr" defTabSz="913765">
                <a:defRPr/>
              </a:pPr>
              <a:r>
                <a:rPr lang="en-GB" sz="2400" b="1" dirty="0" err="1">
                  <a:solidFill>
                    <a:prstClr val="white"/>
                  </a:solidFill>
                  <a:latin typeface="Tahoma" panose="020B0604030504040204" pitchFamily="34" charset="0"/>
                  <a:ea typeface="Tahoma" panose="020B0604030504040204" pitchFamily="34" charset="0"/>
                  <a:cs typeface="Tahoma" panose="020B0604030504040204" pitchFamily="34" charset="0"/>
                </a:rPr>
                <a:t>xóa</a:t>
              </a:r>
              <a:r>
                <a:rPr lang="en-GB" sz="2400" b="1" dirty="0">
                  <a:solidFill>
                    <a:prstClr val="white"/>
                  </a:solidFill>
                  <a:latin typeface="Tahoma" panose="020B0604030504040204" pitchFamily="34" charset="0"/>
                  <a:ea typeface="Tahoma" panose="020B0604030504040204" pitchFamily="34" charset="0"/>
                  <a:cs typeface="Tahoma" panose="020B0604030504040204" pitchFamily="34" charset="0"/>
                </a:rPr>
                <a:t> 1 </a:t>
              </a:r>
              <a:r>
                <a:rPr lang="en-GB" sz="2400" b="1" dirty="0" err="1">
                  <a:solidFill>
                    <a:prstClr val="white"/>
                  </a:solidFill>
                  <a:latin typeface="Tahoma" panose="020B0604030504040204" pitchFamily="34" charset="0"/>
                  <a:ea typeface="Tahoma" panose="020B0604030504040204" pitchFamily="34" charset="0"/>
                  <a:cs typeface="Tahoma" panose="020B0604030504040204" pitchFamily="34" charset="0"/>
                </a:rPr>
                <a:t>điểm</a:t>
              </a:r>
              <a:r>
                <a:rPr lang="en-GB" sz="24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GB" sz="2400" b="1" dirty="0" err="1">
                  <a:solidFill>
                    <a:prstClr val="white"/>
                  </a:solidFill>
                  <a:latin typeface="Tahoma" panose="020B0604030504040204" pitchFamily="34" charset="0"/>
                  <a:ea typeface="Tahoma" panose="020B0604030504040204" pitchFamily="34" charset="0"/>
                  <a:cs typeface="Tahoma" panose="020B0604030504040204" pitchFamily="34" charset="0"/>
                </a:rPr>
                <a:t>xấu</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7" name="TextBox 26"/>
            <p:cNvSpPr txBox="1"/>
            <p:nvPr/>
          </p:nvSpPr>
          <p:spPr>
            <a:xfrm rot="3829829">
              <a:off x="8100816" y="4393373"/>
              <a:ext cx="2025648" cy="1009216"/>
            </a:xfrm>
            <a:prstGeom prst="rect">
              <a:avLst/>
            </a:prstGeom>
            <a:noFill/>
          </p:spPr>
          <p:txBody>
            <a:bodyPr wrap="square" rtlCol="0">
              <a:spAutoFit/>
            </a:bodyPr>
            <a:lstStyle/>
            <a:p>
              <a:pPr algn="ctr" defTabSz="913765">
                <a:defRPr/>
              </a:pPr>
              <a:r>
                <a:rPr lang="en-GB" sz="2535" b="1" dirty="0" err="1">
                  <a:solidFill>
                    <a:prstClr val="black"/>
                  </a:solidFill>
                  <a:latin typeface="Tahoma" panose="020B0604030504040204" pitchFamily="34" charset="0"/>
                  <a:ea typeface="Tahoma" panose="020B0604030504040204" pitchFamily="34" charset="0"/>
                  <a:cs typeface="Tahoma" panose="020B0604030504040204" pitchFamily="34" charset="0"/>
                </a:rPr>
                <a:t>Chúc</a:t>
              </a:r>
              <a:r>
                <a:rPr lang="en-GB" sz="2535"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GB" sz="2535" b="1" dirty="0" err="1">
                  <a:solidFill>
                    <a:prstClr val="black"/>
                  </a:solidFill>
                  <a:latin typeface="Tahoma" panose="020B0604030504040204" pitchFamily="34" charset="0"/>
                  <a:ea typeface="Tahoma" panose="020B0604030504040204" pitchFamily="34" charset="0"/>
                  <a:cs typeface="Tahoma" panose="020B0604030504040204" pitchFamily="34" charset="0"/>
                </a:rPr>
                <a:t>bạn</a:t>
              </a:r>
              <a:r>
                <a:rPr lang="en-GB" sz="2535" b="1" dirty="0">
                  <a:solidFill>
                    <a:prstClr val="black"/>
                  </a:solidFill>
                  <a:latin typeface="Tahoma" panose="020B0604030504040204" pitchFamily="34" charset="0"/>
                  <a:ea typeface="Tahoma" panose="020B0604030504040204" pitchFamily="34" charset="0"/>
                  <a:cs typeface="Tahoma" panose="020B0604030504040204" pitchFamily="34" charset="0"/>
                </a:rPr>
                <a:t> may </a:t>
              </a:r>
              <a:r>
                <a:rPr lang="en-GB" sz="2535" b="1" dirty="0" err="1">
                  <a:solidFill>
                    <a:prstClr val="black"/>
                  </a:solidFill>
                  <a:latin typeface="Tahoma" panose="020B0604030504040204" pitchFamily="34" charset="0"/>
                  <a:ea typeface="Tahoma" panose="020B0604030504040204" pitchFamily="34" charset="0"/>
                  <a:cs typeface="Tahoma" panose="020B0604030504040204" pitchFamily="34" charset="0"/>
                </a:rPr>
                <a:t>mắn</a:t>
              </a:r>
              <a:endParaRPr lang="vi-VN" sz="2535"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8" name="TextBox 27"/>
            <p:cNvSpPr txBox="1"/>
            <p:nvPr/>
          </p:nvSpPr>
          <p:spPr>
            <a:xfrm rot="1321648">
              <a:off x="8940448" y="3556145"/>
              <a:ext cx="2025648" cy="676720"/>
            </a:xfrm>
            <a:prstGeom prst="rect">
              <a:avLst/>
            </a:prstGeom>
            <a:noFill/>
          </p:spPr>
          <p:txBody>
            <a:bodyPr wrap="square" rtlCol="0">
              <a:spAutoFit/>
            </a:bodyPr>
            <a:lstStyle/>
            <a:p>
              <a:pPr algn="ctr" defTabSz="913765">
                <a:defRPr/>
              </a:pP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rPr>
                <a:t>9 </a:t>
              </a:r>
              <a:r>
                <a:rPr lang="en-GB" sz="3200" b="1" dirty="0" err="1">
                  <a:solidFill>
                    <a:prstClr val="white"/>
                  </a:solidFill>
                  <a:latin typeface="Tahoma" panose="020B0604030504040204" pitchFamily="34" charset="0"/>
                  <a:ea typeface="Tahoma" panose="020B0604030504040204" pitchFamily="34" charset="0"/>
                  <a:cs typeface="Tahoma" panose="020B0604030504040204" pitchFamily="34" charset="0"/>
                </a:rPr>
                <a:t>điểm</a:t>
              </a:r>
              <a:endPar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pic>
        <p:nvPicPr>
          <p:cNvPr id="29" name="vongquay">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11793627" y="-521241"/>
            <a:ext cx="609412" cy="609412"/>
          </a:xfrm>
          <a:prstGeom prst="rect">
            <a:avLst/>
          </a:prstGeom>
        </p:spPr>
      </p:pic>
      <p:sp>
        <p:nvSpPr>
          <p:cNvPr id="31" name="Rectangle 30"/>
          <p:cNvSpPr/>
          <p:nvPr/>
        </p:nvSpPr>
        <p:spPr>
          <a:xfrm>
            <a:off x="1881" y="204285"/>
            <a:ext cx="12215726" cy="912848"/>
          </a:xfrm>
          <a:prstGeom prst="rect">
            <a:avLst/>
          </a:prstGeom>
        </p:spPr>
        <p:txBody>
          <a:bodyPr wrap="square" lIns="91408" tIns="45705" rIns="91408" bIns="45705">
            <a:spAutoFit/>
          </a:bodyPr>
          <a:lstStyle/>
          <a:p>
            <a:pPr defTabSz="913765">
              <a:defRPr/>
            </a:pPr>
            <a:r>
              <a:rPr lang="en-US" sz="5330" b="1" dirty="0">
                <a:solidFill>
                  <a:srgbClr val="FF0000"/>
                </a:solidFill>
                <a:latin typeface="Cooper Black" panose="0208090404030B020404" pitchFamily="18" charset="0"/>
              </a:rPr>
              <a:t>TRÒ CHƠI: VÒNG QUAY MAY MẮN</a:t>
            </a:r>
            <a:endParaRPr lang="en-US" sz="5330" b="1" dirty="0">
              <a:solidFill>
                <a:srgbClr val="FF0000"/>
              </a:solidFill>
              <a:latin typeface="Cooper Black" panose="0208090404030B020404" pitchFamily="18" charset="0"/>
            </a:endParaRPr>
          </a:p>
        </p:txBody>
      </p:sp>
      <p:pic>
        <p:nvPicPr>
          <p:cNvPr id="32" name="Picture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190879" y="651701"/>
            <a:ext cx="714154" cy="1190258"/>
          </a:xfrm>
          <a:prstGeom prst="rect">
            <a:avLst/>
          </a:prstGeom>
        </p:spPr>
      </p:pic>
      <p:sp>
        <p:nvSpPr>
          <p:cNvPr id="33" name="Isosceles Triangle 32"/>
          <p:cNvSpPr/>
          <p:nvPr/>
        </p:nvSpPr>
        <p:spPr>
          <a:xfrm rot="16200000">
            <a:off x="10804772" y="2710452"/>
            <a:ext cx="807372" cy="175955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400">
              <a:solidFill>
                <a:prstClr val="white"/>
              </a:solidFill>
            </a:endParaRPr>
          </a:p>
        </p:txBody>
      </p:sp>
      <p:sp>
        <p:nvSpPr>
          <p:cNvPr id="35" name="Heart 34">
            <a:hlinkClick r:id="" action="ppaction://noaction"/>
          </p:cNvPr>
          <p:cNvSpPr/>
          <p:nvPr/>
        </p:nvSpPr>
        <p:spPr>
          <a:xfrm rot="5400000">
            <a:off x="11486007" y="3051417"/>
            <a:ext cx="1044707" cy="1044704"/>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400">
              <a:solidFill>
                <a:prstClr val="white"/>
              </a:solidFill>
            </a:endParaRPr>
          </a:p>
        </p:txBody>
      </p:sp>
      <p:sp>
        <p:nvSpPr>
          <p:cNvPr id="36" name="Rectangle 35"/>
          <p:cNvSpPr/>
          <p:nvPr/>
        </p:nvSpPr>
        <p:spPr>
          <a:xfrm>
            <a:off x="606616" y="2308004"/>
            <a:ext cx="4036431" cy="1200329"/>
          </a:xfrm>
          <a:prstGeom prst="rect">
            <a:avLst/>
          </a:prstGeom>
        </p:spPr>
        <p:txBody>
          <a:bodyPr wrap="square">
            <a:spAutoFit/>
          </a:bodyPr>
          <a:lstStyle/>
          <a:p>
            <a:pPr>
              <a:spcBef>
                <a:spcPct val="50000"/>
              </a:spcBef>
            </a:pPr>
            <a:r>
              <a:rPr lang="en-US" altLang="en-US" sz="3600" b="1" i="1" dirty="0" err="1" smtClean="0">
                <a:solidFill>
                  <a:prstClr val="black"/>
                </a:solidFill>
                <a:latin typeface="Times New Roman" panose="02020603050405020304" pitchFamily="18" charset="0"/>
                <a:cs typeface="Times New Roman" panose="02020603050405020304" pitchFamily="18" charset="0"/>
              </a:rPr>
              <a:t>Tính</a:t>
            </a:r>
            <a:r>
              <a:rPr lang="en-US" altLang="en-US" sz="3600" b="1" i="1" dirty="0" smtClean="0">
                <a:solidFill>
                  <a:prstClr val="black"/>
                </a:solidFill>
                <a:latin typeface="Times New Roman" panose="02020603050405020304" pitchFamily="18" charset="0"/>
                <a:cs typeface="Times New Roman" panose="02020603050405020304" pitchFamily="18" charset="0"/>
              </a:rPr>
              <a:t> </a:t>
            </a:r>
            <a:r>
              <a:rPr lang="en-US" altLang="en-US" sz="3600" b="1" i="1" dirty="0" err="1" smtClean="0">
                <a:solidFill>
                  <a:prstClr val="black"/>
                </a:solidFill>
                <a:latin typeface="Times New Roman" panose="02020603050405020304" pitchFamily="18" charset="0"/>
                <a:cs typeface="Times New Roman" panose="02020603050405020304" pitchFamily="18" charset="0"/>
              </a:rPr>
              <a:t>chất</a:t>
            </a:r>
            <a:r>
              <a:rPr lang="en-US" altLang="en-US" sz="3600" b="1" i="1" dirty="0" smtClean="0">
                <a:solidFill>
                  <a:prstClr val="black"/>
                </a:solidFill>
                <a:latin typeface="Times New Roman" panose="02020603050405020304" pitchFamily="18" charset="0"/>
                <a:cs typeface="Times New Roman" panose="02020603050405020304" pitchFamily="18" charset="0"/>
              </a:rPr>
              <a:t> </a:t>
            </a:r>
            <a:r>
              <a:rPr lang="en-US" altLang="en-US" sz="3600" b="1" i="1" dirty="0" err="1" smtClean="0">
                <a:solidFill>
                  <a:prstClr val="black"/>
                </a:solidFill>
                <a:latin typeface="Times New Roman" panose="02020603050405020304" pitchFamily="18" charset="0"/>
                <a:cs typeface="Times New Roman" panose="02020603050405020304" pitchFamily="18" charset="0"/>
              </a:rPr>
              <a:t>của</a:t>
            </a:r>
            <a:r>
              <a:rPr lang="en-US" altLang="en-US" sz="3600" b="1" i="1" dirty="0" smtClean="0">
                <a:solidFill>
                  <a:prstClr val="black"/>
                </a:solidFill>
                <a:latin typeface="Times New Roman" panose="02020603050405020304" pitchFamily="18" charset="0"/>
                <a:cs typeface="Times New Roman" panose="02020603050405020304" pitchFamily="18" charset="0"/>
              </a:rPr>
              <a:t> </a:t>
            </a:r>
            <a:r>
              <a:rPr lang="en-US" altLang="en-US" sz="3600" b="1" i="1" dirty="0" err="1" smtClean="0">
                <a:solidFill>
                  <a:prstClr val="black"/>
                </a:solidFill>
                <a:latin typeface="Times New Roman" panose="02020603050405020304" pitchFamily="18" charset="0"/>
                <a:cs typeface="Times New Roman" panose="02020603050405020304" pitchFamily="18" charset="0"/>
              </a:rPr>
              <a:t>văn</a:t>
            </a:r>
            <a:r>
              <a:rPr lang="en-US" altLang="en-US" sz="3600" b="1" i="1" dirty="0" smtClean="0">
                <a:solidFill>
                  <a:prstClr val="black"/>
                </a:solidFill>
                <a:latin typeface="Times New Roman" panose="02020603050405020304" pitchFamily="18" charset="0"/>
                <a:cs typeface="Times New Roman" panose="02020603050405020304" pitchFamily="18" charset="0"/>
              </a:rPr>
              <a:t> </a:t>
            </a:r>
            <a:r>
              <a:rPr lang="en-US" altLang="en-US" sz="3600" b="1" i="1" dirty="0" err="1" smtClean="0">
                <a:solidFill>
                  <a:prstClr val="black"/>
                </a:solidFill>
                <a:latin typeface="Times New Roman" panose="02020603050405020304" pitchFamily="18" charset="0"/>
                <a:cs typeface="Times New Roman" panose="02020603050405020304" pitchFamily="18" charset="0"/>
              </a:rPr>
              <a:t>bản</a:t>
            </a:r>
            <a:r>
              <a:rPr lang="en-US" altLang="en-US" sz="3600" b="1" i="1" dirty="0" smtClean="0">
                <a:solidFill>
                  <a:prstClr val="black"/>
                </a:solidFill>
                <a:latin typeface="Times New Roman" panose="02020603050405020304" pitchFamily="18" charset="0"/>
                <a:cs typeface="Times New Roman" panose="02020603050405020304" pitchFamily="18" charset="0"/>
              </a:rPr>
              <a:t> </a:t>
            </a:r>
            <a:r>
              <a:rPr lang="en-US" altLang="en-US" sz="3600" b="1" i="1" dirty="0" err="1" smtClean="0">
                <a:solidFill>
                  <a:prstClr val="black"/>
                </a:solidFill>
                <a:latin typeface="Times New Roman" panose="02020603050405020304" pitchFamily="18" charset="0"/>
                <a:cs typeface="Times New Roman" panose="02020603050405020304" pitchFamily="18" charset="0"/>
              </a:rPr>
              <a:t>thuyết</a:t>
            </a:r>
            <a:r>
              <a:rPr lang="en-US" altLang="en-US" sz="3600" b="1" i="1" dirty="0" smtClean="0">
                <a:solidFill>
                  <a:prstClr val="black"/>
                </a:solidFill>
                <a:latin typeface="Times New Roman" panose="02020603050405020304" pitchFamily="18" charset="0"/>
                <a:cs typeface="Times New Roman" panose="02020603050405020304" pitchFamily="18" charset="0"/>
              </a:rPr>
              <a:t> minh?</a:t>
            </a:r>
            <a:endParaRPr lang="en-US" altLang="en-US" sz="3600" i="1" dirty="0">
              <a:solidFill>
                <a:prstClr val="black"/>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repeatCount="indefinite" fill="hold" nodeType="clickEffect">
                                  <p:stCondLst>
                                    <p:cond delay="0"/>
                                  </p:stCondLst>
                                  <p:endCondLst>
                                    <p:cond evt="onNext" delay="0">
                                      <p:tgtEl>
                                        <p:sldTgt/>
                                      </p:tgtEl>
                                    </p:cond>
                                  </p:endCondLst>
                                  <p:childTnLst>
                                    <p:animRot by="21600000">
                                      <p:cBhvr>
                                        <p:cTn id="6" dur="500" fill="hold"/>
                                        <p:tgtEl>
                                          <p:spTgt spid="18"/>
                                        </p:tgtEl>
                                        <p:attrNameLst>
                                          <p:attrName>r</p:attrName>
                                        </p:attrNameLst>
                                      </p:cBhvr>
                                    </p:animRot>
                                  </p:childTnLst>
                                </p:cTn>
                              </p:par>
                              <p:par>
                                <p:cTn id="7" presetID="1" presetClass="mediacall" presetSubtype="0" fill="hold" nodeType="withEffect">
                                  <p:stCondLst>
                                    <p:cond delay="0"/>
                                  </p:stCondLst>
                                  <p:childTnLst>
                                    <p:cmd type="call" cmd="playFrom(0.0)">
                                      <p:cBhvr>
                                        <p:cTn id="8" dur="30406" fill="hold"/>
                                        <p:tgtEl>
                                          <p:spTgt spid="29"/>
                                        </p:tgtEl>
                                      </p:cBhvr>
                                    </p:cmd>
                                  </p:childTnLst>
                                </p:cTn>
                              </p:par>
                              <p:par>
                                <p:cTn id="9" presetID="2" presetClass="entr" presetSubtype="2" fill="hold" grpId="0" nodeType="withEffect">
                                  <p:stCondLst>
                                    <p:cond delay="0"/>
                                  </p:stCondLst>
                                  <p:iterate type="lt">
                                    <p:tmPct val="0"/>
                                  </p:iterate>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1000" fill="hold"/>
                                        <p:tgtEl>
                                          <p:spTgt spid="31"/>
                                        </p:tgtEl>
                                        <p:attrNameLst>
                                          <p:attrName>ppt_x</p:attrName>
                                        </p:attrNameLst>
                                      </p:cBhvr>
                                      <p:tavLst>
                                        <p:tav tm="0">
                                          <p:val>
                                            <p:strVal val="1+#ppt_w/2"/>
                                          </p:val>
                                        </p:tav>
                                        <p:tav tm="100000">
                                          <p:val>
                                            <p:strVal val="#ppt_x"/>
                                          </p:val>
                                        </p:tav>
                                      </p:tavLst>
                                    </p:anim>
                                    <p:anim calcmode="lin" valueType="num">
                                      <p:cBhvr additive="base">
                                        <p:cTn id="12" dur="1000" fill="hold"/>
                                        <p:tgtEl>
                                          <p:spTgt spid="31"/>
                                        </p:tgtEl>
                                        <p:attrNameLst>
                                          <p:attrName>ppt_y</p:attrName>
                                        </p:attrNameLst>
                                      </p:cBhvr>
                                      <p:tavLst>
                                        <p:tav tm="0">
                                          <p:val>
                                            <p:strVal val="#ppt_y"/>
                                          </p:val>
                                        </p:tav>
                                        <p:tav tm="100000">
                                          <p:val>
                                            <p:strVal val="#ppt_y"/>
                                          </p:val>
                                        </p:tav>
                                      </p:tavLst>
                                    </p:anim>
                                  </p:childTnLst>
                                </p:cTn>
                              </p:par>
                              <p:par>
                                <p:cTn id="13" presetID="34" presetClass="emph" presetSubtype="0" repeatCount="indefinite" fill="hold" grpId="1" nodeType="withEffect">
                                  <p:stCondLst>
                                    <p:cond delay="1000"/>
                                  </p:stCondLst>
                                  <p:iterate type="lt">
                                    <p:tmPct val="10000"/>
                                  </p:iterate>
                                  <p:childTnLst>
                                    <p:animMotion origin="layout" path="M -1.66667E-6 3.41561E-6 L -1.66667E-6 -0.0722 " pathEditMode="relative" rAng="0" ptsTypes="AA">
                                      <p:cBhvr>
                                        <p:cTn id="14" dur="250" accel="50000" decel="50000" autoRev="1" fill="hold">
                                          <p:stCondLst>
                                            <p:cond delay="0"/>
                                          </p:stCondLst>
                                        </p:cTn>
                                        <p:tgtEl>
                                          <p:spTgt spid="31"/>
                                        </p:tgtEl>
                                        <p:attrNameLst>
                                          <p:attrName>ppt_x</p:attrName>
                                          <p:attrName>ppt_y</p:attrName>
                                        </p:attrNameLst>
                                      </p:cBhvr>
                                      <p:rCtr x="0" y="-3610"/>
                                    </p:animMotion>
                                    <p:animRot by="1500000">
                                      <p:cBhvr>
                                        <p:cTn id="15" dur="125" fill="hold">
                                          <p:stCondLst>
                                            <p:cond delay="0"/>
                                          </p:stCondLst>
                                        </p:cTn>
                                        <p:tgtEl>
                                          <p:spTgt spid="31"/>
                                        </p:tgtEl>
                                        <p:attrNameLst>
                                          <p:attrName>r</p:attrName>
                                        </p:attrNameLst>
                                      </p:cBhvr>
                                    </p:animRot>
                                    <p:animRot by="-1500000">
                                      <p:cBhvr>
                                        <p:cTn id="16" dur="125" fill="hold">
                                          <p:stCondLst>
                                            <p:cond delay="125"/>
                                          </p:stCondLst>
                                        </p:cTn>
                                        <p:tgtEl>
                                          <p:spTgt spid="31"/>
                                        </p:tgtEl>
                                        <p:attrNameLst>
                                          <p:attrName>r</p:attrName>
                                        </p:attrNameLst>
                                      </p:cBhvr>
                                    </p:animRot>
                                    <p:animRot by="-1500000">
                                      <p:cBhvr>
                                        <p:cTn id="17" dur="125" fill="hold">
                                          <p:stCondLst>
                                            <p:cond delay="250"/>
                                          </p:stCondLst>
                                        </p:cTn>
                                        <p:tgtEl>
                                          <p:spTgt spid="31"/>
                                        </p:tgtEl>
                                        <p:attrNameLst>
                                          <p:attrName>r</p:attrName>
                                        </p:attrNameLst>
                                      </p:cBhvr>
                                    </p:animRot>
                                    <p:animRot by="1500000">
                                      <p:cBhvr>
                                        <p:cTn id="18" dur="125" fill="hold">
                                          <p:stCondLst>
                                            <p:cond delay="375"/>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20000">
                <p:cTn id="19" fill="hold" display="0">
                  <p:stCondLst>
                    <p:cond delay="indefinite"/>
                  </p:stCondLst>
                  <p:endCondLst>
                    <p:cond evt="onStopAudio" delay="0">
                      <p:tgtEl>
                        <p:sldTgt/>
                      </p:tgtEl>
                    </p:cond>
                  </p:endCondLst>
                </p:cTn>
                <p:tgtEl>
                  <p:spTgt spid="29"/>
                </p:tgtEl>
              </p:cMediaNode>
            </p:audio>
          </p:childTnLst>
        </p:cTn>
      </p:par>
    </p:tnLst>
    <p:bldLst>
      <p:bldP spid="31" grpId="0"/>
      <p:bldP spid="31"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图片 8" descr="54"/>
          <p:cNvPicPr>
            <a:picLocks noChangeAspect="1"/>
          </p:cNvPicPr>
          <p:nvPr/>
        </p:nvPicPr>
        <p:blipFill>
          <a:blip r:embed="rId1"/>
          <a:srcRect l="6715" t="8843" r="12340" b="7668"/>
          <a:stretch>
            <a:fillRect/>
          </a:stretch>
        </p:blipFill>
        <p:spPr>
          <a:xfrm rot="5640000">
            <a:off x="255905" y="6005195"/>
            <a:ext cx="1814195" cy="1973580"/>
          </a:xfrm>
          <a:prstGeom prst="rect">
            <a:avLst/>
          </a:prstGeom>
        </p:spPr>
      </p:pic>
      <p:pic>
        <p:nvPicPr>
          <p:cNvPr id="52" name="图片 10" descr="54"/>
          <p:cNvPicPr>
            <a:picLocks noChangeAspect="1"/>
          </p:cNvPicPr>
          <p:nvPr/>
        </p:nvPicPr>
        <p:blipFill>
          <a:blip r:embed="rId1"/>
          <a:srcRect l="6715" t="8843" r="12340" b="7668"/>
          <a:stretch>
            <a:fillRect/>
          </a:stretch>
        </p:blipFill>
        <p:spPr>
          <a:xfrm>
            <a:off x="-1280160" y="5011420"/>
            <a:ext cx="2369820" cy="2578100"/>
          </a:xfrm>
          <a:prstGeom prst="rect">
            <a:avLst/>
          </a:prstGeom>
        </p:spPr>
      </p:pic>
      <p:pic>
        <p:nvPicPr>
          <p:cNvPr id="53" name="图片 10" descr="54"/>
          <p:cNvPicPr>
            <a:picLocks noChangeAspect="1"/>
          </p:cNvPicPr>
          <p:nvPr/>
        </p:nvPicPr>
        <p:blipFill>
          <a:blip r:embed="rId1"/>
          <a:srcRect l="6715" t="8843" r="12340" b="7668"/>
          <a:stretch>
            <a:fillRect/>
          </a:stretch>
        </p:blipFill>
        <p:spPr>
          <a:xfrm>
            <a:off x="-719657" y="5702935"/>
            <a:ext cx="2369820" cy="2578100"/>
          </a:xfrm>
          <a:prstGeom prst="rect">
            <a:avLst/>
          </a:prstGeom>
        </p:spPr>
      </p:pic>
      <p:sp>
        <p:nvSpPr>
          <p:cNvPr id="2" name="Rectangle 1"/>
          <p:cNvSpPr/>
          <p:nvPr/>
        </p:nvSpPr>
        <p:spPr>
          <a:xfrm>
            <a:off x="1163002" y="1877451"/>
            <a:ext cx="9620518" cy="2985433"/>
          </a:xfrm>
          <a:prstGeom prst="rect">
            <a:avLst/>
          </a:prstGeom>
        </p:spPr>
        <p:txBody>
          <a:bodyPr wrap="square">
            <a:spAutoFit/>
          </a:bodyPr>
          <a:lstStyle/>
          <a:p>
            <a:pPr algn="just">
              <a:defRPr/>
            </a:pPr>
            <a:r>
              <a:rPr lang="pt-BR" altLang="en-US" sz="4400" b="1" i="1" dirty="0">
                <a:solidFill>
                  <a:srgbClr val="FF0000"/>
                </a:solidFill>
                <a:latin typeface="Times New Roman" panose="02020603050405020304" pitchFamily="18" charset="0"/>
                <a:cs typeface="Times New Roman" panose="02020603050405020304" pitchFamily="18" charset="0"/>
              </a:rPr>
              <a:t>c. Tính chất:</a:t>
            </a:r>
            <a:endParaRPr lang="pt-BR" altLang="en-US" sz="4400" b="1" i="1" dirty="0">
              <a:solidFill>
                <a:srgbClr val="FF0000"/>
              </a:solidFill>
              <a:latin typeface="Times New Roman" panose="02020603050405020304" pitchFamily="18" charset="0"/>
              <a:cs typeface="Times New Roman" panose="02020603050405020304" pitchFamily="18" charset="0"/>
            </a:endParaRPr>
          </a:p>
          <a:p>
            <a:pPr algn="just">
              <a:defRPr/>
            </a:pPr>
            <a:r>
              <a:rPr lang="pt-BR" altLang="en-US" sz="3600" b="1" i="1" dirty="0">
                <a:latin typeface="Times New Roman" panose="02020603050405020304" pitchFamily="18" charset="0"/>
                <a:cs typeface="Times New Roman" panose="02020603050405020304" pitchFamily="18" charset="0"/>
              </a:rPr>
              <a:t>- Giới thiệu sự vật, hiện tượng tự nhiên, xã hội.</a:t>
            </a:r>
            <a:endParaRPr lang="pt-BR" altLang="en-US" sz="3600" b="1" i="1" dirty="0">
              <a:latin typeface="Times New Roman" panose="02020603050405020304" pitchFamily="18" charset="0"/>
              <a:cs typeface="Times New Roman" panose="02020603050405020304" pitchFamily="18" charset="0"/>
            </a:endParaRPr>
          </a:p>
          <a:p>
            <a:pPr marL="342900" indent="-342900" algn="just">
              <a:buFontTx/>
              <a:buChar char="-"/>
              <a:defRPr/>
            </a:pPr>
            <a:r>
              <a:rPr lang="pt-BR" altLang="en-US" sz="3600" b="1" i="1" dirty="0">
                <a:latin typeface="Times New Roman" panose="02020603050405020304" pitchFamily="18" charset="0"/>
                <a:cs typeface="Times New Roman" panose="02020603050405020304" pitchFamily="18" charset="0"/>
              </a:rPr>
              <a:t>Xác thực, khoa học và rõ ràng, hấp dẫn.</a:t>
            </a:r>
            <a:endParaRPr lang="pt-BR" altLang="en-US" sz="3600" b="1" i="1" dirty="0">
              <a:latin typeface="Times New Roman" panose="02020603050405020304" pitchFamily="18" charset="0"/>
              <a:cs typeface="Times New Roman" panose="02020603050405020304" pitchFamily="18" charset="0"/>
            </a:endParaRPr>
          </a:p>
          <a:p>
            <a:pPr marL="342900" indent="-342900" algn="just">
              <a:buFontTx/>
              <a:buChar char="-"/>
              <a:defRPr/>
            </a:pPr>
            <a:r>
              <a:rPr lang="pt-BR" altLang="en-US" sz="3600" b="1" i="1" dirty="0">
                <a:latin typeface="Times New Roman" panose="02020603050405020304" pitchFamily="18" charset="0"/>
                <a:cs typeface="Times New Roman" panose="02020603050405020304" pitchFamily="18" charset="0"/>
              </a:rPr>
              <a:t>Sử dụng ngôn ngữ chính xác, cô đọng, chặt chẽ, sinh động.</a:t>
            </a:r>
            <a:endParaRPr lang="pt-BR" altLang="en-US" sz="3600" b="1" i="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图片 8" descr="54"/>
          <p:cNvPicPr>
            <a:picLocks noChangeAspect="1"/>
          </p:cNvPicPr>
          <p:nvPr/>
        </p:nvPicPr>
        <p:blipFill>
          <a:blip r:embed="rId1"/>
          <a:srcRect l="6715" t="8843" r="12340" b="7668"/>
          <a:stretch>
            <a:fillRect/>
          </a:stretch>
        </p:blipFill>
        <p:spPr>
          <a:xfrm rot="5640000">
            <a:off x="255905" y="6005195"/>
            <a:ext cx="1814195" cy="1973580"/>
          </a:xfrm>
          <a:prstGeom prst="rect">
            <a:avLst/>
          </a:prstGeom>
        </p:spPr>
      </p:pic>
      <p:pic>
        <p:nvPicPr>
          <p:cNvPr id="52" name="图片 10" descr="54"/>
          <p:cNvPicPr>
            <a:picLocks noChangeAspect="1"/>
          </p:cNvPicPr>
          <p:nvPr/>
        </p:nvPicPr>
        <p:blipFill>
          <a:blip r:embed="rId1"/>
          <a:srcRect l="6715" t="8843" r="12340" b="7668"/>
          <a:stretch>
            <a:fillRect/>
          </a:stretch>
        </p:blipFill>
        <p:spPr>
          <a:xfrm>
            <a:off x="-1280160" y="5011420"/>
            <a:ext cx="2369820" cy="2578100"/>
          </a:xfrm>
          <a:prstGeom prst="rect">
            <a:avLst/>
          </a:prstGeom>
        </p:spPr>
      </p:pic>
      <p:pic>
        <p:nvPicPr>
          <p:cNvPr id="53" name="图片 10" descr="54"/>
          <p:cNvPicPr>
            <a:picLocks noChangeAspect="1"/>
          </p:cNvPicPr>
          <p:nvPr/>
        </p:nvPicPr>
        <p:blipFill>
          <a:blip r:embed="rId1"/>
          <a:srcRect l="6715" t="8843" r="12340" b="7668"/>
          <a:stretch>
            <a:fillRect/>
          </a:stretch>
        </p:blipFill>
        <p:spPr>
          <a:xfrm>
            <a:off x="-719657" y="5702935"/>
            <a:ext cx="2369820" cy="2578100"/>
          </a:xfrm>
          <a:prstGeom prst="rect">
            <a:avLst/>
          </a:prstGeom>
        </p:spPr>
      </p:pic>
      <p:grpSp>
        <p:nvGrpSpPr>
          <p:cNvPr id="18" name="vong quay"/>
          <p:cNvGrpSpPr/>
          <p:nvPr/>
        </p:nvGrpSpPr>
        <p:grpSpPr>
          <a:xfrm>
            <a:off x="5512053" y="1385776"/>
            <a:ext cx="5040570" cy="5035301"/>
            <a:chOff x="5425622" y="292790"/>
            <a:chExt cx="5834378" cy="5828280"/>
          </a:xfrm>
        </p:grpSpPr>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20" name="TextBox 19"/>
            <p:cNvSpPr txBox="1"/>
            <p:nvPr/>
          </p:nvSpPr>
          <p:spPr>
            <a:xfrm rot="14949661">
              <a:off x="6674685" y="1316755"/>
              <a:ext cx="2025648" cy="581720"/>
            </a:xfrm>
            <a:prstGeom prst="rect">
              <a:avLst/>
            </a:prstGeom>
            <a:noFill/>
          </p:spPr>
          <p:txBody>
            <a:bodyPr wrap="square" rtlCol="0">
              <a:spAutoFit/>
            </a:bodyPr>
            <a:lstStyle/>
            <a:p>
              <a:pPr algn="ctr" defTabSz="913765">
                <a:defRPr/>
              </a:pPr>
              <a:r>
                <a:rPr lang="en-GB" sz="2665" b="1" dirty="0" err="1">
                  <a:solidFill>
                    <a:prstClr val="black"/>
                  </a:solidFill>
                  <a:latin typeface="Tahoma" panose="020B0604030504040204" pitchFamily="34" charset="0"/>
                  <a:ea typeface="Tahoma" panose="020B0604030504040204" pitchFamily="34" charset="0"/>
                  <a:cs typeface="Tahoma" panose="020B0604030504040204" pitchFamily="34" charset="0"/>
                </a:rPr>
                <a:t>Xóa</a:t>
              </a:r>
              <a:r>
                <a:rPr lang="en-GB" sz="2665" b="1" dirty="0">
                  <a:solidFill>
                    <a:prstClr val="black"/>
                  </a:solidFill>
                  <a:latin typeface="Tahoma" panose="020B0604030504040204" pitchFamily="34" charset="0"/>
                  <a:ea typeface="Tahoma" panose="020B0604030504040204" pitchFamily="34" charset="0"/>
                  <a:cs typeface="Tahoma" panose="020B0604030504040204" pitchFamily="34" charset="0"/>
                </a:rPr>
                <a:t> 1 </a:t>
              </a:r>
              <a:r>
                <a:rPr lang="en-GB" sz="2665" b="1" dirty="0" err="1">
                  <a:solidFill>
                    <a:prstClr val="black"/>
                  </a:solidFill>
                  <a:latin typeface="Tahoma" panose="020B0604030504040204" pitchFamily="34" charset="0"/>
                  <a:ea typeface="Tahoma" panose="020B0604030504040204" pitchFamily="34" charset="0"/>
                  <a:cs typeface="Tahoma" panose="020B0604030504040204" pitchFamily="34" charset="0"/>
                </a:rPr>
                <a:t>lỗi</a:t>
              </a:r>
              <a:endParaRPr lang="vi-VN" sz="2665"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2232592">
              <a:off x="5742638" y="2232340"/>
              <a:ext cx="2025648" cy="581720"/>
            </a:xfrm>
            <a:prstGeom prst="rect">
              <a:avLst/>
            </a:prstGeom>
            <a:noFill/>
          </p:spPr>
          <p:txBody>
            <a:bodyPr wrap="square" rtlCol="0">
              <a:spAutoFit/>
            </a:bodyPr>
            <a:lstStyle/>
            <a:p>
              <a:pPr algn="ctr" defTabSz="913765">
                <a:defRPr/>
              </a:pPr>
              <a:r>
                <a:rPr lang="en-GB" sz="2665" b="1" dirty="0">
                  <a:solidFill>
                    <a:prstClr val="white"/>
                  </a:solidFill>
                  <a:latin typeface="Tahoma" panose="020B0604030504040204" pitchFamily="34" charset="0"/>
                  <a:ea typeface="Tahoma" panose="020B0604030504040204" pitchFamily="34" charset="0"/>
                  <a:cs typeface="Tahoma" panose="020B0604030504040204" pitchFamily="34" charset="0"/>
                </a:rPr>
                <a:t>7 ĐIỂM</a:t>
              </a:r>
              <a:endParaRPr lang="vi-VN" sz="2665"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2" name="TextBox 21"/>
            <p:cNvSpPr txBox="1"/>
            <p:nvPr/>
          </p:nvSpPr>
          <p:spPr>
            <a:xfrm rot="17590276">
              <a:off x="8020994" y="1313830"/>
              <a:ext cx="2025648" cy="581720"/>
            </a:xfrm>
            <a:prstGeom prst="rect">
              <a:avLst/>
            </a:prstGeom>
            <a:noFill/>
          </p:spPr>
          <p:txBody>
            <a:bodyPr wrap="square" rtlCol="0">
              <a:spAutoFit/>
            </a:bodyPr>
            <a:lstStyle/>
            <a:p>
              <a:pPr algn="ctr" defTabSz="913765">
                <a:defRPr/>
              </a:pPr>
              <a:r>
                <a:rPr lang="en-GB" sz="2665" b="1" dirty="0">
                  <a:solidFill>
                    <a:prstClr val="white"/>
                  </a:solidFill>
                  <a:latin typeface="Tahoma" panose="020B0604030504040204" pitchFamily="34" charset="0"/>
                  <a:ea typeface="Tahoma" panose="020B0604030504040204" pitchFamily="34" charset="0"/>
                  <a:cs typeface="Tahoma" panose="020B0604030504040204" pitchFamily="34" charset="0"/>
                </a:rPr>
                <a:t>8 </a:t>
              </a:r>
              <a:r>
                <a:rPr lang="en-GB" sz="2665" b="1" dirty="0" err="1">
                  <a:solidFill>
                    <a:prstClr val="white"/>
                  </a:solidFill>
                  <a:latin typeface="Tahoma" panose="020B0604030504040204" pitchFamily="34" charset="0"/>
                  <a:ea typeface="Tahoma" panose="020B0604030504040204" pitchFamily="34" charset="0"/>
                  <a:cs typeface="Tahoma" panose="020B0604030504040204" pitchFamily="34" charset="0"/>
                </a:rPr>
                <a:t>điểm</a:t>
              </a:r>
              <a:endParaRPr lang="vi-VN" sz="2665"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3" name="TextBox 22"/>
            <p:cNvSpPr txBox="1"/>
            <p:nvPr/>
          </p:nvSpPr>
          <p:spPr>
            <a:xfrm rot="20155085">
              <a:off x="9058289" y="1976618"/>
              <a:ext cx="2197711" cy="961568"/>
            </a:xfrm>
            <a:prstGeom prst="rect">
              <a:avLst/>
            </a:prstGeom>
            <a:noFill/>
          </p:spPr>
          <p:txBody>
            <a:bodyPr wrap="square" rtlCol="0">
              <a:spAutoFit/>
            </a:bodyPr>
            <a:lstStyle/>
            <a:p>
              <a:pPr algn="ctr" defTabSz="913765">
                <a:defRPr/>
              </a:pPr>
              <a:r>
                <a:rPr lang="en-GB" sz="2400" b="1" dirty="0" err="1">
                  <a:solidFill>
                    <a:prstClr val="black"/>
                  </a:solidFill>
                  <a:latin typeface="Tahoma" panose="020B0604030504040204" pitchFamily="34" charset="0"/>
                  <a:ea typeface="Tahoma" panose="020B0604030504040204" pitchFamily="34" charset="0"/>
                  <a:cs typeface="Tahoma" panose="020B0604030504040204" pitchFamily="34" charset="0"/>
                </a:rPr>
                <a:t>Trả</a:t>
              </a:r>
              <a:r>
                <a:rPr lang="en-GB" sz="24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GB" sz="2400" b="1" dirty="0" err="1">
                  <a:solidFill>
                    <a:prstClr val="black"/>
                  </a:solidFill>
                  <a:latin typeface="Tahoma" panose="020B0604030504040204" pitchFamily="34" charset="0"/>
                  <a:ea typeface="Tahoma" panose="020B0604030504040204" pitchFamily="34" charset="0"/>
                  <a:cs typeface="Tahoma" panose="020B0604030504040204" pitchFamily="34" charset="0"/>
                </a:rPr>
                <a:t>lời</a:t>
              </a:r>
              <a:r>
                <a:rPr lang="en-GB" sz="24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GB" sz="2400" b="1" dirty="0" err="1">
                  <a:solidFill>
                    <a:prstClr val="black"/>
                  </a:solidFill>
                  <a:latin typeface="Tahoma" panose="020B0604030504040204" pitchFamily="34" charset="0"/>
                  <a:ea typeface="Tahoma" panose="020B0604030504040204" pitchFamily="34" charset="0"/>
                  <a:cs typeface="Tahoma" panose="020B0604030504040204" pitchFamily="34" charset="0"/>
                </a:rPr>
                <a:t>thêm</a:t>
              </a:r>
              <a:r>
                <a:rPr lang="en-GB" sz="2400" b="1" dirty="0">
                  <a:solidFill>
                    <a:prstClr val="black"/>
                  </a:solidFill>
                  <a:latin typeface="Tahoma" panose="020B0604030504040204" pitchFamily="34" charset="0"/>
                  <a:ea typeface="Tahoma" panose="020B0604030504040204" pitchFamily="34" charset="0"/>
                  <a:cs typeface="Tahoma" panose="020B0604030504040204" pitchFamily="34" charset="0"/>
                </a:rPr>
                <a:t> 1 </a:t>
              </a:r>
              <a:r>
                <a:rPr lang="en-GB" sz="2400" b="1" dirty="0" err="1">
                  <a:solidFill>
                    <a:prstClr val="black"/>
                  </a:solidFill>
                  <a:latin typeface="Tahoma" panose="020B0604030504040204" pitchFamily="34" charset="0"/>
                  <a:ea typeface="Tahoma" panose="020B0604030504040204" pitchFamily="34" charset="0"/>
                  <a:cs typeface="Tahoma" panose="020B0604030504040204" pitchFamily="34" charset="0"/>
                </a:rPr>
                <a:t>câu</a:t>
              </a:r>
              <a:endParaRPr lang="vi-VN" sz="2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4" name="TextBox 23"/>
            <p:cNvSpPr txBox="1"/>
            <p:nvPr/>
          </p:nvSpPr>
          <p:spPr>
            <a:xfrm rot="9501114">
              <a:off x="5697322" y="3572133"/>
              <a:ext cx="2025648" cy="581720"/>
            </a:xfrm>
            <a:prstGeom prst="rect">
              <a:avLst/>
            </a:prstGeom>
            <a:noFill/>
          </p:spPr>
          <p:txBody>
            <a:bodyPr wrap="square" rtlCol="0">
              <a:spAutoFit/>
            </a:bodyPr>
            <a:lstStyle/>
            <a:p>
              <a:pPr algn="ctr" defTabSz="913765">
                <a:defRPr/>
              </a:pPr>
              <a:r>
                <a:rPr lang="en-GB" sz="2665" b="1" dirty="0">
                  <a:solidFill>
                    <a:prstClr val="white"/>
                  </a:solidFill>
                  <a:latin typeface="Tahoma" panose="020B0604030504040204" pitchFamily="34" charset="0"/>
                  <a:ea typeface="Tahoma" panose="020B0604030504040204" pitchFamily="34" charset="0"/>
                  <a:cs typeface="Tahoma" panose="020B0604030504040204" pitchFamily="34" charset="0"/>
                </a:rPr>
                <a:t>10 </a:t>
              </a:r>
              <a:r>
                <a:rPr lang="en-GB" sz="2665" b="1" dirty="0" err="1">
                  <a:solidFill>
                    <a:prstClr val="white"/>
                  </a:solidFill>
                  <a:latin typeface="Tahoma" panose="020B0604030504040204" pitchFamily="34" charset="0"/>
                  <a:ea typeface="Tahoma" panose="020B0604030504040204" pitchFamily="34" charset="0"/>
                  <a:cs typeface="Tahoma" panose="020B0604030504040204" pitchFamily="34" charset="0"/>
                </a:rPr>
                <a:t>điểm</a:t>
              </a:r>
              <a:endParaRPr lang="vi-VN" sz="2665"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5" name="TextBox 24"/>
            <p:cNvSpPr txBox="1"/>
            <p:nvPr/>
          </p:nvSpPr>
          <p:spPr>
            <a:xfrm rot="6703311">
              <a:off x="6688632" y="4497054"/>
              <a:ext cx="2025648" cy="961568"/>
            </a:xfrm>
            <a:prstGeom prst="rect">
              <a:avLst/>
            </a:prstGeom>
            <a:noFill/>
          </p:spPr>
          <p:txBody>
            <a:bodyPr wrap="square" rtlCol="0">
              <a:spAutoFit/>
            </a:bodyPr>
            <a:lstStyle/>
            <a:p>
              <a:pPr algn="ctr" defTabSz="913765">
                <a:defRPr/>
              </a:pPr>
              <a:r>
                <a:rPr lang="en-GB" sz="2400" b="1" dirty="0" err="1">
                  <a:solidFill>
                    <a:prstClr val="white"/>
                  </a:solidFill>
                  <a:latin typeface="Tahoma" panose="020B0604030504040204" pitchFamily="34" charset="0"/>
                  <a:ea typeface="Tahoma" panose="020B0604030504040204" pitchFamily="34" charset="0"/>
                  <a:cs typeface="Tahoma" panose="020B0604030504040204" pitchFamily="34" charset="0"/>
                </a:rPr>
                <a:t>xóa</a:t>
              </a:r>
              <a:r>
                <a:rPr lang="en-GB" sz="2400" b="1" dirty="0">
                  <a:solidFill>
                    <a:prstClr val="white"/>
                  </a:solidFill>
                  <a:latin typeface="Tahoma" panose="020B0604030504040204" pitchFamily="34" charset="0"/>
                  <a:ea typeface="Tahoma" panose="020B0604030504040204" pitchFamily="34" charset="0"/>
                  <a:cs typeface="Tahoma" panose="020B0604030504040204" pitchFamily="34" charset="0"/>
                </a:rPr>
                <a:t> 1 </a:t>
              </a:r>
              <a:r>
                <a:rPr lang="en-GB" sz="2400" b="1" dirty="0" err="1">
                  <a:solidFill>
                    <a:prstClr val="white"/>
                  </a:solidFill>
                  <a:latin typeface="Tahoma" panose="020B0604030504040204" pitchFamily="34" charset="0"/>
                  <a:ea typeface="Tahoma" panose="020B0604030504040204" pitchFamily="34" charset="0"/>
                  <a:cs typeface="Tahoma" panose="020B0604030504040204" pitchFamily="34" charset="0"/>
                </a:rPr>
                <a:t>điểm</a:t>
              </a:r>
              <a:r>
                <a:rPr lang="en-GB" sz="24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GB" sz="2400" b="1" dirty="0" err="1">
                  <a:solidFill>
                    <a:prstClr val="white"/>
                  </a:solidFill>
                  <a:latin typeface="Tahoma" panose="020B0604030504040204" pitchFamily="34" charset="0"/>
                  <a:ea typeface="Tahoma" panose="020B0604030504040204" pitchFamily="34" charset="0"/>
                  <a:cs typeface="Tahoma" panose="020B0604030504040204" pitchFamily="34" charset="0"/>
                </a:rPr>
                <a:t>xấu</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7" name="TextBox 26"/>
            <p:cNvSpPr txBox="1"/>
            <p:nvPr/>
          </p:nvSpPr>
          <p:spPr>
            <a:xfrm rot="3829829">
              <a:off x="8100816" y="4393373"/>
              <a:ext cx="2025648" cy="1009216"/>
            </a:xfrm>
            <a:prstGeom prst="rect">
              <a:avLst/>
            </a:prstGeom>
            <a:noFill/>
          </p:spPr>
          <p:txBody>
            <a:bodyPr wrap="square" rtlCol="0">
              <a:spAutoFit/>
            </a:bodyPr>
            <a:lstStyle/>
            <a:p>
              <a:pPr algn="ctr" defTabSz="913765">
                <a:defRPr/>
              </a:pPr>
              <a:r>
                <a:rPr lang="en-GB" sz="2535" b="1" dirty="0" err="1">
                  <a:solidFill>
                    <a:prstClr val="black"/>
                  </a:solidFill>
                  <a:latin typeface="Tahoma" panose="020B0604030504040204" pitchFamily="34" charset="0"/>
                  <a:ea typeface="Tahoma" panose="020B0604030504040204" pitchFamily="34" charset="0"/>
                  <a:cs typeface="Tahoma" panose="020B0604030504040204" pitchFamily="34" charset="0"/>
                </a:rPr>
                <a:t>Chúc</a:t>
              </a:r>
              <a:r>
                <a:rPr lang="en-GB" sz="2535"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GB" sz="2535" b="1" dirty="0" err="1">
                  <a:solidFill>
                    <a:prstClr val="black"/>
                  </a:solidFill>
                  <a:latin typeface="Tahoma" panose="020B0604030504040204" pitchFamily="34" charset="0"/>
                  <a:ea typeface="Tahoma" panose="020B0604030504040204" pitchFamily="34" charset="0"/>
                  <a:cs typeface="Tahoma" panose="020B0604030504040204" pitchFamily="34" charset="0"/>
                </a:rPr>
                <a:t>bạn</a:t>
              </a:r>
              <a:r>
                <a:rPr lang="en-GB" sz="2535" b="1" dirty="0">
                  <a:solidFill>
                    <a:prstClr val="black"/>
                  </a:solidFill>
                  <a:latin typeface="Tahoma" panose="020B0604030504040204" pitchFamily="34" charset="0"/>
                  <a:ea typeface="Tahoma" panose="020B0604030504040204" pitchFamily="34" charset="0"/>
                  <a:cs typeface="Tahoma" panose="020B0604030504040204" pitchFamily="34" charset="0"/>
                </a:rPr>
                <a:t> may </a:t>
              </a:r>
              <a:r>
                <a:rPr lang="en-GB" sz="2535" b="1" dirty="0" err="1">
                  <a:solidFill>
                    <a:prstClr val="black"/>
                  </a:solidFill>
                  <a:latin typeface="Tahoma" panose="020B0604030504040204" pitchFamily="34" charset="0"/>
                  <a:ea typeface="Tahoma" panose="020B0604030504040204" pitchFamily="34" charset="0"/>
                  <a:cs typeface="Tahoma" panose="020B0604030504040204" pitchFamily="34" charset="0"/>
                </a:rPr>
                <a:t>mắn</a:t>
              </a:r>
              <a:endParaRPr lang="vi-VN" sz="2535"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8" name="TextBox 27"/>
            <p:cNvSpPr txBox="1"/>
            <p:nvPr/>
          </p:nvSpPr>
          <p:spPr>
            <a:xfrm rot="1321648">
              <a:off x="8940448" y="3556145"/>
              <a:ext cx="2025648" cy="676720"/>
            </a:xfrm>
            <a:prstGeom prst="rect">
              <a:avLst/>
            </a:prstGeom>
            <a:noFill/>
          </p:spPr>
          <p:txBody>
            <a:bodyPr wrap="square" rtlCol="0">
              <a:spAutoFit/>
            </a:bodyPr>
            <a:lstStyle/>
            <a:p>
              <a:pPr algn="ctr" defTabSz="913765">
                <a:defRPr/>
              </a:pP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rPr>
                <a:t>9 </a:t>
              </a:r>
              <a:r>
                <a:rPr lang="en-GB" sz="3200" b="1" dirty="0" err="1">
                  <a:solidFill>
                    <a:prstClr val="white"/>
                  </a:solidFill>
                  <a:latin typeface="Tahoma" panose="020B0604030504040204" pitchFamily="34" charset="0"/>
                  <a:ea typeface="Tahoma" panose="020B0604030504040204" pitchFamily="34" charset="0"/>
                  <a:cs typeface="Tahoma" panose="020B0604030504040204" pitchFamily="34" charset="0"/>
                </a:rPr>
                <a:t>điểm</a:t>
              </a:r>
              <a:endPar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pic>
        <p:nvPicPr>
          <p:cNvPr id="29" name="vongquay">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11793627" y="-521241"/>
            <a:ext cx="609412" cy="609412"/>
          </a:xfrm>
          <a:prstGeom prst="rect">
            <a:avLst/>
          </a:prstGeom>
        </p:spPr>
      </p:pic>
      <p:sp>
        <p:nvSpPr>
          <p:cNvPr id="31" name="Rectangle 30"/>
          <p:cNvSpPr/>
          <p:nvPr/>
        </p:nvSpPr>
        <p:spPr>
          <a:xfrm>
            <a:off x="1881" y="204285"/>
            <a:ext cx="12215726" cy="912848"/>
          </a:xfrm>
          <a:prstGeom prst="rect">
            <a:avLst/>
          </a:prstGeom>
        </p:spPr>
        <p:txBody>
          <a:bodyPr wrap="square" lIns="91408" tIns="45705" rIns="91408" bIns="45705">
            <a:spAutoFit/>
          </a:bodyPr>
          <a:lstStyle/>
          <a:p>
            <a:pPr defTabSz="913765">
              <a:defRPr/>
            </a:pPr>
            <a:r>
              <a:rPr lang="en-US" sz="5330" b="1" dirty="0">
                <a:solidFill>
                  <a:srgbClr val="FF0000"/>
                </a:solidFill>
                <a:latin typeface="Cooper Black" panose="0208090404030B020404" pitchFamily="18" charset="0"/>
              </a:rPr>
              <a:t>TRÒ CHƠI: VÒNG QUAY MAY MẮN</a:t>
            </a:r>
            <a:endParaRPr lang="en-US" sz="5330" b="1" dirty="0">
              <a:solidFill>
                <a:srgbClr val="FF0000"/>
              </a:solidFill>
              <a:latin typeface="Cooper Black" panose="0208090404030B020404" pitchFamily="18" charset="0"/>
            </a:endParaRPr>
          </a:p>
        </p:txBody>
      </p:sp>
      <p:pic>
        <p:nvPicPr>
          <p:cNvPr id="32" name="Picture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190879" y="651701"/>
            <a:ext cx="714154" cy="1190258"/>
          </a:xfrm>
          <a:prstGeom prst="rect">
            <a:avLst/>
          </a:prstGeom>
        </p:spPr>
      </p:pic>
      <p:sp>
        <p:nvSpPr>
          <p:cNvPr id="33" name="Isosceles Triangle 32"/>
          <p:cNvSpPr/>
          <p:nvPr/>
        </p:nvSpPr>
        <p:spPr>
          <a:xfrm rot="16200000">
            <a:off x="10804772" y="2710452"/>
            <a:ext cx="807372" cy="175955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400">
              <a:solidFill>
                <a:prstClr val="white"/>
              </a:solidFill>
            </a:endParaRPr>
          </a:p>
        </p:txBody>
      </p:sp>
      <p:sp>
        <p:nvSpPr>
          <p:cNvPr id="35" name="Heart 34">
            <a:hlinkClick r:id="" action="ppaction://noaction"/>
          </p:cNvPr>
          <p:cNvSpPr/>
          <p:nvPr/>
        </p:nvSpPr>
        <p:spPr>
          <a:xfrm rot="5400000">
            <a:off x="11486007" y="3051417"/>
            <a:ext cx="1044707" cy="1044704"/>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400">
              <a:solidFill>
                <a:prstClr val="white"/>
              </a:solidFill>
            </a:endParaRPr>
          </a:p>
        </p:txBody>
      </p:sp>
      <p:sp>
        <p:nvSpPr>
          <p:cNvPr id="36" name="Rectangle 35"/>
          <p:cNvSpPr/>
          <p:nvPr/>
        </p:nvSpPr>
        <p:spPr>
          <a:xfrm>
            <a:off x="606616" y="2308004"/>
            <a:ext cx="4036431" cy="2308324"/>
          </a:xfrm>
          <a:prstGeom prst="rect">
            <a:avLst/>
          </a:prstGeom>
        </p:spPr>
        <p:txBody>
          <a:bodyPr wrap="square">
            <a:spAutoFit/>
          </a:bodyPr>
          <a:lstStyle/>
          <a:p>
            <a:pPr algn="just"/>
            <a:r>
              <a:rPr lang="vi-VN" sz="3600" b="1" i="1" dirty="0">
                <a:latin typeface="Times New Roman" panose="02020603050405020304" pitchFamily="18" charset="0"/>
                <a:cs typeface="Times New Roman" panose="02020603050405020304" pitchFamily="18" charset="0"/>
              </a:rPr>
              <a:t>Em hãy cho biết các phương pháp thuyết minh đã học và  thường dùng </a:t>
            </a:r>
            <a:r>
              <a:rPr lang="vi-VN" sz="3600" b="1" i="1" dirty="0" smtClean="0">
                <a:latin typeface="Times New Roman" panose="02020603050405020304" pitchFamily="18" charset="0"/>
                <a:cs typeface="Times New Roman" panose="02020603050405020304" pitchFamily="18" charset="0"/>
              </a:rPr>
              <a:t>?</a:t>
            </a:r>
            <a:endParaRPr lang="vi-VN" sz="3600" b="1" i="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repeatCount="indefinite" fill="hold" nodeType="clickEffect">
                                  <p:stCondLst>
                                    <p:cond delay="0"/>
                                  </p:stCondLst>
                                  <p:endCondLst>
                                    <p:cond evt="onNext" delay="0">
                                      <p:tgtEl>
                                        <p:sldTgt/>
                                      </p:tgtEl>
                                    </p:cond>
                                  </p:endCondLst>
                                  <p:childTnLst>
                                    <p:animRot by="21600000">
                                      <p:cBhvr>
                                        <p:cTn id="6" dur="500" fill="hold"/>
                                        <p:tgtEl>
                                          <p:spTgt spid="18"/>
                                        </p:tgtEl>
                                        <p:attrNameLst>
                                          <p:attrName>r</p:attrName>
                                        </p:attrNameLst>
                                      </p:cBhvr>
                                    </p:animRot>
                                  </p:childTnLst>
                                </p:cTn>
                              </p:par>
                              <p:par>
                                <p:cTn id="7" presetID="1" presetClass="mediacall" presetSubtype="0" fill="hold" nodeType="withEffect">
                                  <p:stCondLst>
                                    <p:cond delay="0"/>
                                  </p:stCondLst>
                                  <p:childTnLst>
                                    <p:cmd type="call" cmd="playFrom(0.0)">
                                      <p:cBhvr>
                                        <p:cTn id="8" dur="30406" fill="hold"/>
                                        <p:tgtEl>
                                          <p:spTgt spid="29"/>
                                        </p:tgtEl>
                                      </p:cBhvr>
                                    </p:cmd>
                                  </p:childTnLst>
                                </p:cTn>
                              </p:par>
                              <p:par>
                                <p:cTn id="9" presetID="2" presetClass="entr" presetSubtype="2" fill="hold" grpId="0" nodeType="withEffect">
                                  <p:stCondLst>
                                    <p:cond delay="0"/>
                                  </p:stCondLst>
                                  <p:iterate type="lt">
                                    <p:tmPct val="0"/>
                                  </p:iterate>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1000" fill="hold"/>
                                        <p:tgtEl>
                                          <p:spTgt spid="31"/>
                                        </p:tgtEl>
                                        <p:attrNameLst>
                                          <p:attrName>ppt_x</p:attrName>
                                        </p:attrNameLst>
                                      </p:cBhvr>
                                      <p:tavLst>
                                        <p:tav tm="0">
                                          <p:val>
                                            <p:strVal val="1+#ppt_w/2"/>
                                          </p:val>
                                        </p:tav>
                                        <p:tav tm="100000">
                                          <p:val>
                                            <p:strVal val="#ppt_x"/>
                                          </p:val>
                                        </p:tav>
                                      </p:tavLst>
                                    </p:anim>
                                    <p:anim calcmode="lin" valueType="num">
                                      <p:cBhvr additive="base">
                                        <p:cTn id="12" dur="1000" fill="hold"/>
                                        <p:tgtEl>
                                          <p:spTgt spid="31"/>
                                        </p:tgtEl>
                                        <p:attrNameLst>
                                          <p:attrName>ppt_y</p:attrName>
                                        </p:attrNameLst>
                                      </p:cBhvr>
                                      <p:tavLst>
                                        <p:tav tm="0">
                                          <p:val>
                                            <p:strVal val="#ppt_y"/>
                                          </p:val>
                                        </p:tav>
                                        <p:tav tm="100000">
                                          <p:val>
                                            <p:strVal val="#ppt_y"/>
                                          </p:val>
                                        </p:tav>
                                      </p:tavLst>
                                    </p:anim>
                                  </p:childTnLst>
                                </p:cTn>
                              </p:par>
                              <p:par>
                                <p:cTn id="13" presetID="34" presetClass="emph" presetSubtype="0" repeatCount="indefinite" fill="hold" grpId="1" nodeType="withEffect">
                                  <p:stCondLst>
                                    <p:cond delay="1000"/>
                                  </p:stCondLst>
                                  <p:iterate type="lt">
                                    <p:tmPct val="10000"/>
                                  </p:iterate>
                                  <p:childTnLst>
                                    <p:animMotion origin="layout" path="M -1.66667E-6 3.41561E-6 L -1.66667E-6 -0.0722 " pathEditMode="relative" rAng="0" ptsTypes="AA">
                                      <p:cBhvr>
                                        <p:cTn id="14" dur="250" accel="50000" decel="50000" autoRev="1" fill="hold">
                                          <p:stCondLst>
                                            <p:cond delay="0"/>
                                          </p:stCondLst>
                                        </p:cTn>
                                        <p:tgtEl>
                                          <p:spTgt spid="31"/>
                                        </p:tgtEl>
                                        <p:attrNameLst>
                                          <p:attrName>ppt_x</p:attrName>
                                          <p:attrName>ppt_y</p:attrName>
                                        </p:attrNameLst>
                                      </p:cBhvr>
                                      <p:rCtr x="0" y="-3610"/>
                                    </p:animMotion>
                                    <p:animRot by="1500000">
                                      <p:cBhvr>
                                        <p:cTn id="15" dur="125" fill="hold">
                                          <p:stCondLst>
                                            <p:cond delay="0"/>
                                          </p:stCondLst>
                                        </p:cTn>
                                        <p:tgtEl>
                                          <p:spTgt spid="31"/>
                                        </p:tgtEl>
                                        <p:attrNameLst>
                                          <p:attrName>r</p:attrName>
                                        </p:attrNameLst>
                                      </p:cBhvr>
                                    </p:animRot>
                                    <p:animRot by="-1500000">
                                      <p:cBhvr>
                                        <p:cTn id="16" dur="125" fill="hold">
                                          <p:stCondLst>
                                            <p:cond delay="125"/>
                                          </p:stCondLst>
                                        </p:cTn>
                                        <p:tgtEl>
                                          <p:spTgt spid="31"/>
                                        </p:tgtEl>
                                        <p:attrNameLst>
                                          <p:attrName>r</p:attrName>
                                        </p:attrNameLst>
                                      </p:cBhvr>
                                    </p:animRot>
                                    <p:animRot by="-1500000">
                                      <p:cBhvr>
                                        <p:cTn id="17" dur="125" fill="hold">
                                          <p:stCondLst>
                                            <p:cond delay="250"/>
                                          </p:stCondLst>
                                        </p:cTn>
                                        <p:tgtEl>
                                          <p:spTgt spid="31"/>
                                        </p:tgtEl>
                                        <p:attrNameLst>
                                          <p:attrName>r</p:attrName>
                                        </p:attrNameLst>
                                      </p:cBhvr>
                                    </p:animRot>
                                    <p:animRot by="1500000">
                                      <p:cBhvr>
                                        <p:cTn id="18" dur="125" fill="hold">
                                          <p:stCondLst>
                                            <p:cond delay="375"/>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20000">
                <p:cTn id="19" fill="hold" display="0">
                  <p:stCondLst>
                    <p:cond delay="indefinite"/>
                  </p:stCondLst>
                  <p:endCondLst>
                    <p:cond evt="onStopAudio" delay="0">
                      <p:tgtEl>
                        <p:sldTgt/>
                      </p:tgtEl>
                    </p:cond>
                  </p:endCondLst>
                </p:cTn>
                <p:tgtEl>
                  <p:spTgt spid="29"/>
                </p:tgtEl>
              </p:cMediaNode>
            </p:audio>
          </p:childTnLst>
        </p:cTn>
      </p:par>
    </p:tnLst>
    <p:bldLst>
      <p:bldP spid="31" grpId="0"/>
      <p:bldP spid="31"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图片 8" descr="54"/>
          <p:cNvPicPr>
            <a:picLocks noChangeAspect="1"/>
          </p:cNvPicPr>
          <p:nvPr/>
        </p:nvPicPr>
        <p:blipFill>
          <a:blip r:embed="rId1"/>
          <a:srcRect l="6715" t="8843" r="12340" b="7668"/>
          <a:stretch>
            <a:fillRect/>
          </a:stretch>
        </p:blipFill>
        <p:spPr>
          <a:xfrm rot="5640000">
            <a:off x="255905" y="6005195"/>
            <a:ext cx="1814195" cy="1973580"/>
          </a:xfrm>
          <a:prstGeom prst="rect">
            <a:avLst/>
          </a:prstGeom>
        </p:spPr>
      </p:pic>
      <p:pic>
        <p:nvPicPr>
          <p:cNvPr id="52" name="图片 10" descr="54"/>
          <p:cNvPicPr>
            <a:picLocks noChangeAspect="1"/>
          </p:cNvPicPr>
          <p:nvPr/>
        </p:nvPicPr>
        <p:blipFill>
          <a:blip r:embed="rId1"/>
          <a:srcRect l="6715" t="8843" r="12340" b="7668"/>
          <a:stretch>
            <a:fillRect/>
          </a:stretch>
        </p:blipFill>
        <p:spPr>
          <a:xfrm>
            <a:off x="-1280160" y="5011420"/>
            <a:ext cx="2369820" cy="2578100"/>
          </a:xfrm>
          <a:prstGeom prst="rect">
            <a:avLst/>
          </a:prstGeom>
        </p:spPr>
      </p:pic>
      <p:pic>
        <p:nvPicPr>
          <p:cNvPr id="53" name="图片 10" descr="54"/>
          <p:cNvPicPr>
            <a:picLocks noChangeAspect="1"/>
          </p:cNvPicPr>
          <p:nvPr/>
        </p:nvPicPr>
        <p:blipFill>
          <a:blip r:embed="rId1"/>
          <a:srcRect l="6715" t="8843" r="12340" b="7668"/>
          <a:stretch>
            <a:fillRect/>
          </a:stretch>
        </p:blipFill>
        <p:spPr>
          <a:xfrm>
            <a:off x="-719657" y="5702935"/>
            <a:ext cx="2369820" cy="2578100"/>
          </a:xfrm>
          <a:prstGeom prst="rect">
            <a:avLst/>
          </a:prstGeom>
        </p:spPr>
      </p:pic>
      <p:sp>
        <p:nvSpPr>
          <p:cNvPr id="2" name="Rectangle 1"/>
          <p:cNvSpPr/>
          <p:nvPr/>
        </p:nvSpPr>
        <p:spPr>
          <a:xfrm>
            <a:off x="2210665" y="1567116"/>
            <a:ext cx="7615707" cy="2862322"/>
          </a:xfrm>
          <a:prstGeom prst="rect">
            <a:avLst/>
          </a:prstGeom>
        </p:spPr>
        <p:txBody>
          <a:bodyPr wrap="square">
            <a:spAutoFit/>
          </a:bodyPr>
          <a:lstStyle/>
          <a:p>
            <a:pPr algn="just">
              <a:defRPr/>
            </a:pPr>
            <a:r>
              <a:rPr lang="en-US" altLang="en-US" sz="3600" b="1" i="1" dirty="0">
                <a:solidFill>
                  <a:srgbClr val="FF0000"/>
                </a:solidFill>
                <a:latin typeface="Times New Roman" panose="02020603050405020304" pitchFamily="18" charset="0"/>
                <a:cs typeface="Times New Roman" panose="02020603050405020304" pitchFamily="18" charset="0"/>
              </a:rPr>
              <a:t>d.  </a:t>
            </a:r>
            <a:r>
              <a:rPr lang="en-US" altLang="en-US" sz="3600" b="1" i="1" dirty="0" err="1">
                <a:solidFill>
                  <a:srgbClr val="FF0000"/>
                </a:solidFill>
                <a:latin typeface="Times New Roman" panose="02020603050405020304" pitchFamily="18" charset="0"/>
                <a:cs typeface="Times New Roman" panose="02020603050405020304" pitchFamily="18" charset="0"/>
              </a:rPr>
              <a:t>Phương</a:t>
            </a:r>
            <a:r>
              <a:rPr lang="en-US" altLang="en-US" sz="3600" b="1" i="1" dirty="0">
                <a:solidFill>
                  <a:srgbClr val="FF0000"/>
                </a:solidFill>
                <a:latin typeface="Times New Roman" panose="02020603050405020304" pitchFamily="18" charset="0"/>
                <a:cs typeface="Times New Roman" panose="02020603050405020304" pitchFamily="18" charset="0"/>
              </a:rPr>
              <a:t> </a:t>
            </a:r>
            <a:r>
              <a:rPr lang="en-US" altLang="en-US" sz="3600" b="1" i="1" dirty="0" err="1">
                <a:solidFill>
                  <a:srgbClr val="FF0000"/>
                </a:solidFill>
                <a:latin typeface="Times New Roman" panose="02020603050405020304" pitchFamily="18" charset="0"/>
                <a:cs typeface="Times New Roman" panose="02020603050405020304" pitchFamily="18" charset="0"/>
              </a:rPr>
              <a:t>pháp</a:t>
            </a:r>
            <a:r>
              <a:rPr lang="en-US" altLang="en-US" sz="3600" b="1" i="1" dirty="0">
                <a:solidFill>
                  <a:srgbClr val="FF0000"/>
                </a:solidFill>
                <a:latin typeface="Times New Roman" panose="02020603050405020304" pitchFamily="18" charset="0"/>
                <a:cs typeface="Times New Roman" panose="02020603050405020304" pitchFamily="18" charset="0"/>
              </a:rPr>
              <a:t> </a:t>
            </a:r>
            <a:r>
              <a:rPr lang="en-US" altLang="en-US" sz="3600" b="1" i="1" dirty="0" err="1">
                <a:solidFill>
                  <a:srgbClr val="FF0000"/>
                </a:solidFill>
                <a:latin typeface="Times New Roman" panose="02020603050405020304" pitchFamily="18" charset="0"/>
                <a:cs typeface="Times New Roman" panose="02020603050405020304" pitchFamily="18" charset="0"/>
              </a:rPr>
              <a:t>thuyết</a:t>
            </a:r>
            <a:r>
              <a:rPr lang="en-US" altLang="en-US" sz="3600" b="1" i="1" dirty="0">
                <a:solidFill>
                  <a:srgbClr val="FF0000"/>
                </a:solidFill>
                <a:latin typeface="Times New Roman" panose="02020603050405020304" pitchFamily="18" charset="0"/>
                <a:cs typeface="Times New Roman" panose="02020603050405020304" pitchFamily="18" charset="0"/>
              </a:rPr>
              <a:t> minh:</a:t>
            </a:r>
            <a:endParaRPr lang="en-US" altLang="en-US" sz="3600" b="1" i="1" dirty="0">
              <a:solidFill>
                <a:srgbClr val="FF0000"/>
              </a:solidFill>
              <a:latin typeface="Times New Roman" panose="02020603050405020304" pitchFamily="18" charset="0"/>
              <a:cs typeface="Times New Roman" panose="02020603050405020304" pitchFamily="18" charset="0"/>
            </a:endParaRPr>
          </a:p>
          <a:p>
            <a:pPr algn="just">
              <a:defRPr/>
            </a:pPr>
            <a:r>
              <a:rPr lang="en-US" altLang="en-US" sz="3600" b="1" i="1" dirty="0">
                <a:latin typeface="Times New Roman" panose="02020603050405020304" pitchFamily="18" charset="0"/>
                <a:cs typeface="Times New Roman" panose="02020603050405020304" pitchFamily="18" charset="0"/>
              </a:rPr>
              <a:t>    </a:t>
            </a:r>
            <a:r>
              <a:rPr lang="en-US" altLang="en-US" sz="3600" b="1" i="1" dirty="0" err="1">
                <a:latin typeface="Times New Roman" panose="02020603050405020304" pitchFamily="18" charset="0"/>
                <a:cs typeface="Times New Roman" panose="02020603050405020304" pitchFamily="18" charset="0"/>
              </a:rPr>
              <a:t>Phương</a:t>
            </a:r>
            <a:r>
              <a:rPr lang="en-US" altLang="en-US" sz="3600" b="1" i="1" dirty="0">
                <a:latin typeface="Times New Roman" panose="02020603050405020304" pitchFamily="18" charset="0"/>
                <a:cs typeface="Times New Roman" panose="02020603050405020304" pitchFamily="18" charset="0"/>
              </a:rPr>
              <a:t> </a:t>
            </a:r>
            <a:r>
              <a:rPr lang="en-US" altLang="en-US" sz="3600" b="1" i="1" dirty="0" err="1">
                <a:latin typeface="Times New Roman" panose="02020603050405020304" pitchFamily="18" charset="0"/>
                <a:cs typeface="Times New Roman" panose="02020603050405020304" pitchFamily="18" charset="0"/>
              </a:rPr>
              <a:t>pháp</a:t>
            </a:r>
            <a:r>
              <a:rPr lang="en-US" altLang="en-US" sz="3600" b="1" i="1" dirty="0">
                <a:latin typeface="Times New Roman" panose="02020603050405020304" pitchFamily="18" charset="0"/>
                <a:cs typeface="Times New Roman" panose="02020603050405020304" pitchFamily="18" charset="0"/>
              </a:rPr>
              <a:t> </a:t>
            </a:r>
            <a:r>
              <a:rPr lang="en-US" altLang="en-US" sz="3600" b="1" i="1" dirty="0" err="1">
                <a:latin typeface="Times New Roman" panose="02020603050405020304" pitchFamily="18" charset="0"/>
                <a:cs typeface="Times New Roman" panose="02020603050405020304" pitchFamily="18" charset="0"/>
              </a:rPr>
              <a:t>nêu</a:t>
            </a:r>
            <a:r>
              <a:rPr lang="en-US" altLang="en-US" sz="3600" b="1" i="1" dirty="0">
                <a:latin typeface="Times New Roman" panose="02020603050405020304" pitchFamily="18" charset="0"/>
                <a:cs typeface="Times New Roman" panose="02020603050405020304" pitchFamily="18" charset="0"/>
              </a:rPr>
              <a:t> </a:t>
            </a:r>
            <a:r>
              <a:rPr lang="en-US" altLang="en-US" sz="3600" b="1" i="1" dirty="0" err="1">
                <a:latin typeface="Times New Roman" panose="02020603050405020304" pitchFamily="18" charset="0"/>
                <a:cs typeface="Times New Roman" panose="02020603050405020304" pitchFamily="18" charset="0"/>
              </a:rPr>
              <a:t>định</a:t>
            </a:r>
            <a:r>
              <a:rPr lang="en-US" altLang="en-US" sz="3600" b="1" i="1" dirty="0">
                <a:latin typeface="Times New Roman" panose="02020603050405020304" pitchFamily="18" charset="0"/>
                <a:cs typeface="Times New Roman" panose="02020603050405020304" pitchFamily="18" charset="0"/>
              </a:rPr>
              <a:t> </a:t>
            </a:r>
            <a:r>
              <a:rPr lang="en-US" altLang="en-US" sz="3600" b="1" i="1" dirty="0" err="1">
                <a:latin typeface="Times New Roman" panose="02020603050405020304" pitchFamily="18" charset="0"/>
                <a:cs typeface="Times New Roman" panose="02020603050405020304" pitchFamily="18" charset="0"/>
              </a:rPr>
              <a:t>nghĩa</a:t>
            </a:r>
            <a:r>
              <a:rPr lang="en-US" altLang="en-US" sz="3600" b="1" i="1" dirty="0">
                <a:latin typeface="Times New Roman" panose="02020603050405020304" pitchFamily="18" charset="0"/>
                <a:cs typeface="Times New Roman" panose="02020603050405020304" pitchFamily="18" charset="0"/>
              </a:rPr>
              <a:t>, </a:t>
            </a:r>
            <a:r>
              <a:rPr lang="en-US" altLang="en-US" sz="3600" b="1" i="1" dirty="0" err="1">
                <a:latin typeface="Times New Roman" panose="02020603050405020304" pitchFamily="18" charset="0"/>
                <a:cs typeface="Times New Roman" panose="02020603050405020304" pitchFamily="18" charset="0"/>
              </a:rPr>
              <a:t>giải</a:t>
            </a:r>
            <a:r>
              <a:rPr lang="en-US" altLang="en-US" sz="3600" b="1" i="1" dirty="0">
                <a:latin typeface="Times New Roman" panose="02020603050405020304" pitchFamily="18" charset="0"/>
                <a:cs typeface="Times New Roman" panose="02020603050405020304" pitchFamily="18" charset="0"/>
              </a:rPr>
              <a:t> </a:t>
            </a:r>
            <a:r>
              <a:rPr lang="en-US" altLang="en-US" sz="3600" b="1" i="1" dirty="0" err="1">
                <a:latin typeface="Times New Roman" panose="02020603050405020304" pitchFamily="18" charset="0"/>
                <a:cs typeface="Times New Roman" panose="02020603050405020304" pitchFamily="18" charset="0"/>
              </a:rPr>
              <a:t>thích</a:t>
            </a:r>
            <a:r>
              <a:rPr lang="en-US" altLang="en-US" sz="3600" b="1" i="1" dirty="0">
                <a:latin typeface="Times New Roman" panose="02020603050405020304" pitchFamily="18" charset="0"/>
                <a:cs typeface="Times New Roman" panose="02020603050405020304" pitchFamily="18" charset="0"/>
              </a:rPr>
              <a:t>, </a:t>
            </a:r>
            <a:r>
              <a:rPr lang="en-US" altLang="en-US" sz="3600" b="1" i="1" dirty="0" err="1">
                <a:latin typeface="Times New Roman" panose="02020603050405020304" pitchFamily="18" charset="0"/>
                <a:cs typeface="Times New Roman" panose="02020603050405020304" pitchFamily="18" charset="0"/>
              </a:rPr>
              <a:t>liệt</a:t>
            </a:r>
            <a:r>
              <a:rPr lang="en-US" altLang="en-US" sz="3600" b="1" i="1" dirty="0">
                <a:latin typeface="Times New Roman" panose="02020603050405020304" pitchFamily="18" charset="0"/>
                <a:cs typeface="Times New Roman" panose="02020603050405020304" pitchFamily="18" charset="0"/>
              </a:rPr>
              <a:t> </a:t>
            </a:r>
            <a:r>
              <a:rPr lang="en-US" altLang="en-US" sz="3600" b="1" i="1" dirty="0" err="1">
                <a:latin typeface="Times New Roman" panose="02020603050405020304" pitchFamily="18" charset="0"/>
                <a:cs typeface="Times New Roman" panose="02020603050405020304" pitchFamily="18" charset="0"/>
              </a:rPr>
              <a:t>kê</a:t>
            </a:r>
            <a:r>
              <a:rPr lang="en-US" altLang="en-US" sz="3600" b="1" i="1" dirty="0">
                <a:latin typeface="Times New Roman" panose="02020603050405020304" pitchFamily="18" charset="0"/>
                <a:cs typeface="Times New Roman" panose="02020603050405020304" pitchFamily="18" charset="0"/>
              </a:rPr>
              <a:t>, </a:t>
            </a:r>
            <a:r>
              <a:rPr lang="en-US" altLang="en-US" sz="3600" b="1" i="1" dirty="0" err="1">
                <a:latin typeface="Times New Roman" panose="02020603050405020304" pitchFamily="18" charset="0"/>
                <a:cs typeface="Times New Roman" panose="02020603050405020304" pitchFamily="18" charset="0"/>
              </a:rPr>
              <a:t>nêu</a:t>
            </a:r>
            <a:r>
              <a:rPr lang="en-US" altLang="en-US" sz="3600" b="1" i="1" dirty="0">
                <a:latin typeface="Times New Roman" panose="02020603050405020304" pitchFamily="18" charset="0"/>
                <a:cs typeface="Times New Roman" panose="02020603050405020304" pitchFamily="18" charset="0"/>
              </a:rPr>
              <a:t> </a:t>
            </a:r>
            <a:r>
              <a:rPr lang="en-US" altLang="en-US" sz="3600" b="1" i="1" dirty="0" err="1">
                <a:latin typeface="Times New Roman" panose="02020603050405020304" pitchFamily="18" charset="0"/>
                <a:cs typeface="Times New Roman" panose="02020603050405020304" pitchFamily="18" charset="0"/>
              </a:rPr>
              <a:t>ví</a:t>
            </a:r>
            <a:r>
              <a:rPr lang="en-US" altLang="en-US" sz="3600" b="1" i="1" dirty="0">
                <a:latin typeface="Times New Roman" panose="02020603050405020304" pitchFamily="18" charset="0"/>
                <a:cs typeface="Times New Roman" panose="02020603050405020304" pitchFamily="18" charset="0"/>
              </a:rPr>
              <a:t> </a:t>
            </a:r>
            <a:r>
              <a:rPr lang="en-US" altLang="en-US" sz="3600" b="1" i="1" dirty="0" err="1">
                <a:latin typeface="Times New Roman" panose="02020603050405020304" pitchFamily="18" charset="0"/>
                <a:cs typeface="Times New Roman" panose="02020603050405020304" pitchFamily="18" charset="0"/>
              </a:rPr>
              <a:t>dụ</a:t>
            </a:r>
            <a:r>
              <a:rPr lang="en-US" altLang="en-US" sz="3600" b="1" i="1" dirty="0">
                <a:latin typeface="Times New Roman" panose="02020603050405020304" pitchFamily="18" charset="0"/>
                <a:cs typeface="Times New Roman" panose="02020603050405020304" pitchFamily="18" charset="0"/>
              </a:rPr>
              <a:t>, dung </a:t>
            </a:r>
            <a:r>
              <a:rPr lang="en-US" altLang="en-US" sz="3600" b="1" i="1" dirty="0" err="1">
                <a:latin typeface="Times New Roman" panose="02020603050405020304" pitchFamily="18" charset="0"/>
                <a:cs typeface="Times New Roman" panose="02020603050405020304" pitchFamily="18" charset="0"/>
              </a:rPr>
              <a:t>số</a:t>
            </a:r>
            <a:r>
              <a:rPr lang="en-US" altLang="en-US" sz="3600" b="1" i="1" dirty="0">
                <a:latin typeface="Times New Roman" panose="02020603050405020304" pitchFamily="18" charset="0"/>
                <a:cs typeface="Times New Roman" panose="02020603050405020304" pitchFamily="18" charset="0"/>
              </a:rPr>
              <a:t> </a:t>
            </a:r>
            <a:r>
              <a:rPr lang="en-US" altLang="en-US" sz="3600" b="1" i="1" dirty="0" err="1">
                <a:latin typeface="Times New Roman" panose="02020603050405020304" pitchFamily="18" charset="0"/>
                <a:cs typeface="Times New Roman" panose="02020603050405020304" pitchFamily="18" charset="0"/>
              </a:rPr>
              <a:t>liệu</a:t>
            </a:r>
            <a:r>
              <a:rPr lang="en-US" altLang="en-US" sz="3600" b="1" i="1" dirty="0">
                <a:latin typeface="Times New Roman" panose="02020603050405020304" pitchFamily="18" charset="0"/>
                <a:cs typeface="Times New Roman" panose="02020603050405020304" pitchFamily="18" charset="0"/>
              </a:rPr>
              <a:t>, so </a:t>
            </a:r>
            <a:r>
              <a:rPr lang="en-US" altLang="en-US" sz="3600" b="1" i="1" dirty="0" err="1">
                <a:latin typeface="Times New Roman" panose="02020603050405020304" pitchFamily="18" charset="0"/>
                <a:cs typeface="Times New Roman" panose="02020603050405020304" pitchFamily="18" charset="0"/>
              </a:rPr>
              <a:t>sánh</a:t>
            </a:r>
            <a:r>
              <a:rPr lang="en-US" altLang="en-US" sz="3600" b="1" i="1" dirty="0">
                <a:latin typeface="Times New Roman" panose="02020603050405020304" pitchFamily="18" charset="0"/>
                <a:cs typeface="Times New Roman" panose="02020603050405020304" pitchFamily="18" charset="0"/>
              </a:rPr>
              <a:t> </a:t>
            </a:r>
            <a:r>
              <a:rPr lang="en-US" altLang="en-US" sz="3600" b="1" i="1" dirty="0" err="1">
                <a:latin typeface="Times New Roman" panose="02020603050405020304" pitchFamily="18" charset="0"/>
                <a:cs typeface="Times New Roman" panose="02020603050405020304" pitchFamily="18" charset="0"/>
              </a:rPr>
              <a:t>đối</a:t>
            </a:r>
            <a:r>
              <a:rPr lang="en-US" altLang="en-US" sz="3600" b="1" i="1" dirty="0">
                <a:latin typeface="Times New Roman" panose="02020603050405020304" pitchFamily="18" charset="0"/>
                <a:cs typeface="Times New Roman" panose="02020603050405020304" pitchFamily="18" charset="0"/>
              </a:rPr>
              <a:t> </a:t>
            </a:r>
            <a:r>
              <a:rPr lang="en-US" altLang="en-US" sz="3600" b="1" i="1" dirty="0" err="1">
                <a:latin typeface="Times New Roman" panose="02020603050405020304" pitchFamily="18" charset="0"/>
                <a:cs typeface="Times New Roman" panose="02020603050405020304" pitchFamily="18" charset="0"/>
              </a:rPr>
              <a:t>chiếu</a:t>
            </a:r>
            <a:r>
              <a:rPr lang="en-US" altLang="en-US" sz="3600" b="1" i="1" dirty="0">
                <a:latin typeface="Times New Roman" panose="02020603050405020304" pitchFamily="18" charset="0"/>
                <a:cs typeface="Times New Roman" panose="02020603050405020304" pitchFamily="18" charset="0"/>
              </a:rPr>
              <a:t>, </a:t>
            </a:r>
            <a:r>
              <a:rPr lang="en-US" altLang="en-US" sz="3600" b="1" i="1" dirty="0" err="1">
                <a:latin typeface="Times New Roman" panose="02020603050405020304" pitchFamily="18" charset="0"/>
                <a:cs typeface="Times New Roman" panose="02020603050405020304" pitchFamily="18" charset="0"/>
              </a:rPr>
              <a:t>phân</a:t>
            </a:r>
            <a:r>
              <a:rPr lang="en-US" altLang="en-US" sz="3600" b="1" i="1" dirty="0">
                <a:latin typeface="Times New Roman" panose="02020603050405020304" pitchFamily="18" charset="0"/>
                <a:cs typeface="Times New Roman" panose="02020603050405020304" pitchFamily="18" charset="0"/>
              </a:rPr>
              <a:t> </a:t>
            </a:r>
            <a:r>
              <a:rPr lang="en-US" altLang="en-US" sz="3600" b="1" i="1" dirty="0" err="1">
                <a:latin typeface="Times New Roman" panose="02020603050405020304" pitchFamily="18" charset="0"/>
                <a:cs typeface="Times New Roman" panose="02020603050405020304" pitchFamily="18" charset="0"/>
              </a:rPr>
              <a:t>tích</a:t>
            </a:r>
            <a:r>
              <a:rPr lang="en-US" altLang="en-US" sz="3600" b="1" i="1" dirty="0">
                <a:latin typeface="Times New Roman" panose="02020603050405020304" pitchFamily="18" charset="0"/>
                <a:cs typeface="Times New Roman" panose="02020603050405020304" pitchFamily="18" charset="0"/>
              </a:rPr>
              <a:t>, </a:t>
            </a:r>
            <a:r>
              <a:rPr lang="en-US" altLang="en-US" sz="3600" b="1" i="1" dirty="0" err="1">
                <a:latin typeface="Times New Roman" panose="02020603050405020304" pitchFamily="18" charset="0"/>
                <a:cs typeface="Times New Roman" panose="02020603050405020304" pitchFamily="18" charset="0"/>
              </a:rPr>
              <a:t>phân</a:t>
            </a:r>
            <a:r>
              <a:rPr lang="en-US" altLang="en-US" sz="3600" b="1" i="1" dirty="0">
                <a:latin typeface="Times New Roman" panose="02020603050405020304" pitchFamily="18" charset="0"/>
                <a:cs typeface="Times New Roman" panose="02020603050405020304" pitchFamily="18" charset="0"/>
              </a:rPr>
              <a:t> </a:t>
            </a:r>
            <a:r>
              <a:rPr lang="en-US" altLang="en-US" sz="3600" b="1" i="1" dirty="0" err="1">
                <a:latin typeface="Times New Roman" panose="02020603050405020304" pitchFamily="18" charset="0"/>
                <a:cs typeface="Times New Roman" panose="02020603050405020304" pitchFamily="18" charset="0"/>
              </a:rPr>
              <a:t>loại</a:t>
            </a:r>
            <a:r>
              <a:rPr lang="en-US" altLang="en-US" sz="3600" b="1" i="1" dirty="0">
                <a:latin typeface="Times New Roman" panose="02020603050405020304" pitchFamily="18" charset="0"/>
                <a:cs typeface="Times New Roman" panose="02020603050405020304" pitchFamily="18" charset="0"/>
              </a:rPr>
              <a:t>…. </a:t>
            </a:r>
            <a:endParaRPr lang="en-US" altLang="en-US" sz="3600" b="1" i="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p="http://schemas.openxmlformats.org/presentationml/2006/main">
  <p:tag name="ISPRING_ULTRA_SCORM_COURSE_ID" val="7F62A865-29DA-4CF2-96C0-4954B81BD2EF"/>
  <p:tag name="ISPRING_SCORM_RATE_SLIDES" val="1"/>
  <p:tag name="ISPRINGONLINEFOLDERID" val="0"/>
  <p:tag name="ISPRINGONLINEFOLDERPATH" val="Content List"/>
  <p:tag name="ISPRINGCLOUDFOLDERID" val="0"/>
  <p:tag name="ISPRINGCLOUDFOLDERPATH" val="Repository"/>
  <p:tag name="ISPRING_PLAYERS_CUSTOMIZATION" val="UEsDBBQAAgAIAKxNikvs4mgQiQQAADASAAAdAAAAdW5pdmVyc2FsL2NvbW1vbl9tZXNzYWdlcy5sbmetWN1u2zYUvi/QdyAEFNiAzW0HtCiGxIEsMTYRWXIlOU42DAIjMTYRSkz149a72qvsZm+wq13sXXYz7C12SMlJnLaQZAeIDZPK+c7vdw6po5NPqUBrlhdcZsfG68ErA7EslgnPlsfGPDz9/p2BipJmCRUyY8dGJg10Mnz+7EjQbFnRJYPfz58hdJSyooBlMVSr+zXiybExG0WWN52Z7mXkeGMvGpGxMbRkekuzDXLkUn7zw9t3n16/efvt0ctGrgtMMDUdZxcIaaQ3rzoAuaHvORGgYSdy8UVoDNV3PzlvHjrExcaw+dFPeubjc2Oovlvl5r6P3TAKHGLjiASR64U6Fg4OsW0ML2WFVnTNUCnRmrOPqFwxyGPJc4YKwRP9IJawkVWsTZntTU3iRj4OQp9YIfFcYxjIPN98p2FpVa5kDuoKlPCCXgmWaJ1QMfr5bc4KUE1LqCgEf+WKw3/KlPJs0KraNxfEHUeh5zlBhF17u2MMcZYgO6dKTU8U3wywDwA5LVi+h2ykq0yLI1OIfggTMp448AmVCRO+XAn4lH3tmGHIwYxlbVJQI9iH6gqChefbKmigClF0S4vio8yTnfp4mKg2YOJaHpSgFT4ADxXGFhhyzKFv5DmLyzawKQ4Cc4yjkXcBhQy88/pIeGdAt7M+Epc4AIrgoE3GNc/J2FQFryi2rf8tv2KqyllsEI1jkFPhW3NZFbCjQgos0EwrBv3UBPj9HNJGTOcrNK5RIbp6teRrBnbkCctbFUFnsbCtquj9nPwUnZrEwXYEZWV7iyjULU9pTOkGZbJENFnTLGboisW0glrfwLOEJ/qZyrPW/6HivyJaNl3lRdOQXBtfvDjQHhI60EgXNM86UPwR1E47/IKHVQHulSVLb8s2L1Tsm0gMnsSKQ/1ShPuqU13ycqBHj/Tv6U5gYdf0ifc0VVjwtBL1hDm4Fu8s61tErUbsF/gde7ol/6ktCeo5MiLQnEdcdpfAcHJQsxKGveguRdxTUDSrxxHMK5Jd99Dpeg2AK9G+GOcQqh0TziGEPeQXeBSQUPGCXRW8bD1iaXLVCfpyamM40wpWsntuX7FrCac5wei6PmnBxNWZHuyhrBeJHxwEd8Zqg+KCQcu6+MAkwVPwP+mAOZ/ibQTrYbgTiYWsRKLJL/iNHoiQmyplnx8xr3OZ6l1Bi23x1wP55BArauf8Wumsx1Hpjr+d8/uAvvtnOcCmb00iy3QtrC5FiuuioxBQSIXCCYPIMUdKHLiU0jJewcHjWlZZ0hGovtfY+NQEsMbngNE8Xv3z2x8dMR5ZUu+iZvfHXiDQGFQXxXdgP7uyZMUvbSChOdqV04suUs09cCv3799//ff7n62CBIrwSa5btJ5MqUxha9CuF2q8yZkZhqY1mQINAl31ssrhlNsHYWr6Z9AK9YXFGE5pfgN9NJRS9ELRkVb1V/bTfn8Tr0rBM9ZH9rBJpBwOySwybVu/lgDuCR7f1CM3gctX3LyfEHLZGcyamC602Ud4LOFlT0A92bZNCHher+9Zvv580N2tCv1u5+jlg1c9/wNQSwMEFAACAAgArE2KS03wALexAwAAOQ8AACcAAAB1bml2ZXJzYWwvZmxhc2hfcHVibGlzaGluZ19zZXR0aW5ncy54bWzlV19vGjkQf+dTWHvqY9kkTZo0WoiqBFRUAlzY3rVPkVkPrBuvvV3bUPp0n+Y+2H2SG6+BwEHbpT2qShWKwOOZ3/yfiaOrj5kgUyg0V7IRHNePAgIyUYzLSSN4E7efXgREGyoZFUpCI5AqIFfNWpTbkeA6HYIxyKoJwkh9mZtGkBqTX4bhbDarc50X7lYJaxBf1xOVhXkBGqSBIswFneOXmeeggwVCBQD8y5RciDVrNUIij3SrmBVAOEPLJXdOUdEWVKdB6NlGNHmYFMpKdq2EKkgxGTWC39on7rPk8VA3PAPpYqKbSHRkc0kZ484KKob8E5AU+CRFc89PAzLjzKSN4OTUoSB3uI1SYnvXqUO5VhgDaRbwGRjKqKH+6PUZ+Gj0kuBJbC5pxpMYb4jzvxHcxPfDbuemdd/rx63h/av4tutt2EMobr2N9xCKO3G3VYn/1btB667b6b2+j/v9btwZPEphiDY8jMLNEEQYKmWLBFYRiExqs5GkXGDR/ScuGgyWraDFBGLV5piVMRUaAvI+h8nvlgpu5ljdR1jdDwD5S51DYu5cHhqBKSwEj3AeEA3D5KxyfPZilePziw3XQ6/90a2dVkbUGJqkWA1IK02LwnXSkm2s5IZr7kxGSrCVQ5CNgPVoBms1Pnzgso2cxwEZYxIEuvqy4FQEhBt0PVkJazvShpuyl9rrnASxsOmB3A63QpGktNAbEV9F3VVy0vxTWcHIXFki+AMQowjmzmb4KwWyXvJkXKispGJTGqIFR41TDjNgVz6QHvBzit6hisyiJE6AXIDxGj5Y/omMYKwKxAU6xXmBdK49fn0v4Jxq/QhKlzY+8YXf6d203j5xDlI2pTLZExwTDlluDoJP50Qqs5TDcCTUaiiTwjgr76r4Vv/2NGieWeHT/H8nYw36gCk5jJZ9EvNVCyqrTem0bETXXCU0tiDHlHhMvEhwXHBpoSpgQiVRUswJTXAka9fWU66sRopvYA+tv91CL0+4LE8THG2osWBQVII8Oj55dnr2/PzixWU9/Oevv59+UWixrAaCOnV+W11/dr19ReoLS25Ltq2KzNUc29K6exMvFsz2CI5Ctxp2b4pyof2Mi6L/JsY4tarkc3DX+qMKXw8DVqnkWsNKcP0qXP3XVbju/BIcrC3ASibg0Jz4IYBjU/CMY7kcrAV+SEF+178uvpoPU5A/b8i+p4d/lYj50+r9sPFgiMKdby13k3HJM4yj2zerB1rz7PQInyA7r2o1RNt87jZr/wJQSwMEFAACAAgArE2KSzgBcUK0AgAAVAoAACEAAAB1bml2ZXJzYWwvZmxhc2hfc2tpbl9zZXR0aW5ncy54bWyVVm1v2jAQ/r5fgdh30nUvbJKL1FImVWJrtVZ8d5IjsXDsyHbo+PfzK3EggQyrEn7ueXzn891RJHeELT5MJijjlItXUIqwQhokYBOS303TRinOZhlnCpiaMS4qTKeLjz/tByWWeU3F9yDGarY4g9bN3H7GSLyPr3OzhgQZr2rMDmte8FmKs10heMPyq6GVhxoEJWynmTc/5svVoANKpHpSUHViWn03a5ykFiAlmJC+rcy6qqI4BRo83djPSE3r6vLtT2R7IomysvtPZg3JalzASZJvzRrmM316VzA367JAwV+lqZ9vzRqkUnwA0T388YtZgwpeN/X/1EgteGES2tVcfsSjhnKc6/YzUd2YdVVgLmQcXX0Fnx5718eI5L/GfY9MuwpOX0xeTwaCefSUwkKJBlASds4mS/7+3CjdH8EeIy3nRcf8ghsZs1qs5f2Bd8LyiOSBlrHhtKlg6cKNiF285S+XD3ZSLLaYSs89YlGAAvYejCJswZb5W2f1jBmBLfOVkhyeGT2c0U8tThNe+AH7t7ycfG0FhvU25CvsgtV4Wpu+lZFrDwROxXNYSBPOG6nAvBpKLOZCSs5iQgzvSYEV4eyX4aUHexmJkhODL7T+skKKKAp91WZj1DM6fi+77xajt3ar0f0mtJdz+4nSI/xuipXCWVnp3yQ5nXid7hGdmGnSrzBDUtNBPLEtjzTW95CowmIH4o1zOtYN4wrk2OO5a60hOkqiHKCkP8vIH9KXftZUKYiVfjUCoWy6mOOVpCip/lMbAu+QdwUDRqdUpT6OYXKsygjwJQBYZOWxANzOmaqGKkJhD6H1I8DeeOhqSOoiHaq3e7WGrYorziOjStJPirZUYl7X0CPY6Lj6Fc4youwVTqW9WqfzwxCOju7M5TDOTPXFJAf4auocre3nSdSg+W/yH1BLAwQUAAIACACsTYpLOD/HHIQDAABKDgAAJgAAAHVuaXZlcnNhbC9odG1sX3B1Ymxpc2hpbmdfc2V0dGluZ3MueG1s3Vdfb9MwEH/vp7CCeKTZxmBjSjuhLdUqylrW8O9pcuNrY+bYIbZbyhOfhg/GJ+Ect91Kx0gRQwhVU5fz3e/ufnfnS6PjT7kgUyg1V7IV7DZ3AgIyVYzLSSt4nXQeHQZEGyoZFUpCK5AqIMftRlTYkeA6G4IxqKoJwkh9VJhWkBlTHIXhbDZrcl2U7lQJaxBfN1OVh0UJGqSBMiwEneOXmReggwVCDQD8y5VcmLUbDUIij/RSMSuAcIaRS+6SouLM5CIIvdaIpleTUlnJTpRQJSkno1bwoLPnPksdj3TKc5COEt1GoRObI8oYd0FQMeSfgWTAJxlGe7AfkBlnJmsFe/sOBbXDTZQK22dOHcqJQgqkWcDnYCijhvpH78/AJ6OXAi9ic0lzniZ4Qlz6reA0uRz2uqfx5Xk/iYeXZ8nLno9hC6MkfpdsYZR0k15cS//s/SC+6HXPX1wm/X4v6Q6urZCitQyjcJ2CCKlStkxhxUBkMpuPJOUCe+4HXjQY7FpBywkkqsOxKmMqNATkQwGTV5YKbubY3DvY3FcAxXNdQGouXB1agSktBNdwHhADw+Ksavzk2arGB4drqYfe+3Vat0YZUWNommE3oKwKLQpvipZqYyXXUnPPZKQEWyU0RpYF5vK85FQEhBvMLV2dGseA6XCB/Dvb3eZYmo3k0oyWeo3DFY+uN9P2W2UFI3NlieBXQIwiWA2b438ZkJtNTMalyiupoNoQLTgDMuUwA3bsqfGAP3P0Hl3kFi1xpAsBxnv4aPlnMoKxKhEX6BQvAJRz7fGbWwEXVOtrULqM8aFv5e75afzuoUuQsimV6ZbgWELIC3Mv+HROpDJLO6QjpVZDVRTGWXVWJ7fm75dB89wKX+Y/XYwb0PdYkvvxsk1hfhlBbbcZnVaD6IargsYR5FgSj4kHKY47lxbqAqZUEiXFnNAUL1ntxnrKldUo8QPsofXvR+jtCZfV0wT3MXosGZS1IHd29x7vP3l6cPjsqBl++/L10Z1Gi/UzENS58/vn5KcL6xdWd6ytDduOKnPXc2zD6+27dbEyNq/gKHQX9u13f7Wi/s7V33+dYOZxnQoNLuI3dfTOkYJaTRQPa8H162j1X9TRuvBrbXBjpdUKAa/BiR9rvAgFzzk2wL019V9psbtfL3wD/qEW+3dJuHPO/lsO/NPqPXztxTsKb/3N0kD5+u+/duM7UEsDBBQAAgAIAKxNikvQmuqLlwEAAB4GAAAfAAAAdW5pdmVyc2FsL2h0bWxfc2tpbl9zZXR0aW5ncy5qc42UTU8CMRCG7/yKTb0agviBejOCiQkHE7kZD2UZlg3dtmnLChL+uzsFYdudFTuX7Ztn3+lMM912kmqxlCWPydZ/+/1buPcaoObMCi5DXbToBerMinwGk7wAkUtgEVL+/nqUdyeCMmbSm04372hra35MEbQmNENoltBKQvsitDVqcy5sXfwOCjsUtS+o1uXpyjklu6mSDqTrSmUK7hl28eJXvb4IViWYM+icpxCYDvxqI0+OtwOMOpeqQnO5GatMdac8XWZGreSsLf9io8FU973cA72HwfMosBO5da8Oijjx6B6jndQGrIVD3rsRBgkLPgVR8+359QcaGDcLiugyt7n7pZ+uMOq05hk0u9THCDFZeTW4AUaTc7B2e+K6jxEQgm/ANKyGNxgBqPRK/+MCtVEZdqSBNnt+RIXis1xmh9Q9DJLDw6JtW/dOhfrjD1kwQioaoQUxkUXbu0FNfTy5jpxcG6UdU78KSpSUqChRU2J5FIPzuPglwf1HwrhzPF0U1QNRvY1VJ7hZgpkoJaoCPs8dNc7V2f0AUEsDBBQAAgAIAKxNiks9PC/RwQAAAOUBAAAaAAAAdW5pdmVyc2FsL2kxOG5fcHJlc2V0cy54bWydkbEKwjAQhvc+RbjdxG6lJHUT3Bx0lpqmGmkvJZdaH9+UinSRgEMg//F9PyQnd6++Y0/jyTpUkPMtMIPaNRZvCs6n/aYARqHGpu4cGgXogO2qTNq8wKM3ZAKxWIGk4B7CUAoxTRO3NPjYQK4bQywmrl0v4ukditkUw6LC4pb2L/szgyrLGJPX0XbhgFW8x7QgjLxWMDsXjdxi60D8AhqTAEyqwVACaH0CeAwJwI8rQIrvm+ekRwrxo2KQYrWeKnsDUEsDBBQAAgAIAKxNikvZnKM3dAAAAHQAAAAcAAAAdW5pdmVyc2FsL2xvY2FsX3NldHRpbmdzLnhtbLOxr8jNUShLLSrOzM+zVTLUM1BSSM1Lzk/JzEu3VQoNcdO1UFIoLknMS0nMyc9LtVXKy1dSsLfjssnJT07MCU4tKQEqLFYoyEmsTC0KSc0FMkpS/RJzgSpfzJj4or/9acfsZy39zyatfTZl39OZK5T07bgAUEsDBBQAAgAIAESUV0cjtE77+wIAALAIAAAUAAAAdW5pdmVyc2FsL3BsYXllci54bWytVd9P2zAQfi7S/ofI79gtHQOqBMSQ0B7GhNSx7a0yiZt4TeLMdgjlr9/Zzu+lbEh7aJWc7/vufPfdxb96zlLviUnFRR6gBZ4jj+WhiHgeB+jh6+3xObq6fHfkFyndM+nxKEBlzg2ApsiLmAolLzSA76lOAtQzYGBGXiG5kFzvgfsUuNtIJ0v07mgGLrkKUKJ1sSKkqirMFSDyWIm0NCQKhyIjhWSK5ZpJ4tJAXoNd6b+j4ZeJnOh9wVQPWei3B65JWo5nxQck1RILGZOT+XxBftx9XocJy+gxz5WmeciQB5Wc2VI+0nB3J6IyZcrYZr5Lcs20NklY28zXK744zz0lwwA5h03GlKIxUzjNY0QclkyA/W1KVVLzqAGt4VU7XvNav4153zRutnOkcy7Kx5SrBI76kM46CfTJMKqf2etaBT00Cro1TMiT7FfJJYvs67dWjPMFcgFbxdk8sapCOICnWxpqIfc3AAMV1R3EbdOwaxq2oJYDt9HXHQVqbrtlVJeSNaWa+U88YuILlZIaWVxqWTKfjIw1lgzBPnFXrpvUNcRPdJae/kNvjN+oNT/Va52xgP/RmE9A1NaE5xF7vuXgo1kGNdUMim1sWBcpNjG7nFT5mPV0PTC5HOumwEU8TWXMYAwjqinp7OQQlEmqwCUs5QjbOzgITnicpPDTkwzj04M0GZW7SYbewUFwKsLdBLQ1t2Uk4zqOxNQqyCcT68QPS6VFxl+sPAd7Rq+sDl8buebouuDtwdn8j1EcxGgGc4smVpd56u2r5vDezKlWnc+mcJaBWmEemC4L59XMQlmMfCK2pWWqb/o5NfuwBx3lPDUd01zfQe+iWvMX5lU8Ml+6xdLUJGFGMwH6cL7sMUA/YbsMwlvToYhbkTd1wJjYN/dvK9ps+bp1ruuHOuxDDZ84qxzGzdRHUEcsRZlHox7iovuIqBR22rVk1EvZFm60OAGRiiJA7+GhvvPF6UV35bPFRYO1ed27wC6XN6z0OuFOQaTWdXsRv94N8PgbUEsDBBQAAgAIAKxNiktfiFvqaggAAJEgAAApAAAAdW5pdmVyc2FsL3NraW5fY3VzdG9taXphdGlvbl9zZXR0aW5ncy54bWy1Wktv48gRvudXNBQskACB9aBeDjQK+GjZxMiUVqTtmQSBQIltiTDJVsiWZrzQIYcFNrdFghwS5JRLkEuOOQVI/kuAnWz+RaqbpEXKkkzaE3FsDKvrq6quVz/kXnTvBuo6YtR3v7KZSwOTMOYGi6j/A4R6c+rRcBySiLCouqPcuoFDP+jBHeU0oEbMDhw7dFQ+GvVraCA+qNuRu1oX3ppKs4E6TdzAXaThlgpj55J2LqkwpjXqaq+6JyKWG5I5Cdhhqb1qbvQpQA8iEjI9cMjHvpTnzg7lZ3AR2o4LfFG/3eTPNtW61Zr8Qc16q9PC24YsSVIbqS2trtW2nc55R64jXGu2atJW6TakhoTqrVb9vL2tdxotCd4G522Q0sTnbdTsNJsNbdvADUAjWVa0hrrtSOf1ugzacPdc3Q4GSqdWQ/V6XWpq21ZbGig1BNwSyJClLnegpEmK1N7KilzvSmigDpRBc4s13FZbqNvA7Vpt21QUqVbbOXc3u6y7dtTC00nd+YzAgyE4OMpzq3oguXrzdRgCs0X8lWczggLbJ28q3//ht99/+813v/nTp6+//fS7v336/T+/++NfK0mKinROAalleWpMBDIX1z8orVcVYymjsC1bHFk6cp03ldmaMRqczWnAwOCzgIa+7VX6P4zzJ5ldESTdkLAM7s6ek526jvgUhSW6IKfhOQWaU39lBw9DuqBnM3t+vwjpOnAKmbl8WJHQc4N74K6dd1R8UpHnRkxnxM/Zh7v8KQ5bQc+KCDevjflTCOnZM+KlGmviUwK3U/m8R/agGzdymYDKdf6cgq7sBdkLQIM/pzEBaMmDOvx5HsTIRwbsEm8Bp3V49gMJ80rilnkSRVfrVdl8WoV0wZ2dxz0f6EecR6EDBQtuYY0/hUB8glxhoSglbhPz1/YYk9f9XtLzQQsEN9tcEpIQOVam6uhqLBvvp8PRxWiq6BeVvhpXJeJl+aNGu/ux3mr/uFdNcAUlmVfycJiXhYSwVq2YLMOajIZTEIiHUwO/syp9/rs0dHRtDXUDV/rJf0oLGE/wTaXPfxeBXk8m2LCm5lDX8FQ3p8bIEn4ZYgtrlf57ukZLe0MQo2jjkg+ILQmC9uyGBEWe64gB3rLdYE0K6NNGV7JuTCfYtCa6aukjo9I3aRg+/ERIttdsCcmztCPkuJE984gj1EKKiHHeXkC72KMh+MeWLnBS33aDsyLaJ/KtblxMrdFoaE6xoaWUSh8HDtJCm2sqL2gim3gCMkIb1vKXwaci+4QEJHteaSGX+sXlEH4sbsilu1h68MNeYM0YQ0jGJCgAhMTBE8g607wdTTTuQ1CIbLSyo+gDDZ1c0mRDV0C2bqgjSE3Vysi3uJhUNgTeDeaQOmTOCsi7wqYpX+CpMnoHOQ61OSoJGr2FknxbEvQem1BD2CwAM+Qb/ULmFcHLMC2QtAbnNs937wHZ8znguDc3Ll1HQOEehjIR1RidldZk4i+vIZC6PDxS7bFgcLZ4W7gbAqaEDixzBXRBG1KxxrPry2v959OBrA+xNoV000a3U0t0Sa7Utx9QQBmynY0dzAmakbm9hkp4gDHHdcQYj7ww4Vdr9ytks6T/fJG0LkPD7754gUm5hnfAMtgxgzLYpqzYc9q525IZvNAQnutHrSjigBebYKrYkCf66POEKHL9tRd36c8RqEfjygbrWTte76/iYfs/GGPGLVjRoaMpLi0FwrAS8yUHFk+vFFA3BqBuHPdzaPj8lFpKgDFKZBgUvULMDXguZ8gNeLSciFusmLoFm61bMuOnjwJgUatx1A7Hm58RPQKH9MdSnZE7Cvslj9ibeCMDa5cIf5EoZ7ZKuaXF0q0hGG6AzEWcVCDVc31+hiom9voKp66IV4PcfG7p2nNEdXvuvVgRwM9rnzzdh92F1BdUz47SvI4XpZ+90pB4ipNY77jcBuKxQAvHKlOfr4qYieWJejlVZUPF/ETB69krjoPq4D4ZWuZ0KCtcApSJb7P5ElbhO37OKy4rPhFoeCCDvGTyJrHD+fLfv/5LcTF79sRUlFB/WlYOFD/vmvhR3i8Mykj0ywJyLFnJQ8VLQWByoEqh//nXP/77578XweqQn5/lxGLHq5JPfX7DVUg1VEASRdmyZPXyCorEFDVB1yFsBUsKuZInb6Hvia1+pX9lh/fQNy1KvbKChON5arLSNuxOuGvmuQEpCX/1QsQnb+njqaxp4ugPJeq58/t49XXg/JLc8iGPLsrIUy9lA5rznkjiuKy8TLG2pU0LOkL8vusHm4NL3SNhd5/i2dDCWe56JmAh9cb8YuvpTS4w8Hs4SOM+C/mJPn3LckRL+iGJXcKVpexzjsGEMd8qZnh3tH3uCS8dJ8OaEPb5bqgHi4IaTybDnqfvo1RVEde+/TvbixLEI+2J4XDGSoYylu+I+/wG+cie8GeI+/wmX1BGcKh7AtofySLTqzjFDrP0IoEDHhKIFpXwpG95Hm7BkF/JRhmTEkKe06cO6Yt10XJ9ktQyp2UNrh6xuBc8bl2uOGb2IKYd8a8ccgO73K2eTt4ec5lHjme2mAfUXzb64v1Q+ic8h/I//upg3xkxFbGHFXlTgUOIPV/yNh9VUCLjTYW7M/5+5hhulTYz3ssySGHNaagvmrno5aVUBryFl1NF41I/DepVn/ipVz0VoV4i9ngAg7U/IyGGHHBJmpx5WpZ7md6C3YjNaB52ZDCLZ0sQHcDpKMVkCLm0Ehuqx6SK37IMsK1krkc2JG1UGULGN6en34ugOE7ntsyG5I5lszuhlC6CpNPtUjHLnR84ChOnsYO4eKRk0TF7FonpH+hW6dKTUXZgNUrbNM/3LGtMyGXuAWXAeywAvWp2lYUu9eRb1n0aQEHe0b86+B9QSwMEFAACAAgArE2KS+9ftoEPFgAASHUAABcAAAB1bml2ZXJzYWwvdW5pdmVyc2FsLnBuZ+3da1hSWb8AcMtuY95mpryUik3TZbqZ42ipKdplmrLUMk0zJcUkw2sGKAiUltpU+nbzUipdpsy8kJriDdE0qZykJhUShYzUhAAVN6Cw4dCpec/M1Puc53w437bPI4rutX9rr73W2v/1/8A64+u93chgkYGenp7Rjl+27tXTm9Wup6ffOW+O7i/3W/1v6H7MSNy7fbNeRZfVqO7NLJTnbk89vcrs+eqw2br3X8X/EpSop2fc9uF7BjPuboSe3vGBHVs99yWFigd8zq7BDXQMyq6mzGjWo6XOT1iKWnFztdFW332b32wO95hn4BmybcGZuq++yzu9c8GpX+bN+vrS7p9s897fHDcBlYXKTr8fSqf3+4OoBlWzsdVPxYThyX0Ih5ey+lLVJo4RiS7rcm3cwEtCKvrQ1AGQNHRlvxpraHHoxIw5/3ip6PIQBfc03Es2Irsd0Y6PwLVTQvf1rd73Iz4/1iIw/HrffhXGvJ2HF6213zV6+AvH1EXp97QI2Wk4PlFxB/582ennmMsRnx11yLbNo+b+XGDTTlxSh7WEhIU7tOjpG67/y4tHw8mjYSYkrYo/P9w740vVyVzvu/a9J37h5Phqwd+KfiyfM8NzF3j+LqP5/mFiWCK5kWH59/JyS9P2Wfae575w4h9tM2fAZvM2H1ryeZN57jL9tv3zpjy5Uj/VYmzP63K9AL3PTvi/QQaHZkMQBEEQBEEQBEEQBEEQBEEQBEEQBEEQBEEQBEEQBEEQBEEQBEEQBEEQBEEQBEEQBEEQBEEQBEEQBEEQBEEQBEEQBEEQBEEQBEEQBEEQBEEQBEEQBEEQBEEQBEEQBEEQBEEQBEEQBEEQBEEQBEEQBEEQBEEQBEEQBEEQBEEQBEEQBEEQBEEQBEEQBP3/QWOv48gqblcc8wsf/X7I9tEJ2+XzDG5+4XPfL8/wNFSuHPvhNpcZ1RP2j3KHeLpymV+F/+dywrrTpz4DdXXcZYr8vCI3DeeFt2w/SZsZOOOzKnroGmOW/Req/vSE7ZyUBUmrTyw88X+Aog3C4xigXDI1QuG7gZMvG5kwcori8dJsJf2NRbd9KXI/837WUP3TScf+OAUmugsDUxLKTP92iS2jhoZkCX04YM+z6yS4oj+xtMGTqAacxGIqaFFQda3MODyueWpY4oWYvqhX+90JsX4gsyprtIRhGyoAsRXIRCFSClIk1wqRIs6Pf206h7FpEZX/docrUJ1AjHYTYQqD3zti3vx+MZuBS+nIpRqHs9xVZRbY3yx6NwdZv6zB9feJECIQew8puwUDj+xn5Fox7VIG5zeyQwlicoWqFAEeVTyLI8kkChxDNbBNin7CH3EB497ZMdQTKqamGA6Ozs0Cx0glomfWrAZWH6jIZaiH9NnBBEaXpXMH/0XjWp9N4+2xfGby3WIkJagBWONLu6VNTnhHFIutkX/uVRCpj/nm8Vp4mtiVP+WtQHU1dDlSvq6V1rKJhPeXzgTMrQwuO68wuvOhCcYO6ur7K9LvwpstsOnnIYZBx/ph7ilKOLs0L4AcOn6bRH67FFav4i+TsjDG5Ot7mM2bA61lLJK8GqdlZKFPl2MR3YdhKg4zEhlJDwkp5tVWsCW5x/ZcKDldM62lq6Kf/tIYk6G2VsV6EcsA+8tDfq9cgfzbXqyZGFdjbcGoJbYe+funJmdHX+94uYKSMhGJ9EWb0VXvmrkdJVpNQ3b2VJVfaRqnBN7SreCnEd8NsVMOmoCcjDjEjBtvtoPSi7YBqPTdsy+4LD1isaQvaBOzqZzHnky7aNbQN15SfWtVag+ZdqJ7XakySOEP4rb9jqXUXO+t2G/TZ5m2MC8ddY6obIMVnTsqjhk5Fw26CpFHUN9LGtcC9htYxQbhIxurjz8Juh6bMfdds82/u4fKsFu0K0TGavKKI0hlh0ZV9cOiHuKAq7GXnXl7lnqSWX4/hxcWTKUB2JCH3Bgwr5hX4VYTHdVy7/qPpJ28bhUmnTPV7EkrXmIszTDYDvAFvkE37hbS/cOqt1F/PdhGi7NZtfU8S34UNbPLucChCpDeZVAL5LFeZyPpXNzjEZZz15qQY2Z3uQnNLOqWpqRgxbef+m1/xkl8TImXsh6wot3ApbASFktU0sBp/FE60j93fngq5xF5PHBmshiTM6fSRR+lnt4rYJR+t8t1fpRYHA8CJovuSBrN2jsSjli035l5QFUtdy+u4M/3Tvy5L6ZvGreGvlbnZ1YmEqtFAz/TkODIDmleQ7/9pz0zTgav9/WhNA6xjRbDjSUDqBF8fwqf7OOGqcKtyTm4TjdDpXLIT8f6V3R2o7fUiAJWlnY+ui9zz6t7YOuE2mpKiBhn5/A2lCYS2waOuWIdGKSxNNgajZLt/nx0wDuXokBfFIiTPu6pEU+eEzu17W2xjb6irFCUIFumdmO5Kfpb93yYrZ20z7EVPqm8FWBOZ27BkgCfKwWEwspfw4ADEV6h8cROscxJxt8nispum+ecYlQ5LRtk2Ljofhm0Ly+uM9YOPZcvCgdQYuBxH6Cgp3Pcl2ZorL3iOomUJXK6lBineLqa+l6jZMIltT9fL1J4TR1wwLjewXN6BfcnH+0lMDuHFIrr/ZW49x/35thIOWmOSBl/Q85xkws4RVSklpir0YTiR2+n3eTQZ1XGEUXBjRTwPQrHIE9covRvOz14sgIO03q84N2pCGZwuT5gXEhoHCL3PB+nIvQNAXwx2GOCbePaN3mDySppCUPmu9KNkxFKeidGx8E1g3FKkiIE+5hPfsd0B+ReqYH1R6jOTiTYwtBVmTXkw1UanEWgd8I1OkvRXN+bUPFLj+TaoF/A6vQecG9r1bZOs8fpdvfgKdfw8LZ3/kvQSieBh1MTDP/zgbpgGc4QsY/8JKaeais/H5eCVHyYs/QpcqAmoXMEz5LnKJxxwcI5LDpjLQ2pxsSJ7C14d3ji+KkpmyOuvVmOHztpbtTrbq3BVA6TMpJ0rYiZ2J/uNe2aoykFEpniMs9o4dy78rats6lhx0uqjToulFUEs0v5KlLPECAXT/vhAhub1qGl0kIc75URoik5qbAh9EMbqHwXfGqDxhrbgFZk0vIX3eOFhFUHCfciQtzVAwRyBi+Dp9EyLNmVFcXf90rNWnTTw7yedaUOjD6KCWIf41EVlj5IZL/xDwm4Ec1nvOYQdsYM1NaQtxP2gA0DXrGdzStxd/PrqYsBzEQ5jYfXeoWB2hKH9qNjdzuP7uIoHirpXN08sB90E1AHBPHkp7YB/O1CwsBV7qbmWGlSnfpHWF4jot/u40AtYHnQ07t7mcF+K+oMfbIsKSf8sqNKLc/BBM8Kf/PLJnJVefhhD9dXKI5HDmmNG9KLz6qr6WZuVFcPfrUDGKFfShMqe8YtKBH7pDRNk80tqWtJVGflEZriX+xvXdGmaPhvD2AFwrQK/WBGuv09DQFhes3gsMCf5GVaylDQGKBYZTqcyjGLoNNGW90nJ3h8xuREsPOW988Fo2KW4llXZTMD6abAhG00fu+69F7RTme1PwJRHL5H6h46DZQ0F3crLsrRq04VCg0rpzl91PG6qkk5TQRkZXRKpYkP/93568j6QN8eNAxxHmbuXfj2j5vPm7+NF46L+598JybW5rywyc3KGJSvOVuPqharOHhNrVVuyaXLQnvN2KxbvCeegAW5H7Mqy4jb1XzpqjEx51Gv7uqCTRfDzg1aA2cR6jcSzgM8nqLrNN5xNAw/aG7wayP+nbmq550mdGIiZVLVfN9KJN00iVTIFdrdncT4QkVr90j8YvsO/YfdmJHm0fOMQSDlvepAlXSxqD41UMVz3OQEeKD4QQkZm56PWtvlIkZGrqmegR0fYwJ+Sym1Ge9rWMo8JOD5LolWotZmGsGqA5qOsv51ZAn6XrAhTFDTejxJ7k+PAe8xfw0mhUosX024cwWj08o+Lmt2JVHKoO8m9gMb62a3JijRTFzKN905XPeUa1UvXN0FnSyz9r7W/FVkZLxiYfsiTnriqN/y7ITtFXRBb6jW92BqoPasrE/VDli/9NqwHsDcKgT8+esVsylOqYasq1cJIUxewsbvM2scHnZoXQF3Wn/WeNRYTVbPBu2WIpdXjdbrFDVpn4KvvUZWAsSVAqGRuKwcf27jwnYhi3tmk3iUSLft7bq6qINqxq/VLN1FVxE7WWDbyXrg6lrPMo0EaxXs9YpNznqxJx0W9+qdNczzPUN77203OrNm5IFZZqqLue5EGQzRt8j5m1CZblXv6sq3iadtbNfHW+mruqaFxIHF7qfv01IBCdXLONyPVm6jtppwCacLBicESqyV9fZPWzixWm7AcTSH9lX9D9gr4m6UznkWZlpKmQpeaoEoplNKUKsNl/q6lpa5OUW3vtvH+p5zLOUAp5QbwLxO17zqrh7pgEk3Hq2ZF8heXJTg1BRS7LKlTJNVQ3mJct1SduX5IPp4TdofRZHH+D750fGLT4Utq+AKf7gkLQx1UTueokur1lLyxDG9NzVtMM19lZzGICrObFKHkANyy4nkCjKRv3IAxaxnyWdX8mRq7tmjtZiSwhuYMofq4a4D1mSiC2AZ7sWoLU8+P4+ULWAnHLf6NBjc9L1ghBjLfdz5D2mHHNTbf1u1oMdhWXr2qDAhEpxSnsoffIVY+1uPtrbYy9vxwm3YftbkHwoHjXOze7o8gc10xqUHSt9eH/RbNtKld9YwXNxl91PbUIqSeqVmZx/pumUotTBmvYY9d7jo1/qhbQDXJElg/gIdOKuy0zh8YePTVyh3Wf4Au1leM+Dn4wac5Ge7yTkSP8p09wDmVCVXNcxRDb+eABRTS1CZNbQYk5kX0wKJ2qt4g6H+oIiyCpowzzny4+QVYZGkHmeau3XeNW9PR2WeX9ym/OFSufM5ypIXhKcRA+mDZ5/RLp3q0H4juJrZk9g8TDSaO2xGPYCzVFy+vTZCObFKnI8TcI/fsw1wwjNHeEU/Bs0NU6btWX1WfLo3vW5R3aoqMb68Ocsk0i5z4WRJ8YYut8NVdO3gS2KHZ/TBbSKGSTL+9xw/VS/vRbC7vRxc339z6HbBEjmbocEo6lnE2P0vSptbfgdJw/koSYUfu5wWRLAKgQsWl6um6KpkIdpD1eeMM5hUxvTl16pCNz7ANRFMjtzx9ofNrRvPD2e6+8VInIzn5oQtQFMda4ewk1m5ncTC8D+DHMexh/PtrJZligngvRK2KTo7iql9+vYiu3VRUVTtpP1kP7KTBzYMjWjCOIuLBh2By090g95NRgUu9MZ3lL/d51kWPZnFousCsCT/bcGz0PB2Q23PaeyJDJ/qEtHClpLigm5Pqr47aU+DQbTf4L3TNGxyaa1Asce0j2vCOp6Hp6RyCNTZWIpPfll1qw1x8gXdPtriibABcELDww7y085+r+/HH0vXXgyXRl1qM++lTLvweWRp3jqww13TbG8sF4u6nWGHuvmOmyIBkKppJMIWtKfsHp3COS/9eH9Tnre89IETfReICl85Kqi7aim4DF1MoLuShO/RqPQeriI0g6aoo6FuKOSJK+iGcbIx+xRVIHelO+6Yb81VuYlXTexLd8n4etKvtgHL8cxI4US1LpDKcV0+GlPbn4zmDQcyjyEmG3RhxESnHd9t4TF+fphfLvHNtxQOqAuseKAEx5Cpnma1mpCVbY3FHdNuZMOjZ4JkjuHChkTEhvTV7IMLSln1ZkQhWUGPPyLFVkxN+/MPKR7d8XPDVOMWZ+yJVrugBDSxtUmuqjXz05R30agJlHMJsGC5Ta5/9yvzO8KEye4dG8QwHjqbPOKdYzm30mCruAEduh/bGd+n4hSvo7jYAOfqB8/AE1dY1Yi67Uu0cJtWrsrSffcDa/4WwSFVoHDk3I+VQ4mbTVVShkv97C57fmRnIW04JgsTbGef2XN2iI1OP39rP3GvZiKX0aQaCH1NSCqkkoDSRjvyVGc458qj+2brH90nmR7UXdxuU7SPAo0wOQpEaWfqwj6C+AQ2WYr5Bk9LFLOp2HRp/0ysxKG9j7/BPS1mXdeHpy1o2v5pUTI6J5QI9KR1fROsUk7sreA38u2GsEUybNPkH17XwgOtvXSL8Eal3fd0n2kf8vRLnPa7jvVY/3wbypQ/2anJuzBgajybfFAXPsfKd1XzRrylE0T+46MDR6m31ysWhWLu9Cq37WTVHI+ZWp7yePwdSBRkbgRczomJk7F/rYWhOkahlrEQalYVnZmJtpMOSNF8fg1C+wpFGbBqm1U5/0zY6fsfntBUS7wUSVaODWoLrJ0UPz0eD4qAge+2z/6QLFCxXKqGDSsHR58svJrhc6PsuZ92QBM1ugxBwFMEXjymfUXiPa69eVvBkuGM/CLnXIeHH3MBJH0f96mIfQtEyRs7kG/QyTCAujOWeC/CNavLtPFfK3v/e/mYiu98tTQ1cBh9PfnpW9Dt8AQH4YNH8LNAxQDbb3kuyUr3MDoGt7L/c7UntUySPdtggnervJ3NWjeEp6vAvbEjzrFMEVW3RDmzLTXPFju+ja7Y8WGA4MuLxoPCBeyvZZefiIyjUjmjaZxm84fw3g310666yutWkqDb0nWoj+mYkwf1gUV7mfho/Ki0eET9R5y2MpZ/1q6ZA1rexJUJj328ZTZuj3Xzdffbs0KtegROhv/ao4XBQ6pC92lfbIcBl3f45E9efpJfvKs3cSIb2I2WgGuSeQzuBZUeTQHwh6L/TGhYbmQKHvnB14VOaAi83KZsNKPrIgWGZ0bJ/JazKrsRKusHcrmd85bwUWsXHB1N5+dYXUNop9k4T6RVE14LPvEhHVOAUjLCtPGhrfwaXz0cubS3sitF9aFSY0ePCf2ei2SNmiweewOtTX+g6Os/b4uePmB4vQZ+FvESEDlW47tELuxJ+3J6OQamyGq92rmfsiRnbyibZ59xUJt3OlHSxehVxYxWTr0xZ9QR3lcyzbZXNsTSn131MWMDu51eeLht0C4wWSckVny4ykGZ3biMxfzd7SPUaVSA3+r2FqVBNokvUs5TgRHNMiZqNK95ODESY9qIifCSZCJDRxbghAtOoJv4vVbXPuwouZ+6TH6FmnI4bgHhfx4ZsidvGjoZls4BWQv/mlQr4Hqcv8uefn+XWBg2yupgKxO1F5v3wrRX7YkljT2eZbzxkpzpZXPf5FRUyw3P3MYJ+4GKURL3WPSq+B7RmR6/R0Iy0ydfPc1mkBQ/NTbsMpQ9m3rOWhHHMv2Lkot6fZUkCfljQ68mukAzTp0q6F/Q3queXUFIRtjGgu7Jg6fNsR+SQZLBtgyY8kNkMjDNlApkzsx/ZAB1QyKV8zujYk6Wnc3n+cGWmEUfcpWoXfb//I+e/p45s+xf32pZraIFyQeokv3/yH86zrFR6zqD+datX0gHnjg5T7/noY1aANNmKg+x921m+1+x/Pwg7k++a9+3MrRgnOeuGZH/aTfMVgmcUbAMe+2R3xMs48fPK6qNu74oEGyYHw6IKFo1auvsUy3mM7+QomR51FDlItA2gDxGJYNohaRRaoD0vvClXTjrvtL/uH8oCLO7LTyT9KbnvZ7ua8c2760Vmw+l/hdQSwMEFAACAAgArE2KSzeoczFKAAAAawAAABsAAAB1bml2ZXJzYWwvdW5pdmVyc2FsLnBuZy54bWyzsa/IzVEoSy0qzszPs1Uy1DNQsrfj5bIpKEoty0wtV6gAigEFIUBJoRLINUJwyzNTSjJAKizNEIIZqZnpGSW2ShaW5nBBfaCZAFBLAQIAABQAAgAIAKxNikvs4mgQiQQAADASAAAdAAAAAAAAAAEAAAAAAAAAAAB1bml2ZXJzYWwvY29tbW9uX21lc3NhZ2VzLmxuZ1BLAQIAABQAAgAIAKxNiktN8AC3sQMAADkPAAAnAAAAAAAAAAEAAAAAAMQEAAB1bml2ZXJzYWwvZmxhc2hfcHVibGlzaGluZ19zZXR0aW5ncy54bWxQSwECAAAUAAIACACsTYpLOAFxQrQCAABUCgAAIQAAAAAAAAABAAAAAAC6CAAAdW5pdmVyc2FsL2ZsYXNoX3NraW5fc2V0dGluZ3MueG1sUEsBAgAAFAACAAgArE2KSzg/xxyEAwAASg4AACYAAAAAAAAAAQAAAAAArQsAAHVuaXZlcnNhbC9odG1sX3B1Ymxpc2hpbmdfc2V0dGluZ3MueG1sUEsBAgAAFAACAAgArE2KS9Ca6ouXAQAAHgYAAB8AAAAAAAAAAQAAAAAAdQ8AAHVuaXZlcnNhbC9odG1sX3NraW5fc2V0dGluZ3MuanNQSwECAAAUAAIACACsTYpLPTwv0cEAAADlAQAAGgAAAAAAAAABAAAAAABJEQAAdW5pdmVyc2FsL2kxOG5fcHJlc2V0cy54bWxQSwECAAAUAAIACACsTYpL2ZyjN3QAAAB0AAAAHAAAAAAAAAABAAAAAABCEgAAdW5pdmVyc2FsL2xvY2FsX3NldHRpbmdzLnhtbFBLAQIAABQAAgAIAESUV0cjtE77+wIAALAIAAAUAAAAAAAAAAEAAAAAAPASAAB1bml2ZXJzYWwvcGxheWVyLnhtbFBLAQIAABQAAgAIAKxNiktfiFvqaggAAJEgAAApAAAAAAAAAAEAAAAAAB0WAAB1bml2ZXJzYWwvc2tpbl9jdXN0b21pemF0aW9uX3NldHRpbmdzLnhtbFBLAQIAABQAAgAIAKxNikvvX7aBDxYAAEh1AAAXAAAAAAAAAAAAAAAAAM4eAAB1bml2ZXJzYWwvdW5pdmVyc2FsLnBuZ1BLAQIAABQAAgAIAKxNiks3qHMxSgAAAGsAAAAbAAAAAAAAAAEAAAAAABI1AAB1bml2ZXJzYWwvdW5pdmVyc2FsLnBuZy54bWxQSwUGAAAAAAsACwBJAwAAlTUAAAAA"/>
  <p:tag name="ISPRING_PRESENTATION_TITLE" val="手绘卡通可爱教育儿童类PPT模板"/>
  <p:tag name="ISPRING_SCORM_ENDPOINT" val="&lt;endpoint&gt;&lt;enable&gt;0&lt;/enable&gt;&lt;lrs&gt;http://&lt;/lrs&gt;&lt;auth&gt;0&lt;/auth&gt;&lt;login&gt;&lt;/login&gt;&lt;password&gt;&lt;/password&gt;&lt;key&gt;&lt;/key&gt;&lt;name&gt;&lt;/name&gt;&lt;email&gt;&lt;/email&gt;&lt;/endpoint&gt;&#10;"/>
</p:tagLst>
</file>

<file path=ppt/theme/theme1.xml><?xml version="1.0" encoding="utf-8"?>
<a:theme xmlns:a="http://schemas.openxmlformats.org/drawingml/2006/main" name="www.jp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sc1244m">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ww.freeppt7.co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11117</Words>
  <Application>WPS Presentation</Application>
  <PresentationFormat>Widescreen</PresentationFormat>
  <Paragraphs>346</Paragraphs>
  <Slides>38</Slides>
  <Notes>33</Notes>
  <HiddenSlides>0</HiddenSlides>
  <MMClips>5</MMClips>
  <ScaleCrop>false</ScaleCrop>
  <HeadingPairs>
    <vt:vector size="6" baseType="variant">
      <vt:variant>
        <vt:lpstr>已用的字体</vt:lpstr>
      </vt:variant>
      <vt:variant>
        <vt:i4>14</vt:i4>
      </vt:variant>
      <vt:variant>
        <vt:lpstr>主题</vt:lpstr>
      </vt:variant>
      <vt:variant>
        <vt:i4>4</vt:i4>
      </vt:variant>
      <vt:variant>
        <vt:lpstr>幻灯片标题</vt:lpstr>
      </vt:variant>
      <vt:variant>
        <vt:i4>38</vt:i4>
      </vt:variant>
    </vt:vector>
  </HeadingPairs>
  <TitlesOfParts>
    <vt:vector size="56" baseType="lpstr">
      <vt:lpstr>Arial</vt:lpstr>
      <vt:lpstr>SimSun</vt:lpstr>
      <vt:lpstr>Wingdings</vt:lpstr>
      <vt:lpstr>Microsoft YaHei</vt:lpstr>
      <vt:lpstr>Times New Roman</vt:lpstr>
      <vt:lpstr>Tahoma</vt:lpstr>
      <vt:lpstr>Cooper Black</vt:lpstr>
      <vt:lpstr>Calibri</vt:lpstr>
      <vt:lpstr>Arial Unicode MS</vt:lpstr>
      <vt:lpstr>等线</vt:lpstr>
      <vt:lpstr>MS Mincho</vt:lpstr>
      <vt:lpstr>Segoe Print</vt:lpstr>
      <vt:lpstr>等线</vt:lpstr>
      <vt:lpstr>Corbel</vt:lpstr>
      <vt:lpstr>www.jpppt.com</vt:lpstr>
      <vt:lpstr>www.freeppt7.com</vt:lpstr>
      <vt:lpstr>3_Office Theme</vt:lpstr>
      <vt:lpstr>6_Office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www.freeppt7.com</Company>
  <LinksUpToDate>false</LinksUpToDate>
  <SharedDoc>false</SharedDoc>
  <HyperlinksChanged>false</HyperlinksChanged>
  <AppVersion>14.0000</AppVersion>
  <Manager>www.freeppt7.com</Manager>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templates</dc:title>
  <dc:creator>www.freeppt7.com</dc:creator>
  <cp:keywords>www.freeppt7.com</cp:keywords>
  <dc:description>www.freeppt7.com</dc:description>
  <cp:lastModifiedBy>THU DUNG</cp:lastModifiedBy>
  <cp:revision>265</cp:revision>
  <dcterms:created xsi:type="dcterms:W3CDTF">2015-05-05T08:02:00Z</dcterms:created>
  <dcterms:modified xsi:type="dcterms:W3CDTF">2023-10-15T13:15:17Z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1033-12.2.0.13266</vt:lpwstr>
  </property>
  <property fmtid="{D5CDD505-2E9C-101B-9397-08002B2CF9AE}" pid="3" name="ICV">
    <vt:lpwstr>01117FA4DD624FF0AAA838C54A8042CB_12</vt:lpwstr>
  </property>
</Properties>
</file>