
<file path=[Content_Types].xml><?xml version="1.0" encoding="utf-8"?>
<Types xmlns="http://schemas.openxmlformats.org/package/2006/content-types">
  <Default Extension="jpeg" ContentType="image/jpeg"/>
  <Default Extension="JPG" ContentType="image/.jpg"/>
  <Default Extension="emf" ContentType="image/x-emf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drawing4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4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diagrams/quickStyle4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8" r:id="rId3"/>
    <p:sldMasterId id="2147483663" r:id="rId4"/>
    <p:sldMasterId id="2147483668" r:id="rId5"/>
    <p:sldMasterId id="2147483677" r:id="rId6"/>
    <p:sldMasterId id="2147483687" r:id="rId7"/>
    <p:sldMasterId id="2147483699" r:id="rId8"/>
    <p:sldMasterId id="2147483711" r:id="rId9"/>
    <p:sldMasterId id="2147483723" r:id="rId10"/>
    <p:sldMasterId id="2147483735" r:id="rId11"/>
  </p:sldMasterIdLst>
  <p:notesMasterIdLst>
    <p:notesMasterId r:id="rId13"/>
  </p:notesMasterIdLst>
  <p:sldIdLst>
    <p:sldId id="693" r:id="rId12"/>
    <p:sldId id="694" r:id="rId14"/>
    <p:sldId id="696" r:id="rId15"/>
    <p:sldId id="691" r:id="rId16"/>
    <p:sldId id="697" r:id="rId17"/>
    <p:sldId id="701" r:id="rId18"/>
    <p:sldId id="702" r:id="rId19"/>
    <p:sldId id="700" r:id="rId20"/>
    <p:sldId id="705" r:id="rId21"/>
    <p:sldId id="706" r:id="rId22"/>
    <p:sldId id="707" r:id="rId23"/>
    <p:sldId id="708" r:id="rId24"/>
    <p:sldId id="703" r:id="rId25"/>
    <p:sldId id="382" r:id="rId26"/>
    <p:sldId id="704" r:id="rId27"/>
    <p:sldId id="384" r:id="rId28"/>
    <p:sldId id="710" r:id="rId29"/>
    <p:sldId id="709" r:id="rId30"/>
    <p:sldId id="742" r:id="rId31"/>
    <p:sldId id="745" r:id="rId32"/>
    <p:sldId id="752" r:id="rId33"/>
    <p:sldId id="751" r:id="rId34"/>
    <p:sldId id="750" r:id="rId35"/>
    <p:sldId id="753" r:id="rId36"/>
    <p:sldId id="749" r:id="rId37"/>
    <p:sldId id="748" r:id="rId38"/>
    <p:sldId id="747" r:id="rId39"/>
    <p:sldId id="746" r:id="rId40"/>
    <p:sldId id="744" r:id="rId41"/>
    <p:sldId id="743" r:id="rId42"/>
    <p:sldId id="719" r:id="rId43"/>
    <p:sldId id="757" r:id="rId44"/>
    <p:sldId id="756" r:id="rId45"/>
    <p:sldId id="755" r:id="rId46"/>
    <p:sldId id="761" r:id="rId47"/>
    <p:sldId id="760" r:id="rId48"/>
    <p:sldId id="759" r:id="rId49"/>
    <p:sldId id="758" r:id="rId50"/>
    <p:sldId id="765" r:id="rId51"/>
    <p:sldId id="764" r:id="rId52"/>
    <p:sldId id="763" r:id="rId53"/>
    <p:sldId id="762" r:id="rId54"/>
    <p:sldId id="766" r:id="rId55"/>
    <p:sldId id="754" r:id="rId56"/>
    <p:sldId id="767" r:id="rId57"/>
    <p:sldId id="769" r:id="rId58"/>
    <p:sldId id="711" r:id="rId59"/>
    <p:sldId id="712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h Phuong" initials="HP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F0F5"/>
    <a:srgbClr val="EBF1DE"/>
    <a:srgbClr val="DBEEF4"/>
    <a:srgbClr val="FDEADA"/>
    <a:srgbClr val="FFFFFF"/>
    <a:srgbClr val="F2F2F2"/>
    <a:srgbClr val="FF0000"/>
    <a:srgbClr val="009999"/>
    <a:srgbClr val="FFCCCC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4660"/>
  </p:normalViewPr>
  <p:slideViewPr>
    <p:cSldViewPr snapToGrid="0">
      <p:cViewPr varScale="1">
        <p:scale>
          <a:sx n="68" d="100"/>
          <a:sy n="68" d="100"/>
        </p:scale>
        <p:origin x="4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4" Type="http://schemas.openxmlformats.org/officeDocument/2006/relationships/commentAuthors" Target="commentAuthors.xml"/><Relationship Id="rId63" Type="http://schemas.openxmlformats.org/officeDocument/2006/relationships/tableStyles" Target="tableStyles.xml"/><Relationship Id="rId62" Type="http://schemas.openxmlformats.org/officeDocument/2006/relationships/viewProps" Target="viewProps.xml"/><Relationship Id="rId61" Type="http://schemas.openxmlformats.org/officeDocument/2006/relationships/presProps" Target="presProps.xml"/><Relationship Id="rId60" Type="http://schemas.openxmlformats.org/officeDocument/2006/relationships/slide" Target="slides/slide48.xml"/><Relationship Id="rId6" Type="http://schemas.openxmlformats.org/officeDocument/2006/relationships/slideMaster" Target="slideMasters/slideMaster5.xml"/><Relationship Id="rId59" Type="http://schemas.openxmlformats.org/officeDocument/2006/relationships/slide" Target="slides/slide47.xml"/><Relationship Id="rId58" Type="http://schemas.openxmlformats.org/officeDocument/2006/relationships/slide" Target="slides/slide46.xml"/><Relationship Id="rId57" Type="http://schemas.openxmlformats.org/officeDocument/2006/relationships/slide" Target="slides/slide45.xml"/><Relationship Id="rId56" Type="http://schemas.openxmlformats.org/officeDocument/2006/relationships/slide" Target="slides/slide44.xml"/><Relationship Id="rId55" Type="http://schemas.openxmlformats.org/officeDocument/2006/relationships/slide" Target="slides/slide43.xml"/><Relationship Id="rId54" Type="http://schemas.openxmlformats.org/officeDocument/2006/relationships/slide" Target="slides/slide42.xml"/><Relationship Id="rId53" Type="http://schemas.openxmlformats.org/officeDocument/2006/relationships/slide" Target="slides/slide41.xml"/><Relationship Id="rId52" Type="http://schemas.openxmlformats.org/officeDocument/2006/relationships/slide" Target="slides/slide40.xml"/><Relationship Id="rId51" Type="http://schemas.openxmlformats.org/officeDocument/2006/relationships/slide" Target="slides/slide39.xml"/><Relationship Id="rId50" Type="http://schemas.openxmlformats.org/officeDocument/2006/relationships/slide" Target="slides/slide38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37.xml"/><Relationship Id="rId48" Type="http://schemas.openxmlformats.org/officeDocument/2006/relationships/slide" Target="slides/slide36.xml"/><Relationship Id="rId47" Type="http://schemas.openxmlformats.org/officeDocument/2006/relationships/slide" Target="slides/slide35.xml"/><Relationship Id="rId46" Type="http://schemas.openxmlformats.org/officeDocument/2006/relationships/slide" Target="slides/slide34.xml"/><Relationship Id="rId45" Type="http://schemas.openxmlformats.org/officeDocument/2006/relationships/slide" Target="slides/slide33.xml"/><Relationship Id="rId44" Type="http://schemas.openxmlformats.org/officeDocument/2006/relationships/slide" Target="slides/slide32.xml"/><Relationship Id="rId43" Type="http://schemas.openxmlformats.org/officeDocument/2006/relationships/slide" Target="slides/slide31.xml"/><Relationship Id="rId42" Type="http://schemas.openxmlformats.org/officeDocument/2006/relationships/slide" Target="slides/slide30.xml"/><Relationship Id="rId41" Type="http://schemas.openxmlformats.org/officeDocument/2006/relationships/slide" Target="slides/slide29.xml"/><Relationship Id="rId40" Type="http://schemas.openxmlformats.org/officeDocument/2006/relationships/slide" Target="slides/slide28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27.xml"/><Relationship Id="rId38" Type="http://schemas.openxmlformats.org/officeDocument/2006/relationships/slide" Target="slides/slide26.xml"/><Relationship Id="rId37" Type="http://schemas.openxmlformats.org/officeDocument/2006/relationships/slide" Target="slides/slide25.xml"/><Relationship Id="rId36" Type="http://schemas.openxmlformats.org/officeDocument/2006/relationships/slide" Target="slides/slide24.xml"/><Relationship Id="rId35" Type="http://schemas.openxmlformats.org/officeDocument/2006/relationships/slide" Target="slides/slide23.xml"/><Relationship Id="rId34" Type="http://schemas.openxmlformats.org/officeDocument/2006/relationships/slide" Target="slides/slide22.xml"/><Relationship Id="rId33" Type="http://schemas.openxmlformats.org/officeDocument/2006/relationships/slide" Target="slides/slide21.xml"/><Relationship Id="rId32" Type="http://schemas.openxmlformats.org/officeDocument/2006/relationships/slide" Target="slides/slide20.xml"/><Relationship Id="rId31" Type="http://schemas.openxmlformats.org/officeDocument/2006/relationships/slide" Target="slides/slide19.xml"/><Relationship Id="rId30" Type="http://schemas.openxmlformats.org/officeDocument/2006/relationships/slide" Target="slides/slide18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8" Type="http://schemas.openxmlformats.org/officeDocument/2006/relationships/slide" Target="slides/slide16.xml"/><Relationship Id="rId27" Type="http://schemas.openxmlformats.org/officeDocument/2006/relationships/slide" Target="slides/slide15.xml"/><Relationship Id="rId26" Type="http://schemas.openxmlformats.org/officeDocument/2006/relationships/slide" Target="slides/slide14.xml"/><Relationship Id="rId25" Type="http://schemas.openxmlformats.org/officeDocument/2006/relationships/slide" Target="slides/slide13.xml"/><Relationship Id="rId24" Type="http://schemas.openxmlformats.org/officeDocument/2006/relationships/slide" Target="slides/slide12.xml"/><Relationship Id="rId23" Type="http://schemas.openxmlformats.org/officeDocument/2006/relationships/slide" Target="slides/slide11.xml"/><Relationship Id="rId22" Type="http://schemas.openxmlformats.org/officeDocument/2006/relationships/slide" Target="slides/slide10.xml"/><Relationship Id="rId21" Type="http://schemas.openxmlformats.org/officeDocument/2006/relationships/slide" Target="slides/slide9.xml"/><Relationship Id="rId20" Type="http://schemas.openxmlformats.org/officeDocument/2006/relationships/slide" Target="slides/slide8.xml"/><Relationship Id="rId2" Type="http://schemas.openxmlformats.org/officeDocument/2006/relationships/theme" Target="theme/theme1.xml"/><Relationship Id="rId19" Type="http://schemas.openxmlformats.org/officeDocument/2006/relationships/slide" Target="slides/slide7.xml"/><Relationship Id="rId18" Type="http://schemas.openxmlformats.org/officeDocument/2006/relationships/slide" Target="slides/slide6.xml"/><Relationship Id="rId17" Type="http://schemas.openxmlformats.org/officeDocument/2006/relationships/slide" Target="slides/slide5.xml"/><Relationship Id="rId16" Type="http://schemas.openxmlformats.org/officeDocument/2006/relationships/slide" Target="slides/slide4.xml"/><Relationship Id="rId15" Type="http://schemas.openxmlformats.org/officeDocument/2006/relationships/slide" Target="slides/slide3.xml"/><Relationship Id="rId14" Type="http://schemas.openxmlformats.org/officeDocument/2006/relationships/slide" Target="slides/slide2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96215C-1296-449B-8FD8-F3C4D08E62C8}" type="doc">
      <dgm:prSet loTypeId="urn:microsoft.com/office/officeart/2005/8/layout/cycle5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SG"/>
        </a:p>
      </dgm:t>
    </dgm:pt>
    <dgm:pt modelId="{B5B04230-F4D9-4AA6-B7F7-65A19FB29E22}">
      <dgm:prSet phldrT="[Text]" custT="1"/>
      <dgm:spPr/>
      <dgm:t>
        <a:bodyPr/>
        <a:lstStyle/>
        <a:p>
          <a:r>
            <a:rPr lang="en-SG" sz="2800" b="1" i="1" smtClean="0">
              <a:latin typeface="Times New Roman" panose="02020603050405020304" pitchFamily="18" charset="0"/>
              <a:cs typeface="Times New Roman" panose="02020603050405020304" pitchFamily="18" charset="0"/>
            </a:rPr>
            <a:t>Xuất thân</a:t>
          </a:r>
          <a:endParaRPr lang="en-SG" sz="2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C55F19-CED7-4469-A141-11C2184EA56A}" cxnId="{CAFDB772-E6A6-47A2-9290-386C922D7DEF}" type="parTrans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F454DA-D8F2-48B8-B514-9ADA1CAA6625}" cxnId="{CAFDB772-E6A6-47A2-9290-386C922D7DEF}" type="sibTrans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010C65-F7D8-4C79-AC56-4CCF7FF2E0D1}">
      <dgm:prSet phldrT="[Text]" custT="1"/>
      <dgm:spPr/>
      <dgm:t>
        <a:bodyPr/>
        <a:lstStyle/>
        <a:p>
          <a:r>
            <a:rPr lang="en-SG" sz="2800" b="1" i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Thời đại</a:t>
          </a:r>
          <a:endParaRPr lang="en-SG" sz="2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C884FA-2C58-4BB6-B5A3-78C5303B4312}" cxnId="{50284D41-A856-40A0-B37C-0ADA327C504D}" type="parTrans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D37039-2931-42D0-945A-F1BBD0D82026}" cxnId="{50284D41-A856-40A0-B37C-0ADA327C504D}" type="sibTrans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86C88C-3212-4BA7-B239-8B30C8E0F654}">
      <dgm:prSet phldrT="[Text]" custT="1"/>
      <dgm:spPr/>
      <dgm:t>
        <a:bodyPr/>
        <a:lstStyle/>
        <a:p>
          <a:r>
            <a:rPr lang="en-SG" sz="2800" b="1" i="1" smtClean="0">
              <a:latin typeface="Times New Roman" panose="02020603050405020304" pitchFamily="18" charset="0"/>
              <a:cs typeface="Times New Roman" panose="02020603050405020304" pitchFamily="18" charset="0"/>
            </a:rPr>
            <a:t>Cuộc đời</a:t>
          </a:r>
          <a:endParaRPr lang="en-SG" sz="2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E6AE2C-5EB1-4759-8DD5-094900E8FDCA}" cxnId="{F645950D-046E-44D4-BF7F-B9A8B7404FE2}" type="parTrans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3E19C6-1499-4736-B4AA-DC3A57A8859C}" cxnId="{F645950D-046E-44D4-BF7F-B9A8B7404FE2}" type="sibTrans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81769B-D05B-437C-B33A-D305CC877A5C}">
      <dgm:prSet phldrT="[Text]" custT="1"/>
      <dgm:spPr/>
      <dgm:t>
        <a:bodyPr/>
        <a:lstStyle/>
        <a:p>
          <a:r>
            <a:rPr lang="en-SG" sz="2800" b="1" i="1" smtClean="0">
              <a:latin typeface="Times New Roman" panose="02020603050405020304" pitchFamily="18" charset="0"/>
              <a:cs typeface="Times New Roman" panose="02020603050405020304" pitchFamily="18" charset="0"/>
            </a:rPr>
            <a:t>Con người</a:t>
          </a:r>
          <a:endParaRPr lang="en-SG" sz="2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F5B653-0623-456A-BA05-05765989CC07}" cxnId="{102EFBE1-5B1B-40B2-8AED-6F41D47D2D5D}" type="parTrans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F89C16-EBC4-4DD3-8EBF-45F4BCE396C3}" cxnId="{102EFBE1-5B1B-40B2-8AED-6F41D47D2D5D}" type="sibTrans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4D9C30-E17E-4280-9876-DC8BE643C112}">
      <dgm:prSet phldrT="[Text]" custT="1"/>
      <dgm:spPr/>
      <dgm:t>
        <a:bodyPr/>
        <a:lstStyle/>
        <a:p>
          <a:r>
            <a:rPr lang="en-SG" sz="2200" b="1" i="1" smtClean="0">
              <a:latin typeface="Times New Roman" panose="02020603050405020304" pitchFamily="18" charset="0"/>
              <a:cs typeface="Times New Roman" panose="02020603050405020304" pitchFamily="18" charset="0"/>
            </a:rPr>
            <a:t>Sự nghiệp sáng tác</a:t>
          </a:r>
          <a:endParaRPr lang="en-SG" sz="22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6E9076-1AEE-4A60-B972-C1B8737B8409}" cxnId="{CE76B43A-17D3-445E-9927-B38EC729B6C9}" type="parTrans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E66B36-71D5-4684-883D-8BC6396151A1}" cxnId="{CE76B43A-17D3-445E-9927-B38EC729B6C9}" type="sibTrans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124FAE-A8D5-45E1-929C-364F21E12E58}" type="pres">
      <dgm:prSet presAssocID="{1B96215C-1296-449B-8FD8-F3C4D08E62C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907C586-CF59-41B7-8936-850E8BE04698}" type="pres">
      <dgm:prSet presAssocID="{B5B04230-F4D9-4AA6-B7F7-65A19FB29E2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6D30A6-E3FF-42E0-ABD3-F04FB231EE17}" type="pres">
      <dgm:prSet presAssocID="{B5B04230-F4D9-4AA6-B7F7-65A19FB29E22}" presName="spNode" presStyleCnt="0"/>
      <dgm:spPr/>
      <dgm:t>
        <a:bodyPr/>
        <a:lstStyle/>
        <a:p>
          <a:endParaRPr lang="en-US"/>
        </a:p>
      </dgm:t>
    </dgm:pt>
    <dgm:pt modelId="{829320FD-9797-443B-8A5A-9843120AA526}" type="pres">
      <dgm:prSet presAssocID="{DCF454DA-D8F2-48B8-B514-9ADA1CAA6625}" presName="sibTrans" presStyleLbl="sibTrans1D1" presStyleIdx="0" presStyleCnt="5"/>
      <dgm:spPr/>
      <dgm:t>
        <a:bodyPr/>
        <a:lstStyle/>
        <a:p>
          <a:endParaRPr lang="en-US"/>
        </a:p>
      </dgm:t>
    </dgm:pt>
    <dgm:pt modelId="{2DEB7551-BE24-4CB2-9048-6E5A728B5B05}" type="pres">
      <dgm:prSet presAssocID="{F2010C65-F7D8-4C79-AC56-4CCF7FF2E0D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87C150-4B66-440F-8DCE-D3D6EF55FD16}" type="pres">
      <dgm:prSet presAssocID="{F2010C65-F7D8-4C79-AC56-4CCF7FF2E0D1}" presName="spNode" presStyleCnt="0"/>
      <dgm:spPr/>
      <dgm:t>
        <a:bodyPr/>
        <a:lstStyle/>
        <a:p>
          <a:endParaRPr lang="en-US"/>
        </a:p>
      </dgm:t>
    </dgm:pt>
    <dgm:pt modelId="{DF1B153F-FADD-4797-99E6-A44E2EB37BB5}" type="pres">
      <dgm:prSet presAssocID="{8CD37039-2931-42D0-945A-F1BBD0D82026}" presName="sibTrans" presStyleLbl="sibTrans1D1" presStyleIdx="1" presStyleCnt="5"/>
      <dgm:spPr/>
      <dgm:t>
        <a:bodyPr/>
        <a:lstStyle/>
        <a:p>
          <a:endParaRPr lang="en-US"/>
        </a:p>
      </dgm:t>
    </dgm:pt>
    <dgm:pt modelId="{CBF08044-83C4-4AA4-BD20-53C4063824F3}" type="pres">
      <dgm:prSet presAssocID="{1B86C88C-3212-4BA7-B239-8B30C8E0F654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FDDF68-0A6B-4672-B83F-6BCF95159601}" type="pres">
      <dgm:prSet presAssocID="{1B86C88C-3212-4BA7-B239-8B30C8E0F654}" presName="spNode" presStyleCnt="0"/>
      <dgm:spPr/>
      <dgm:t>
        <a:bodyPr/>
        <a:lstStyle/>
        <a:p>
          <a:endParaRPr lang="en-US"/>
        </a:p>
      </dgm:t>
    </dgm:pt>
    <dgm:pt modelId="{01215D36-4435-4A04-98A5-A8475484B772}" type="pres">
      <dgm:prSet presAssocID="{263E19C6-1499-4736-B4AA-DC3A57A8859C}" presName="sibTrans" presStyleLbl="sibTrans1D1" presStyleIdx="2" presStyleCnt="5"/>
      <dgm:spPr/>
      <dgm:t>
        <a:bodyPr/>
        <a:lstStyle/>
        <a:p>
          <a:endParaRPr lang="en-US"/>
        </a:p>
      </dgm:t>
    </dgm:pt>
    <dgm:pt modelId="{5DE1AAD0-2BA4-4AC5-92D5-5F44503F8623}" type="pres">
      <dgm:prSet presAssocID="{6581769B-D05B-437C-B33A-D305CC877A5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B5D414-254A-4FEC-A22F-E74857EEB0AF}" type="pres">
      <dgm:prSet presAssocID="{6581769B-D05B-437C-B33A-D305CC877A5C}" presName="spNode" presStyleCnt="0"/>
      <dgm:spPr/>
      <dgm:t>
        <a:bodyPr/>
        <a:lstStyle/>
        <a:p>
          <a:endParaRPr lang="en-US"/>
        </a:p>
      </dgm:t>
    </dgm:pt>
    <dgm:pt modelId="{5A213B98-18A8-4A6C-A9BA-7E4C36C82AB9}" type="pres">
      <dgm:prSet presAssocID="{48F89C16-EBC4-4DD3-8EBF-45F4BCE396C3}" presName="sibTrans" presStyleLbl="sibTrans1D1" presStyleIdx="3" presStyleCnt="5"/>
      <dgm:spPr/>
      <dgm:t>
        <a:bodyPr/>
        <a:lstStyle/>
        <a:p>
          <a:endParaRPr lang="en-US"/>
        </a:p>
      </dgm:t>
    </dgm:pt>
    <dgm:pt modelId="{C3FADEB8-9F57-4B21-A963-D494F135F672}" type="pres">
      <dgm:prSet presAssocID="{F94D9C30-E17E-4280-9876-DC8BE643C112}" presName="node" presStyleLbl="node1" presStyleIdx="4" presStyleCnt="5" custScaleY="934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12D3D4-C9E6-4F96-BD07-874E4471CBE1}" type="pres">
      <dgm:prSet presAssocID="{F94D9C30-E17E-4280-9876-DC8BE643C112}" presName="spNode" presStyleCnt="0"/>
      <dgm:spPr/>
      <dgm:t>
        <a:bodyPr/>
        <a:lstStyle/>
        <a:p>
          <a:endParaRPr lang="en-US"/>
        </a:p>
      </dgm:t>
    </dgm:pt>
    <dgm:pt modelId="{E97F1B82-B858-4AE1-9508-740BC5FCEE5A}" type="pres">
      <dgm:prSet presAssocID="{76E66B36-71D5-4684-883D-8BC6396151A1}" presName="sibTrans" presStyleLbl="sibTrans1D1" presStyleIdx="4" presStyleCnt="5"/>
      <dgm:spPr/>
      <dgm:t>
        <a:bodyPr/>
        <a:lstStyle/>
        <a:p>
          <a:endParaRPr lang="en-US"/>
        </a:p>
      </dgm:t>
    </dgm:pt>
  </dgm:ptLst>
  <dgm:cxnLst>
    <dgm:cxn modelId="{F645950D-046E-44D4-BF7F-B9A8B7404FE2}" srcId="{1B96215C-1296-449B-8FD8-F3C4D08E62C8}" destId="{1B86C88C-3212-4BA7-B239-8B30C8E0F654}" srcOrd="2" destOrd="0" parTransId="{05E6AE2C-5EB1-4759-8DD5-094900E8FDCA}" sibTransId="{263E19C6-1499-4736-B4AA-DC3A57A8859C}"/>
    <dgm:cxn modelId="{F788E9B3-41F4-460D-88E1-084F7BB1AB56}" type="presOf" srcId="{6581769B-D05B-437C-B33A-D305CC877A5C}" destId="{5DE1AAD0-2BA4-4AC5-92D5-5F44503F8623}" srcOrd="0" destOrd="0" presId="urn:microsoft.com/office/officeart/2005/8/layout/cycle5"/>
    <dgm:cxn modelId="{CAFDB772-E6A6-47A2-9290-386C922D7DEF}" srcId="{1B96215C-1296-449B-8FD8-F3C4D08E62C8}" destId="{B5B04230-F4D9-4AA6-B7F7-65A19FB29E22}" srcOrd="0" destOrd="0" parTransId="{7BC55F19-CED7-4469-A141-11C2184EA56A}" sibTransId="{DCF454DA-D8F2-48B8-B514-9ADA1CAA6625}"/>
    <dgm:cxn modelId="{F1CF6D4D-B7C9-410F-8664-6ADCFCF8E992}" type="presOf" srcId="{1B96215C-1296-449B-8FD8-F3C4D08E62C8}" destId="{1B124FAE-A8D5-45E1-929C-364F21E12E58}" srcOrd="0" destOrd="0" presId="urn:microsoft.com/office/officeart/2005/8/layout/cycle5"/>
    <dgm:cxn modelId="{9A070AF7-1C00-4361-B9B0-A16E0845716D}" type="presOf" srcId="{1B86C88C-3212-4BA7-B239-8B30C8E0F654}" destId="{CBF08044-83C4-4AA4-BD20-53C4063824F3}" srcOrd="0" destOrd="0" presId="urn:microsoft.com/office/officeart/2005/8/layout/cycle5"/>
    <dgm:cxn modelId="{718F1F16-0E73-4CCE-AD81-BB1DF25883E3}" type="presOf" srcId="{76E66B36-71D5-4684-883D-8BC6396151A1}" destId="{E97F1B82-B858-4AE1-9508-740BC5FCEE5A}" srcOrd="0" destOrd="0" presId="urn:microsoft.com/office/officeart/2005/8/layout/cycle5"/>
    <dgm:cxn modelId="{8F06A8B6-CB32-4677-8DA2-9590C846975A}" type="presOf" srcId="{F94D9C30-E17E-4280-9876-DC8BE643C112}" destId="{C3FADEB8-9F57-4B21-A963-D494F135F672}" srcOrd="0" destOrd="0" presId="urn:microsoft.com/office/officeart/2005/8/layout/cycle5"/>
    <dgm:cxn modelId="{BA027130-1F78-4772-8DB8-50BA28FB107B}" type="presOf" srcId="{B5B04230-F4D9-4AA6-B7F7-65A19FB29E22}" destId="{C907C586-CF59-41B7-8936-850E8BE04698}" srcOrd="0" destOrd="0" presId="urn:microsoft.com/office/officeart/2005/8/layout/cycle5"/>
    <dgm:cxn modelId="{D0111A7B-4F25-469D-8396-460682C89741}" type="presOf" srcId="{F2010C65-F7D8-4C79-AC56-4CCF7FF2E0D1}" destId="{2DEB7551-BE24-4CB2-9048-6E5A728B5B05}" srcOrd="0" destOrd="0" presId="urn:microsoft.com/office/officeart/2005/8/layout/cycle5"/>
    <dgm:cxn modelId="{CE76B43A-17D3-445E-9927-B38EC729B6C9}" srcId="{1B96215C-1296-449B-8FD8-F3C4D08E62C8}" destId="{F94D9C30-E17E-4280-9876-DC8BE643C112}" srcOrd="4" destOrd="0" parTransId="{2E6E9076-1AEE-4A60-B972-C1B8737B8409}" sibTransId="{76E66B36-71D5-4684-883D-8BC6396151A1}"/>
    <dgm:cxn modelId="{1F139AD1-05C7-4E62-B1FF-5AED0FCCA1C5}" type="presOf" srcId="{DCF454DA-D8F2-48B8-B514-9ADA1CAA6625}" destId="{829320FD-9797-443B-8A5A-9843120AA526}" srcOrd="0" destOrd="0" presId="urn:microsoft.com/office/officeart/2005/8/layout/cycle5"/>
    <dgm:cxn modelId="{300A4FBC-104B-4A11-8427-84E44C44AE6F}" type="presOf" srcId="{48F89C16-EBC4-4DD3-8EBF-45F4BCE396C3}" destId="{5A213B98-18A8-4A6C-A9BA-7E4C36C82AB9}" srcOrd="0" destOrd="0" presId="urn:microsoft.com/office/officeart/2005/8/layout/cycle5"/>
    <dgm:cxn modelId="{50284D41-A856-40A0-B37C-0ADA327C504D}" srcId="{1B96215C-1296-449B-8FD8-F3C4D08E62C8}" destId="{F2010C65-F7D8-4C79-AC56-4CCF7FF2E0D1}" srcOrd="1" destOrd="0" parTransId="{34C884FA-2C58-4BB6-B5A3-78C5303B4312}" sibTransId="{8CD37039-2931-42D0-945A-F1BBD0D82026}"/>
    <dgm:cxn modelId="{102EFBE1-5B1B-40B2-8AED-6F41D47D2D5D}" srcId="{1B96215C-1296-449B-8FD8-F3C4D08E62C8}" destId="{6581769B-D05B-437C-B33A-D305CC877A5C}" srcOrd="3" destOrd="0" parTransId="{9EF5B653-0623-456A-BA05-05765989CC07}" sibTransId="{48F89C16-EBC4-4DD3-8EBF-45F4BCE396C3}"/>
    <dgm:cxn modelId="{6C76DF67-E574-485C-8D60-739FD28353E8}" type="presOf" srcId="{8CD37039-2931-42D0-945A-F1BBD0D82026}" destId="{DF1B153F-FADD-4797-99E6-A44E2EB37BB5}" srcOrd="0" destOrd="0" presId="urn:microsoft.com/office/officeart/2005/8/layout/cycle5"/>
    <dgm:cxn modelId="{C86EE645-4025-4C47-B462-F87973F7712E}" type="presOf" srcId="{263E19C6-1499-4736-B4AA-DC3A57A8859C}" destId="{01215D36-4435-4A04-98A5-A8475484B772}" srcOrd="0" destOrd="0" presId="urn:microsoft.com/office/officeart/2005/8/layout/cycle5"/>
    <dgm:cxn modelId="{78860D59-CF9F-49AA-BD5D-041FCD7FA135}" type="presParOf" srcId="{1B124FAE-A8D5-45E1-929C-364F21E12E58}" destId="{C907C586-CF59-41B7-8936-850E8BE04698}" srcOrd="0" destOrd="0" presId="urn:microsoft.com/office/officeart/2005/8/layout/cycle5"/>
    <dgm:cxn modelId="{D04D1CB8-D4B8-4624-B699-A8748517DAC1}" type="presParOf" srcId="{1B124FAE-A8D5-45E1-929C-364F21E12E58}" destId="{656D30A6-E3FF-42E0-ABD3-F04FB231EE17}" srcOrd="1" destOrd="0" presId="urn:microsoft.com/office/officeart/2005/8/layout/cycle5"/>
    <dgm:cxn modelId="{CB763C5B-0A8D-45DA-8420-0F9E32B91E80}" type="presParOf" srcId="{1B124FAE-A8D5-45E1-929C-364F21E12E58}" destId="{829320FD-9797-443B-8A5A-9843120AA526}" srcOrd="2" destOrd="0" presId="urn:microsoft.com/office/officeart/2005/8/layout/cycle5"/>
    <dgm:cxn modelId="{40F9EF49-7F10-47AB-9089-47C63DC8E1BE}" type="presParOf" srcId="{1B124FAE-A8D5-45E1-929C-364F21E12E58}" destId="{2DEB7551-BE24-4CB2-9048-6E5A728B5B05}" srcOrd="3" destOrd="0" presId="urn:microsoft.com/office/officeart/2005/8/layout/cycle5"/>
    <dgm:cxn modelId="{B2E103C8-E83C-4312-A739-7EBDCD80883F}" type="presParOf" srcId="{1B124FAE-A8D5-45E1-929C-364F21E12E58}" destId="{DA87C150-4B66-440F-8DCE-D3D6EF55FD16}" srcOrd="4" destOrd="0" presId="urn:microsoft.com/office/officeart/2005/8/layout/cycle5"/>
    <dgm:cxn modelId="{DF94725E-AF04-4F89-8715-BEDAC1D34673}" type="presParOf" srcId="{1B124FAE-A8D5-45E1-929C-364F21E12E58}" destId="{DF1B153F-FADD-4797-99E6-A44E2EB37BB5}" srcOrd="5" destOrd="0" presId="urn:microsoft.com/office/officeart/2005/8/layout/cycle5"/>
    <dgm:cxn modelId="{AB4754FC-FF30-426F-88B7-B5A8AAECF2A8}" type="presParOf" srcId="{1B124FAE-A8D5-45E1-929C-364F21E12E58}" destId="{CBF08044-83C4-4AA4-BD20-53C4063824F3}" srcOrd="6" destOrd="0" presId="urn:microsoft.com/office/officeart/2005/8/layout/cycle5"/>
    <dgm:cxn modelId="{94BA8780-1F96-4919-906D-83003A4D818D}" type="presParOf" srcId="{1B124FAE-A8D5-45E1-929C-364F21E12E58}" destId="{8DFDDF68-0A6B-4672-B83F-6BCF95159601}" srcOrd="7" destOrd="0" presId="urn:microsoft.com/office/officeart/2005/8/layout/cycle5"/>
    <dgm:cxn modelId="{B12DDB90-D63A-4160-9087-2AFDBB4C6A25}" type="presParOf" srcId="{1B124FAE-A8D5-45E1-929C-364F21E12E58}" destId="{01215D36-4435-4A04-98A5-A8475484B772}" srcOrd="8" destOrd="0" presId="urn:microsoft.com/office/officeart/2005/8/layout/cycle5"/>
    <dgm:cxn modelId="{BCEAC181-A60F-40B6-8148-1E4329028D3F}" type="presParOf" srcId="{1B124FAE-A8D5-45E1-929C-364F21E12E58}" destId="{5DE1AAD0-2BA4-4AC5-92D5-5F44503F8623}" srcOrd="9" destOrd="0" presId="urn:microsoft.com/office/officeart/2005/8/layout/cycle5"/>
    <dgm:cxn modelId="{DE5406A1-9863-4DBE-94F7-8C4E6EF798C3}" type="presParOf" srcId="{1B124FAE-A8D5-45E1-929C-364F21E12E58}" destId="{CAB5D414-254A-4FEC-A22F-E74857EEB0AF}" srcOrd="10" destOrd="0" presId="urn:microsoft.com/office/officeart/2005/8/layout/cycle5"/>
    <dgm:cxn modelId="{8F4BE126-C117-4CD1-956D-D03232C189CF}" type="presParOf" srcId="{1B124FAE-A8D5-45E1-929C-364F21E12E58}" destId="{5A213B98-18A8-4A6C-A9BA-7E4C36C82AB9}" srcOrd="11" destOrd="0" presId="urn:microsoft.com/office/officeart/2005/8/layout/cycle5"/>
    <dgm:cxn modelId="{4DF5A0E2-AF33-4ABB-9EE3-8885A82AC7A6}" type="presParOf" srcId="{1B124FAE-A8D5-45E1-929C-364F21E12E58}" destId="{C3FADEB8-9F57-4B21-A963-D494F135F672}" srcOrd="12" destOrd="0" presId="urn:microsoft.com/office/officeart/2005/8/layout/cycle5"/>
    <dgm:cxn modelId="{03959F43-0F89-44E4-AF80-F1F5F806EEF1}" type="presParOf" srcId="{1B124FAE-A8D5-45E1-929C-364F21E12E58}" destId="{0E12D3D4-C9E6-4F96-BD07-874E4471CBE1}" srcOrd="13" destOrd="0" presId="urn:microsoft.com/office/officeart/2005/8/layout/cycle5"/>
    <dgm:cxn modelId="{054167FC-C0F8-403D-993E-371DC6655FD7}" type="presParOf" srcId="{1B124FAE-A8D5-45E1-929C-364F21E12E58}" destId="{E97F1B82-B858-4AE1-9508-740BC5FCEE5A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B96215C-1296-449B-8FD8-F3C4D08E62C8}" type="doc">
      <dgm:prSet loTypeId="urn:microsoft.com/office/officeart/2005/8/layout/cycle5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SG"/>
        </a:p>
      </dgm:t>
    </dgm:pt>
    <dgm:pt modelId="{B5B04230-F4D9-4AA6-B7F7-65A19FB29E22}">
      <dgm:prSet phldrT="[Text]" custT="1"/>
      <dgm:spPr/>
      <dgm:t>
        <a:bodyPr/>
        <a:lstStyle/>
        <a:p>
          <a:r>
            <a:rPr lang="en-SG" sz="2800" b="1" i="1" smtClean="0">
              <a:latin typeface="Times New Roman" panose="02020603050405020304" pitchFamily="18" charset="0"/>
              <a:cs typeface="Times New Roman" panose="02020603050405020304" pitchFamily="18" charset="0"/>
            </a:rPr>
            <a:t>Xuất thân</a:t>
          </a:r>
          <a:endParaRPr lang="en-SG" sz="2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C55F19-CED7-4469-A141-11C2184EA56A}" cxnId="{CAFDB772-E6A6-47A2-9290-386C922D7DEF}" type="parTrans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F454DA-D8F2-48B8-B514-9ADA1CAA6625}" cxnId="{CAFDB772-E6A6-47A2-9290-386C922D7DEF}" type="sibTrans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010C65-F7D8-4C79-AC56-4CCF7FF2E0D1}">
      <dgm:prSet phldrT="[Text]" custT="1"/>
      <dgm:spPr/>
      <dgm:t>
        <a:bodyPr/>
        <a:lstStyle/>
        <a:p>
          <a:r>
            <a:rPr lang="en-SG" sz="2800" b="1" i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Thời đại</a:t>
          </a:r>
          <a:endParaRPr lang="en-SG" sz="2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C884FA-2C58-4BB6-B5A3-78C5303B4312}" cxnId="{50284D41-A856-40A0-B37C-0ADA327C504D}" type="parTrans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D37039-2931-42D0-945A-F1BBD0D82026}" cxnId="{50284D41-A856-40A0-B37C-0ADA327C504D}" type="sibTrans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86C88C-3212-4BA7-B239-8B30C8E0F654}">
      <dgm:prSet phldrT="[Text]" custT="1"/>
      <dgm:spPr/>
      <dgm:t>
        <a:bodyPr/>
        <a:lstStyle/>
        <a:p>
          <a:r>
            <a:rPr lang="en-SG" sz="2800" b="1" i="1" smtClean="0">
              <a:latin typeface="Times New Roman" panose="02020603050405020304" pitchFamily="18" charset="0"/>
              <a:cs typeface="Times New Roman" panose="02020603050405020304" pitchFamily="18" charset="0"/>
            </a:rPr>
            <a:t>Cuộc đời</a:t>
          </a:r>
          <a:endParaRPr lang="en-SG" sz="2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E6AE2C-5EB1-4759-8DD5-094900E8FDCA}" cxnId="{F645950D-046E-44D4-BF7F-B9A8B7404FE2}" type="parTrans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3E19C6-1499-4736-B4AA-DC3A57A8859C}" cxnId="{F645950D-046E-44D4-BF7F-B9A8B7404FE2}" type="sibTrans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81769B-D05B-437C-B33A-D305CC877A5C}">
      <dgm:prSet phldrT="[Text]" custT="1"/>
      <dgm:spPr/>
      <dgm:t>
        <a:bodyPr/>
        <a:lstStyle/>
        <a:p>
          <a:r>
            <a:rPr lang="en-SG" sz="2800" b="1" i="1" smtClean="0">
              <a:latin typeface="Times New Roman" panose="02020603050405020304" pitchFamily="18" charset="0"/>
              <a:cs typeface="Times New Roman" panose="02020603050405020304" pitchFamily="18" charset="0"/>
            </a:rPr>
            <a:t>Con người</a:t>
          </a:r>
          <a:endParaRPr lang="en-SG" sz="2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F5B653-0623-456A-BA05-05765989CC07}" cxnId="{102EFBE1-5B1B-40B2-8AED-6F41D47D2D5D}" type="parTrans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F89C16-EBC4-4DD3-8EBF-45F4BCE396C3}" cxnId="{102EFBE1-5B1B-40B2-8AED-6F41D47D2D5D}" type="sibTrans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4D9C30-E17E-4280-9876-DC8BE643C112}">
      <dgm:prSet phldrT="[Text]" custT="1"/>
      <dgm:spPr/>
      <dgm:t>
        <a:bodyPr/>
        <a:lstStyle/>
        <a:p>
          <a:r>
            <a:rPr lang="en-SG" sz="2200" b="1" i="1" smtClean="0">
              <a:latin typeface="Times New Roman" panose="02020603050405020304" pitchFamily="18" charset="0"/>
              <a:cs typeface="Times New Roman" panose="02020603050405020304" pitchFamily="18" charset="0"/>
            </a:rPr>
            <a:t>Sự nghiệp sáng tác</a:t>
          </a:r>
          <a:endParaRPr lang="en-SG" sz="22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6E9076-1AEE-4A60-B972-C1B8737B8409}" cxnId="{CE76B43A-17D3-445E-9927-B38EC729B6C9}" type="parTrans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E66B36-71D5-4684-883D-8BC6396151A1}" cxnId="{CE76B43A-17D3-445E-9927-B38EC729B6C9}" type="sibTrans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124FAE-A8D5-45E1-929C-364F21E12E58}" type="pres">
      <dgm:prSet presAssocID="{1B96215C-1296-449B-8FD8-F3C4D08E62C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907C586-CF59-41B7-8936-850E8BE04698}" type="pres">
      <dgm:prSet presAssocID="{B5B04230-F4D9-4AA6-B7F7-65A19FB29E2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6D30A6-E3FF-42E0-ABD3-F04FB231EE17}" type="pres">
      <dgm:prSet presAssocID="{B5B04230-F4D9-4AA6-B7F7-65A19FB29E22}" presName="spNode" presStyleCnt="0"/>
      <dgm:spPr/>
      <dgm:t>
        <a:bodyPr/>
        <a:lstStyle/>
        <a:p>
          <a:endParaRPr lang="en-US"/>
        </a:p>
      </dgm:t>
    </dgm:pt>
    <dgm:pt modelId="{829320FD-9797-443B-8A5A-9843120AA526}" type="pres">
      <dgm:prSet presAssocID="{DCF454DA-D8F2-48B8-B514-9ADA1CAA6625}" presName="sibTrans" presStyleLbl="sibTrans1D1" presStyleIdx="0" presStyleCnt="5"/>
      <dgm:spPr/>
      <dgm:t>
        <a:bodyPr/>
        <a:lstStyle/>
        <a:p>
          <a:endParaRPr lang="en-US"/>
        </a:p>
      </dgm:t>
    </dgm:pt>
    <dgm:pt modelId="{2DEB7551-BE24-4CB2-9048-6E5A728B5B05}" type="pres">
      <dgm:prSet presAssocID="{F2010C65-F7D8-4C79-AC56-4CCF7FF2E0D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87C150-4B66-440F-8DCE-D3D6EF55FD16}" type="pres">
      <dgm:prSet presAssocID="{F2010C65-F7D8-4C79-AC56-4CCF7FF2E0D1}" presName="spNode" presStyleCnt="0"/>
      <dgm:spPr/>
      <dgm:t>
        <a:bodyPr/>
        <a:lstStyle/>
        <a:p>
          <a:endParaRPr lang="en-US"/>
        </a:p>
      </dgm:t>
    </dgm:pt>
    <dgm:pt modelId="{DF1B153F-FADD-4797-99E6-A44E2EB37BB5}" type="pres">
      <dgm:prSet presAssocID="{8CD37039-2931-42D0-945A-F1BBD0D82026}" presName="sibTrans" presStyleLbl="sibTrans1D1" presStyleIdx="1" presStyleCnt="5"/>
      <dgm:spPr/>
      <dgm:t>
        <a:bodyPr/>
        <a:lstStyle/>
        <a:p>
          <a:endParaRPr lang="en-US"/>
        </a:p>
      </dgm:t>
    </dgm:pt>
    <dgm:pt modelId="{CBF08044-83C4-4AA4-BD20-53C4063824F3}" type="pres">
      <dgm:prSet presAssocID="{1B86C88C-3212-4BA7-B239-8B30C8E0F654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FDDF68-0A6B-4672-B83F-6BCF95159601}" type="pres">
      <dgm:prSet presAssocID="{1B86C88C-3212-4BA7-B239-8B30C8E0F654}" presName="spNode" presStyleCnt="0"/>
      <dgm:spPr/>
      <dgm:t>
        <a:bodyPr/>
        <a:lstStyle/>
        <a:p>
          <a:endParaRPr lang="en-US"/>
        </a:p>
      </dgm:t>
    </dgm:pt>
    <dgm:pt modelId="{01215D36-4435-4A04-98A5-A8475484B772}" type="pres">
      <dgm:prSet presAssocID="{263E19C6-1499-4736-B4AA-DC3A57A8859C}" presName="sibTrans" presStyleLbl="sibTrans1D1" presStyleIdx="2" presStyleCnt="5"/>
      <dgm:spPr/>
      <dgm:t>
        <a:bodyPr/>
        <a:lstStyle/>
        <a:p>
          <a:endParaRPr lang="en-US"/>
        </a:p>
      </dgm:t>
    </dgm:pt>
    <dgm:pt modelId="{5DE1AAD0-2BA4-4AC5-92D5-5F44503F8623}" type="pres">
      <dgm:prSet presAssocID="{6581769B-D05B-437C-B33A-D305CC877A5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B5D414-254A-4FEC-A22F-E74857EEB0AF}" type="pres">
      <dgm:prSet presAssocID="{6581769B-D05B-437C-B33A-D305CC877A5C}" presName="spNode" presStyleCnt="0"/>
      <dgm:spPr/>
      <dgm:t>
        <a:bodyPr/>
        <a:lstStyle/>
        <a:p>
          <a:endParaRPr lang="en-US"/>
        </a:p>
      </dgm:t>
    </dgm:pt>
    <dgm:pt modelId="{5A213B98-18A8-4A6C-A9BA-7E4C36C82AB9}" type="pres">
      <dgm:prSet presAssocID="{48F89C16-EBC4-4DD3-8EBF-45F4BCE396C3}" presName="sibTrans" presStyleLbl="sibTrans1D1" presStyleIdx="3" presStyleCnt="5"/>
      <dgm:spPr/>
      <dgm:t>
        <a:bodyPr/>
        <a:lstStyle/>
        <a:p>
          <a:endParaRPr lang="en-US"/>
        </a:p>
      </dgm:t>
    </dgm:pt>
    <dgm:pt modelId="{C3FADEB8-9F57-4B21-A963-D494F135F672}" type="pres">
      <dgm:prSet presAssocID="{F94D9C30-E17E-4280-9876-DC8BE643C112}" presName="node" presStyleLbl="node1" presStyleIdx="4" presStyleCnt="5" custScaleY="934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12D3D4-C9E6-4F96-BD07-874E4471CBE1}" type="pres">
      <dgm:prSet presAssocID="{F94D9C30-E17E-4280-9876-DC8BE643C112}" presName="spNode" presStyleCnt="0"/>
      <dgm:spPr/>
      <dgm:t>
        <a:bodyPr/>
        <a:lstStyle/>
        <a:p>
          <a:endParaRPr lang="en-US"/>
        </a:p>
      </dgm:t>
    </dgm:pt>
    <dgm:pt modelId="{E97F1B82-B858-4AE1-9508-740BC5FCEE5A}" type="pres">
      <dgm:prSet presAssocID="{76E66B36-71D5-4684-883D-8BC6396151A1}" presName="sibTrans" presStyleLbl="sibTrans1D1" presStyleIdx="4" presStyleCnt="5"/>
      <dgm:spPr/>
      <dgm:t>
        <a:bodyPr/>
        <a:lstStyle/>
        <a:p>
          <a:endParaRPr lang="en-US"/>
        </a:p>
      </dgm:t>
    </dgm:pt>
  </dgm:ptLst>
  <dgm:cxnLst>
    <dgm:cxn modelId="{F645950D-046E-44D4-BF7F-B9A8B7404FE2}" srcId="{1B96215C-1296-449B-8FD8-F3C4D08E62C8}" destId="{1B86C88C-3212-4BA7-B239-8B30C8E0F654}" srcOrd="2" destOrd="0" parTransId="{05E6AE2C-5EB1-4759-8DD5-094900E8FDCA}" sibTransId="{263E19C6-1499-4736-B4AA-DC3A57A8859C}"/>
    <dgm:cxn modelId="{CAFDB772-E6A6-47A2-9290-386C922D7DEF}" srcId="{1B96215C-1296-449B-8FD8-F3C4D08E62C8}" destId="{B5B04230-F4D9-4AA6-B7F7-65A19FB29E22}" srcOrd="0" destOrd="0" parTransId="{7BC55F19-CED7-4469-A141-11C2184EA56A}" sibTransId="{DCF454DA-D8F2-48B8-B514-9ADA1CAA6625}"/>
    <dgm:cxn modelId="{BB55C964-6B16-4775-8948-FFC7B0134E25}" type="presOf" srcId="{76E66B36-71D5-4684-883D-8BC6396151A1}" destId="{E97F1B82-B858-4AE1-9508-740BC5FCEE5A}" srcOrd="0" destOrd="0" presId="urn:microsoft.com/office/officeart/2005/8/layout/cycle5"/>
    <dgm:cxn modelId="{7BFAC2A3-C3D0-4952-B8B1-2269F92E8EE7}" type="presOf" srcId="{F2010C65-F7D8-4C79-AC56-4CCF7FF2E0D1}" destId="{2DEB7551-BE24-4CB2-9048-6E5A728B5B05}" srcOrd="0" destOrd="0" presId="urn:microsoft.com/office/officeart/2005/8/layout/cycle5"/>
    <dgm:cxn modelId="{E64D1D5F-2764-40C4-8D99-051FEF22F9E1}" type="presOf" srcId="{1B96215C-1296-449B-8FD8-F3C4D08E62C8}" destId="{1B124FAE-A8D5-45E1-929C-364F21E12E58}" srcOrd="0" destOrd="0" presId="urn:microsoft.com/office/officeart/2005/8/layout/cycle5"/>
    <dgm:cxn modelId="{208CCE4C-923B-460A-8A4F-2C220E4164BC}" type="presOf" srcId="{1B86C88C-3212-4BA7-B239-8B30C8E0F654}" destId="{CBF08044-83C4-4AA4-BD20-53C4063824F3}" srcOrd="0" destOrd="0" presId="urn:microsoft.com/office/officeart/2005/8/layout/cycle5"/>
    <dgm:cxn modelId="{D49263CC-E8D8-44F9-92BF-0D9DC7319CDB}" type="presOf" srcId="{6581769B-D05B-437C-B33A-D305CC877A5C}" destId="{5DE1AAD0-2BA4-4AC5-92D5-5F44503F8623}" srcOrd="0" destOrd="0" presId="urn:microsoft.com/office/officeart/2005/8/layout/cycle5"/>
    <dgm:cxn modelId="{FE486E04-ED4F-42B6-92AE-3A1FEBCE435B}" type="presOf" srcId="{DCF454DA-D8F2-48B8-B514-9ADA1CAA6625}" destId="{829320FD-9797-443B-8A5A-9843120AA526}" srcOrd="0" destOrd="0" presId="urn:microsoft.com/office/officeart/2005/8/layout/cycle5"/>
    <dgm:cxn modelId="{56729F36-9AF4-40F3-BD4E-D499C75DDA3E}" type="presOf" srcId="{8CD37039-2931-42D0-945A-F1BBD0D82026}" destId="{DF1B153F-FADD-4797-99E6-A44E2EB37BB5}" srcOrd="0" destOrd="0" presId="urn:microsoft.com/office/officeart/2005/8/layout/cycle5"/>
    <dgm:cxn modelId="{51CDFFBD-E006-44BE-A851-E275A3D976D7}" type="presOf" srcId="{B5B04230-F4D9-4AA6-B7F7-65A19FB29E22}" destId="{C907C586-CF59-41B7-8936-850E8BE04698}" srcOrd="0" destOrd="0" presId="urn:microsoft.com/office/officeart/2005/8/layout/cycle5"/>
    <dgm:cxn modelId="{CE76B43A-17D3-445E-9927-B38EC729B6C9}" srcId="{1B96215C-1296-449B-8FD8-F3C4D08E62C8}" destId="{F94D9C30-E17E-4280-9876-DC8BE643C112}" srcOrd="4" destOrd="0" parTransId="{2E6E9076-1AEE-4A60-B972-C1B8737B8409}" sibTransId="{76E66B36-71D5-4684-883D-8BC6396151A1}"/>
    <dgm:cxn modelId="{904A9162-F587-4927-A906-F429FFCB3D3C}" type="presOf" srcId="{48F89C16-EBC4-4DD3-8EBF-45F4BCE396C3}" destId="{5A213B98-18A8-4A6C-A9BA-7E4C36C82AB9}" srcOrd="0" destOrd="0" presId="urn:microsoft.com/office/officeart/2005/8/layout/cycle5"/>
    <dgm:cxn modelId="{2D431146-EA5D-4E5E-A9B6-F363A07BD225}" type="presOf" srcId="{F94D9C30-E17E-4280-9876-DC8BE643C112}" destId="{C3FADEB8-9F57-4B21-A963-D494F135F672}" srcOrd="0" destOrd="0" presId="urn:microsoft.com/office/officeart/2005/8/layout/cycle5"/>
    <dgm:cxn modelId="{50284D41-A856-40A0-B37C-0ADA327C504D}" srcId="{1B96215C-1296-449B-8FD8-F3C4D08E62C8}" destId="{F2010C65-F7D8-4C79-AC56-4CCF7FF2E0D1}" srcOrd="1" destOrd="0" parTransId="{34C884FA-2C58-4BB6-B5A3-78C5303B4312}" sibTransId="{8CD37039-2931-42D0-945A-F1BBD0D82026}"/>
    <dgm:cxn modelId="{102EFBE1-5B1B-40B2-8AED-6F41D47D2D5D}" srcId="{1B96215C-1296-449B-8FD8-F3C4D08E62C8}" destId="{6581769B-D05B-437C-B33A-D305CC877A5C}" srcOrd="3" destOrd="0" parTransId="{9EF5B653-0623-456A-BA05-05765989CC07}" sibTransId="{48F89C16-EBC4-4DD3-8EBF-45F4BCE396C3}"/>
    <dgm:cxn modelId="{27AA7576-9A05-4501-8B31-27579335952C}" type="presOf" srcId="{263E19C6-1499-4736-B4AA-DC3A57A8859C}" destId="{01215D36-4435-4A04-98A5-A8475484B772}" srcOrd="0" destOrd="0" presId="urn:microsoft.com/office/officeart/2005/8/layout/cycle5"/>
    <dgm:cxn modelId="{17EEEA94-B632-4A12-8824-7BC588BDBAB1}" type="presParOf" srcId="{1B124FAE-A8D5-45E1-929C-364F21E12E58}" destId="{C907C586-CF59-41B7-8936-850E8BE04698}" srcOrd="0" destOrd="0" presId="urn:microsoft.com/office/officeart/2005/8/layout/cycle5"/>
    <dgm:cxn modelId="{8302F0D9-AA4C-4B6A-93E3-1FBF45210190}" type="presParOf" srcId="{1B124FAE-A8D5-45E1-929C-364F21E12E58}" destId="{656D30A6-E3FF-42E0-ABD3-F04FB231EE17}" srcOrd="1" destOrd="0" presId="urn:microsoft.com/office/officeart/2005/8/layout/cycle5"/>
    <dgm:cxn modelId="{16A9D923-B7BD-4DDC-8A98-E10E2D0C2092}" type="presParOf" srcId="{1B124FAE-A8D5-45E1-929C-364F21E12E58}" destId="{829320FD-9797-443B-8A5A-9843120AA526}" srcOrd="2" destOrd="0" presId="urn:microsoft.com/office/officeart/2005/8/layout/cycle5"/>
    <dgm:cxn modelId="{60009CDB-E59E-4614-8DEE-E965DFB29C65}" type="presParOf" srcId="{1B124FAE-A8D5-45E1-929C-364F21E12E58}" destId="{2DEB7551-BE24-4CB2-9048-6E5A728B5B05}" srcOrd="3" destOrd="0" presId="urn:microsoft.com/office/officeart/2005/8/layout/cycle5"/>
    <dgm:cxn modelId="{F789274C-21E4-4AB4-8EA2-83E76957CB25}" type="presParOf" srcId="{1B124FAE-A8D5-45E1-929C-364F21E12E58}" destId="{DA87C150-4B66-440F-8DCE-D3D6EF55FD16}" srcOrd="4" destOrd="0" presId="urn:microsoft.com/office/officeart/2005/8/layout/cycle5"/>
    <dgm:cxn modelId="{60BFD014-1839-433C-B10F-28F276367036}" type="presParOf" srcId="{1B124FAE-A8D5-45E1-929C-364F21E12E58}" destId="{DF1B153F-FADD-4797-99E6-A44E2EB37BB5}" srcOrd="5" destOrd="0" presId="urn:microsoft.com/office/officeart/2005/8/layout/cycle5"/>
    <dgm:cxn modelId="{070FA84A-56B6-4A83-BDA0-14C0101E0702}" type="presParOf" srcId="{1B124FAE-A8D5-45E1-929C-364F21E12E58}" destId="{CBF08044-83C4-4AA4-BD20-53C4063824F3}" srcOrd="6" destOrd="0" presId="urn:microsoft.com/office/officeart/2005/8/layout/cycle5"/>
    <dgm:cxn modelId="{6A84779E-D9FA-44C1-AEAB-2F554CFED0BE}" type="presParOf" srcId="{1B124FAE-A8D5-45E1-929C-364F21E12E58}" destId="{8DFDDF68-0A6B-4672-B83F-6BCF95159601}" srcOrd="7" destOrd="0" presId="urn:microsoft.com/office/officeart/2005/8/layout/cycle5"/>
    <dgm:cxn modelId="{53ACB554-0A12-483C-826C-F9A7C9DE4E54}" type="presParOf" srcId="{1B124FAE-A8D5-45E1-929C-364F21E12E58}" destId="{01215D36-4435-4A04-98A5-A8475484B772}" srcOrd="8" destOrd="0" presId="urn:microsoft.com/office/officeart/2005/8/layout/cycle5"/>
    <dgm:cxn modelId="{1C88DDEB-1C61-4384-8CD5-CBC5C38A7140}" type="presParOf" srcId="{1B124FAE-A8D5-45E1-929C-364F21E12E58}" destId="{5DE1AAD0-2BA4-4AC5-92D5-5F44503F8623}" srcOrd="9" destOrd="0" presId="urn:microsoft.com/office/officeart/2005/8/layout/cycle5"/>
    <dgm:cxn modelId="{9EE94441-D234-42CE-B57F-B61E3C12BDD0}" type="presParOf" srcId="{1B124FAE-A8D5-45E1-929C-364F21E12E58}" destId="{CAB5D414-254A-4FEC-A22F-E74857EEB0AF}" srcOrd="10" destOrd="0" presId="urn:microsoft.com/office/officeart/2005/8/layout/cycle5"/>
    <dgm:cxn modelId="{44F78397-2F4A-4172-8062-57CCE2CBE939}" type="presParOf" srcId="{1B124FAE-A8D5-45E1-929C-364F21E12E58}" destId="{5A213B98-18A8-4A6C-A9BA-7E4C36C82AB9}" srcOrd="11" destOrd="0" presId="urn:microsoft.com/office/officeart/2005/8/layout/cycle5"/>
    <dgm:cxn modelId="{B6B6D021-553F-491E-AC8F-F027B6B10C91}" type="presParOf" srcId="{1B124FAE-A8D5-45E1-929C-364F21E12E58}" destId="{C3FADEB8-9F57-4B21-A963-D494F135F672}" srcOrd="12" destOrd="0" presId="urn:microsoft.com/office/officeart/2005/8/layout/cycle5"/>
    <dgm:cxn modelId="{EC3F0F62-4A70-4E1E-83FE-B58821483DC1}" type="presParOf" srcId="{1B124FAE-A8D5-45E1-929C-364F21E12E58}" destId="{0E12D3D4-C9E6-4F96-BD07-874E4471CBE1}" srcOrd="13" destOrd="0" presId="urn:microsoft.com/office/officeart/2005/8/layout/cycle5"/>
    <dgm:cxn modelId="{11E84224-6C5E-4A4C-AADC-4B68C5880724}" type="presParOf" srcId="{1B124FAE-A8D5-45E1-929C-364F21E12E58}" destId="{E97F1B82-B858-4AE1-9508-740BC5FCEE5A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B96215C-1296-449B-8FD8-F3C4D08E62C8}" type="doc">
      <dgm:prSet loTypeId="urn:microsoft.com/office/officeart/2005/8/layout/cycle5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SG"/>
        </a:p>
      </dgm:t>
    </dgm:pt>
    <dgm:pt modelId="{B5B04230-F4D9-4AA6-B7F7-65A19FB29E22}">
      <dgm:prSet phldrT="[Text]" custT="1"/>
      <dgm:spPr/>
      <dgm:t>
        <a:bodyPr/>
        <a:lstStyle/>
        <a:p>
          <a:r>
            <a:rPr lang="en-SG" sz="2800" b="1" i="1" smtClean="0">
              <a:latin typeface="Times New Roman" panose="02020603050405020304" pitchFamily="18" charset="0"/>
              <a:cs typeface="Times New Roman" panose="02020603050405020304" pitchFamily="18" charset="0"/>
            </a:rPr>
            <a:t>Xuất thân</a:t>
          </a:r>
          <a:endParaRPr lang="en-SG" sz="2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C55F19-CED7-4469-A141-11C2184EA56A}" cxnId="{CAFDB772-E6A6-47A2-9290-386C922D7DEF}" type="parTrans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F454DA-D8F2-48B8-B514-9ADA1CAA6625}" cxnId="{CAFDB772-E6A6-47A2-9290-386C922D7DEF}" type="sibTrans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010C65-F7D8-4C79-AC56-4CCF7FF2E0D1}">
      <dgm:prSet phldrT="[Text]" custT="1"/>
      <dgm:spPr/>
      <dgm:t>
        <a:bodyPr/>
        <a:lstStyle/>
        <a:p>
          <a:r>
            <a:rPr lang="en-SG" sz="2800" b="1" i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Thời đại</a:t>
          </a:r>
          <a:endParaRPr lang="en-SG" sz="2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C884FA-2C58-4BB6-B5A3-78C5303B4312}" cxnId="{50284D41-A856-40A0-B37C-0ADA327C504D}" type="parTrans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D37039-2931-42D0-945A-F1BBD0D82026}" cxnId="{50284D41-A856-40A0-B37C-0ADA327C504D}" type="sibTrans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86C88C-3212-4BA7-B239-8B30C8E0F654}">
      <dgm:prSet phldrT="[Text]" custT="1"/>
      <dgm:spPr/>
      <dgm:t>
        <a:bodyPr/>
        <a:lstStyle/>
        <a:p>
          <a:r>
            <a:rPr lang="en-SG" sz="2800" b="1" i="1" smtClean="0">
              <a:latin typeface="Times New Roman" panose="02020603050405020304" pitchFamily="18" charset="0"/>
              <a:cs typeface="Times New Roman" panose="02020603050405020304" pitchFamily="18" charset="0"/>
            </a:rPr>
            <a:t>Cuộc đời</a:t>
          </a:r>
          <a:endParaRPr lang="en-SG" sz="2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E6AE2C-5EB1-4759-8DD5-094900E8FDCA}" cxnId="{F645950D-046E-44D4-BF7F-B9A8B7404FE2}" type="parTrans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3E19C6-1499-4736-B4AA-DC3A57A8859C}" cxnId="{F645950D-046E-44D4-BF7F-B9A8B7404FE2}" type="sibTrans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81769B-D05B-437C-B33A-D305CC877A5C}">
      <dgm:prSet phldrT="[Text]" custT="1"/>
      <dgm:spPr/>
      <dgm:t>
        <a:bodyPr/>
        <a:lstStyle/>
        <a:p>
          <a:r>
            <a:rPr lang="en-SG" sz="2800" b="1" i="1" smtClean="0">
              <a:latin typeface="Times New Roman" panose="02020603050405020304" pitchFamily="18" charset="0"/>
              <a:cs typeface="Times New Roman" panose="02020603050405020304" pitchFamily="18" charset="0"/>
            </a:rPr>
            <a:t>Con người</a:t>
          </a:r>
          <a:endParaRPr lang="en-SG" sz="2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F5B653-0623-456A-BA05-05765989CC07}" cxnId="{102EFBE1-5B1B-40B2-8AED-6F41D47D2D5D}" type="parTrans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F89C16-EBC4-4DD3-8EBF-45F4BCE396C3}" cxnId="{102EFBE1-5B1B-40B2-8AED-6F41D47D2D5D}" type="sibTrans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4D9C30-E17E-4280-9876-DC8BE643C112}">
      <dgm:prSet phldrT="[Text]" custT="1"/>
      <dgm:spPr/>
      <dgm:t>
        <a:bodyPr/>
        <a:lstStyle/>
        <a:p>
          <a:r>
            <a:rPr lang="en-SG" sz="2200" b="1" i="1" smtClean="0">
              <a:latin typeface="Times New Roman" panose="02020603050405020304" pitchFamily="18" charset="0"/>
              <a:cs typeface="Times New Roman" panose="02020603050405020304" pitchFamily="18" charset="0"/>
            </a:rPr>
            <a:t>Sự nghiệp sáng tác</a:t>
          </a:r>
          <a:endParaRPr lang="en-SG" sz="22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6E9076-1AEE-4A60-B972-C1B8737B8409}" cxnId="{CE76B43A-17D3-445E-9927-B38EC729B6C9}" type="parTrans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E66B36-71D5-4684-883D-8BC6396151A1}" cxnId="{CE76B43A-17D3-445E-9927-B38EC729B6C9}" type="sibTrans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124FAE-A8D5-45E1-929C-364F21E12E58}" type="pres">
      <dgm:prSet presAssocID="{1B96215C-1296-449B-8FD8-F3C4D08E62C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907C586-CF59-41B7-8936-850E8BE04698}" type="pres">
      <dgm:prSet presAssocID="{B5B04230-F4D9-4AA6-B7F7-65A19FB29E2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6D30A6-E3FF-42E0-ABD3-F04FB231EE17}" type="pres">
      <dgm:prSet presAssocID="{B5B04230-F4D9-4AA6-B7F7-65A19FB29E22}" presName="spNode" presStyleCnt="0"/>
      <dgm:spPr/>
      <dgm:t>
        <a:bodyPr/>
        <a:lstStyle/>
        <a:p>
          <a:endParaRPr lang="en-US"/>
        </a:p>
      </dgm:t>
    </dgm:pt>
    <dgm:pt modelId="{829320FD-9797-443B-8A5A-9843120AA526}" type="pres">
      <dgm:prSet presAssocID="{DCF454DA-D8F2-48B8-B514-9ADA1CAA6625}" presName="sibTrans" presStyleLbl="sibTrans1D1" presStyleIdx="0" presStyleCnt="5"/>
      <dgm:spPr/>
      <dgm:t>
        <a:bodyPr/>
        <a:lstStyle/>
        <a:p>
          <a:endParaRPr lang="en-US"/>
        </a:p>
      </dgm:t>
    </dgm:pt>
    <dgm:pt modelId="{2DEB7551-BE24-4CB2-9048-6E5A728B5B05}" type="pres">
      <dgm:prSet presAssocID="{F2010C65-F7D8-4C79-AC56-4CCF7FF2E0D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87C150-4B66-440F-8DCE-D3D6EF55FD16}" type="pres">
      <dgm:prSet presAssocID="{F2010C65-F7D8-4C79-AC56-4CCF7FF2E0D1}" presName="spNode" presStyleCnt="0"/>
      <dgm:spPr/>
      <dgm:t>
        <a:bodyPr/>
        <a:lstStyle/>
        <a:p>
          <a:endParaRPr lang="en-US"/>
        </a:p>
      </dgm:t>
    </dgm:pt>
    <dgm:pt modelId="{DF1B153F-FADD-4797-99E6-A44E2EB37BB5}" type="pres">
      <dgm:prSet presAssocID="{8CD37039-2931-42D0-945A-F1BBD0D82026}" presName="sibTrans" presStyleLbl="sibTrans1D1" presStyleIdx="1" presStyleCnt="5"/>
      <dgm:spPr/>
      <dgm:t>
        <a:bodyPr/>
        <a:lstStyle/>
        <a:p>
          <a:endParaRPr lang="en-US"/>
        </a:p>
      </dgm:t>
    </dgm:pt>
    <dgm:pt modelId="{CBF08044-83C4-4AA4-BD20-53C4063824F3}" type="pres">
      <dgm:prSet presAssocID="{1B86C88C-3212-4BA7-B239-8B30C8E0F654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FDDF68-0A6B-4672-B83F-6BCF95159601}" type="pres">
      <dgm:prSet presAssocID="{1B86C88C-3212-4BA7-B239-8B30C8E0F654}" presName="spNode" presStyleCnt="0"/>
      <dgm:spPr/>
      <dgm:t>
        <a:bodyPr/>
        <a:lstStyle/>
        <a:p>
          <a:endParaRPr lang="en-US"/>
        </a:p>
      </dgm:t>
    </dgm:pt>
    <dgm:pt modelId="{01215D36-4435-4A04-98A5-A8475484B772}" type="pres">
      <dgm:prSet presAssocID="{263E19C6-1499-4736-B4AA-DC3A57A8859C}" presName="sibTrans" presStyleLbl="sibTrans1D1" presStyleIdx="2" presStyleCnt="5"/>
      <dgm:spPr/>
      <dgm:t>
        <a:bodyPr/>
        <a:lstStyle/>
        <a:p>
          <a:endParaRPr lang="en-US"/>
        </a:p>
      </dgm:t>
    </dgm:pt>
    <dgm:pt modelId="{5DE1AAD0-2BA4-4AC5-92D5-5F44503F8623}" type="pres">
      <dgm:prSet presAssocID="{6581769B-D05B-437C-B33A-D305CC877A5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B5D414-254A-4FEC-A22F-E74857EEB0AF}" type="pres">
      <dgm:prSet presAssocID="{6581769B-D05B-437C-B33A-D305CC877A5C}" presName="spNode" presStyleCnt="0"/>
      <dgm:spPr/>
      <dgm:t>
        <a:bodyPr/>
        <a:lstStyle/>
        <a:p>
          <a:endParaRPr lang="en-US"/>
        </a:p>
      </dgm:t>
    </dgm:pt>
    <dgm:pt modelId="{5A213B98-18A8-4A6C-A9BA-7E4C36C82AB9}" type="pres">
      <dgm:prSet presAssocID="{48F89C16-EBC4-4DD3-8EBF-45F4BCE396C3}" presName="sibTrans" presStyleLbl="sibTrans1D1" presStyleIdx="3" presStyleCnt="5"/>
      <dgm:spPr/>
      <dgm:t>
        <a:bodyPr/>
        <a:lstStyle/>
        <a:p>
          <a:endParaRPr lang="en-US"/>
        </a:p>
      </dgm:t>
    </dgm:pt>
    <dgm:pt modelId="{C3FADEB8-9F57-4B21-A963-D494F135F672}" type="pres">
      <dgm:prSet presAssocID="{F94D9C30-E17E-4280-9876-DC8BE643C112}" presName="node" presStyleLbl="node1" presStyleIdx="4" presStyleCnt="5" custScaleY="934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12D3D4-C9E6-4F96-BD07-874E4471CBE1}" type="pres">
      <dgm:prSet presAssocID="{F94D9C30-E17E-4280-9876-DC8BE643C112}" presName="spNode" presStyleCnt="0"/>
      <dgm:spPr/>
      <dgm:t>
        <a:bodyPr/>
        <a:lstStyle/>
        <a:p>
          <a:endParaRPr lang="en-US"/>
        </a:p>
      </dgm:t>
    </dgm:pt>
    <dgm:pt modelId="{E97F1B82-B858-4AE1-9508-740BC5FCEE5A}" type="pres">
      <dgm:prSet presAssocID="{76E66B36-71D5-4684-883D-8BC6396151A1}" presName="sibTrans" presStyleLbl="sibTrans1D1" presStyleIdx="4" presStyleCnt="5"/>
      <dgm:spPr/>
      <dgm:t>
        <a:bodyPr/>
        <a:lstStyle/>
        <a:p>
          <a:endParaRPr lang="en-US"/>
        </a:p>
      </dgm:t>
    </dgm:pt>
  </dgm:ptLst>
  <dgm:cxnLst>
    <dgm:cxn modelId="{DD583FD1-6323-4F81-93AE-BF0F1F3C0CBF}" type="presOf" srcId="{48F89C16-EBC4-4DD3-8EBF-45F4BCE396C3}" destId="{5A213B98-18A8-4A6C-A9BA-7E4C36C82AB9}" srcOrd="0" destOrd="0" presId="urn:microsoft.com/office/officeart/2005/8/layout/cycle5"/>
    <dgm:cxn modelId="{F645950D-046E-44D4-BF7F-B9A8B7404FE2}" srcId="{1B96215C-1296-449B-8FD8-F3C4D08E62C8}" destId="{1B86C88C-3212-4BA7-B239-8B30C8E0F654}" srcOrd="2" destOrd="0" parTransId="{05E6AE2C-5EB1-4759-8DD5-094900E8FDCA}" sibTransId="{263E19C6-1499-4736-B4AA-DC3A57A8859C}"/>
    <dgm:cxn modelId="{3E98471F-4386-4BD5-8FEB-71FC0A23BCC8}" type="presOf" srcId="{1B96215C-1296-449B-8FD8-F3C4D08E62C8}" destId="{1B124FAE-A8D5-45E1-929C-364F21E12E58}" srcOrd="0" destOrd="0" presId="urn:microsoft.com/office/officeart/2005/8/layout/cycle5"/>
    <dgm:cxn modelId="{341F29CC-A8F7-4BED-B2FC-F5A77AC7CAB3}" type="presOf" srcId="{DCF454DA-D8F2-48B8-B514-9ADA1CAA6625}" destId="{829320FD-9797-443B-8A5A-9843120AA526}" srcOrd="0" destOrd="0" presId="urn:microsoft.com/office/officeart/2005/8/layout/cycle5"/>
    <dgm:cxn modelId="{CAFDB772-E6A6-47A2-9290-386C922D7DEF}" srcId="{1B96215C-1296-449B-8FD8-F3C4D08E62C8}" destId="{B5B04230-F4D9-4AA6-B7F7-65A19FB29E22}" srcOrd="0" destOrd="0" parTransId="{7BC55F19-CED7-4469-A141-11C2184EA56A}" sibTransId="{DCF454DA-D8F2-48B8-B514-9ADA1CAA6625}"/>
    <dgm:cxn modelId="{9FD19156-5CC5-4069-9496-3DACCA200F9C}" type="presOf" srcId="{6581769B-D05B-437C-B33A-D305CC877A5C}" destId="{5DE1AAD0-2BA4-4AC5-92D5-5F44503F8623}" srcOrd="0" destOrd="0" presId="urn:microsoft.com/office/officeart/2005/8/layout/cycle5"/>
    <dgm:cxn modelId="{2F858A83-E316-43B3-9330-88CBDAD80FD2}" type="presOf" srcId="{1B86C88C-3212-4BA7-B239-8B30C8E0F654}" destId="{CBF08044-83C4-4AA4-BD20-53C4063824F3}" srcOrd="0" destOrd="0" presId="urn:microsoft.com/office/officeart/2005/8/layout/cycle5"/>
    <dgm:cxn modelId="{281C3B53-F328-4394-A27C-285C041EE758}" type="presOf" srcId="{76E66B36-71D5-4684-883D-8BC6396151A1}" destId="{E97F1B82-B858-4AE1-9508-740BC5FCEE5A}" srcOrd="0" destOrd="0" presId="urn:microsoft.com/office/officeart/2005/8/layout/cycle5"/>
    <dgm:cxn modelId="{6D18459E-455A-42C6-BA12-88C2D47ED1D8}" type="presOf" srcId="{B5B04230-F4D9-4AA6-B7F7-65A19FB29E22}" destId="{C907C586-CF59-41B7-8936-850E8BE04698}" srcOrd="0" destOrd="0" presId="urn:microsoft.com/office/officeart/2005/8/layout/cycle5"/>
    <dgm:cxn modelId="{AD10DE9A-1B14-4123-B8E3-DD49426C5E90}" type="presOf" srcId="{263E19C6-1499-4736-B4AA-DC3A57A8859C}" destId="{01215D36-4435-4A04-98A5-A8475484B772}" srcOrd="0" destOrd="0" presId="urn:microsoft.com/office/officeart/2005/8/layout/cycle5"/>
    <dgm:cxn modelId="{B04C7D84-E44B-4288-9471-699E8BED9978}" type="presOf" srcId="{F2010C65-F7D8-4C79-AC56-4CCF7FF2E0D1}" destId="{2DEB7551-BE24-4CB2-9048-6E5A728B5B05}" srcOrd="0" destOrd="0" presId="urn:microsoft.com/office/officeart/2005/8/layout/cycle5"/>
    <dgm:cxn modelId="{CE76B43A-17D3-445E-9927-B38EC729B6C9}" srcId="{1B96215C-1296-449B-8FD8-F3C4D08E62C8}" destId="{F94D9C30-E17E-4280-9876-DC8BE643C112}" srcOrd="4" destOrd="0" parTransId="{2E6E9076-1AEE-4A60-B972-C1B8737B8409}" sibTransId="{76E66B36-71D5-4684-883D-8BC6396151A1}"/>
    <dgm:cxn modelId="{657CE820-D8FF-442D-BD42-14A92669E6E4}" type="presOf" srcId="{8CD37039-2931-42D0-945A-F1BBD0D82026}" destId="{DF1B153F-FADD-4797-99E6-A44E2EB37BB5}" srcOrd="0" destOrd="0" presId="urn:microsoft.com/office/officeart/2005/8/layout/cycle5"/>
    <dgm:cxn modelId="{28F673C7-19FF-4374-AC63-0BE52F4EBF77}" type="presOf" srcId="{F94D9C30-E17E-4280-9876-DC8BE643C112}" destId="{C3FADEB8-9F57-4B21-A963-D494F135F672}" srcOrd="0" destOrd="0" presId="urn:microsoft.com/office/officeart/2005/8/layout/cycle5"/>
    <dgm:cxn modelId="{50284D41-A856-40A0-B37C-0ADA327C504D}" srcId="{1B96215C-1296-449B-8FD8-F3C4D08E62C8}" destId="{F2010C65-F7D8-4C79-AC56-4CCF7FF2E0D1}" srcOrd="1" destOrd="0" parTransId="{34C884FA-2C58-4BB6-B5A3-78C5303B4312}" sibTransId="{8CD37039-2931-42D0-945A-F1BBD0D82026}"/>
    <dgm:cxn modelId="{102EFBE1-5B1B-40B2-8AED-6F41D47D2D5D}" srcId="{1B96215C-1296-449B-8FD8-F3C4D08E62C8}" destId="{6581769B-D05B-437C-B33A-D305CC877A5C}" srcOrd="3" destOrd="0" parTransId="{9EF5B653-0623-456A-BA05-05765989CC07}" sibTransId="{48F89C16-EBC4-4DD3-8EBF-45F4BCE396C3}"/>
    <dgm:cxn modelId="{C4886B26-47D5-4A7C-835C-E7303E9438F1}" type="presParOf" srcId="{1B124FAE-A8D5-45E1-929C-364F21E12E58}" destId="{C907C586-CF59-41B7-8936-850E8BE04698}" srcOrd="0" destOrd="0" presId="urn:microsoft.com/office/officeart/2005/8/layout/cycle5"/>
    <dgm:cxn modelId="{28058744-6D32-448A-96BB-391CD116CC6D}" type="presParOf" srcId="{1B124FAE-A8D5-45E1-929C-364F21E12E58}" destId="{656D30A6-E3FF-42E0-ABD3-F04FB231EE17}" srcOrd="1" destOrd="0" presId="urn:microsoft.com/office/officeart/2005/8/layout/cycle5"/>
    <dgm:cxn modelId="{F2AF20D4-85ED-446B-AC42-C1306BDFDB97}" type="presParOf" srcId="{1B124FAE-A8D5-45E1-929C-364F21E12E58}" destId="{829320FD-9797-443B-8A5A-9843120AA526}" srcOrd="2" destOrd="0" presId="urn:microsoft.com/office/officeart/2005/8/layout/cycle5"/>
    <dgm:cxn modelId="{435C718F-09E0-4E2D-8D1A-E4BCBD3DDBFA}" type="presParOf" srcId="{1B124FAE-A8D5-45E1-929C-364F21E12E58}" destId="{2DEB7551-BE24-4CB2-9048-6E5A728B5B05}" srcOrd="3" destOrd="0" presId="urn:microsoft.com/office/officeart/2005/8/layout/cycle5"/>
    <dgm:cxn modelId="{A28311BE-6A28-4208-86D1-94B2FDDCD021}" type="presParOf" srcId="{1B124FAE-A8D5-45E1-929C-364F21E12E58}" destId="{DA87C150-4B66-440F-8DCE-D3D6EF55FD16}" srcOrd="4" destOrd="0" presId="urn:microsoft.com/office/officeart/2005/8/layout/cycle5"/>
    <dgm:cxn modelId="{1B78817F-F638-47C1-96B1-F39216C92A07}" type="presParOf" srcId="{1B124FAE-A8D5-45E1-929C-364F21E12E58}" destId="{DF1B153F-FADD-4797-99E6-A44E2EB37BB5}" srcOrd="5" destOrd="0" presId="urn:microsoft.com/office/officeart/2005/8/layout/cycle5"/>
    <dgm:cxn modelId="{C9A4610A-6FB3-47EB-8113-18AC7356C9FF}" type="presParOf" srcId="{1B124FAE-A8D5-45E1-929C-364F21E12E58}" destId="{CBF08044-83C4-4AA4-BD20-53C4063824F3}" srcOrd="6" destOrd="0" presId="urn:microsoft.com/office/officeart/2005/8/layout/cycle5"/>
    <dgm:cxn modelId="{6F24DB9F-BE64-4ABA-B0D4-273D8100E86A}" type="presParOf" srcId="{1B124FAE-A8D5-45E1-929C-364F21E12E58}" destId="{8DFDDF68-0A6B-4672-B83F-6BCF95159601}" srcOrd="7" destOrd="0" presId="urn:microsoft.com/office/officeart/2005/8/layout/cycle5"/>
    <dgm:cxn modelId="{B9EFEAD5-9448-4A6C-B355-FDE2C0962B8C}" type="presParOf" srcId="{1B124FAE-A8D5-45E1-929C-364F21E12E58}" destId="{01215D36-4435-4A04-98A5-A8475484B772}" srcOrd="8" destOrd="0" presId="urn:microsoft.com/office/officeart/2005/8/layout/cycle5"/>
    <dgm:cxn modelId="{970B8BF1-8849-4097-A876-A87F5FC5BBA6}" type="presParOf" srcId="{1B124FAE-A8D5-45E1-929C-364F21E12E58}" destId="{5DE1AAD0-2BA4-4AC5-92D5-5F44503F8623}" srcOrd="9" destOrd="0" presId="urn:microsoft.com/office/officeart/2005/8/layout/cycle5"/>
    <dgm:cxn modelId="{040575D8-782E-4647-9CBA-AA55BADD83F3}" type="presParOf" srcId="{1B124FAE-A8D5-45E1-929C-364F21E12E58}" destId="{CAB5D414-254A-4FEC-A22F-E74857EEB0AF}" srcOrd="10" destOrd="0" presId="urn:microsoft.com/office/officeart/2005/8/layout/cycle5"/>
    <dgm:cxn modelId="{3695700D-D173-4485-96EB-D16559BBF491}" type="presParOf" srcId="{1B124FAE-A8D5-45E1-929C-364F21E12E58}" destId="{5A213B98-18A8-4A6C-A9BA-7E4C36C82AB9}" srcOrd="11" destOrd="0" presId="urn:microsoft.com/office/officeart/2005/8/layout/cycle5"/>
    <dgm:cxn modelId="{E647AFE0-045E-4059-AC76-7A54E4A04E93}" type="presParOf" srcId="{1B124FAE-A8D5-45E1-929C-364F21E12E58}" destId="{C3FADEB8-9F57-4B21-A963-D494F135F672}" srcOrd="12" destOrd="0" presId="urn:microsoft.com/office/officeart/2005/8/layout/cycle5"/>
    <dgm:cxn modelId="{F9B6497D-C87E-40C2-A698-AD4C3583E67D}" type="presParOf" srcId="{1B124FAE-A8D5-45E1-929C-364F21E12E58}" destId="{0E12D3D4-C9E6-4F96-BD07-874E4471CBE1}" srcOrd="13" destOrd="0" presId="urn:microsoft.com/office/officeart/2005/8/layout/cycle5"/>
    <dgm:cxn modelId="{8041B8AC-3B83-4EE0-BC19-1E681ABA2608}" type="presParOf" srcId="{1B124FAE-A8D5-45E1-929C-364F21E12E58}" destId="{E97F1B82-B858-4AE1-9508-740BC5FCEE5A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B96215C-1296-449B-8FD8-F3C4D08E62C8}" type="doc">
      <dgm:prSet loTypeId="urn:microsoft.com/office/officeart/2005/8/layout/cycle5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SG"/>
        </a:p>
      </dgm:t>
    </dgm:pt>
    <dgm:pt modelId="{B5B04230-F4D9-4AA6-B7F7-65A19FB29E22}">
      <dgm:prSet phldrT="[Text]" custT="1"/>
      <dgm:spPr/>
      <dgm:t>
        <a:bodyPr/>
        <a:lstStyle/>
        <a:p>
          <a:r>
            <a:rPr lang="en-SG" sz="2800" b="1" i="1" smtClean="0">
              <a:latin typeface="Times New Roman" panose="02020603050405020304" pitchFamily="18" charset="0"/>
              <a:cs typeface="Times New Roman" panose="02020603050405020304" pitchFamily="18" charset="0"/>
            </a:rPr>
            <a:t>Xuất thân</a:t>
          </a:r>
          <a:endParaRPr lang="en-SG" sz="2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C55F19-CED7-4469-A141-11C2184EA56A}" cxnId="{CAFDB772-E6A6-47A2-9290-386C922D7DEF}" type="parTrans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F454DA-D8F2-48B8-B514-9ADA1CAA6625}" cxnId="{CAFDB772-E6A6-47A2-9290-386C922D7DEF}" type="sibTrans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010C65-F7D8-4C79-AC56-4CCF7FF2E0D1}">
      <dgm:prSet phldrT="[Text]" custT="1"/>
      <dgm:spPr/>
      <dgm:t>
        <a:bodyPr/>
        <a:lstStyle/>
        <a:p>
          <a:r>
            <a:rPr lang="en-SG" sz="2800" b="1" i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Thời đại</a:t>
          </a:r>
          <a:endParaRPr lang="en-SG" sz="2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C884FA-2C58-4BB6-B5A3-78C5303B4312}" cxnId="{50284D41-A856-40A0-B37C-0ADA327C504D}" type="parTrans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D37039-2931-42D0-945A-F1BBD0D82026}" cxnId="{50284D41-A856-40A0-B37C-0ADA327C504D}" type="sibTrans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86C88C-3212-4BA7-B239-8B30C8E0F654}">
      <dgm:prSet phldrT="[Text]" custT="1"/>
      <dgm:spPr/>
      <dgm:t>
        <a:bodyPr/>
        <a:lstStyle/>
        <a:p>
          <a:r>
            <a:rPr lang="en-SG" sz="2800" b="1" i="1" smtClean="0">
              <a:latin typeface="Times New Roman" panose="02020603050405020304" pitchFamily="18" charset="0"/>
              <a:cs typeface="Times New Roman" panose="02020603050405020304" pitchFamily="18" charset="0"/>
            </a:rPr>
            <a:t>Cuộc đời</a:t>
          </a:r>
          <a:endParaRPr lang="en-SG" sz="2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E6AE2C-5EB1-4759-8DD5-094900E8FDCA}" cxnId="{F645950D-046E-44D4-BF7F-B9A8B7404FE2}" type="parTrans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3E19C6-1499-4736-B4AA-DC3A57A8859C}" cxnId="{F645950D-046E-44D4-BF7F-B9A8B7404FE2}" type="sibTrans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81769B-D05B-437C-B33A-D305CC877A5C}">
      <dgm:prSet phldrT="[Text]" custT="1"/>
      <dgm:spPr/>
      <dgm:t>
        <a:bodyPr/>
        <a:lstStyle/>
        <a:p>
          <a:r>
            <a:rPr lang="en-SG" sz="2800" b="1" i="1" smtClean="0">
              <a:latin typeface="Times New Roman" panose="02020603050405020304" pitchFamily="18" charset="0"/>
              <a:cs typeface="Times New Roman" panose="02020603050405020304" pitchFamily="18" charset="0"/>
            </a:rPr>
            <a:t>Con người</a:t>
          </a:r>
          <a:endParaRPr lang="en-SG" sz="2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F5B653-0623-456A-BA05-05765989CC07}" cxnId="{102EFBE1-5B1B-40B2-8AED-6F41D47D2D5D}" type="parTrans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F89C16-EBC4-4DD3-8EBF-45F4BCE396C3}" cxnId="{102EFBE1-5B1B-40B2-8AED-6F41D47D2D5D}" type="sibTrans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4D9C30-E17E-4280-9876-DC8BE643C112}">
      <dgm:prSet phldrT="[Text]" custT="1"/>
      <dgm:spPr/>
      <dgm:t>
        <a:bodyPr/>
        <a:lstStyle/>
        <a:p>
          <a:r>
            <a:rPr lang="en-SG" sz="2200" b="1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SG" sz="22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200" b="1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nghiệp</a:t>
          </a:r>
          <a:r>
            <a:rPr lang="en-SG" sz="22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200" b="1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SG" sz="22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200" b="1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endParaRPr lang="en-SG" sz="22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6E9076-1AEE-4A60-B972-C1B8737B8409}" cxnId="{CE76B43A-17D3-445E-9927-B38EC729B6C9}" type="parTrans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E66B36-71D5-4684-883D-8BC6396151A1}" cxnId="{CE76B43A-17D3-445E-9927-B38EC729B6C9}" type="sibTrans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124FAE-A8D5-45E1-929C-364F21E12E58}" type="pres">
      <dgm:prSet presAssocID="{1B96215C-1296-449B-8FD8-F3C4D08E62C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907C586-CF59-41B7-8936-850E8BE04698}" type="pres">
      <dgm:prSet presAssocID="{B5B04230-F4D9-4AA6-B7F7-65A19FB29E2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6D30A6-E3FF-42E0-ABD3-F04FB231EE17}" type="pres">
      <dgm:prSet presAssocID="{B5B04230-F4D9-4AA6-B7F7-65A19FB29E22}" presName="spNode" presStyleCnt="0"/>
      <dgm:spPr/>
      <dgm:t>
        <a:bodyPr/>
        <a:lstStyle/>
        <a:p>
          <a:endParaRPr lang="en-US"/>
        </a:p>
      </dgm:t>
    </dgm:pt>
    <dgm:pt modelId="{829320FD-9797-443B-8A5A-9843120AA526}" type="pres">
      <dgm:prSet presAssocID="{DCF454DA-D8F2-48B8-B514-9ADA1CAA6625}" presName="sibTrans" presStyleLbl="sibTrans1D1" presStyleIdx="0" presStyleCnt="5"/>
      <dgm:spPr/>
      <dgm:t>
        <a:bodyPr/>
        <a:lstStyle/>
        <a:p>
          <a:endParaRPr lang="en-US"/>
        </a:p>
      </dgm:t>
    </dgm:pt>
    <dgm:pt modelId="{2DEB7551-BE24-4CB2-9048-6E5A728B5B05}" type="pres">
      <dgm:prSet presAssocID="{F2010C65-F7D8-4C79-AC56-4CCF7FF2E0D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87C150-4B66-440F-8DCE-D3D6EF55FD16}" type="pres">
      <dgm:prSet presAssocID="{F2010C65-F7D8-4C79-AC56-4CCF7FF2E0D1}" presName="spNode" presStyleCnt="0"/>
      <dgm:spPr/>
      <dgm:t>
        <a:bodyPr/>
        <a:lstStyle/>
        <a:p>
          <a:endParaRPr lang="en-US"/>
        </a:p>
      </dgm:t>
    </dgm:pt>
    <dgm:pt modelId="{DF1B153F-FADD-4797-99E6-A44E2EB37BB5}" type="pres">
      <dgm:prSet presAssocID="{8CD37039-2931-42D0-945A-F1BBD0D82026}" presName="sibTrans" presStyleLbl="sibTrans1D1" presStyleIdx="1" presStyleCnt="5"/>
      <dgm:spPr/>
      <dgm:t>
        <a:bodyPr/>
        <a:lstStyle/>
        <a:p>
          <a:endParaRPr lang="en-US"/>
        </a:p>
      </dgm:t>
    </dgm:pt>
    <dgm:pt modelId="{CBF08044-83C4-4AA4-BD20-53C4063824F3}" type="pres">
      <dgm:prSet presAssocID="{1B86C88C-3212-4BA7-B239-8B30C8E0F654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FDDF68-0A6B-4672-B83F-6BCF95159601}" type="pres">
      <dgm:prSet presAssocID="{1B86C88C-3212-4BA7-B239-8B30C8E0F654}" presName="spNode" presStyleCnt="0"/>
      <dgm:spPr/>
      <dgm:t>
        <a:bodyPr/>
        <a:lstStyle/>
        <a:p>
          <a:endParaRPr lang="en-US"/>
        </a:p>
      </dgm:t>
    </dgm:pt>
    <dgm:pt modelId="{01215D36-4435-4A04-98A5-A8475484B772}" type="pres">
      <dgm:prSet presAssocID="{263E19C6-1499-4736-B4AA-DC3A57A8859C}" presName="sibTrans" presStyleLbl="sibTrans1D1" presStyleIdx="2" presStyleCnt="5"/>
      <dgm:spPr/>
      <dgm:t>
        <a:bodyPr/>
        <a:lstStyle/>
        <a:p>
          <a:endParaRPr lang="en-US"/>
        </a:p>
      </dgm:t>
    </dgm:pt>
    <dgm:pt modelId="{5DE1AAD0-2BA4-4AC5-92D5-5F44503F8623}" type="pres">
      <dgm:prSet presAssocID="{6581769B-D05B-437C-B33A-D305CC877A5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B5D414-254A-4FEC-A22F-E74857EEB0AF}" type="pres">
      <dgm:prSet presAssocID="{6581769B-D05B-437C-B33A-D305CC877A5C}" presName="spNode" presStyleCnt="0"/>
      <dgm:spPr/>
      <dgm:t>
        <a:bodyPr/>
        <a:lstStyle/>
        <a:p>
          <a:endParaRPr lang="en-US"/>
        </a:p>
      </dgm:t>
    </dgm:pt>
    <dgm:pt modelId="{5A213B98-18A8-4A6C-A9BA-7E4C36C82AB9}" type="pres">
      <dgm:prSet presAssocID="{48F89C16-EBC4-4DD3-8EBF-45F4BCE396C3}" presName="sibTrans" presStyleLbl="sibTrans1D1" presStyleIdx="3" presStyleCnt="5"/>
      <dgm:spPr/>
      <dgm:t>
        <a:bodyPr/>
        <a:lstStyle/>
        <a:p>
          <a:endParaRPr lang="en-US"/>
        </a:p>
      </dgm:t>
    </dgm:pt>
    <dgm:pt modelId="{C3FADEB8-9F57-4B21-A963-D494F135F672}" type="pres">
      <dgm:prSet presAssocID="{F94D9C30-E17E-4280-9876-DC8BE643C112}" presName="node" presStyleLbl="node1" presStyleIdx="4" presStyleCnt="5" custScaleY="934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12D3D4-C9E6-4F96-BD07-874E4471CBE1}" type="pres">
      <dgm:prSet presAssocID="{F94D9C30-E17E-4280-9876-DC8BE643C112}" presName="spNode" presStyleCnt="0"/>
      <dgm:spPr/>
      <dgm:t>
        <a:bodyPr/>
        <a:lstStyle/>
        <a:p>
          <a:endParaRPr lang="en-US"/>
        </a:p>
      </dgm:t>
    </dgm:pt>
    <dgm:pt modelId="{E97F1B82-B858-4AE1-9508-740BC5FCEE5A}" type="pres">
      <dgm:prSet presAssocID="{76E66B36-71D5-4684-883D-8BC6396151A1}" presName="sibTrans" presStyleLbl="sibTrans1D1" presStyleIdx="4" presStyleCnt="5"/>
      <dgm:spPr/>
      <dgm:t>
        <a:bodyPr/>
        <a:lstStyle/>
        <a:p>
          <a:endParaRPr lang="en-US"/>
        </a:p>
      </dgm:t>
    </dgm:pt>
  </dgm:ptLst>
  <dgm:cxnLst>
    <dgm:cxn modelId="{F645950D-046E-44D4-BF7F-B9A8B7404FE2}" srcId="{1B96215C-1296-449B-8FD8-F3C4D08E62C8}" destId="{1B86C88C-3212-4BA7-B239-8B30C8E0F654}" srcOrd="2" destOrd="0" parTransId="{05E6AE2C-5EB1-4759-8DD5-094900E8FDCA}" sibTransId="{263E19C6-1499-4736-B4AA-DC3A57A8859C}"/>
    <dgm:cxn modelId="{B255A5A9-F646-411A-BB2C-AAAE3EA42D01}" type="presOf" srcId="{B5B04230-F4D9-4AA6-B7F7-65A19FB29E22}" destId="{C907C586-CF59-41B7-8936-850E8BE04698}" srcOrd="0" destOrd="0" presId="urn:microsoft.com/office/officeart/2005/8/layout/cycle5"/>
    <dgm:cxn modelId="{CAFDB772-E6A6-47A2-9290-386C922D7DEF}" srcId="{1B96215C-1296-449B-8FD8-F3C4D08E62C8}" destId="{B5B04230-F4D9-4AA6-B7F7-65A19FB29E22}" srcOrd="0" destOrd="0" parTransId="{7BC55F19-CED7-4469-A141-11C2184EA56A}" sibTransId="{DCF454DA-D8F2-48B8-B514-9ADA1CAA6625}"/>
    <dgm:cxn modelId="{1414458E-9A1B-44DD-86D3-235FD1189D05}" type="presOf" srcId="{1B86C88C-3212-4BA7-B239-8B30C8E0F654}" destId="{CBF08044-83C4-4AA4-BD20-53C4063824F3}" srcOrd="0" destOrd="0" presId="urn:microsoft.com/office/officeart/2005/8/layout/cycle5"/>
    <dgm:cxn modelId="{29EE2BFB-2516-40C0-B357-CF58CF592D0D}" type="presOf" srcId="{48F89C16-EBC4-4DD3-8EBF-45F4BCE396C3}" destId="{5A213B98-18A8-4A6C-A9BA-7E4C36C82AB9}" srcOrd="0" destOrd="0" presId="urn:microsoft.com/office/officeart/2005/8/layout/cycle5"/>
    <dgm:cxn modelId="{DAB847E0-66CE-471B-9EBA-21328DC09B38}" type="presOf" srcId="{8CD37039-2931-42D0-945A-F1BBD0D82026}" destId="{DF1B153F-FADD-4797-99E6-A44E2EB37BB5}" srcOrd="0" destOrd="0" presId="urn:microsoft.com/office/officeart/2005/8/layout/cycle5"/>
    <dgm:cxn modelId="{D8D24998-CCE7-4133-A99B-04F6383BFFD4}" type="presOf" srcId="{76E66B36-71D5-4684-883D-8BC6396151A1}" destId="{E97F1B82-B858-4AE1-9508-740BC5FCEE5A}" srcOrd="0" destOrd="0" presId="urn:microsoft.com/office/officeart/2005/8/layout/cycle5"/>
    <dgm:cxn modelId="{19623ED6-DE18-4025-A1E4-6E3B7E262AB4}" type="presOf" srcId="{DCF454DA-D8F2-48B8-B514-9ADA1CAA6625}" destId="{829320FD-9797-443B-8A5A-9843120AA526}" srcOrd="0" destOrd="0" presId="urn:microsoft.com/office/officeart/2005/8/layout/cycle5"/>
    <dgm:cxn modelId="{CE76B43A-17D3-445E-9927-B38EC729B6C9}" srcId="{1B96215C-1296-449B-8FD8-F3C4D08E62C8}" destId="{F94D9C30-E17E-4280-9876-DC8BE643C112}" srcOrd="4" destOrd="0" parTransId="{2E6E9076-1AEE-4A60-B972-C1B8737B8409}" sibTransId="{76E66B36-71D5-4684-883D-8BC6396151A1}"/>
    <dgm:cxn modelId="{50D0CE4C-1F6A-4C0F-A68A-C5D4F3CEAD05}" type="presOf" srcId="{F94D9C30-E17E-4280-9876-DC8BE643C112}" destId="{C3FADEB8-9F57-4B21-A963-D494F135F672}" srcOrd="0" destOrd="0" presId="urn:microsoft.com/office/officeart/2005/8/layout/cycle5"/>
    <dgm:cxn modelId="{50284D41-A856-40A0-B37C-0ADA327C504D}" srcId="{1B96215C-1296-449B-8FD8-F3C4D08E62C8}" destId="{F2010C65-F7D8-4C79-AC56-4CCF7FF2E0D1}" srcOrd="1" destOrd="0" parTransId="{34C884FA-2C58-4BB6-B5A3-78C5303B4312}" sibTransId="{8CD37039-2931-42D0-945A-F1BBD0D82026}"/>
    <dgm:cxn modelId="{1D9914D4-2D86-42C8-AF66-4ECDF075E939}" type="presOf" srcId="{6581769B-D05B-437C-B33A-D305CC877A5C}" destId="{5DE1AAD0-2BA4-4AC5-92D5-5F44503F8623}" srcOrd="0" destOrd="0" presId="urn:microsoft.com/office/officeart/2005/8/layout/cycle5"/>
    <dgm:cxn modelId="{102EFBE1-5B1B-40B2-8AED-6F41D47D2D5D}" srcId="{1B96215C-1296-449B-8FD8-F3C4D08E62C8}" destId="{6581769B-D05B-437C-B33A-D305CC877A5C}" srcOrd="3" destOrd="0" parTransId="{9EF5B653-0623-456A-BA05-05765989CC07}" sibTransId="{48F89C16-EBC4-4DD3-8EBF-45F4BCE396C3}"/>
    <dgm:cxn modelId="{1552FFAE-3537-4CC0-BB1B-32C46D86D055}" type="presOf" srcId="{263E19C6-1499-4736-B4AA-DC3A57A8859C}" destId="{01215D36-4435-4A04-98A5-A8475484B772}" srcOrd="0" destOrd="0" presId="urn:microsoft.com/office/officeart/2005/8/layout/cycle5"/>
    <dgm:cxn modelId="{3EB6B3D1-51BF-4F3F-B5D9-73A82877CEE5}" type="presOf" srcId="{F2010C65-F7D8-4C79-AC56-4CCF7FF2E0D1}" destId="{2DEB7551-BE24-4CB2-9048-6E5A728B5B05}" srcOrd="0" destOrd="0" presId="urn:microsoft.com/office/officeart/2005/8/layout/cycle5"/>
    <dgm:cxn modelId="{C64A04B0-4418-4FF0-9C7A-07328B4615C7}" type="presOf" srcId="{1B96215C-1296-449B-8FD8-F3C4D08E62C8}" destId="{1B124FAE-A8D5-45E1-929C-364F21E12E58}" srcOrd="0" destOrd="0" presId="urn:microsoft.com/office/officeart/2005/8/layout/cycle5"/>
    <dgm:cxn modelId="{C8DB7173-3B22-4C3F-B68D-E57C89739AE3}" type="presParOf" srcId="{1B124FAE-A8D5-45E1-929C-364F21E12E58}" destId="{C907C586-CF59-41B7-8936-850E8BE04698}" srcOrd="0" destOrd="0" presId="urn:microsoft.com/office/officeart/2005/8/layout/cycle5"/>
    <dgm:cxn modelId="{E26F184A-2AF9-4CF3-B34A-474747384E7D}" type="presParOf" srcId="{1B124FAE-A8D5-45E1-929C-364F21E12E58}" destId="{656D30A6-E3FF-42E0-ABD3-F04FB231EE17}" srcOrd="1" destOrd="0" presId="urn:microsoft.com/office/officeart/2005/8/layout/cycle5"/>
    <dgm:cxn modelId="{BEE2417F-57DF-47CD-BDAD-142B8C6D81FC}" type="presParOf" srcId="{1B124FAE-A8D5-45E1-929C-364F21E12E58}" destId="{829320FD-9797-443B-8A5A-9843120AA526}" srcOrd="2" destOrd="0" presId="urn:microsoft.com/office/officeart/2005/8/layout/cycle5"/>
    <dgm:cxn modelId="{0B86F97D-1F88-4285-8082-0896C90A62A7}" type="presParOf" srcId="{1B124FAE-A8D5-45E1-929C-364F21E12E58}" destId="{2DEB7551-BE24-4CB2-9048-6E5A728B5B05}" srcOrd="3" destOrd="0" presId="urn:microsoft.com/office/officeart/2005/8/layout/cycle5"/>
    <dgm:cxn modelId="{B7E7E3A2-8649-499A-9E35-6AFD0F4DCE6A}" type="presParOf" srcId="{1B124FAE-A8D5-45E1-929C-364F21E12E58}" destId="{DA87C150-4B66-440F-8DCE-D3D6EF55FD16}" srcOrd="4" destOrd="0" presId="urn:microsoft.com/office/officeart/2005/8/layout/cycle5"/>
    <dgm:cxn modelId="{1D3D04B1-30B1-40A9-8279-317723ADBA82}" type="presParOf" srcId="{1B124FAE-A8D5-45E1-929C-364F21E12E58}" destId="{DF1B153F-FADD-4797-99E6-A44E2EB37BB5}" srcOrd="5" destOrd="0" presId="urn:microsoft.com/office/officeart/2005/8/layout/cycle5"/>
    <dgm:cxn modelId="{6DD83DFA-4333-4DBA-BE43-2F0E9C34B819}" type="presParOf" srcId="{1B124FAE-A8D5-45E1-929C-364F21E12E58}" destId="{CBF08044-83C4-4AA4-BD20-53C4063824F3}" srcOrd="6" destOrd="0" presId="urn:microsoft.com/office/officeart/2005/8/layout/cycle5"/>
    <dgm:cxn modelId="{054377B9-9040-46E8-ADBC-3C81AA189BDF}" type="presParOf" srcId="{1B124FAE-A8D5-45E1-929C-364F21E12E58}" destId="{8DFDDF68-0A6B-4672-B83F-6BCF95159601}" srcOrd="7" destOrd="0" presId="urn:microsoft.com/office/officeart/2005/8/layout/cycle5"/>
    <dgm:cxn modelId="{206EEC14-B88F-4AA0-9BD1-CA22CC160189}" type="presParOf" srcId="{1B124FAE-A8D5-45E1-929C-364F21E12E58}" destId="{01215D36-4435-4A04-98A5-A8475484B772}" srcOrd="8" destOrd="0" presId="urn:microsoft.com/office/officeart/2005/8/layout/cycle5"/>
    <dgm:cxn modelId="{C84685C7-1FD2-4793-B0D5-87F17C804A26}" type="presParOf" srcId="{1B124FAE-A8D5-45E1-929C-364F21E12E58}" destId="{5DE1AAD0-2BA4-4AC5-92D5-5F44503F8623}" srcOrd="9" destOrd="0" presId="urn:microsoft.com/office/officeart/2005/8/layout/cycle5"/>
    <dgm:cxn modelId="{D0866D0C-F9A5-488E-A6B7-849D86CD2860}" type="presParOf" srcId="{1B124FAE-A8D5-45E1-929C-364F21E12E58}" destId="{CAB5D414-254A-4FEC-A22F-E74857EEB0AF}" srcOrd="10" destOrd="0" presId="urn:microsoft.com/office/officeart/2005/8/layout/cycle5"/>
    <dgm:cxn modelId="{5F4D114E-EECD-4CAB-AA1D-CDA947066CD1}" type="presParOf" srcId="{1B124FAE-A8D5-45E1-929C-364F21E12E58}" destId="{5A213B98-18A8-4A6C-A9BA-7E4C36C82AB9}" srcOrd="11" destOrd="0" presId="urn:microsoft.com/office/officeart/2005/8/layout/cycle5"/>
    <dgm:cxn modelId="{8880F53D-EF1D-4AD6-B6B3-B0832A250393}" type="presParOf" srcId="{1B124FAE-A8D5-45E1-929C-364F21E12E58}" destId="{C3FADEB8-9F57-4B21-A963-D494F135F672}" srcOrd="12" destOrd="0" presId="urn:microsoft.com/office/officeart/2005/8/layout/cycle5"/>
    <dgm:cxn modelId="{C3C31923-EEA1-421F-8AE1-DCB4A84750D1}" type="presParOf" srcId="{1B124FAE-A8D5-45E1-929C-364F21E12E58}" destId="{0E12D3D4-C9E6-4F96-BD07-874E4471CBE1}" srcOrd="13" destOrd="0" presId="urn:microsoft.com/office/officeart/2005/8/layout/cycle5"/>
    <dgm:cxn modelId="{8B3585B2-E81A-4997-B2A8-884C032BF908}" type="presParOf" srcId="{1B124FAE-A8D5-45E1-929C-364F21E12E58}" destId="{E97F1B82-B858-4AE1-9508-740BC5FCEE5A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07C586-CF59-41B7-8936-850E8BE04698}">
      <dsp:nvSpPr>
        <dsp:cNvPr id="0" name=""/>
        <dsp:cNvSpPr/>
      </dsp:nvSpPr>
      <dsp:spPr>
        <a:xfrm>
          <a:off x="2993915" y="739"/>
          <a:ext cx="1686185" cy="10960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2800" b="1" i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Xuất thân</a:t>
          </a:r>
          <a:endParaRPr lang="en-SG" sz="2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47418" y="54242"/>
        <a:ext cx="1579179" cy="989014"/>
      </dsp:txXfrm>
    </dsp:sp>
    <dsp:sp modelId="{829320FD-9797-443B-8A5A-9843120AA526}">
      <dsp:nvSpPr>
        <dsp:cNvPr id="0" name=""/>
        <dsp:cNvSpPr/>
      </dsp:nvSpPr>
      <dsp:spPr>
        <a:xfrm>
          <a:off x="1646465" y="548749"/>
          <a:ext cx="4381085" cy="4381085"/>
        </a:xfrm>
        <a:custGeom>
          <a:avLst/>
          <a:gdLst/>
          <a:ahLst/>
          <a:cxnLst/>
          <a:rect l="0" t="0" r="0" b="0"/>
          <a:pathLst>
            <a:path>
              <a:moveTo>
                <a:pt x="3259725" y="278652"/>
              </a:moveTo>
              <a:arcTo wR="2190542" hR="2190542" stAng="17952908" swAng="1212375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EB7551-BE24-4CB2-9048-6E5A728B5B05}">
      <dsp:nvSpPr>
        <dsp:cNvPr id="0" name=""/>
        <dsp:cNvSpPr/>
      </dsp:nvSpPr>
      <dsp:spPr>
        <a:xfrm>
          <a:off x="5077245" y="1514367"/>
          <a:ext cx="1686185" cy="1096020"/>
        </a:xfrm>
        <a:prstGeom prst="roundRect">
          <a:avLst/>
        </a:prstGeom>
        <a:solidFill>
          <a:schemeClr val="accent3">
            <a:hueOff val="2812566"/>
            <a:satOff val="-4220"/>
            <a:lumOff val="-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2800" b="1" i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Thời đại</a:t>
          </a:r>
          <a:endParaRPr lang="en-SG" sz="2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30748" y="1567870"/>
        <a:ext cx="1579179" cy="989014"/>
      </dsp:txXfrm>
    </dsp:sp>
    <dsp:sp modelId="{DF1B153F-FADD-4797-99E6-A44E2EB37BB5}">
      <dsp:nvSpPr>
        <dsp:cNvPr id="0" name=""/>
        <dsp:cNvSpPr/>
      </dsp:nvSpPr>
      <dsp:spPr>
        <a:xfrm>
          <a:off x="1646465" y="548749"/>
          <a:ext cx="4381085" cy="4381085"/>
        </a:xfrm>
        <a:custGeom>
          <a:avLst/>
          <a:gdLst/>
          <a:ahLst/>
          <a:cxnLst/>
          <a:rect l="0" t="0" r="0" b="0"/>
          <a:pathLst>
            <a:path>
              <a:moveTo>
                <a:pt x="4375843" y="2342004"/>
              </a:moveTo>
              <a:arcTo wR="2190542" hR="2190542" stAng="21837887" swAng="1360373"/>
            </a:path>
          </a:pathLst>
        </a:custGeom>
        <a:noFill/>
        <a:ln w="9525" cap="flat" cmpd="sng" algn="ctr">
          <a:solidFill>
            <a:schemeClr val="accent3">
              <a:hueOff val="2812566"/>
              <a:satOff val="-4220"/>
              <a:lumOff val="-686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F08044-83C4-4AA4-BD20-53C4063824F3}">
      <dsp:nvSpPr>
        <dsp:cNvPr id="0" name=""/>
        <dsp:cNvSpPr/>
      </dsp:nvSpPr>
      <dsp:spPr>
        <a:xfrm>
          <a:off x="4281484" y="3963468"/>
          <a:ext cx="1686185" cy="1096020"/>
        </a:xfrm>
        <a:prstGeom prst="round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2800" b="1" i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Cuộc đời</a:t>
          </a:r>
          <a:endParaRPr lang="en-SG" sz="2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34987" y="4016971"/>
        <a:ext cx="1579179" cy="989014"/>
      </dsp:txXfrm>
    </dsp:sp>
    <dsp:sp modelId="{01215D36-4435-4A04-98A5-A8475484B772}">
      <dsp:nvSpPr>
        <dsp:cNvPr id="0" name=""/>
        <dsp:cNvSpPr/>
      </dsp:nvSpPr>
      <dsp:spPr>
        <a:xfrm>
          <a:off x="1646465" y="548749"/>
          <a:ext cx="4381085" cy="4381085"/>
        </a:xfrm>
        <a:custGeom>
          <a:avLst/>
          <a:gdLst/>
          <a:ahLst/>
          <a:cxnLst/>
          <a:rect l="0" t="0" r="0" b="0"/>
          <a:pathLst>
            <a:path>
              <a:moveTo>
                <a:pt x="2459654" y="4364492"/>
              </a:moveTo>
              <a:arcTo wR="2190542" hR="2190542" stAng="4976597" swAng="846806"/>
            </a:path>
          </a:pathLst>
        </a:custGeom>
        <a:noFill/>
        <a:ln w="9525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E1AAD0-2BA4-4AC5-92D5-5F44503F8623}">
      <dsp:nvSpPr>
        <dsp:cNvPr id="0" name=""/>
        <dsp:cNvSpPr/>
      </dsp:nvSpPr>
      <dsp:spPr>
        <a:xfrm>
          <a:off x="1706346" y="3963468"/>
          <a:ext cx="1686185" cy="1096020"/>
        </a:xfrm>
        <a:prstGeom prst="roundRect">
          <a:avLst/>
        </a:prstGeom>
        <a:solidFill>
          <a:schemeClr val="accent3">
            <a:hueOff val="8437698"/>
            <a:satOff val="-12660"/>
            <a:lumOff val="-20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2800" b="1" i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Con người</a:t>
          </a:r>
          <a:endParaRPr lang="en-SG" sz="2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59849" y="4016971"/>
        <a:ext cx="1579179" cy="989014"/>
      </dsp:txXfrm>
    </dsp:sp>
    <dsp:sp modelId="{5A213B98-18A8-4A6C-A9BA-7E4C36C82AB9}">
      <dsp:nvSpPr>
        <dsp:cNvPr id="0" name=""/>
        <dsp:cNvSpPr/>
      </dsp:nvSpPr>
      <dsp:spPr>
        <a:xfrm>
          <a:off x="1646465" y="548749"/>
          <a:ext cx="4381085" cy="4381085"/>
        </a:xfrm>
        <a:custGeom>
          <a:avLst/>
          <a:gdLst/>
          <a:ahLst/>
          <a:cxnLst/>
          <a:rect l="0" t="0" r="0" b="0"/>
          <a:pathLst>
            <a:path>
              <a:moveTo>
                <a:pt x="229445" y="3166543"/>
              </a:moveTo>
              <a:arcTo wR="2190542" hR="2190542" stAng="9212481" swAng="1395661"/>
            </a:path>
          </a:pathLst>
        </a:custGeom>
        <a:noFill/>
        <a:ln w="9525" cap="flat" cmpd="sng" algn="ctr">
          <a:solidFill>
            <a:schemeClr val="accent3">
              <a:hueOff val="8437698"/>
              <a:satOff val="-12660"/>
              <a:lumOff val="-2059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FADEB8-9F57-4B21-A963-D494F135F672}">
      <dsp:nvSpPr>
        <dsp:cNvPr id="0" name=""/>
        <dsp:cNvSpPr/>
      </dsp:nvSpPr>
      <dsp:spPr>
        <a:xfrm>
          <a:off x="910585" y="1550459"/>
          <a:ext cx="1686185" cy="1023836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2200" b="1" i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Sự nghiệp sáng tác</a:t>
          </a:r>
          <a:endParaRPr lang="en-SG" sz="22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60565" y="1600439"/>
        <a:ext cx="1586225" cy="923876"/>
      </dsp:txXfrm>
    </dsp:sp>
    <dsp:sp modelId="{E97F1B82-B858-4AE1-9508-740BC5FCEE5A}">
      <dsp:nvSpPr>
        <dsp:cNvPr id="0" name=""/>
        <dsp:cNvSpPr/>
      </dsp:nvSpPr>
      <dsp:spPr>
        <a:xfrm>
          <a:off x="1646465" y="548749"/>
          <a:ext cx="4381085" cy="4381085"/>
        </a:xfrm>
        <a:custGeom>
          <a:avLst/>
          <a:gdLst/>
          <a:ahLst/>
          <a:cxnLst/>
          <a:rect l="0" t="0" r="0" b="0"/>
          <a:pathLst>
            <a:path>
              <a:moveTo>
                <a:pt x="504255" y="792360"/>
              </a:moveTo>
              <a:arcTo wR="2190542" hR="2190542" stAng="13179827" swAng="1254281"/>
            </a:path>
          </a:pathLst>
        </a:custGeom>
        <a:noFill/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07C586-CF59-41B7-8936-850E8BE04698}">
      <dsp:nvSpPr>
        <dsp:cNvPr id="0" name=""/>
        <dsp:cNvSpPr/>
      </dsp:nvSpPr>
      <dsp:spPr>
        <a:xfrm>
          <a:off x="2993915" y="739"/>
          <a:ext cx="1686185" cy="10960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2800" b="1" i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Xuất thân</a:t>
          </a:r>
          <a:endParaRPr lang="en-SG" sz="2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47418" y="54242"/>
        <a:ext cx="1579179" cy="989014"/>
      </dsp:txXfrm>
    </dsp:sp>
    <dsp:sp modelId="{829320FD-9797-443B-8A5A-9843120AA526}">
      <dsp:nvSpPr>
        <dsp:cNvPr id="0" name=""/>
        <dsp:cNvSpPr/>
      </dsp:nvSpPr>
      <dsp:spPr>
        <a:xfrm>
          <a:off x="1646465" y="548749"/>
          <a:ext cx="4381085" cy="4381085"/>
        </a:xfrm>
        <a:custGeom>
          <a:avLst/>
          <a:gdLst/>
          <a:ahLst/>
          <a:cxnLst/>
          <a:rect l="0" t="0" r="0" b="0"/>
          <a:pathLst>
            <a:path>
              <a:moveTo>
                <a:pt x="3259725" y="278652"/>
              </a:moveTo>
              <a:arcTo wR="2190542" hR="2190542" stAng="17952908" swAng="1212375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EB7551-BE24-4CB2-9048-6E5A728B5B05}">
      <dsp:nvSpPr>
        <dsp:cNvPr id="0" name=""/>
        <dsp:cNvSpPr/>
      </dsp:nvSpPr>
      <dsp:spPr>
        <a:xfrm>
          <a:off x="5077245" y="1514367"/>
          <a:ext cx="1686185" cy="1096020"/>
        </a:xfrm>
        <a:prstGeom prst="roundRect">
          <a:avLst/>
        </a:prstGeom>
        <a:solidFill>
          <a:schemeClr val="accent3">
            <a:hueOff val="2812566"/>
            <a:satOff val="-4220"/>
            <a:lumOff val="-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2800" b="1" i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Thời đại</a:t>
          </a:r>
          <a:endParaRPr lang="en-SG" sz="2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30748" y="1567870"/>
        <a:ext cx="1579179" cy="989014"/>
      </dsp:txXfrm>
    </dsp:sp>
    <dsp:sp modelId="{DF1B153F-FADD-4797-99E6-A44E2EB37BB5}">
      <dsp:nvSpPr>
        <dsp:cNvPr id="0" name=""/>
        <dsp:cNvSpPr/>
      </dsp:nvSpPr>
      <dsp:spPr>
        <a:xfrm>
          <a:off x="1646465" y="548749"/>
          <a:ext cx="4381085" cy="4381085"/>
        </a:xfrm>
        <a:custGeom>
          <a:avLst/>
          <a:gdLst/>
          <a:ahLst/>
          <a:cxnLst/>
          <a:rect l="0" t="0" r="0" b="0"/>
          <a:pathLst>
            <a:path>
              <a:moveTo>
                <a:pt x="4375843" y="2342004"/>
              </a:moveTo>
              <a:arcTo wR="2190542" hR="2190542" stAng="21837887" swAng="1360373"/>
            </a:path>
          </a:pathLst>
        </a:custGeom>
        <a:noFill/>
        <a:ln w="9525" cap="flat" cmpd="sng" algn="ctr">
          <a:solidFill>
            <a:schemeClr val="accent3">
              <a:hueOff val="2812566"/>
              <a:satOff val="-4220"/>
              <a:lumOff val="-686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F08044-83C4-4AA4-BD20-53C4063824F3}">
      <dsp:nvSpPr>
        <dsp:cNvPr id="0" name=""/>
        <dsp:cNvSpPr/>
      </dsp:nvSpPr>
      <dsp:spPr>
        <a:xfrm>
          <a:off x="4281484" y="3963468"/>
          <a:ext cx="1686185" cy="1096020"/>
        </a:xfrm>
        <a:prstGeom prst="round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2800" b="1" i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Cuộc đời</a:t>
          </a:r>
          <a:endParaRPr lang="en-SG" sz="2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34987" y="4016971"/>
        <a:ext cx="1579179" cy="989014"/>
      </dsp:txXfrm>
    </dsp:sp>
    <dsp:sp modelId="{01215D36-4435-4A04-98A5-A8475484B772}">
      <dsp:nvSpPr>
        <dsp:cNvPr id="0" name=""/>
        <dsp:cNvSpPr/>
      </dsp:nvSpPr>
      <dsp:spPr>
        <a:xfrm>
          <a:off x="1646465" y="548749"/>
          <a:ext cx="4381085" cy="4381085"/>
        </a:xfrm>
        <a:custGeom>
          <a:avLst/>
          <a:gdLst/>
          <a:ahLst/>
          <a:cxnLst/>
          <a:rect l="0" t="0" r="0" b="0"/>
          <a:pathLst>
            <a:path>
              <a:moveTo>
                <a:pt x="2459654" y="4364492"/>
              </a:moveTo>
              <a:arcTo wR="2190542" hR="2190542" stAng="4976597" swAng="846806"/>
            </a:path>
          </a:pathLst>
        </a:custGeom>
        <a:noFill/>
        <a:ln w="9525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E1AAD0-2BA4-4AC5-92D5-5F44503F8623}">
      <dsp:nvSpPr>
        <dsp:cNvPr id="0" name=""/>
        <dsp:cNvSpPr/>
      </dsp:nvSpPr>
      <dsp:spPr>
        <a:xfrm>
          <a:off x="1706346" y="3963468"/>
          <a:ext cx="1686185" cy="1096020"/>
        </a:xfrm>
        <a:prstGeom prst="roundRect">
          <a:avLst/>
        </a:prstGeom>
        <a:solidFill>
          <a:schemeClr val="accent3">
            <a:hueOff val="8437698"/>
            <a:satOff val="-12660"/>
            <a:lumOff val="-20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2800" b="1" i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Con người</a:t>
          </a:r>
          <a:endParaRPr lang="en-SG" sz="2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59849" y="4016971"/>
        <a:ext cx="1579179" cy="989014"/>
      </dsp:txXfrm>
    </dsp:sp>
    <dsp:sp modelId="{5A213B98-18A8-4A6C-A9BA-7E4C36C82AB9}">
      <dsp:nvSpPr>
        <dsp:cNvPr id="0" name=""/>
        <dsp:cNvSpPr/>
      </dsp:nvSpPr>
      <dsp:spPr>
        <a:xfrm>
          <a:off x="1646465" y="548749"/>
          <a:ext cx="4381085" cy="4381085"/>
        </a:xfrm>
        <a:custGeom>
          <a:avLst/>
          <a:gdLst/>
          <a:ahLst/>
          <a:cxnLst/>
          <a:rect l="0" t="0" r="0" b="0"/>
          <a:pathLst>
            <a:path>
              <a:moveTo>
                <a:pt x="229445" y="3166543"/>
              </a:moveTo>
              <a:arcTo wR="2190542" hR="2190542" stAng="9212481" swAng="1395661"/>
            </a:path>
          </a:pathLst>
        </a:custGeom>
        <a:noFill/>
        <a:ln w="9525" cap="flat" cmpd="sng" algn="ctr">
          <a:solidFill>
            <a:schemeClr val="accent3">
              <a:hueOff val="8437698"/>
              <a:satOff val="-12660"/>
              <a:lumOff val="-2059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FADEB8-9F57-4B21-A963-D494F135F672}">
      <dsp:nvSpPr>
        <dsp:cNvPr id="0" name=""/>
        <dsp:cNvSpPr/>
      </dsp:nvSpPr>
      <dsp:spPr>
        <a:xfrm>
          <a:off x="910585" y="1550459"/>
          <a:ext cx="1686185" cy="1023836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2200" b="1" i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Sự nghiệp sáng tác</a:t>
          </a:r>
          <a:endParaRPr lang="en-SG" sz="22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60565" y="1600439"/>
        <a:ext cx="1586225" cy="923876"/>
      </dsp:txXfrm>
    </dsp:sp>
    <dsp:sp modelId="{E97F1B82-B858-4AE1-9508-740BC5FCEE5A}">
      <dsp:nvSpPr>
        <dsp:cNvPr id="0" name=""/>
        <dsp:cNvSpPr/>
      </dsp:nvSpPr>
      <dsp:spPr>
        <a:xfrm>
          <a:off x="1646465" y="548749"/>
          <a:ext cx="4381085" cy="4381085"/>
        </a:xfrm>
        <a:custGeom>
          <a:avLst/>
          <a:gdLst/>
          <a:ahLst/>
          <a:cxnLst/>
          <a:rect l="0" t="0" r="0" b="0"/>
          <a:pathLst>
            <a:path>
              <a:moveTo>
                <a:pt x="504255" y="792360"/>
              </a:moveTo>
              <a:arcTo wR="2190542" hR="2190542" stAng="13179827" swAng="1254281"/>
            </a:path>
          </a:pathLst>
        </a:custGeom>
        <a:noFill/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07C586-CF59-41B7-8936-850E8BE04698}">
      <dsp:nvSpPr>
        <dsp:cNvPr id="0" name=""/>
        <dsp:cNvSpPr/>
      </dsp:nvSpPr>
      <dsp:spPr>
        <a:xfrm>
          <a:off x="2993915" y="739"/>
          <a:ext cx="1686185" cy="10960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2800" b="1" i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Xuất thân</a:t>
          </a:r>
          <a:endParaRPr lang="en-SG" sz="2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47418" y="54242"/>
        <a:ext cx="1579179" cy="989014"/>
      </dsp:txXfrm>
    </dsp:sp>
    <dsp:sp modelId="{829320FD-9797-443B-8A5A-9843120AA526}">
      <dsp:nvSpPr>
        <dsp:cNvPr id="0" name=""/>
        <dsp:cNvSpPr/>
      </dsp:nvSpPr>
      <dsp:spPr>
        <a:xfrm>
          <a:off x="1646465" y="548749"/>
          <a:ext cx="4381085" cy="4381085"/>
        </a:xfrm>
        <a:custGeom>
          <a:avLst/>
          <a:gdLst/>
          <a:ahLst/>
          <a:cxnLst/>
          <a:rect l="0" t="0" r="0" b="0"/>
          <a:pathLst>
            <a:path>
              <a:moveTo>
                <a:pt x="3259725" y="278652"/>
              </a:moveTo>
              <a:arcTo wR="2190542" hR="2190542" stAng="17952908" swAng="1212375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EB7551-BE24-4CB2-9048-6E5A728B5B05}">
      <dsp:nvSpPr>
        <dsp:cNvPr id="0" name=""/>
        <dsp:cNvSpPr/>
      </dsp:nvSpPr>
      <dsp:spPr>
        <a:xfrm>
          <a:off x="5077245" y="1514367"/>
          <a:ext cx="1686185" cy="1096020"/>
        </a:xfrm>
        <a:prstGeom prst="roundRect">
          <a:avLst/>
        </a:prstGeom>
        <a:solidFill>
          <a:schemeClr val="accent3">
            <a:hueOff val="2812566"/>
            <a:satOff val="-4220"/>
            <a:lumOff val="-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2800" b="1" i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Thời đại</a:t>
          </a:r>
          <a:endParaRPr lang="en-SG" sz="2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30748" y="1567870"/>
        <a:ext cx="1579179" cy="989014"/>
      </dsp:txXfrm>
    </dsp:sp>
    <dsp:sp modelId="{DF1B153F-FADD-4797-99E6-A44E2EB37BB5}">
      <dsp:nvSpPr>
        <dsp:cNvPr id="0" name=""/>
        <dsp:cNvSpPr/>
      </dsp:nvSpPr>
      <dsp:spPr>
        <a:xfrm>
          <a:off x="1646465" y="548749"/>
          <a:ext cx="4381085" cy="4381085"/>
        </a:xfrm>
        <a:custGeom>
          <a:avLst/>
          <a:gdLst/>
          <a:ahLst/>
          <a:cxnLst/>
          <a:rect l="0" t="0" r="0" b="0"/>
          <a:pathLst>
            <a:path>
              <a:moveTo>
                <a:pt x="4375843" y="2342004"/>
              </a:moveTo>
              <a:arcTo wR="2190542" hR="2190542" stAng="21837887" swAng="1360373"/>
            </a:path>
          </a:pathLst>
        </a:custGeom>
        <a:noFill/>
        <a:ln w="9525" cap="flat" cmpd="sng" algn="ctr">
          <a:solidFill>
            <a:schemeClr val="accent3">
              <a:hueOff val="2812566"/>
              <a:satOff val="-4220"/>
              <a:lumOff val="-686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F08044-83C4-4AA4-BD20-53C4063824F3}">
      <dsp:nvSpPr>
        <dsp:cNvPr id="0" name=""/>
        <dsp:cNvSpPr/>
      </dsp:nvSpPr>
      <dsp:spPr>
        <a:xfrm>
          <a:off x="4281484" y="3963468"/>
          <a:ext cx="1686185" cy="1096020"/>
        </a:xfrm>
        <a:prstGeom prst="round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2800" b="1" i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Cuộc đời</a:t>
          </a:r>
          <a:endParaRPr lang="en-SG" sz="2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34987" y="4016971"/>
        <a:ext cx="1579179" cy="989014"/>
      </dsp:txXfrm>
    </dsp:sp>
    <dsp:sp modelId="{01215D36-4435-4A04-98A5-A8475484B772}">
      <dsp:nvSpPr>
        <dsp:cNvPr id="0" name=""/>
        <dsp:cNvSpPr/>
      </dsp:nvSpPr>
      <dsp:spPr>
        <a:xfrm>
          <a:off x="1646465" y="548749"/>
          <a:ext cx="4381085" cy="4381085"/>
        </a:xfrm>
        <a:custGeom>
          <a:avLst/>
          <a:gdLst/>
          <a:ahLst/>
          <a:cxnLst/>
          <a:rect l="0" t="0" r="0" b="0"/>
          <a:pathLst>
            <a:path>
              <a:moveTo>
                <a:pt x="2459654" y="4364492"/>
              </a:moveTo>
              <a:arcTo wR="2190542" hR="2190542" stAng="4976597" swAng="846806"/>
            </a:path>
          </a:pathLst>
        </a:custGeom>
        <a:noFill/>
        <a:ln w="9525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E1AAD0-2BA4-4AC5-92D5-5F44503F8623}">
      <dsp:nvSpPr>
        <dsp:cNvPr id="0" name=""/>
        <dsp:cNvSpPr/>
      </dsp:nvSpPr>
      <dsp:spPr>
        <a:xfrm>
          <a:off x="1706346" y="3963468"/>
          <a:ext cx="1686185" cy="1096020"/>
        </a:xfrm>
        <a:prstGeom prst="roundRect">
          <a:avLst/>
        </a:prstGeom>
        <a:solidFill>
          <a:schemeClr val="accent3">
            <a:hueOff val="8437698"/>
            <a:satOff val="-12660"/>
            <a:lumOff val="-20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2800" b="1" i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Con người</a:t>
          </a:r>
          <a:endParaRPr lang="en-SG" sz="2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59849" y="4016971"/>
        <a:ext cx="1579179" cy="989014"/>
      </dsp:txXfrm>
    </dsp:sp>
    <dsp:sp modelId="{5A213B98-18A8-4A6C-A9BA-7E4C36C82AB9}">
      <dsp:nvSpPr>
        <dsp:cNvPr id="0" name=""/>
        <dsp:cNvSpPr/>
      </dsp:nvSpPr>
      <dsp:spPr>
        <a:xfrm>
          <a:off x="1646465" y="548749"/>
          <a:ext cx="4381085" cy="4381085"/>
        </a:xfrm>
        <a:custGeom>
          <a:avLst/>
          <a:gdLst/>
          <a:ahLst/>
          <a:cxnLst/>
          <a:rect l="0" t="0" r="0" b="0"/>
          <a:pathLst>
            <a:path>
              <a:moveTo>
                <a:pt x="229445" y="3166543"/>
              </a:moveTo>
              <a:arcTo wR="2190542" hR="2190542" stAng="9212481" swAng="1395661"/>
            </a:path>
          </a:pathLst>
        </a:custGeom>
        <a:noFill/>
        <a:ln w="9525" cap="flat" cmpd="sng" algn="ctr">
          <a:solidFill>
            <a:schemeClr val="accent3">
              <a:hueOff val="8437698"/>
              <a:satOff val="-12660"/>
              <a:lumOff val="-2059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FADEB8-9F57-4B21-A963-D494F135F672}">
      <dsp:nvSpPr>
        <dsp:cNvPr id="0" name=""/>
        <dsp:cNvSpPr/>
      </dsp:nvSpPr>
      <dsp:spPr>
        <a:xfrm>
          <a:off x="910585" y="1550459"/>
          <a:ext cx="1686185" cy="1023836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2200" b="1" i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Sự nghiệp sáng tác</a:t>
          </a:r>
          <a:endParaRPr lang="en-SG" sz="22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60565" y="1600439"/>
        <a:ext cx="1586225" cy="923876"/>
      </dsp:txXfrm>
    </dsp:sp>
    <dsp:sp modelId="{E97F1B82-B858-4AE1-9508-740BC5FCEE5A}">
      <dsp:nvSpPr>
        <dsp:cNvPr id="0" name=""/>
        <dsp:cNvSpPr/>
      </dsp:nvSpPr>
      <dsp:spPr>
        <a:xfrm>
          <a:off x="1646465" y="548749"/>
          <a:ext cx="4381085" cy="4381085"/>
        </a:xfrm>
        <a:custGeom>
          <a:avLst/>
          <a:gdLst/>
          <a:ahLst/>
          <a:cxnLst/>
          <a:rect l="0" t="0" r="0" b="0"/>
          <a:pathLst>
            <a:path>
              <a:moveTo>
                <a:pt x="504255" y="792360"/>
              </a:moveTo>
              <a:arcTo wR="2190542" hR="2190542" stAng="13179827" swAng="1254281"/>
            </a:path>
          </a:pathLst>
        </a:custGeom>
        <a:noFill/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07C586-CF59-41B7-8936-850E8BE04698}">
      <dsp:nvSpPr>
        <dsp:cNvPr id="0" name=""/>
        <dsp:cNvSpPr/>
      </dsp:nvSpPr>
      <dsp:spPr>
        <a:xfrm>
          <a:off x="2993915" y="739"/>
          <a:ext cx="1686185" cy="10960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2800" b="1" i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Xuất thân</a:t>
          </a:r>
          <a:endParaRPr lang="en-SG" sz="2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47418" y="54242"/>
        <a:ext cx="1579179" cy="989014"/>
      </dsp:txXfrm>
    </dsp:sp>
    <dsp:sp modelId="{829320FD-9797-443B-8A5A-9843120AA526}">
      <dsp:nvSpPr>
        <dsp:cNvPr id="0" name=""/>
        <dsp:cNvSpPr/>
      </dsp:nvSpPr>
      <dsp:spPr>
        <a:xfrm>
          <a:off x="1646465" y="548749"/>
          <a:ext cx="4381085" cy="4381085"/>
        </a:xfrm>
        <a:custGeom>
          <a:avLst/>
          <a:gdLst/>
          <a:ahLst/>
          <a:cxnLst/>
          <a:rect l="0" t="0" r="0" b="0"/>
          <a:pathLst>
            <a:path>
              <a:moveTo>
                <a:pt x="3259725" y="278652"/>
              </a:moveTo>
              <a:arcTo wR="2190542" hR="2190542" stAng="17952908" swAng="1212375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EB7551-BE24-4CB2-9048-6E5A728B5B05}">
      <dsp:nvSpPr>
        <dsp:cNvPr id="0" name=""/>
        <dsp:cNvSpPr/>
      </dsp:nvSpPr>
      <dsp:spPr>
        <a:xfrm>
          <a:off x="5077245" y="1514367"/>
          <a:ext cx="1686185" cy="1096020"/>
        </a:xfrm>
        <a:prstGeom prst="roundRect">
          <a:avLst/>
        </a:prstGeom>
        <a:solidFill>
          <a:schemeClr val="accent3">
            <a:hueOff val="2812566"/>
            <a:satOff val="-4220"/>
            <a:lumOff val="-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2800" b="1" i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Thời đại</a:t>
          </a:r>
          <a:endParaRPr lang="en-SG" sz="2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30748" y="1567870"/>
        <a:ext cx="1579179" cy="989014"/>
      </dsp:txXfrm>
    </dsp:sp>
    <dsp:sp modelId="{DF1B153F-FADD-4797-99E6-A44E2EB37BB5}">
      <dsp:nvSpPr>
        <dsp:cNvPr id="0" name=""/>
        <dsp:cNvSpPr/>
      </dsp:nvSpPr>
      <dsp:spPr>
        <a:xfrm>
          <a:off x="1646465" y="548749"/>
          <a:ext cx="4381085" cy="4381085"/>
        </a:xfrm>
        <a:custGeom>
          <a:avLst/>
          <a:gdLst/>
          <a:ahLst/>
          <a:cxnLst/>
          <a:rect l="0" t="0" r="0" b="0"/>
          <a:pathLst>
            <a:path>
              <a:moveTo>
                <a:pt x="4375843" y="2342004"/>
              </a:moveTo>
              <a:arcTo wR="2190542" hR="2190542" stAng="21837887" swAng="1360373"/>
            </a:path>
          </a:pathLst>
        </a:custGeom>
        <a:noFill/>
        <a:ln w="9525" cap="flat" cmpd="sng" algn="ctr">
          <a:solidFill>
            <a:schemeClr val="accent3">
              <a:hueOff val="2812566"/>
              <a:satOff val="-4220"/>
              <a:lumOff val="-686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F08044-83C4-4AA4-BD20-53C4063824F3}">
      <dsp:nvSpPr>
        <dsp:cNvPr id="0" name=""/>
        <dsp:cNvSpPr/>
      </dsp:nvSpPr>
      <dsp:spPr>
        <a:xfrm>
          <a:off x="4281484" y="3963468"/>
          <a:ext cx="1686185" cy="1096020"/>
        </a:xfrm>
        <a:prstGeom prst="round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2800" b="1" i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Cuộc đời</a:t>
          </a:r>
          <a:endParaRPr lang="en-SG" sz="2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34987" y="4016971"/>
        <a:ext cx="1579179" cy="989014"/>
      </dsp:txXfrm>
    </dsp:sp>
    <dsp:sp modelId="{01215D36-4435-4A04-98A5-A8475484B772}">
      <dsp:nvSpPr>
        <dsp:cNvPr id="0" name=""/>
        <dsp:cNvSpPr/>
      </dsp:nvSpPr>
      <dsp:spPr>
        <a:xfrm>
          <a:off x="1646465" y="548749"/>
          <a:ext cx="4381085" cy="4381085"/>
        </a:xfrm>
        <a:custGeom>
          <a:avLst/>
          <a:gdLst/>
          <a:ahLst/>
          <a:cxnLst/>
          <a:rect l="0" t="0" r="0" b="0"/>
          <a:pathLst>
            <a:path>
              <a:moveTo>
                <a:pt x="2459654" y="4364492"/>
              </a:moveTo>
              <a:arcTo wR="2190542" hR="2190542" stAng="4976597" swAng="846806"/>
            </a:path>
          </a:pathLst>
        </a:custGeom>
        <a:noFill/>
        <a:ln w="9525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E1AAD0-2BA4-4AC5-92D5-5F44503F8623}">
      <dsp:nvSpPr>
        <dsp:cNvPr id="0" name=""/>
        <dsp:cNvSpPr/>
      </dsp:nvSpPr>
      <dsp:spPr>
        <a:xfrm>
          <a:off x="1706346" y="3963468"/>
          <a:ext cx="1686185" cy="1096020"/>
        </a:xfrm>
        <a:prstGeom prst="roundRect">
          <a:avLst/>
        </a:prstGeom>
        <a:solidFill>
          <a:schemeClr val="accent3">
            <a:hueOff val="8437698"/>
            <a:satOff val="-12660"/>
            <a:lumOff val="-20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2800" b="1" i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Con người</a:t>
          </a:r>
          <a:endParaRPr lang="en-SG" sz="2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59849" y="4016971"/>
        <a:ext cx="1579179" cy="989014"/>
      </dsp:txXfrm>
    </dsp:sp>
    <dsp:sp modelId="{5A213B98-18A8-4A6C-A9BA-7E4C36C82AB9}">
      <dsp:nvSpPr>
        <dsp:cNvPr id="0" name=""/>
        <dsp:cNvSpPr/>
      </dsp:nvSpPr>
      <dsp:spPr>
        <a:xfrm>
          <a:off x="1646465" y="548749"/>
          <a:ext cx="4381085" cy="4381085"/>
        </a:xfrm>
        <a:custGeom>
          <a:avLst/>
          <a:gdLst/>
          <a:ahLst/>
          <a:cxnLst/>
          <a:rect l="0" t="0" r="0" b="0"/>
          <a:pathLst>
            <a:path>
              <a:moveTo>
                <a:pt x="229445" y="3166543"/>
              </a:moveTo>
              <a:arcTo wR="2190542" hR="2190542" stAng="9212481" swAng="1395661"/>
            </a:path>
          </a:pathLst>
        </a:custGeom>
        <a:noFill/>
        <a:ln w="9525" cap="flat" cmpd="sng" algn="ctr">
          <a:solidFill>
            <a:schemeClr val="accent3">
              <a:hueOff val="8437698"/>
              <a:satOff val="-12660"/>
              <a:lumOff val="-2059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FADEB8-9F57-4B21-A963-D494F135F672}">
      <dsp:nvSpPr>
        <dsp:cNvPr id="0" name=""/>
        <dsp:cNvSpPr/>
      </dsp:nvSpPr>
      <dsp:spPr>
        <a:xfrm>
          <a:off x="910585" y="1550459"/>
          <a:ext cx="1686185" cy="1023836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2200" b="1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SG" sz="22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200" b="1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nghiệp</a:t>
          </a:r>
          <a:r>
            <a:rPr lang="en-SG" sz="22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200" b="1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SG" sz="22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200" b="1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endParaRPr lang="en-SG" sz="22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60565" y="1600439"/>
        <a:ext cx="1586225" cy="923876"/>
      </dsp:txXfrm>
    </dsp:sp>
    <dsp:sp modelId="{E97F1B82-B858-4AE1-9508-740BC5FCEE5A}">
      <dsp:nvSpPr>
        <dsp:cNvPr id="0" name=""/>
        <dsp:cNvSpPr/>
      </dsp:nvSpPr>
      <dsp:spPr>
        <a:xfrm>
          <a:off x="1646465" y="548749"/>
          <a:ext cx="4381085" cy="4381085"/>
        </a:xfrm>
        <a:custGeom>
          <a:avLst/>
          <a:gdLst/>
          <a:ahLst/>
          <a:cxnLst/>
          <a:rect l="0" t="0" r="0" b="0"/>
          <a:pathLst>
            <a:path>
              <a:moveTo>
                <a:pt x="504255" y="792360"/>
              </a:moveTo>
              <a:arcTo wR="2190542" hR="2190542" stAng="13179827" swAng="1254281"/>
            </a:path>
          </a:pathLst>
        </a:custGeom>
        <a:noFill/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F6007-B444-4369-BD7A-4AA3D0EAC2A3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83839-D09B-4685-88FE-E8D5DABA30C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4" Type="http://schemas.microsoft.com/office/2007/relationships/hdphoto" Target="../media/image8.wdp"/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3945">
              <a:defRPr/>
            </a:pPr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3945">
              <a:defRPr/>
            </a:pPr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3945"/>
            <a:fld id="{475E0F57-EEA1-4A8B-9311-4AD2064A14C0}" type="slidenum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3945"/>
            <a:fld id="{7FE5A9CD-1CA5-4BB6-ABF6-C3DB2F9C09D1}" type="datetimeFigureOut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3945"/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3945"/>
            <a:fld id="{E9E3A461-C528-4C33-83FA-271D1850C3B5}" type="slidenum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000">
        <p14:switch dir="r"/>
      </p:transition>
    </mc:Choice>
    <mc:Fallback>
      <p:transition spd="slow" advTm="1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3945"/>
            <a:fld id="{ABEBB802-586C-4038-A149-DB254912F076}" type="datetime1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3945"/>
            <a:r>
              <a:rPr lang="en-US" sz="2135" smtClean="0">
                <a:solidFill>
                  <a:prstClr val="black"/>
                </a:solidFill>
              </a:rPr>
              <a:t>Cô An Linh</a:t>
            </a:r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3945"/>
            <a:fld id="{77B95232-7280-43C6-B1D2-0ABD74435B67}" type="slidenum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3945">
              <a:defRPr/>
            </a:pPr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3945">
              <a:defRPr/>
            </a:pPr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3945"/>
            <a:fld id="{475E0F57-EEA1-4A8B-9311-4AD2064A14C0}" type="slidenum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3945"/>
            <a:fld id="{7FE5A9CD-1CA5-4BB6-ABF6-C3DB2F9C09D1}" type="datetimeFigureOut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3945"/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3945"/>
            <a:fld id="{E9E3A461-C528-4C33-83FA-271D1850C3B5}" type="slidenum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000">
        <p14:switch dir="r"/>
      </p:transition>
    </mc:Choice>
    <mc:Fallback>
      <p:transition spd="slow" advTm="1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3945"/>
            <a:fld id="{ABEBB802-586C-4038-A149-DB254912F076}" type="datetime1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3945"/>
            <a:r>
              <a:rPr lang="en-US" sz="2135" smtClean="0">
                <a:solidFill>
                  <a:prstClr val="black"/>
                </a:solidFill>
              </a:rPr>
              <a:t>Cô An Linh</a:t>
            </a:r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3945"/>
            <a:fld id="{77B95232-7280-43C6-B1D2-0ABD74435B67}" type="slidenum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14:ripple/>
      </p:transition>
    </mc:Choice>
    <mc:Fallback>
      <p:transition spd="slow" advClick="0" advTm="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14:doors dir="vert"/>
      </p:transition>
    </mc:Choice>
    <mc:Fallback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485"/>
            <a:fld id="{7FE5A9CD-1CA5-4BB6-ABF6-C3DB2F9C09D1}" type="datetimeFigureOut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485"/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485"/>
            <a:fld id="{E9E3A461-C528-4C33-83FA-271D1850C3B5}" type="slidenum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prism isInverted="1"/>
      </p:transition>
    </mc:Choice>
    <mc:Fallback>
      <p:transition spd="slow" advClick="0"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000">
        <p14:switch dir="r"/>
      </p:transition>
    </mc:Choice>
    <mc:Fallback>
      <p:transition spd="slow" advClick="0" advTm="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000">
        <p14:flip dir="r"/>
      </p:transition>
    </mc:Choice>
    <mc:Fallback>
      <p:transition spd="slow" advClick="0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:blinds dir="vert"/>
      </p:transition>
    </mc:Choice>
    <mc:Fallback>
      <p:transition spd="slow" advClick="0" advTm="500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850"/>
            <a:fld id="{7FE5A9CD-1CA5-4BB6-ABF6-C3DB2F9C09D1}" type="datetimeFigureOut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850"/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850"/>
            <a:fld id="{E9E3A461-C528-4C33-83FA-271D1850C3B5}" type="slidenum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0"/>
          </a:xfrm>
          <a:prstGeom prst="rect">
            <a:avLst/>
          </a:prstGeom>
        </p:spPr>
        <p:txBody>
          <a:bodyPr lIns="81440" tIns="40720" rIns="81440" bIns="4072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440" tIns="40720" rIns="81440" bIns="40720"/>
          <a:lstStyle/>
          <a:p>
            <a:pPr lvl="0"/>
            <a:r>
              <a:rPr lang="vi-VN" smtClean="0"/>
              <a:t>Bấm &amp; sửa kiểu tiêu đề</a:t>
            </a:r>
            <a:endParaRPr lang="vi-VN" smtClean="0"/>
          </a:p>
          <a:p>
            <a:pPr lvl="1"/>
            <a:r>
              <a:rPr lang="vi-VN" smtClean="0"/>
              <a:t>Mức hai</a:t>
            </a:r>
            <a:endParaRPr lang="vi-VN" smtClean="0"/>
          </a:p>
          <a:p>
            <a:pPr lvl="2"/>
            <a:r>
              <a:rPr lang="vi-VN" smtClean="0"/>
              <a:t>Mức ba</a:t>
            </a:r>
            <a:endParaRPr lang="vi-VN" smtClean="0"/>
          </a:p>
          <a:p>
            <a:pPr lvl="3"/>
            <a:r>
              <a:rPr lang="vi-VN" smtClean="0"/>
              <a:t>Mức bốn</a:t>
            </a:r>
            <a:endParaRPr lang="vi-VN" smtClean="0"/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850">
              <a:defRPr/>
            </a:pPr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850">
              <a:defRPr/>
            </a:pPr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850">
              <a:defRPr/>
            </a:pPr>
            <a:fld id="{E979D15E-7C97-46BA-A533-0FCFA23F6052}" type="slidenum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 smtClean="0"/>
              <a:t>Bấm &amp; sửa kiểu tiêu đề</a:t>
            </a:r>
            <a:endParaRPr lang="vi-VN" smtClean="0"/>
          </a:p>
          <a:p>
            <a:pPr lvl="1"/>
            <a:r>
              <a:rPr lang="vi-VN" smtClean="0"/>
              <a:t>Mức hai</a:t>
            </a:r>
            <a:endParaRPr lang="vi-VN" smtClean="0"/>
          </a:p>
          <a:p>
            <a:pPr lvl="2"/>
            <a:r>
              <a:rPr lang="vi-VN" smtClean="0"/>
              <a:t>Mức ba</a:t>
            </a:r>
            <a:endParaRPr lang="vi-VN" smtClean="0"/>
          </a:p>
          <a:p>
            <a:pPr lvl="3"/>
            <a:r>
              <a:rPr lang="vi-VN" smtClean="0"/>
              <a:t>Mức bốn</a:t>
            </a:r>
            <a:endParaRPr lang="vi-VN" smtClean="0"/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485">
              <a:defRPr/>
            </a:pPr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485">
              <a:defRPr/>
            </a:pPr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485">
              <a:defRPr/>
            </a:pPr>
            <a:fld id="{E979D15E-7C97-46BA-A533-0FCFA23F6052}" type="slidenum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850">
              <a:defRPr/>
            </a:pPr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850">
              <a:defRPr/>
            </a:pPr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850"/>
            <a:fld id="{475E0F57-EEA1-4A8B-9311-4AD2064A14C0}" type="slidenum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850">
              <a:defRPr/>
            </a:pPr>
            <a:endParaRPr lang="en-US" sz="2135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850">
              <a:defRPr/>
            </a:pPr>
            <a:endParaRPr lang="en-US" sz="2135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373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850">
              <a:defRPr/>
            </a:pPr>
            <a:fld id="{BEF8FD80-C95D-4220-BF8B-01906B7B67AD}" type="slidenum">
              <a:rPr lang="en-US" sz="2135" smtClean="0">
                <a:solidFill>
                  <a:srgbClr val="000000"/>
                </a:solidFill>
              </a:rPr>
            </a:fld>
            <a:endParaRPr lang="en-US" sz="2135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1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4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3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2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1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143C-C7D0-4760-8F95-31FCBB6ED2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E67BC-8590-4969-9246-80278DE35F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143C-C7D0-4760-8F95-31FCBB6ED2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E67BC-8590-4969-9246-80278DE35F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896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93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689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586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419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315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212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108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143C-C7D0-4760-8F95-31FCBB6ED2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E67BC-8590-4969-9246-80278DE35F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143C-C7D0-4760-8F95-31FCBB6ED2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E67BC-8590-4969-9246-80278DE35F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965" indent="0">
              <a:buNone/>
              <a:defRPr sz="2665" b="1"/>
            </a:lvl2pPr>
            <a:lvl3pPr marL="1217930" indent="0">
              <a:buNone/>
              <a:defRPr sz="2400" b="1"/>
            </a:lvl3pPr>
            <a:lvl4pPr marL="1826895" indent="0">
              <a:buNone/>
              <a:defRPr sz="2135" b="1"/>
            </a:lvl4pPr>
            <a:lvl5pPr marL="2435860" indent="0">
              <a:buNone/>
              <a:defRPr sz="2135" b="1"/>
            </a:lvl5pPr>
            <a:lvl6pPr marL="3044190" indent="0">
              <a:buNone/>
              <a:defRPr sz="2135" b="1"/>
            </a:lvl6pPr>
            <a:lvl7pPr marL="3653155" indent="0">
              <a:buNone/>
              <a:defRPr sz="2135" b="1"/>
            </a:lvl7pPr>
            <a:lvl8pPr marL="4262120" indent="0">
              <a:buNone/>
              <a:defRPr sz="2135" b="1"/>
            </a:lvl8pPr>
            <a:lvl9pPr marL="4871085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78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965" indent="0">
              <a:buNone/>
              <a:defRPr sz="2665" b="1"/>
            </a:lvl2pPr>
            <a:lvl3pPr marL="1217930" indent="0">
              <a:buNone/>
              <a:defRPr sz="2400" b="1"/>
            </a:lvl3pPr>
            <a:lvl4pPr marL="1826895" indent="0">
              <a:buNone/>
              <a:defRPr sz="2135" b="1"/>
            </a:lvl4pPr>
            <a:lvl5pPr marL="2435860" indent="0">
              <a:buNone/>
              <a:defRPr sz="2135" b="1"/>
            </a:lvl5pPr>
            <a:lvl6pPr marL="3044190" indent="0">
              <a:buNone/>
              <a:defRPr sz="2135" b="1"/>
            </a:lvl6pPr>
            <a:lvl7pPr marL="3653155" indent="0">
              <a:buNone/>
              <a:defRPr sz="2135" b="1"/>
            </a:lvl7pPr>
            <a:lvl8pPr marL="4262120" indent="0">
              <a:buNone/>
              <a:defRPr sz="2135" b="1"/>
            </a:lvl8pPr>
            <a:lvl9pPr marL="4871085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7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143C-C7D0-4760-8F95-31FCBB6ED2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E67BC-8590-4969-9246-80278DE35F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143C-C7D0-4760-8F95-31FCBB6ED2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E67BC-8590-4969-9246-80278DE35F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143C-C7D0-4760-8F95-31FCBB6ED2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E67BC-8590-4969-9246-80278DE35F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57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44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8965" indent="0">
              <a:buNone/>
              <a:defRPr sz="1600"/>
            </a:lvl2pPr>
            <a:lvl3pPr marL="1217930" indent="0">
              <a:buNone/>
              <a:defRPr sz="1335"/>
            </a:lvl3pPr>
            <a:lvl4pPr marL="1826895" indent="0">
              <a:buNone/>
              <a:defRPr sz="1200"/>
            </a:lvl4pPr>
            <a:lvl5pPr marL="2435860" indent="0">
              <a:buNone/>
              <a:defRPr sz="1200"/>
            </a:lvl5pPr>
            <a:lvl6pPr marL="3044190" indent="0">
              <a:buNone/>
              <a:defRPr sz="1200"/>
            </a:lvl6pPr>
            <a:lvl7pPr marL="3653155" indent="0">
              <a:buNone/>
              <a:defRPr sz="1200"/>
            </a:lvl7pPr>
            <a:lvl8pPr marL="4262120" indent="0">
              <a:buNone/>
              <a:defRPr sz="1200"/>
            </a:lvl8pPr>
            <a:lvl9pPr marL="487108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143C-C7D0-4760-8F95-31FCBB6ED2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E67BC-8590-4969-9246-80278DE35F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9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8965" indent="0">
              <a:buNone/>
              <a:defRPr sz="3735"/>
            </a:lvl2pPr>
            <a:lvl3pPr marL="1217930" indent="0">
              <a:buNone/>
              <a:defRPr sz="3200"/>
            </a:lvl3pPr>
            <a:lvl4pPr marL="1826895" indent="0">
              <a:buNone/>
              <a:defRPr sz="2665"/>
            </a:lvl4pPr>
            <a:lvl5pPr marL="2435860" indent="0">
              <a:buNone/>
              <a:defRPr sz="2665"/>
            </a:lvl5pPr>
            <a:lvl6pPr marL="3044190" indent="0">
              <a:buNone/>
              <a:defRPr sz="2665"/>
            </a:lvl6pPr>
            <a:lvl7pPr marL="3653155" indent="0">
              <a:buNone/>
              <a:defRPr sz="2665"/>
            </a:lvl7pPr>
            <a:lvl8pPr marL="4262120" indent="0">
              <a:buNone/>
              <a:defRPr sz="2665"/>
            </a:lvl8pPr>
            <a:lvl9pPr marL="4871085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29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8965" indent="0">
              <a:buNone/>
              <a:defRPr sz="1600"/>
            </a:lvl2pPr>
            <a:lvl3pPr marL="1217930" indent="0">
              <a:buNone/>
              <a:defRPr sz="1335"/>
            </a:lvl3pPr>
            <a:lvl4pPr marL="1826895" indent="0">
              <a:buNone/>
              <a:defRPr sz="1200"/>
            </a:lvl4pPr>
            <a:lvl5pPr marL="2435860" indent="0">
              <a:buNone/>
              <a:defRPr sz="1200"/>
            </a:lvl5pPr>
            <a:lvl6pPr marL="3044190" indent="0">
              <a:buNone/>
              <a:defRPr sz="1200"/>
            </a:lvl6pPr>
            <a:lvl7pPr marL="3653155" indent="0">
              <a:buNone/>
              <a:defRPr sz="1200"/>
            </a:lvl7pPr>
            <a:lvl8pPr marL="4262120" indent="0">
              <a:buNone/>
              <a:defRPr sz="1200"/>
            </a:lvl8pPr>
            <a:lvl9pPr marL="487108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143C-C7D0-4760-8F95-31FCBB6ED2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E67BC-8590-4969-9246-80278DE35F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143C-C7D0-4760-8F95-31FCBB6ED2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E67BC-8590-4969-9246-80278DE35F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143C-C7D0-4760-8F95-31FCBB6ED2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E67BC-8590-4969-9246-80278DE35F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1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4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3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2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1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143C-C7D0-4760-8F95-31FCBB6ED2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E67BC-8590-4969-9246-80278DE35F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143C-C7D0-4760-8F95-31FCBB6ED2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E67BC-8590-4969-9246-80278DE35F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896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93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689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586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419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315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212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108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143C-C7D0-4760-8F95-31FCBB6ED2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E67BC-8590-4969-9246-80278DE35F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143C-C7D0-4760-8F95-31FCBB6ED2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E67BC-8590-4969-9246-80278DE35F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485">
              <a:defRPr/>
            </a:pPr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485">
              <a:defRPr/>
            </a:pPr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485"/>
            <a:fld id="{475E0F57-EEA1-4A8B-9311-4AD2064A14C0}" type="slidenum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965" indent="0">
              <a:buNone/>
              <a:defRPr sz="2665" b="1"/>
            </a:lvl2pPr>
            <a:lvl3pPr marL="1217930" indent="0">
              <a:buNone/>
              <a:defRPr sz="2400" b="1"/>
            </a:lvl3pPr>
            <a:lvl4pPr marL="1826895" indent="0">
              <a:buNone/>
              <a:defRPr sz="2135" b="1"/>
            </a:lvl4pPr>
            <a:lvl5pPr marL="2435860" indent="0">
              <a:buNone/>
              <a:defRPr sz="2135" b="1"/>
            </a:lvl5pPr>
            <a:lvl6pPr marL="3044190" indent="0">
              <a:buNone/>
              <a:defRPr sz="2135" b="1"/>
            </a:lvl6pPr>
            <a:lvl7pPr marL="3653155" indent="0">
              <a:buNone/>
              <a:defRPr sz="2135" b="1"/>
            </a:lvl7pPr>
            <a:lvl8pPr marL="4262120" indent="0">
              <a:buNone/>
              <a:defRPr sz="2135" b="1"/>
            </a:lvl8pPr>
            <a:lvl9pPr marL="4871085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78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965" indent="0">
              <a:buNone/>
              <a:defRPr sz="2665" b="1"/>
            </a:lvl2pPr>
            <a:lvl3pPr marL="1217930" indent="0">
              <a:buNone/>
              <a:defRPr sz="2400" b="1"/>
            </a:lvl3pPr>
            <a:lvl4pPr marL="1826895" indent="0">
              <a:buNone/>
              <a:defRPr sz="2135" b="1"/>
            </a:lvl4pPr>
            <a:lvl5pPr marL="2435860" indent="0">
              <a:buNone/>
              <a:defRPr sz="2135" b="1"/>
            </a:lvl5pPr>
            <a:lvl6pPr marL="3044190" indent="0">
              <a:buNone/>
              <a:defRPr sz="2135" b="1"/>
            </a:lvl6pPr>
            <a:lvl7pPr marL="3653155" indent="0">
              <a:buNone/>
              <a:defRPr sz="2135" b="1"/>
            </a:lvl7pPr>
            <a:lvl8pPr marL="4262120" indent="0">
              <a:buNone/>
              <a:defRPr sz="2135" b="1"/>
            </a:lvl8pPr>
            <a:lvl9pPr marL="4871085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7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143C-C7D0-4760-8F95-31FCBB6ED2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E67BC-8590-4969-9246-80278DE35F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143C-C7D0-4760-8F95-31FCBB6ED2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E67BC-8590-4969-9246-80278DE35F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143C-C7D0-4760-8F95-31FCBB6ED2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E67BC-8590-4969-9246-80278DE35F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57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44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8965" indent="0">
              <a:buNone/>
              <a:defRPr sz="1600"/>
            </a:lvl2pPr>
            <a:lvl3pPr marL="1217930" indent="0">
              <a:buNone/>
              <a:defRPr sz="1335"/>
            </a:lvl3pPr>
            <a:lvl4pPr marL="1826895" indent="0">
              <a:buNone/>
              <a:defRPr sz="1200"/>
            </a:lvl4pPr>
            <a:lvl5pPr marL="2435860" indent="0">
              <a:buNone/>
              <a:defRPr sz="1200"/>
            </a:lvl5pPr>
            <a:lvl6pPr marL="3044190" indent="0">
              <a:buNone/>
              <a:defRPr sz="1200"/>
            </a:lvl6pPr>
            <a:lvl7pPr marL="3653155" indent="0">
              <a:buNone/>
              <a:defRPr sz="1200"/>
            </a:lvl7pPr>
            <a:lvl8pPr marL="4262120" indent="0">
              <a:buNone/>
              <a:defRPr sz="1200"/>
            </a:lvl8pPr>
            <a:lvl9pPr marL="487108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143C-C7D0-4760-8F95-31FCBB6ED2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E67BC-8590-4969-9246-80278DE35F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9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8965" indent="0">
              <a:buNone/>
              <a:defRPr sz="3735"/>
            </a:lvl2pPr>
            <a:lvl3pPr marL="1217930" indent="0">
              <a:buNone/>
              <a:defRPr sz="3200"/>
            </a:lvl3pPr>
            <a:lvl4pPr marL="1826895" indent="0">
              <a:buNone/>
              <a:defRPr sz="2665"/>
            </a:lvl4pPr>
            <a:lvl5pPr marL="2435860" indent="0">
              <a:buNone/>
              <a:defRPr sz="2665"/>
            </a:lvl5pPr>
            <a:lvl6pPr marL="3044190" indent="0">
              <a:buNone/>
              <a:defRPr sz="2665"/>
            </a:lvl6pPr>
            <a:lvl7pPr marL="3653155" indent="0">
              <a:buNone/>
              <a:defRPr sz="2665"/>
            </a:lvl7pPr>
            <a:lvl8pPr marL="4262120" indent="0">
              <a:buNone/>
              <a:defRPr sz="2665"/>
            </a:lvl8pPr>
            <a:lvl9pPr marL="4871085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29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8965" indent="0">
              <a:buNone/>
              <a:defRPr sz="1600"/>
            </a:lvl2pPr>
            <a:lvl3pPr marL="1217930" indent="0">
              <a:buNone/>
              <a:defRPr sz="1335"/>
            </a:lvl3pPr>
            <a:lvl4pPr marL="1826895" indent="0">
              <a:buNone/>
              <a:defRPr sz="1200"/>
            </a:lvl4pPr>
            <a:lvl5pPr marL="2435860" indent="0">
              <a:buNone/>
              <a:defRPr sz="1200"/>
            </a:lvl5pPr>
            <a:lvl6pPr marL="3044190" indent="0">
              <a:buNone/>
              <a:defRPr sz="1200"/>
            </a:lvl6pPr>
            <a:lvl7pPr marL="3653155" indent="0">
              <a:buNone/>
              <a:defRPr sz="1200"/>
            </a:lvl7pPr>
            <a:lvl8pPr marL="4262120" indent="0">
              <a:buNone/>
              <a:defRPr sz="1200"/>
            </a:lvl8pPr>
            <a:lvl9pPr marL="487108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143C-C7D0-4760-8F95-31FCBB6ED2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E67BC-8590-4969-9246-80278DE35F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143C-C7D0-4760-8F95-31FCBB6ED2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E67BC-8590-4969-9246-80278DE35F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143C-C7D0-4760-8F95-31FCBB6ED2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E67BC-8590-4969-9246-80278DE35F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1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4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3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2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1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143C-C7D0-4760-8F95-31FCBB6ED2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E67BC-8590-4969-9246-80278DE35F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143C-C7D0-4760-8F95-31FCBB6ED2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E67BC-8590-4969-9246-80278DE35F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896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93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689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586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419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315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212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108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143C-C7D0-4760-8F95-31FCBB6ED2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E67BC-8590-4969-9246-80278DE35F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143C-C7D0-4760-8F95-31FCBB6ED2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E67BC-8590-4969-9246-80278DE35F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965" indent="0">
              <a:buNone/>
              <a:defRPr sz="2665" b="1"/>
            </a:lvl2pPr>
            <a:lvl3pPr marL="1217930" indent="0">
              <a:buNone/>
              <a:defRPr sz="2400" b="1"/>
            </a:lvl3pPr>
            <a:lvl4pPr marL="1826895" indent="0">
              <a:buNone/>
              <a:defRPr sz="2135" b="1"/>
            </a:lvl4pPr>
            <a:lvl5pPr marL="2435860" indent="0">
              <a:buNone/>
              <a:defRPr sz="2135" b="1"/>
            </a:lvl5pPr>
            <a:lvl6pPr marL="3044190" indent="0">
              <a:buNone/>
              <a:defRPr sz="2135" b="1"/>
            </a:lvl6pPr>
            <a:lvl7pPr marL="3653155" indent="0">
              <a:buNone/>
              <a:defRPr sz="2135" b="1"/>
            </a:lvl7pPr>
            <a:lvl8pPr marL="4262120" indent="0">
              <a:buNone/>
              <a:defRPr sz="2135" b="1"/>
            </a:lvl8pPr>
            <a:lvl9pPr marL="4871085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78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965" indent="0">
              <a:buNone/>
              <a:defRPr sz="2665" b="1"/>
            </a:lvl2pPr>
            <a:lvl3pPr marL="1217930" indent="0">
              <a:buNone/>
              <a:defRPr sz="2400" b="1"/>
            </a:lvl3pPr>
            <a:lvl4pPr marL="1826895" indent="0">
              <a:buNone/>
              <a:defRPr sz="2135" b="1"/>
            </a:lvl4pPr>
            <a:lvl5pPr marL="2435860" indent="0">
              <a:buNone/>
              <a:defRPr sz="2135" b="1"/>
            </a:lvl5pPr>
            <a:lvl6pPr marL="3044190" indent="0">
              <a:buNone/>
              <a:defRPr sz="2135" b="1"/>
            </a:lvl6pPr>
            <a:lvl7pPr marL="3653155" indent="0">
              <a:buNone/>
              <a:defRPr sz="2135" b="1"/>
            </a:lvl7pPr>
            <a:lvl8pPr marL="4262120" indent="0">
              <a:buNone/>
              <a:defRPr sz="2135" b="1"/>
            </a:lvl8pPr>
            <a:lvl9pPr marL="4871085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7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143C-C7D0-4760-8F95-31FCBB6ED2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E67BC-8590-4969-9246-80278DE35F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143C-C7D0-4760-8F95-31FCBB6ED2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E67BC-8590-4969-9246-80278DE35F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143C-C7D0-4760-8F95-31FCBB6ED2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E67BC-8590-4969-9246-80278DE35F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57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44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8965" indent="0">
              <a:buNone/>
              <a:defRPr sz="1600"/>
            </a:lvl2pPr>
            <a:lvl3pPr marL="1217930" indent="0">
              <a:buNone/>
              <a:defRPr sz="1335"/>
            </a:lvl3pPr>
            <a:lvl4pPr marL="1826895" indent="0">
              <a:buNone/>
              <a:defRPr sz="1200"/>
            </a:lvl4pPr>
            <a:lvl5pPr marL="2435860" indent="0">
              <a:buNone/>
              <a:defRPr sz="1200"/>
            </a:lvl5pPr>
            <a:lvl6pPr marL="3044190" indent="0">
              <a:buNone/>
              <a:defRPr sz="1200"/>
            </a:lvl6pPr>
            <a:lvl7pPr marL="3653155" indent="0">
              <a:buNone/>
              <a:defRPr sz="1200"/>
            </a:lvl7pPr>
            <a:lvl8pPr marL="4262120" indent="0">
              <a:buNone/>
              <a:defRPr sz="1200"/>
            </a:lvl8pPr>
            <a:lvl9pPr marL="487108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143C-C7D0-4760-8F95-31FCBB6ED2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E67BC-8590-4969-9246-80278DE35F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9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8965" indent="0">
              <a:buNone/>
              <a:defRPr sz="3735"/>
            </a:lvl2pPr>
            <a:lvl3pPr marL="1217930" indent="0">
              <a:buNone/>
              <a:defRPr sz="3200"/>
            </a:lvl3pPr>
            <a:lvl4pPr marL="1826895" indent="0">
              <a:buNone/>
              <a:defRPr sz="2665"/>
            </a:lvl4pPr>
            <a:lvl5pPr marL="2435860" indent="0">
              <a:buNone/>
              <a:defRPr sz="2665"/>
            </a:lvl5pPr>
            <a:lvl6pPr marL="3044190" indent="0">
              <a:buNone/>
              <a:defRPr sz="2665"/>
            </a:lvl6pPr>
            <a:lvl7pPr marL="3653155" indent="0">
              <a:buNone/>
              <a:defRPr sz="2665"/>
            </a:lvl7pPr>
            <a:lvl8pPr marL="4262120" indent="0">
              <a:buNone/>
              <a:defRPr sz="2665"/>
            </a:lvl8pPr>
            <a:lvl9pPr marL="4871085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29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8965" indent="0">
              <a:buNone/>
              <a:defRPr sz="1600"/>
            </a:lvl2pPr>
            <a:lvl3pPr marL="1217930" indent="0">
              <a:buNone/>
              <a:defRPr sz="1335"/>
            </a:lvl3pPr>
            <a:lvl4pPr marL="1826895" indent="0">
              <a:buNone/>
              <a:defRPr sz="1200"/>
            </a:lvl4pPr>
            <a:lvl5pPr marL="2435860" indent="0">
              <a:buNone/>
              <a:defRPr sz="1200"/>
            </a:lvl5pPr>
            <a:lvl6pPr marL="3044190" indent="0">
              <a:buNone/>
              <a:defRPr sz="1200"/>
            </a:lvl6pPr>
            <a:lvl7pPr marL="3653155" indent="0">
              <a:buNone/>
              <a:defRPr sz="1200"/>
            </a:lvl7pPr>
            <a:lvl8pPr marL="4262120" indent="0">
              <a:buNone/>
              <a:defRPr sz="1200"/>
            </a:lvl8pPr>
            <a:lvl9pPr marL="487108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143C-C7D0-4760-8F95-31FCBB6ED2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E67BC-8590-4969-9246-80278DE35F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143C-C7D0-4760-8F95-31FCBB6ED2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E67BC-8590-4969-9246-80278DE35F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143C-C7D0-4760-8F95-31FCBB6ED2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E67BC-8590-4969-9246-80278DE35F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1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4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3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2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1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143C-C7D0-4760-8F95-31FCBB6ED2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E67BC-8590-4969-9246-80278DE35F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143C-C7D0-4760-8F95-31FCBB6ED2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E67BC-8590-4969-9246-80278DE35F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896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93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689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586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419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315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212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108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143C-C7D0-4760-8F95-31FCBB6ED2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E67BC-8590-4969-9246-80278DE35F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143C-C7D0-4760-8F95-31FCBB6ED2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E67BC-8590-4969-9246-80278DE35F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965" indent="0">
              <a:buNone/>
              <a:defRPr sz="2665" b="1"/>
            </a:lvl2pPr>
            <a:lvl3pPr marL="1217930" indent="0">
              <a:buNone/>
              <a:defRPr sz="2400" b="1"/>
            </a:lvl3pPr>
            <a:lvl4pPr marL="1826895" indent="0">
              <a:buNone/>
              <a:defRPr sz="2135" b="1"/>
            </a:lvl4pPr>
            <a:lvl5pPr marL="2435860" indent="0">
              <a:buNone/>
              <a:defRPr sz="2135" b="1"/>
            </a:lvl5pPr>
            <a:lvl6pPr marL="3044190" indent="0">
              <a:buNone/>
              <a:defRPr sz="2135" b="1"/>
            </a:lvl6pPr>
            <a:lvl7pPr marL="3653155" indent="0">
              <a:buNone/>
              <a:defRPr sz="2135" b="1"/>
            </a:lvl7pPr>
            <a:lvl8pPr marL="4262120" indent="0">
              <a:buNone/>
              <a:defRPr sz="2135" b="1"/>
            </a:lvl8pPr>
            <a:lvl9pPr marL="4871085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78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965" indent="0">
              <a:buNone/>
              <a:defRPr sz="2665" b="1"/>
            </a:lvl2pPr>
            <a:lvl3pPr marL="1217930" indent="0">
              <a:buNone/>
              <a:defRPr sz="2400" b="1"/>
            </a:lvl3pPr>
            <a:lvl4pPr marL="1826895" indent="0">
              <a:buNone/>
              <a:defRPr sz="2135" b="1"/>
            </a:lvl4pPr>
            <a:lvl5pPr marL="2435860" indent="0">
              <a:buNone/>
              <a:defRPr sz="2135" b="1"/>
            </a:lvl5pPr>
            <a:lvl6pPr marL="3044190" indent="0">
              <a:buNone/>
              <a:defRPr sz="2135" b="1"/>
            </a:lvl6pPr>
            <a:lvl7pPr marL="3653155" indent="0">
              <a:buNone/>
              <a:defRPr sz="2135" b="1"/>
            </a:lvl7pPr>
            <a:lvl8pPr marL="4262120" indent="0">
              <a:buNone/>
              <a:defRPr sz="2135" b="1"/>
            </a:lvl8pPr>
            <a:lvl9pPr marL="4871085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7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143C-C7D0-4760-8F95-31FCBB6ED2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E67BC-8590-4969-9246-80278DE35F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143C-C7D0-4760-8F95-31FCBB6ED2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E67BC-8590-4969-9246-80278DE35F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143C-C7D0-4760-8F95-31FCBB6ED2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E67BC-8590-4969-9246-80278DE35F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57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44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8965" indent="0">
              <a:buNone/>
              <a:defRPr sz="1600"/>
            </a:lvl2pPr>
            <a:lvl3pPr marL="1217930" indent="0">
              <a:buNone/>
              <a:defRPr sz="1335"/>
            </a:lvl3pPr>
            <a:lvl4pPr marL="1826895" indent="0">
              <a:buNone/>
              <a:defRPr sz="1200"/>
            </a:lvl4pPr>
            <a:lvl5pPr marL="2435860" indent="0">
              <a:buNone/>
              <a:defRPr sz="1200"/>
            </a:lvl5pPr>
            <a:lvl6pPr marL="3044190" indent="0">
              <a:buNone/>
              <a:defRPr sz="1200"/>
            </a:lvl6pPr>
            <a:lvl7pPr marL="3653155" indent="0">
              <a:buNone/>
              <a:defRPr sz="1200"/>
            </a:lvl7pPr>
            <a:lvl8pPr marL="4262120" indent="0">
              <a:buNone/>
              <a:defRPr sz="1200"/>
            </a:lvl8pPr>
            <a:lvl9pPr marL="487108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143C-C7D0-4760-8F95-31FCBB6ED2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E67BC-8590-4969-9246-80278DE35F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9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8965" indent="0">
              <a:buNone/>
              <a:defRPr sz="3735"/>
            </a:lvl2pPr>
            <a:lvl3pPr marL="1217930" indent="0">
              <a:buNone/>
              <a:defRPr sz="3200"/>
            </a:lvl3pPr>
            <a:lvl4pPr marL="1826895" indent="0">
              <a:buNone/>
              <a:defRPr sz="2665"/>
            </a:lvl4pPr>
            <a:lvl5pPr marL="2435860" indent="0">
              <a:buNone/>
              <a:defRPr sz="2665"/>
            </a:lvl5pPr>
            <a:lvl6pPr marL="3044190" indent="0">
              <a:buNone/>
              <a:defRPr sz="2665"/>
            </a:lvl6pPr>
            <a:lvl7pPr marL="3653155" indent="0">
              <a:buNone/>
              <a:defRPr sz="2665"/>
            </a:lvl7pPr>
            <a:lvl8pPr marL="4262120" indent="0">
              <a:buNone/>
              <a:defRPr sz="2665"/>
            </a:lvl8pPr>
            <a:lvl9pPr marL="4871085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29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8965" indent="0">
              <a:buNone/>
              <a:defRPr sz="1600"/>
            </a:lvl2pPr>
            <a:lvl3pPr marL="1217930" indent="0">
              <a:buNone/>
              <a:defRPr sz="1335"/>
            </a:lvl3pPr>
            <a:lvl4pPr marL="1826895" indent="0">
              <a:buNone/>
              <a:defRPr sz="1200"/>
            </a:lvl4pPr>
            <a:lvl5pPr marL="2435860" indent="0">
              <a:buNone/>
              <a:defRPr sz="1200"/>
            </a:lvl5pPr>
            <a:lvl6pPr marL="3044190" indent="0">
              <a:buNone/>
              <a:defRPr sz="1200"/>
            </a:lvl6pPr>
            <a:lvl7pPr marL="3653155" indent="0">
              <a:buNone/>
              <a:defRPr sz="1200"/>
            </a:lvl7pPr>
            <a:lvl8pPr marL="4262120" indent="0">
              <a:buNone/>
              <a:defRPr sz="1200"/>
            </a:lvl8pPr>
            <a:lvl9pPr marL="487108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143C-C7D0-4760-8F95-31FCBB6ED2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E67BC-8590-4969-9246-80278DE35F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143C-C7D0-4760-8F95-31FCBB6ED2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E67BC-8590-4969-9246-80278DE35F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143C-C7D0-4760-8F95-31FCBB6ED2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E67BC-8590-4969-9246-80278DE35F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48E15D-CD97-4E05-9150-E4E745AEB089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41E49A-9BD3-46A7-A6B4-07A7C6638AC1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8D62E-2038-4B22-B6EC-049C0702EE5B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3E32F8-FF9A-4E73-9A2B-F2B7248D6BE9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8B6942-8571-4329-8F7C-DB348B2E498B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439AF6-0CF2-4540-BBB5-78E63F0D0BA0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0908E0-645F-4584-83DC-BEFB331E6EC8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12D44A-EA96-4B4E-B37B-03CE6E435229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58EAA8-4ECA-45C7-A9DC-A06ADD61460A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D3B057-1F6A-42B2-AED3-11D10DA8E993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176948-436D-44C3-BA6E-2A960BEB145F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485">
              <a:defRPr/>
            </a:pPr>
            <a:endParaRPr lang="en-US" sz="2135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485">
              <a:defRPr/>
            </a:pPr>
            <a:endParaRPr lang="en-US" sz="2135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485">
              <a:defRPr/>
            </a:pPr>
            <a:fld id="{BEF8FD80-C95D-4220-BF8B-01906B7B67AD}" type="slidenum">
              <a:rPr lang="en-US" sz="2135" smtClean="0">
                <a:solidFill>
                  <a:srgbClr val="000000"/>
                </a:solidFill>
              </a:rPr>
            </a:fld>
            <a:endParaRPr lang="en-US" sz="2135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451B03-CAC1-4FB5-A6C6-F55CB690BA3F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7.xml"/><Relationship Id="rId8" Type="http://schemas.openxmlformats.org/officeDocument/2006/relationships/slideLayout" Target="../slideLayouts/slideLayout86.xml"/><Relationship Id="rId7" Type="http://schemas.openxmlformats.org/officeDocument/2006/relationships/slideLayout" Target="../slideLayouts/slideLayout85.xml"/><Relationship Id="rId6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2.xml"/><Relationship Id="rId3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0.xml"/><Relationship Id="rId13" Type="http://schemas.openxmlformats.org/officeDocument/2006/relationships/theme" Target="../theme/theme10.xml"/><Relationship Id="rId12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8.xml"/><Relationship Id="rId1" Type="http://schemas.openxmlformats.org/officeDocument/2006/relationships/slideLayout" Target="../slideLayouts/slideLayout79.xml"/></Relationships>
</file>

<file path=ppt/slideMasters/_rels/slideMaster2.xml.rels><?xml version="1.0" encoding="UTF-8" standalone="yes"?>
<Relationships xmlns="http://schemas.openxmlformats.org/package/2006/relationships"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theme" Target="../theme/theme4.xml"/><Relationship Id="rId8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1" Type="http://schemas.openxmlformats.org/officeDocument/2006/relationships/theme" Target="../theme/theme5.xml"/><Relationship Id="rId10" Type="http://schemas.openxmlformats.org/officeDocument/2006/relationships/image" Target="../media/image1.emf"/><Relationship Id="rId1" Type="http://schemas.openxmlformats.org/officeDocument/2006/relationships/slideLayout" Target="../slideLayouts/slideLayout26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2" Type="http://schemas.openxmlformats.org/officeDocument/2006/relationships/theme" Target="../theme/theme7.xml"/><Relationship Id="rId11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6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2" Type="http://schemas.openxmlformats.org/officeDocument/2006/relationships/theme" Target="../theme/theme8.xml"/><Relationship Id="rId11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7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6.xml"/><Relationship Id="rId8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1.xml"/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2" Type="http://schemas.openxmlformats.org/officeDocument/2006/relationships/theme" Target="../theme/theme9.xml"/><Relationship Id="rId11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iming>
    <p:tnLst>
      <p:par>
        <p:cTn id="1" dur="indefinite" restart="never" nodeType="tmRoot"/>
      </p:par>
    </p:tnLst>
  </p:timing>
  <p:txStyles>
    <p:titleStyle>
      <a:lvl1pPr algn="ctr" defTabSz="1086485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70" indent="-407670" algn="l" defTabSz="1086485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883285" indent="-339725" algn="l" defTabSz="1086485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5" kern="1200">
          <a:solidFill>
            <a:schemeClr val="tx1"/>
          </a:solidFill>
          <a:latin typeface="+mn-lt"/>
          <a:ea typeface="+mn-ea"/>
          <a:cs typeface="+mn-cs"/>
        </a:defRPr>
      </a:lvl2pPr>
      <a:lvl3pPr marL="1358900" indent="-271780" algn="l" defTabSz="10864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825" indent="-271780" algn="l" defTabSz="108648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385" indent="-271780" algn="l" defTabSz="1086485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945" indent="-271780" algn="l" defTabSz="10864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05" indent="-271780" algn="l" defTabSz="10864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6065" indent="-271780" algn="l" defTabSz="10864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8990" indent="-271780" algn="l" defTabSz="10864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48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543560" algn="l" defTabSz="108648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2pPr>
      <a:lvl3pPr marL="1087120" algn="l" defTabSz="108648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3pPr>
      <a:lvl4pPr marL="1630045" algn="l" defTabSz="108648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4pPr>
      <a:lvl5pPr marL="2173605" algn="l" defTabSz="108648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5pPr>
      <a:lvl6pPr marL="2717165" algn="l" defTabSz="108648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6pPr>
      <a:lvl7pPr marL="3260725" algn="l" defTabSz="108648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7pPr>
      <a:lvl8pPr marL="3804285" algn="l" defTabSz="108648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8pPr>
      <a:lvl9pPr marL="4347210" algn="l" defTabSz="108648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E15C43-DA8F-4934-98C8-EFEACE093D20}" type="slidenum">
              <a:rPr lang="en-US" smtClean="0">
                <a:solidFill>
                  <a:srgbClr val="000000"/>
                </a:solidFill>
              </a:rPr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39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</p:sldLayoutIdLst>
  <p:timing>
    <p:tnLst>
      <p:par>
        <p:cTn id="1" dur="indefinite" restart="never" nodeType="tmRoot"/>
      </p:par>
    </p:tnLst>
  </p:timing>
  <p:txStyles>
    <p:titleStyle>
      <a:lvl1pPr algn="ctr" defTabSz="1083945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400" indent="-406400" algn="l" defTabSz="10839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0" kern="1200">
          <a:solidFill>
            <a:schemeClr val="tx1"/>
          </a:solidFill>
          <a:latin typeface="+mn-lt"/>
          <a:ea typeface="+mn-ea"/>
          <a:cs typeface="+mn-cs"/>
        </a:defRPr>
      </a:lvl1pPr>
      <a:lvl2pPr marL="880745" indent="-339090" algn="l" defTabSz="1083945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0" kern="1200">
          <a:solidFill>
            <a:schemeClr val="tx1"/>
          </a:solidFill>
          <a:latin typeface="+mn-lt"/>
          <a:ea typeface="+mn-ea"/>
          <a:cs typeface="+mn-cs"/>
        </a:defRPr>
      </a:lvl2pPr>
      <a:lvl3pPr marL="1355090" indent="-271145" algn="l" defTabSz="10839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97380" indent="-271145" algn="l" defTabSz="108394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9035" indent="-271145" algn="l" defTabSz="1083945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1325" indent="-271145" algn="l" defTabSz="10839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22980" indent="-271145" algn="l" defTabSz="10839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0" indent="-271145" algn="l" defTabSz="10839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06925" indent="-271145" algn="l" defTabSz="10839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542290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2pPr>
      <a:lvl3pPr marL="1083945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3pPr>
      <a:lvl4pPr marL="1626235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4pPr>
      <a:lvl5pPr marL="2167890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5pPr>
      <a:lvl6pPr marL="2710180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6pPr>
      <a:lvl7pPr marL="3252470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7pPr>
      <a:lvl8pPr marL="3794125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8pPr>
      <a:lvl9pPr marL="4336415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39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</p:sldLayoutIdLst>
  <p:timing>
    <p:tnLst>
      <p:par>
        <p:cTn id="1" dur="indefinite" restart="never" nodeType="tmRoot"/>
      </p:par>
    </p:tnLst>
  </p:timing>
  <p:txStyles>
    <p:titleStyle>
      <a:lvl1pPr algn="ctr" defTabSz="1083945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400" indent="-406400" algn="l" defTabSz="10839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0" kern="1200">
          <a:solidFill>
            <a:schemeClr val="tx1"/>
          </a:solidFill>
          <a:latin typeface="+mn-lt"/>
          <a:ea typeface="+mn-ea"/>
          <a:cs typeface="+mn-cs"/>
        </a:defRPr>
      </a:lvl1pPr>
      <a:lvl2pPr marL="880745" indent="-339090" algn="l" defTabSz="1083945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0" kern="1200">
          <a:solidFill>
            <a:schemeClr val="tx1"/>
          </a:solidFill>
          <a:latin typeface="+mn-lt"/>
          <a:ea typeface="+mn-ea"/>
          <a:cs typeface="+mn-cs"/>
        </a:defRPr>
      </a:lvl2pPr>
      <a:lvl3pPr marL="1355090" indent="-271145" algn="l" defTabSz="10839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97380" indent="-271145" algn="l" defTabSz="108394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9035" indent="-271145" algn="l" defTabSz="1083945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1325" indent="-271145" algn="l" defTabSz="10839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22980" indent="-271145" algn="l" defTabSz="10839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0" indent="-271145" algn="l" defTabSz="10839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06925" indent="-271145" algn="l" defTabSz="10839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542290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2pPr>
      <a:lvl3pPr marL="1083945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3pPr>
      <a:lvl4pPr marL="1626235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4pPr>
      <a:lvl5pPr marL="2167890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5pPr>
      <a:lvl6pPr marL="2710180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6pPr>
      <a:lvl7pPr marL="3252470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7pPr>
      <a:lvl8pPr marL="3794125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8pPr>
      <a:lvl9pPr marL="4336415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</p:sldLayoutIdLst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989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</p:sldLayoutIdLst>
  <p:timing>
    <p:tnLst>
      <p:par>
        <p:cTn id="1" dur="indefinite" restart="never" nodeType="tmRoot"/>
      </p:par>
    </p:tnLst>
  </p:timing>
  <p:txStyles>
    <p:titleStyle>
      <a:lvl1pPr algn="ctr" defTabSz="1085850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035" indent="-407035" algn="l" defTabSz="1085850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882015" indent="-339090" algn="l" defTabSz="1085850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5" kern="1200">
          <a:solidFill>
            <a:schemeClr val="tx1"/>
          </a:solidFill>
          <a:latin typeface="+mn-lt"/>
          <a:ea typeface="+mn-ea"/>
          <a:cs typeface="+mn-cs"/>
        </a:defRPr>
      </a:lvl2pPr>
      <a:lvl3pPr marL="1356995" indent="-271145" algn="l" defTabSz="10858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99920" indent="-271145" algn="l" defTabSz="108585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3480" indent="-271145" algn="l" defTabSz="108585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5770" indent="-271145" algn="l" defTabSz="10858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29330" indent="-271145" algn="l" defTabSz="10858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1620" indent="-271145" algn="l" defTabSz="10858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4545" indent="-271145" algn="l" defTabSz="10858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5850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algn="l" defTabSz="1085850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2pPr>
      <a:lvl3pPr marL="1085850" algn="l" defTabSz="1085850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3pPr>
      <a:lvl4pPr marL="1628775" algn="l" defTabSz="1085850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4pPr>
      <a:lvl5pPr marL="2171700" algn="l" defTabSz="1085850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5pPr>
      <a:lvl6pPr marL="2714625" algn="l" defTabSz="1085850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6pPr>
      <a:lvl7pPr marL="3257550" algn="l" defTabSz="1085850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7pPr>
      <a:lvl8pPr marL="3800475" algn="l" defTabSz="1085850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8pPr>
      <a:lvl9pPr marL="4343400" algn="l" defTabSz="1085850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48" tIns="45674" rIns="91348" bIns="4567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348" tIns="45674" rIns="91348" bIns="4567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vert="horz" lIns="91348" tIns="45674" rIns="91348" bIns="4567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930"/>
            <a:fld id="{65CD143C-C7D0-4760-8F95-31FCBB6ED2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0"/>
            <a:ext cx="3860800" cy="365125"/>
          </a:xfrm>
          <a:prstGeom prst="rect">
            <a:avLst/>
          </a:prstGeom>
        </p:spPr>
        <p:txBody>
          <a:bodyPr vert="horz" lIns="91348" tIns="45674" rIns="91348" bIns="4567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vert="horz" lIns="91348" tIns="45674" rIns="91348" bIns="4567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930"/>
            <a:fld id="{C1AE67BC-8590-4969-9246-80278DE35F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121793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565" indent="-456565" algn="l" defTabSz="1217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89330" indent="-380365" algn="l" defTabSz="121793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2095" indent="-304165" algn="l" defTabSz="1217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060" indent="-304165" algn="l" defTabSz="121793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0025" indent="-304165" algn="l" defTabSz="121793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48990" indent="-304165" algn="l" defTabSz="1217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57955" indent="-304165" algn="l" defTabSz="1217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66920" indent="-304165" algn="l" defTabSz="1217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75250" indent="-304165" algn="l" defTabSz="1217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965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930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895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860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4190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3155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2120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1085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48" tIns="45674" rIns="91348" bIns="4567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348" tIns="45674" rIns="91348" bIns="4567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vert="horz" lIns="91348" tIns="45674" rIns="91348" bIns="4567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930"/>
            <a:fld id="{65CD143C-C7D0-4760-8F95-31FCBB6ED2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0"/>
            <a:ext cx="3860800" cy="365125"/>
          </a:xfrm>
          <a:prstGeom prst="rect">
            <a:avLst/>
          </a:prstGeom>
        </p:spPr>
        <p:txBody>
          <a:bodyPr vert="horz" lIns="91348" tIns="45674" rIns="91348" bIns="4567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vert="horz" lIns="91348" tIns="45674" rIns="91348" bIns="4567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930"/>
            <a:fld id="{C1AE67BC-8590-4969-9246-80278DE35F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121793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565" indent="-456565" algn="l" defTabSz="1217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89330" indent="-380365" algn="l" defTabSz="121793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2095" indent="-304165" algn="l" defTabSz="1217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060" indent="-304165" algn="l" defTabSz="121793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0025" indent="-304165" algn="l" defTabSz="121793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48990" indent="-304165" algn="l" defTabSz="1217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57955" indent="-304165" algn="l" defTabSz="1217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66920" indent="-304165" algn="l" defTabSz="1217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75250" indent="-304165" algn="l" defTabSz="1217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965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930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895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860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4190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3155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2120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1085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48" tIns="45674" rIns="91348" bIns="4567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348" tIns="45674" rIns="91348" bIns="4567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vert="horz" lIns="91348" tIns="45674" rIns="91348" bIns="4567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930"/>
            <a:fld id="{65CD143C-C7D0-4760-8F95-31FCBB6ED2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0"/>
            <a:ext cx="3860800" cy="365125"/>
          </a:xfrm>
          <a:prstGeom prst="rect">
            <a:avLst/>
          </a:prstGeom>
        </p:spPr>
        <p:txBody>
          <a:bodyPr vert="horz" lIns="91348" tIns="45674" rIns="91348" bIns="4567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vert="horz" lIns="91348" tIns="45674" rIns="91348" bIns="4567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930"/>
            <a:fld id="{C1AE67BC-8590-4969-9246-80278DE35F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defTabSz="121793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565" indent="-456565" algn="l" defTabSz="1217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89330" indent="-380365" algn="l" defTabSz="121793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2095" indent="-304165" algn="l" defTabSz="1217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060" indent="-304165" algn="l" defTabSz="121793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0025" indent="-304165" algn="l" defTabSz="121793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48990" indent="-304165" algn="l" defTabSz="1217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57955" indent="-304165" algn="l" defTabSz="1217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66920" indent="-304165" algn="l" defTabSz="1217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75250" indent="-304165" algn="l" defTabSz="1217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965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930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895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860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4190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3155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2120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1085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48" tIns="45674" rIns="91348" bIns="4567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348" tIns="45674" rIns="91348" bIns="4567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vert="horz" lIns="91348" tIns="45674" rIns="91348" bIns="4567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930"/>
            <a:fld id="{65CD143C-C7D0-4760-8F95-31FCBB6ED2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0"/>
            <a:ext cx="3860800" cy="365125"/>
          </a:xfrm>
          <a:prstGeom prst="rect">
            <a:avLst/>
          </a:prstGeom>
        </p:spPr>
        <p:txBody>
          <a:bodyPr vert="horz" lIns="91348" tIns="45674" rIns="91348" bIns="4567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vert="horz" lIns="91348" tIns="45674" rIns="91348" bIns="4567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930"/>
            <a:fld id="{C1AE67BC-8590-4969-9246-80278DE35F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121793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565" indent="-456565" algn="l" defTabSz="1217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89330" indent="-380365" algn="l" defTabSz="121793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2095" indent="-304165" algn="l" defTabSz="1217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060" indent="-304165" algn="l" defTabSz="121793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0025" indent="-304165" algn="l" defTabSz="121793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48990" indent="-304165" algn="l" defTabSz="1217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57955" indent="-304165" algn="l" defTabSz="1217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66920" indent="-304165" algn="l" defTabSz="1217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75250" indent="-304165" algn="l" defTabSz="1217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965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930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895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860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4190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3155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2120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1085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4.xml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4.xml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4.xml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1.xml"/><Relationship Id="rId7" Type="http://schemas.microsoft.com/office/2007/relationships/hdphoto" Target="../media/image17.wdp"/><Relationship Id="rId6" Type="http://schemas.openxmlformats.org/officeDocument/2006/relationships/image" Target="../media/image16.png"/><Relationship Id="rId5" Type="http://schemas.microsoft.com/office/2007/relationships/diagramDrawing" Target="../diagrams/drawing3.xml"/><Relationship Id="rId4" Type="http://schemas.openxmlformats.org/officeDocument/2006/relationships/diagramColors" Target="../diagrams/colors3.xml"/><Relationship Id="rId3" Type="http://schemas.openxmlformats.org/officeDocument/2006/relationships/diagramQuickStyle" Target="../diagrams/quickStyle3.xml"/><Relationship Id="rId2" Type="http://schemas.openxmlformats.org/officeDocument/2006/relationships/diagramLayout" Target="../diagrams/layout3.xml"/><Relationship Id="rId1" Type="http://schemas.openxmlformats.org/officeDocument/2006/relationships/diagramData" Target="../diagrams/data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1.xml"/><Relationship Id="rId7" Type="http://schemas.microsoft.com/office/2007/relationships/hdphoto" Target="../media/image17.wdp"/><Relationship Id="rId6" Type="http://schemas.openxmlformats.org/officeDocument/2006/relationships/image" Target="../media/image16.png"/><Relationship Id="rId5" Type="http://schemas.microsoft.com/office/2007/relationships/diagramDrawing" Target="../diagrams/drawing4.xml"/><Relationship Id="rId4" Type="http://schemas.openxmlformats.org/officeDocument/2006/relationships/diagramColors" Target="../diagrams/colors4.xml"/><Relationship Id="rId3" Type="http://schemas.openxmlformats.org/officeDocument/2006/relationships/diagramQuickStyle" Target="../diagrams/quickStyle4.xml"/><Relationship Id="rId2" Type="http://schemas.openxmlformats.org/officeDocument/2006/relationships/diagramLayout" Target="../diagrams/layout4.xml"/><Relationship Id="rId1" Type="http://schemas.openxmlformats.org/officeDocument/2006/relationships/diagramData" Target="../diagrams/data4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microsoft.com/office/2007/relationships/hdphoto" Target="../media/image25.wdp"/><Relationship Id="rId1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image" Target="../media/image11.jpeg"/><Relationship Id="rId1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1.xml"/><Relationship Id="rId4" Type="http://schemas.microsoft.com/office/2007/relationships/hdphoto" Target="../media/image13.wdp"/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1.xml"/><Relationship Id="rId4" Type="http://schemas.microsoft.com/office/2007/relationships/hdphoto" Target="../media/image13.wdp"/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5.xml"/><Relationship Id="rId1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5.xml"/><Relationship Id="rId1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5.xml"/><Relationship Id="rId1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5.xml"/><Relationship Id="rId1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5.xml"/><Relationship Id="rId1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5.xml"/><Relationship Id="rId1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5.xml"/><Relationship Id="rId1" Type="http://schemas.openxmlformats.org/officeDocument/2006/relationships/image" Target="../media/image41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5.xml"/><Relationship Id="rId1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5.xml"/><Relationship Id="rId1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1.xml"/><Relationship Id="rId4" Type="http://schemas.microsoft.com/office/2007/relationships/hdphoto" Target="../media/image13.wdp"/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5.xml"/><Relationship Id="rId1" Type="http://schemas.openxmlformats.org/officeDocument/2006/relationships/image" Target="../media/image44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5.xml"/><Relationship Id="rId1" Type="http://schemas.openxmlformats.org/officeDocument/2006/relationships/image" Target="../media/image45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5.xml"/><Relationship Id="rId1" Type="http://schemas.openxmlformats.org/officeDocument/2006/relationships/image" Target="../media/image46.jpeg"/></Relationships>
</file>

<file path=ppt/slides/_rels/slide4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1.xml"/><Relationship Id="rId4" Type="http://schemas.microsoft.com/office/2007/relationships/hdphoto" Target="../media/image13.wdp"/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5.xml"/><Relationship Id="rId1" Type="http://schemas.openxmlformats.org/officeDocument/2006/relationships/image" Target="../media/image47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5.xml"/><Relationship Id="rId1" Type="http://schemas.openxmlformats.org/officeDocument/2006/relationships/image" Target="../media/image48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5.xml"/><Relationship Id="rId1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2.xml"/><Relationship Id="rId2" Type="http://schemas.microsoft.com/office/2007/relationships/hdphoto" Target="../media/image13.wdp"/><Relationship Id="rId1" Type="http://schemas.openxmlformats.org/officeDocument/2006/relationships/image" Target="../media/image12.png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2.xml"/><Relationship Id="rId2" Type="http://schemas.microsoft.com/office/2007/relationships/hdphoto" Target="../media/image13.wdp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1.xml"/><Relationship Id="rId7" Type="http://schemas.microsoft.com/office/2007/relationships/hdphoto" Target="../media/image17.wdp"/><Relationship Id="rId6" Type="http://schemas.openxmlformats.org/officeDocument/2006/relationships/image" Target="../media/image16.png"/><Relationship Id="rId5" Type="http://schemas.microsoft.com/office/2007/relationships/diagramDrawing" Target="../diagrams/drawing2.xml"/><Relationship Id="rId4" Type="http://schemas.openxmlformats.org/officeDocument/2006/relationships/diagramColors" Target="../diagrams/colors2.xml"/><Relationship Id="rId3" Type="http://schemas.openxmlformats.org/officeDocument/2006/relationships/diagramQuickStyle" Target="../diagrams/quickStyle2.xml"/><Relationship Id="rId2" Type="http://schemas.openxmlformats.org/officeDocument/2006/relationships/diagramLayout" Target="../diagrams/layout2.xml"/><Relationship Id="rId1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3.xml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4.xml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Truyá»n Kiá»u (Báº£n NÃ´m Tá»± Äá»©c Thá»© 19) | Tiki.v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82" y="182564"/>
            <a:ext cx="5043055" cy="635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val 28"/>
          <p:cNvSpPr/>
          <p:nvPr/>
        </p:nvSpPr>
        <p:spPr>
          <a:xfrm>
            <a:off x="5911339" y="748224"/>
            <a:ext cx="3315855" cy="3288145"/>
          </a:xfrm>
          <a:prstGeom prst="ellipse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8" tIns="45719" rIns="91348" bIns="45719" rtlCol="0" anchor="ctr"/>
          <a:lstStyle/>
          <a:p>
            <a:pPr algn="ctr" defTabSz="913130"/>
            <a:r>
              <a:rPr lang="en-SG" sz="4800" b="1" i="1" dirty="0">
                <a:solidFill>
                  <a:srgbClr val="D3E9F7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SG" sz="4800" b="1" i="1" dirty="0" err="1">
                <a:solidFill>
                  <a:srgbClr val="D3E9F7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SG" sz="4800" b="1" i="1" dirty="0">
                <a:solidFill>
                  <a:srgbClr val="D3E9F7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800" b="1" i="1" dirty="0" err="1">
                <a:solidFill>
                  <a:srgbClr val="D3E9F7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SG" sz="4800" b="1" i="1" dirty="0">
                <a:solidFill>
                  <a:srgbClr val="D3E9F7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800" b="1" i="1" dirty="0" err="1">
                <a:solidFill>
                  <a:srgbClr val="D3E9F7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SG" sz="4800" b="1" i="1" dirty="0">
                <a:solidFill>
                  <a:srgbClr val="D3E9F7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800" b="1" i="1" dirty="0" err="1">
                <a:solidFill>
                  <a:srgbClr val="D3E9F7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SG" sz="4800" b="1" i="1" dirty="0">
              <a:solidFill>
                <a:srgbClr val="D3E9F7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7901781" y="2988042"/>
            <a:ext cx="3315855" cy="3288145"/>
          </a:xfrm>
          <a:prstGeom prst="ellipse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8" tIns="45719" rIns="91348" bIns="45719" rtlCol="0" anchor="ctr"/>
          <a:lstStyle/>
          <a:p>
            <a:pPr algn="ctr" defTabSz="913130"/>
            <a:r>
              <a:rPr lang="en-SG" sz="4800" b="1" i="1" dirty="0">
                <a:solidFill>
                  <a:srgbClr val="D3E9F7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SG" sz="4800" b="1" i="1" dirty="0" err="1">
                <a:solidFill>
                  <a:srgbClr val="D3E9F7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SG" sz="4800" b="1" i="1" dirty="0">
                <a:solidFill>
                  <a:srgbClr val="D3E9F7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800" b="1" i="1" dirty="0" err="1">
                <a:solidFill>
                  <a:srgbClr val="D3E9F7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SG" sz="4800" b="1" i="1" dirty="0">
                <a:solidFill>
                  <a:srgbClr val="D3E9F7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800" b="1" i="1" dirty="0" err="1">
                <a:solidFill>
                  <a:srgbClr val="D3E9F7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SG" sz="4800" b="1" i="1" dirty="0">
                <a:solidFill>
                  <a:srgbClr val="D3E9F7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SG" sz="4800" b="1" i="1" dirty="0">
              <a:solidFill>
                <a:srgbClr val="D3E9F7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 12"/>
          <p:cNvGraphicFramePr/>
          <p:nvPr/>
        </p:nvGraphicFramePr>
        <p:xfrm>
          <a:off x="106703" y="834408"/>
          <a:ext cx="7674016" cy="51329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2" name="Rectangle 1"/>
          <p:cNvSpPr/>
          <p:nvPr/>
        </p:nvSpPr>
        <p:spPr>
          <a:xfrm>
            <a:off x="492369" y="703385"/>
            <a:ext cx="2489982" cy="32637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1354" y="3967089"/>
            <a:ext cx="3938954" cy="26165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7" b="92727" l="10000" r="95667">
                        <a14:foregroundMark x1="21500" y1="49840" x2="27167" y2="48449"/>
                        <a14:foregroundMark x1="18833" y1="50909" x2="16000" y2="52941"/>
                        <a14:foregroundMark x1="15000" y1="54545" x2="13500" y2="67273"/>
                        <a14:foregroundMark x1="13167" y1="69733" x2="16000" y2="78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7" y="-1026941"/>
            <a:ext cx="4464048" cy="6956474"/>
          </a:xfrm>
          <a:prstGeom prst="rect">
            <a:avLst/>
          </a:prstGeom>
        </p:spPr>
      </p:pic>
      <p:sp>
        <p:nvSpPr>
          <p:cNvPr id="7" name="Rectangle: Rounded Corners 4"/>
          <p:cNvSpPr txBox="1"/>
          <p:nvPr/>
        </p:nvSpPr>
        <p:spPr>
          <a:xfrm>
            <a:off x="5221239" y="196947"/>
            <a:ext cx="6970761" cy="193043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algn="just" defTabSz="106553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Điền-Nghi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Xuân-Hà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endParaRPr lang="en-SG" sz="28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06553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Gia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cha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xướng</a:t>
            </a:r>
            <a:endParaRPr lang="en-SG" sz="28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874761" y="560759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3130"/>
            <a:r>
              <a:rPr lang="en-SG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DU</a:t>
            </a:r>
            <a:endParaRPr lang="en-SG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3130"/>
            <a:r>
              <a:rPr lang="en-S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1765-1820</a:t>
            </a:r>
            <a:endParaRPr lang="en-SG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3130"/>
            <a:r>
              <a:rPr lang="en-S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S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S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S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S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S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S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S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S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S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S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S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22942" y="2451296"/>
            <a:ext cx="4736123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06553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XVIII –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XIX: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SG" sz="28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41366" y="4525054"/>
            <a:ext cx="5617699" cy="2332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06553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côi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thang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long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đong</a:t>
            </a:r>
            <a:endParaRPr lang="en-SG" sz="28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06553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đắc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  <a:endParaRPr lang="en-SG" sz="28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06553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SG" sz="32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 12"/>
          <p:cNvGraphicFramePr/>
          <p:nvPr/>
        </p:nvGraphicFramePr>
        <p:xfrm>
          <a:off x="5579036" y="499035"/>
          <a:ext cx="7674016" cy="51329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2" name="Rectangle 1"/>
          <p:cNvSpPr/>
          <p:nvPr/>
        </p:nvSpPr>
        <p:spPr>
          <a:xfrm>
            <a:off x="8553157" y="0"/>
            <a:ext cx="4656406" cy="36716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777046" y="3671667"/>
            <a:ext cx="3643532" cy="2039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23886" y="3671667"/>
            <a:ext cx="6534174" cy="2871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06553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SG" sz="28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06553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endParaRPr lang="en-SG" sz="28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06553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endParaRPr lang="en-SG" sz="2800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06553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liêm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endParaRPr lang="en-SG" sz="28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70670" y="581306"/>
            <a:ext cx="5280074" cy="2182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06553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243 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Nam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SG" sz="28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06553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Nôm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chiêu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endParaRPr lang="en-SG" sz="28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7" b="92727" l="10000" r="95667">
                        <a14:foregroundMark x1="21500" y1="49840" x2="27167" y2="48449"/>
                        <a14:foregroundMark x1="18833" y1="50909" x2="16000" y2="52941"/>
                        <a14:foregroundMark x1="15000" y1="54545" x2="13500" y2="67273"/>
                        <a14:foregroundMark x1="13167" y1="69733" x2="16000" y2="78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412" y="-1098375"/>
            <a:ext cx="4079631" cy="635742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504844" y="488674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3130"/>
            <a:r>
              <a:rPr lang="en-SG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DU</a:t>
            </a:r>
            <a:endParaRPr lang="en-SG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3130"/>
            <a:r>
              <a:rPr lang="en-S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1765-1820</a:t>
            </a:r>
            <a:endParaRPr lang="en-SG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3130"/>
            <a:r>
              <a:rPr lang="en-S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S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S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S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S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S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S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S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S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S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S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S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0" r="100000">
                        <a14:foregroundMark x1="1543" y1="98777" x2="5371" y2="98952"/>
                        <a14:foregroundMark x1="87143" y1="97904" x2="94571" y2="97467"/>
                        <a14:foregroundMark x1="84514" y1="23755" x2="91200" y2="23930"/>
                        <a14:foregroundMark x1="10229" y1="11092" x2="17657" y2="4105"/>
                        <a14:foregroundMark x1="9943" y1="12838" x2="10114" y2="17991"/>
                        <a14:foregroundMark x1="19771" y1="2969" x2="22686" y2="3231"/>
                        <a14:foregroundMark x1="25771" y1="5590" x2="27600" y2="8297"/>
                        <a14:foregroundMark x1="80857" y1="28035" x2="81714" y2="49345"/>
                        <a14:backgroundMark x1="35257" y1="7511" x2="61314" y2="31878"/>
                        <a14:backgroundMark x1="3543" y1="7511" x2="5086" y2="29694"/>
                        <a14:backgroundMark x1="18343" y1="1048" x2="22971" y2="1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" y="-109647"/>
            <a:ext cx="10649243" cy="696764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-39860" y="540724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3130"/>
            <a:r>
              <a:rPr lang="en-SG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DU</a:t>
            </a:r>
            <a:endParaRPr lang="en-SG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3130"/>
            <a:r>
              <a:rPr lang="en-S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1765-1820</a:t>
            </a:r>
            <a:endParaRPr lang="en-SG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3130"/>
            <a:r>
              <a:rPr lang="en-S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S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S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S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S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S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S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S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S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S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S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S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54" y="0"/>
            <a:ext cx="722415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30404" y="2311423"/>
            <a:ext cx="3315724" cy="1600315"/>
          </a:xfrm>
          <a:prstGeom prst="rect">
            <a:avLst/>
          </a:prstGeom>
          <a:noFill/>
        </p:spPr>
        <p:txBody>
          <a:bodyPr wrap="none" lIns="121797" tIns="60899" rIns="121797" bIns="60899" rtlCol="0">
            <a:spAutoFit/>
          </a:bodyPr>
          <a:lstStyle/>
          <a:p>
            <a:pPr defTabSz="1217930"/>
            <a:r>
              <a:rPr lang="en-US" sz="4800" b="1" dirty="0" smtClean="0">
                <a:solidFill>
                  <a:prstClr val="black"/>
                </a:solidFill>
                <a:latin typeface="#9Slide03 Arima Madurai Black" pitchFamily="2" charset="0"/>
                <a:cs typeface="#9Slide03 Arima Madurai Black" pitchFamily="2" charset="0"/>
              </a:rPr>
              <a:t>B. KIỆT TÁC</a:t>
            </a:r>
            <a:endParaRPr lang="en-US" sz="4800" b="1" dirty="0" smtClean="0">
              <a:solidFill>
                <a:prstClr val="black"/>
              </a:solidFill>
              <a:latin typeface="#9Slide03 Arima Madurai Black" pitchFamily="2" charset="0"/>
              <a:cs typeface="#9Slide03 Arima Madurai Black" pitchFamily="2" charset="0"/>
            </a:endParaRPr>
          </a:p>
          <a:p>
            <a:pPr defTabSz="1217930"/>
            <a:r>
              <a:rPr lang="en-US" sz="4800" b="1" dirty="0" smtClean="0">
                <a:solidFill>
                  <a:prstClr val="black"/>
                </a:solidFill>
                <a:latin typeface="#9Slide03 Arima Madurai Black" pitchFamily="2" charset="0"/>
                <a:cs typeface="#9Slide03 Arima Madurai Black" pitchFamily="2" charset="0"/>
              </a:rPr>
              <a:t>TRUYỆN KIỀU</a:t>
            </a:r>
            <a:endParaRPr lang="en-US" sz="4800" b="1" dirty="0">
              <a:solidFill>
                <a:prstClr val="black"/>
              </a:solidFill>
              <a:latin typeface="#9Slide03 Arima Madurai Black" pitchFamily="2" charset="0"/>
              <a:cs typeface="#9Slide03 Arima Madurai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881" y="0"/>
            <a:ext cx="536811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02891" y="271296"/>
            <a:ext cx="4060541" cy="9336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lIns="91348" tIns="45719" rIns="91348" bIns="45719">
            <a:spAutoFit/>
          </a:bodyPr>
          <a:lstStyle/>
          <a:p>
            <a:pPr defTabSz="913130"/>
            <a:r>
              <a:rPr lang="en-SG" sz="5465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SG" sz="5465" b="1" i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SG" sz="5465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65" b="1" i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endParaRPr lang="en-SG" sz="5465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319859" y="1364566"/>
            <a:ext cx="11426663" cy="1842868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8" tIns="45719" rIns="91348" bIns="45719" rtlCol="0" anchor="ctr"/>
          <a:lstStyle/>
          <a:p>
            <a:pPr defTabSz="913130"/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“Kim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kiệt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2800" b="1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3130"/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3254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SG" sz="2800" b="1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020972" y="3305908"/>
            <a:ext cx="28136" cy="32918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05238" y="3479593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3130"/>
            <a:r>
              <a:rPr lang="en-SG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SG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SG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SG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SG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49107" y="3479593"/>
            <a:ext cx="58380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130"/>
            <a:r>
              <a:rPr lang="en-SG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SG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endParaRPr lang="en-SG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69499" y="4164585"/>
            <a:ext cx="5617699" cy="194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 defTabSz="106553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Char char="-"/>
            </a:pP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lang="en-SG" sz="2800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defTabSz="106553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Char char="-"/>
            </a:pP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Nôm</a:t>
            </a:r>
            <a:endParaRPr lang="en-SG" sz="2800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defTabSz="106553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Char char="-"/>
            </a:pP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endParaRPr lang="en-SG" sz="32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3077" y="4164585"/>
            <a:ext cx="5617699" cy="194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 defTabSz="106553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Char char="-"/>
            </a:pP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endParaRPr lang="en-SG" sz="2800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defTabSz="106553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Char char="-"/>
            </a:pP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endParaRPr lang="en-SG" sz="2800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defTabSz="106553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Char char="-"/>
            </a:pP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Kim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endParaRPr lang="en-SG" sz="32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99506" y="299431"/>
            <a:ext cx="6168362" cy="76943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lIns="91348" tIns="45719" rIns="91348" bIns="45719">
            <a:spAutoFit/>
          </a:bodyPr>
          <a:lstStyle/>
          <a:p>
            <a:pPr defTabSz="913130"/>
            <a:r>
              <a:rPr lang="en-SG" sz="44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SG" sz="4400" b="1" i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SG" sz="44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i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SG" sz="44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SG" sz="4400" b="1" i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SG" sz="44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i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SG" sz="44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SG" sz="44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16768" y="1955515"/>
            <a:ext cx="5720129" cy="1173868"/>
            <a:chOff x="2023354" y="266281"/>
            <a:chExt cx="3756378" cy="1173868"/>
          </a:xfrm>
        </p:grpSpPr>
        <p:sp>
          <p:nvSpPr>
            <p:cNvPr id="21" name="Rectangle 20"/>
            <p:cNvSpPr/>
            <p:nvPr/>
          </p:nvSpPr>
          <p:spPr>
            <a:xfrm>
              <a:off x="2023354" y="266281"/>
              <a:ext cx="3756378" cy="1173868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2023354" y="266281"/>
              <a:ext cx="3756378" cy="11738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95100" tIns="205740" rIns="205740" bIns="205740" numCol="1" spcCol="1270" anchor="ctr" anchorCtr="0">
              <a:noAutofit/>
            </a:bodyPr>
            <a:lstStyle/>
            <a:p>
              <a:pPr lvl="0" algn="l" defTabSz="2400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400" kern="1200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960254" y="1785956"/>
            <a:ext cx="1251277" cy="1232561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3" name="Group 12"/>
          <p:cNvGrpSpPr/>
          <p:nvPr/>
        </p:nvGrpSpPr>
        <p:grpSpPr>
          <a:xfrm>
            <a:off x="1116768" y="3433285"/>
            <a:ext cx="5720129" cy="1173868"/>
            <a:chOff x="2023354" y="1744051"/>
            <a:chExt cx="3756378" cy="1173868"/>
          </a:xfrm>
        </p:grpSpPr>
        <p:sp>
          <p:nvSpPr>
            <p:cNvPr id="19" name="Rectangle 18"/>
            <p:cNvSpPr/>
            <p:nvPr/>
          </p:nvSpPr>
          <p:spPr>
            <a:xfrm>
              <a:off x="2023354" y="1744051"/>
              <a:ext cx="3756378" cy="1173868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2023354" y="1744051"/>
              <a:ext cx="3756378" cy="11738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95100" tIns="205740" rIns="205740" bIns="205740" numCol="1" spcCol="1270" anchor="ctr" anchorCtr="0">
              <a:noAutofit/>
            </a:bodyPr>
            <a:lstStyle/>
            <a:p>
              <a:pPr lvl="0" algn="l" defTabSz="2400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400" kern="1200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960254" y="3263726"/>
            <a:ext cx="1251277" cy="1232561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5" name="Group 14"/>
          <p:cNvGrpSpPr/>
          <p:nvPr/>
        </p:nvGrpSpPr>
        <p:grpSpPr>
          <a:xfrm>
            <a:off x="1116768" y="4911055"/>
            <a:ext cx="5720129" cy="1173868"/>
            <a:chOff x="2023354" y="3221821"/>
            <a:chExt cx="3756378" cy="1173868"/>
          </a:xfrm>
        </p:grpSpPr>
        <p:sp>
          <p:nvSpPr>
            <p:cNvPr id="17" name="Rectangle 16"/>
            <p:cNvSpPr/>
            <p:nvPr/>
          </p:nvSpPr>
          <p:spPr>
            <a:xfrm>
              <a:off x="2023354" y="3221821"/>
              <a:ext cx="3756378" cy="1173868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2023354" y="3221821"/>
              <a:ext cx="3756378" cy="11738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95100" tIns="205740" rIns="205740" bIns="205740" numCol="1" spcCol="1270" anchor="ctr" anchorCtr="0">
              <a:noAutofit/>
            </a:bodyPr>
            <a:lstStyle/>
            <a:p>
              <a:pPr lvl="0" algn="l" defTabSz="2400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400" kern="1200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960254" y="4741496"/>
            <a:ext cx="1251277" cy="1232561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3" name="Picture 2" descr="Truyá»n Kiá»u (Báº£n NÃ´m Tá»± Äá»©c Thá»© 19) | Tiki.v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113" y="1308398"/>
            <a:ext cx="3984841" cy="5017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29302" y="2109848"/>
            <a:ext cx="13131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28393" y="3568044"/>
            <a:ext cx="13131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96533" y="5022756"/>
            <a:ext cx="13131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45444" y="2250061"/>
            <a:ext cx="34403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gỡ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đính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545444" y="3587618"/>
            <a:ext cx="33041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545444" y="5205601"/>
            <a:ext cx="14959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24" grpId="0"/>
      <p:bldP spid="25" grpId="0"/>
      <p:bldP spid="26" grpId="0"/>
      <p:bldP spid="27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40564" y="222229"/>
            <a:ext cx="9064732" cy="9336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lIns="91348" tIns="45719" rIns="91348" bIns="45719">
            <a:spAutoFit/>
          </a:bodyPr>
          <a:lstStyle/>
          <a:p>
            <a:pPr defTabSz="913130"/>
            <a:r>
              <a:rPr lang="en-SG" sz="5465" b="1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SG" sz="5465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65" b="1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SG" sz="5465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- 5 </a:t>
            </a:r>
            <a:r>
              <a:rPr lang="en-SG" sz="5465" b="1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SG" sz="5465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65" b="1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SG" sz="5465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65" b="1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SG" sz="5465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65" b="1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SG" sz="5465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SG" sz="5465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" y="1390601"/>
            <a:ext cx="3881121" cy="4786363"/>
          </a:xfrm>
          <a:prstGeom prst="ellipse">
            <a:avLst/>
          </a:prstGeom>
          <a:solidFill>
            <a:srgbClr val="DFF0F5">
              <a:alpha val="4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8" tIns="45719" rIns="91348" bIns="45719" rtlCol="0" anchor="ctr"/>
          <a:lstStyle/>
          <a:p>
            <a:pPr algn="ctr" defTabSz="913130"/>
            <a:r>
              <a:rPr lang="en-SG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SG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SG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SG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SG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SG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SG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SG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SG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</a:t>
            </a:r>
            <a:endParaRPr lang="en-SG" sz="40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3"/>
          <p:cNvSpPr/>
          <p:nvPr/>
        </p:nvSpPr>
        <p:spPr>
          <a:xfrm>
            <a:off x="3471023" y="1570282"/>
            <a:ext cx="8372668" cy="12910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8" tIns="45719" rIns="91348" bIns="45719" rtlCol="0" anchor="ctr"/>
          <a:lstStyle/>
          <a:p>
            <a:pPr defTabSz="913130"/>
            <a:r>
              <a:rPr lang="en-SG" sz="28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ơc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chắp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SG" sz="28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4"/>
          <p:cNvSpPr/>
          <p:nvPr/>
        </p:nvSpPr>
        <p:spPr>
          <a:xfrm>
            <a:off x="3471023" y="2975681"/>
            <a:ext cx="8372668" cy="75186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8" tIns="45719" rIns="91348" bIns="45719" rtlCol="0" anchor="ctr"/>
          <a:lstStyle/>
          <a:p>
            <a:pPr marL="913130" lvl="2" defTabSz="913130"/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SG" sz="28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5"/>
          <p:cNvSpPr/>
          <p:nvPr/>
        </p:nvSpPr>
        <p:spPr>
          <a:xfrm>
            <a:off x="3471023" y="3837949"/>
            <a:ext cx="8372668" cy="75186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8" tIns="45719" rIns="91348" bIns="45719" rtlCol="0" anchor="ctr"/>
          <a:lstStyle/>
          <a:p>
            <a:pPr defTabSz="913130"/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SG" sz="28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6"/>
          <p:cNvSpPr/>
          <p:nvPr/>
        </p:nvSpPr>
        <p:spPr>
          <a:xfrm>
            <a:off x="3470993" y="4700021"/>
            <a:ext cx="8372667" cy="7986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8" tIns="45719" rIns="91348" bIns="45719" rtlCol="0" anchor="ctr"/>
          <a:lstStyle/>
          <a:p>
            <a:pPr defTabSz="913130"/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Ng</a:t>
            </a:r>
            <a:r>
              <a:rPr 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SG" sz="28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7"/>
          <p:cNvSpPr/>
          <p:nvPr/>
        </p:nvSpPr>
        <p:spPr>
          <a:xfrm>
            <a:off x="3470993" y="5613057"/>
            <a:ext cx="8372667" cy="7986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8" tIns="45719" rIns="91348" bIns="45719" rtlCol="0" anchor="ctr"/>
          <a:lstStyle/>
          <a:p>
            <a:pPr defTabSz="913130"/>
            <a:r>
              <a:rPr lang="en-SG" sz="2665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</a:t>
            </a:r>
            <a:r>
              <a:rPr lang="en-SG" sz="2665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SG" sz="2665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5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SG" sz="2665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5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SG" sz="2665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5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SG" sz="2665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SG" sz="2665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loạt</a:t>
            </a:r>
            <a:r>
              <a:rPr lang="en-SG" sz="2665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5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SG" sz="2665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5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SG" sz="2665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5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SG" sz="2665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5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SG" sz="2665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5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SG" sz="2665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676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7620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59625">
                        <a14:foregroundMark x1="22375" y1="27500" x2="30250" y2="27292"/>
                        <a14:foregroundMark x1="28625" y1="36250" x2="30000" y2="37292"/>
                        <a14:foregroundMark x1="30125" y1="37500" x2="31000" y2="37500"/>
                        <a14:foregroundMark x1="28625" y1="32917" x2="31750" y2="37708"/>
                        <a14:foregroundMark x1="41500" y1="57917" x2="46625" y2="63958"/>
                        <a14:foregroundMark x1="47375" y1="64792" x2="47875" y2="65208"/>
                        <a14:foregroundMark x1="6375" y1="17083" x2="8375" y2="14583"/>
                        <a14:foregroundMark x1="10250" y1="27917" x2="11625" y2="25208"/>
                        <a14:backgroundMark x1="2125" y1="46875" x2="16625" y2="68958"/>
                        <a14:backgroundMark x1="36125" y1="41250" x2="36125" y2="41250"/>
                        <a14:backgroundMark x1="42125" y1="48542" x2="43125" y2="48750"/>
                        <a14:backgroundMark x1="43750" y1="38750" x2="43750" y2="38750"/>
                        <a14:backgroundMark x1="47375" y1="43125" x2="47375" y2="43125"/>
                        <a14:backgroundMark x1="31875" y1="34792" x2="31875" y2="34792"/>
                        <a14:backgroundMark x1="26750" y1="32917" x2="26750" y2="32917"/>
                        <a14:backgroundMark x1="26750" y1="32917" x2="26750" y2="32917"/>
                        <a14:backgroundMark x1="25625" y1="32708" x2="27000" y2="34583"/>
                        <a14:backgroundMark x1="30625" y1="30000" x2="29875" y2="32500"/>
                        <a14:backgroundMark x1="21125" y1="27708" x2="21125" y2="27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93800"/>
            <a:ext cx="8752348" cy="4978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7557" y="3683000"/>
            <a:ext cx="11881779" cy="186204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1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11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gỡ</a:t>
            </a:r>
            <a:r>
              <a:rPr lang="en-US" sz="11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1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đính</a:t>
            </a:r>
            <a:r>
              <a:rPr lang="en-US" sz="11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endParaRPr lang="en-US" sz="11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 bwMode="auto">
          <a:xfrm>
            <a:off x="515815" y="173502"/>
            <a:ext cx="11132234" cy="6480340"/>
            <a:chOff x="960" y="0"/>
            <a:chExt cx="3792" cy="4159"/>
          </a:xfrm>
        </p:grpSpPr>
        <p:pic>
          <p:nvPicPr>
            <p:cNvPr id="3" name="Picture 4" descr="gia dinh ho Vuon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0"/>
              <a:ext cx="3792" cy="3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 Box 5"/>
            <p:cNvSpPr txBox="1">
              <a:spLocks noChangeArrowheads="1"/>
            </p:cNvSpPr>
            <p:nvPr/>
          </p:nvSpPr>
          <p:spPr bwMode="auto">
            <a:xfrm>
              <a:off x="960" y="3744"/>
              <a:ext cx="3792" cy="41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Gia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đình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họ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Vương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  </a:t>
              </a:r>
              <a:endPara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 bwMode="auto">
          <a:xfrm>
            <a:off x="445476" y="271978"/>
            <a:ext cx="11188505" cy="6292799"/>
            <a:chOff x="576" y="432"/>
            <a:chExt cx="4560" cy="3612"/>
          </a:xfrm>
        </p:grpSpPr>
        <p:pic>
          <p:nvPicPr>
            <p:cNvPr id="3" name="Picture 4" descr="kieu gap kim tron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432"/>
              <a:ext cx="4560" cy="3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 Box 6"/>
            <p:cNvSpPr txBox="1">
              <a:spLocks noChangeArrowheads="1"/>
            </p:cNvSpPr>
            <p:nvPr/>
          </p:nvSpPr>
          <p:spPr bwMode="auto">
            <a:xfrm>
              <a:off x="576" y="3744"/>
              <a:ext cx="4560" cy="3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i="1" dirty="0">
                  <a:solidFill>
                    <a:srgbClr val="FF0000"/>
                  </a:solidFill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Thuý</a:t>
              </a:r>
              <a:r>
                <a:rPr lang="en-US" sz="28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Kiều</a:t>
              </a:r>
              <a:r>
                <a:rPr lang="en-US" sz="28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gặp</a:t>
              </a:r>
              <a:r>
                <a:rPr lang="en-US" sz="28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Kim </a:t>
              </a:r>
              <a:r>
                <a:rPr lang="en-US" sz="2800" b="1" i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Trọng</a:t>
              </a:r>
              <a:r>
                <a:rPr lang="en-US" sz="28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tại</a:t>
              </a:r>
              <a:r>
                <a:rPr lang="en-US" sz="28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tiết</a:t>
              </a:r>
              <a:r>
                <a:rPr lang="en-US" sz="28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Thanh</a:t>
              </a:r>
              <a:r>
                <a:rPr lang="en-US" sz="28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minh</a:t>
              </a:r>
              <a:r>
                <a:rPr lang="en-US" sz="2400" i="1" dirty="0">
                  <a:solidFill>
                    <a:srgbClr val="FF0000"/>
                  </a:solidFill>
                </a:rPr>
                <a:t>   </a:t>
              </a:r>
              <a:endParaRPr lang="en-US" sz="2400" i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 bwMode="auto">
          <a:xfrm>
            <a:off x="369277" y="497058"/>
            <a:ext cx="11433518" cy="5925379"/>
            <a:chOff x="624" y="465"/>
            <a:chExt cx="4608" cy="3519"/>
          </a:xfrm>
        </p:grpSpPr>
        <p:pic>
          <p:nvPicPr>
            <p:cNvPr id="3" name="Picture 4" descr="Kim Kieu dinh uoc 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465"/>
              <a:ext cx="4608" cy="3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 Box 5"/>
            <p:cNvSpPr txBox="1">
              <a:spLocks noChangeArrowheads="1"/>
            </p:cNvSpPr>
            <p:nvPr/>
          </p:nvSpPr>
          <p:spPr bwMode="auto">
            <a:xfrm>
              <a:off x="624" y="3600"/>
              <a:ext cx="4608" cy="38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3600" b="1" i="1" dirty="0">
                  <a:solidFill>
                    <a:srgbClr val="FF0000"/>
                  </a:solidFill>
                </a:rPr>
                <a:t> 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Kim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Trọng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tưởng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nhớ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đến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Kiều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tìm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đến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vườn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600" b="1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Thuý</a:t>
              </a:r>
              <a:r>
                <a:rPr lang="en-US" sz="36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600" b="1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Kiều</a:t>
              </a:r>
              <a:r>
                <a:rPr lang="en-US" sz="36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   </a:t>
              </a:r>
              <a:endPara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676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7620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59625">
                        <a14:foregroundMark x1="22375" y1="27500" x2="30250" y2="27292"/>
                        <a14:foregroundMark x1="28625" y1="36250" x2="30000" y2="37292"/>
                        <a14:foregroundMark x1="30125" y1="37500" x2="31000" y2="37500"/>
                        <a14:foregroundMark x1="28625" y1="32917" x2="31750" y2="37708"/>
                        <a14:foregroundMark x1="41500" y1="57917" x2="46625" y2="63958"/>
                        <a14:foregroundMark x1="47375" y1="64792" x2="47875" y2="65208"/>
                        <a14:foregroundMark x1="6375" y1="17083" x2="8375" y2="14583"/>
                        <a14:foregroundMark x1="10250" y1="27917" x2="11625" y2="25208"/>
                        <a14:backgroundMark x1="2125" y1="46875" x2="16625" y2="68958"/>
                        <a14:backgroundMark x1="36125" y1="41250" x2="36125" y2="41250"/>
                        <a14:backgroundMark x1="42125" y1="48542" x2="43125" y2="48750"/>
                        <a14:backgroundMark x1="43750" y1="38750" x2="43750" y2="38750"/>
                        <a14:backgroundMark x1="47375" y1="43125" x2="47375" y2="43125"/>
                        <a14:backgroundMark x1="31875" y1="34792" x2="31875" y2="34792"/>
                        <a14:backgroundMark x1="26750" y1="32917" x2="26750" y2="32917"/>
                        <a14:backgroundMark x1="26750" y1="32917" x2="26750" y2="32917"/>
                        <a14:backgroundMark x1="25625" y1="32708" x2="27000" y2="34583"/>
                        <a14:backgroundMark x1="30625" y1="30000" x2="29875" y2="32500"/>
                        <a14:backgroundMark x1="21125" y1="27708" x2="21125" y2="27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93800"/>
            <a:ext cx="8752348" cy="4978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8625" y="3683000"/>
            <a:ext cx="11384848" cy="186204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1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11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11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1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11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sz="11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 bwMode="auto">
          <a:xfrm>
            <a:off x="328246" y="140676"/>
            <a:ext cx="11277600" cy="6590777"/>
            <a:chOff x="0" y="0"/>
            <a:chExt cx="5760" cy="4435"/>
          </a:xfrm>
        </p:grpSpPr>
        <p:pic>
          <p:nvPicPr>
            <p:cNvPr id="3" name="Picture 4" descr="IMG_2848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3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 Box 5"/>
            <p:cNvSpPr txBox="1">
              <a:spLocks noChangeArrowheads="1"/>
            </p:cNvSpPr>
            <p:nvPr/>
          </p:nvSpPr>
          <p:spPr bwMode="auto">
            <a:xfrm>
              <a:off x="0" y="4000"/>
              <a:ext cx="5760" cy="43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3600" b="1" i="1">
                  <a:solidFill>
                    <a:srgbClr val="FF0000"/>
                  </a:solidFill>
                  <a:latin typeface="Times New Roman" panose="02020603050405020304" pitchFamily="18" charset="0"/>
                </a:rPr>
                <a:t> Cơn gia biến họ Vương mắc nạn oan   </a:t>
              </a:r>
              <a:endParaRPr lang="en-US" sz="3600" b="1" i="1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581464" y="6115656"/>
            <a:ext cx="10841502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600" b="1" i="1">
                <a:solidFill>
                  <a:srgbClr val="FF0000"/>
                </a:solidFill>
                <a:latin typeface="Times New Roman" panose="02020603050405020304" pitchFamily="18" charset="0"/>
              </a:rPr>
              <a:t> Thuý Kiều bán mình chuộc cha </a:t>
            </a:r>
            <a:endParaRPr lang="en-US" sz="3600" b="1" i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7" descr="IMG_249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64" y="183349"/>
            <a:ext cx="10841502" cy="5964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 bwMode="auto">
          <a:xfrm>
            <a:off x="356382" y="168812"/>
            <a:ext cx="11305735" cy="6531782"/>
            <a:chOff x="96" y="144"/>
            <a:chExt cx="5568" cy="3954"/>
          </a:xfrm>
        </p:grpSpPr>
        <p:sp>
          <p:nvSpPr>
            <p:cNvPr id="3" name="Text Box 5"/>
            <p:cNvSpPr txBox="1">
              <a:spLocks noChangeArrowheads="1"/>
            </p:cNvSpPr>
            <p:nvPr/>
          </p:nvSpPr>
          <p:spPr bwMode="auto">
            <a:xfrm>
              <a:off x="96" y="3744"/>
              <a:ext cx="5568" cy="35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3200" b="1" i="1">
                  <a:solidFill>
                    <a:srgbClr val="FF0000"/>
                  </a:solidFill>
                  <a:latin typeface="Times New Roman" panose="02020603050405020304" pitchFamily="18" charset="0"/>
                </a:rPr>
                <a:t> Kiều sa vào lầu xanh của Tú bà tại Lâm Tri   </a:t>
              </a:r>
              <a:endParaRPr lang="en-US" sz="3200" b="1" i="1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4" name="Picture 7" descr="IMG_2493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44"/>
              <a:ext cx="5568" cy="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/>
          <p:nvPr/>
        </p:nvGrpSpPr>
        <p:grpSpPr bwMode="auto">
          <a:xfrm>
            <a:off x="667042" y="316525"/>
            <a:ext cx="10882533" cy="6396802"/>
            <a:chOff x="672" y="288"/>
            <a:chExt cx="4521" cy="3844"/>
          </a:xfrm>
        </p:grpSpPr>
        <p:sp>
          <p:nvSpPr>
            <p:cNvPr id="3" name="Text Box 6"/>
            <p:cNvSpPr txBox="1">
              <a:spLocks noChangeArrowheads="1"/>
            </p:cNvSpPr>
            <p:nvPr/>
          </p:nvSpPr>
          <p:spPr bwMode="auto">
            <a:xfrm>
              <a:off x="672" y="3744"/>
              <a:ext cx="4512" cy="38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3600" b="1" i="1">
                  <a:solidFill>
                    <a:srgbClr val="FF0000"/>
                  </a:solidFill>
                  <a:latin typeface="Times New Roman" panose="02020603050405020304" pitchFamily="18" charset="0"/>
                </a:rPr>
                <a:t> Sở Khanh lừa Kiều rủ nàng đi trốn   </a:t>
              </a:r>
              <a:endParaRPr lang="en-US" sz="3600" b="1" i="1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4" name="Picture 9" descr="IMG_2494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288"/>
              <a:ext cx="4521" cy="3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6"/>
          <p:cNvGrpSpPr/>
          <p:nvPr/>
        </p:nvGrpSpPr>
        <p:grpSpPr bwMode="auto">
          <a:xfrm>
            <a:off x="352864" y="295421"/>
            <a:ext cx="11534336" cy="6403547"/>
            <a:chOff x="432" y="0"/>
            <a:chExt cx="4944" cy="4270"/>
          </a:xfrm>
        </p:grpSpPr>
        <p:pic>
          <p:nvPicPr>
            <p:cNvPr id="10" name="Picture 4" descr="IMG_2514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0"/>
              <a:ext cx="4944" cy="3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5"/>
            <p:cNvSpPr txBox="1">
              <a:spLocks noChangeArrowheads="1"/>
            </p:cNvSpPr>
            <p:nvPr/>
          </p:nvSpPr>
          <p:spPr bwMode="auto">
            <a:xfrm>
              <a:off x="432" y="3642"/>
              <a:ext cx="4944" cy="62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</a:pPr>
              <a:r>
                <a:rPr lang="en-US" sz="2800" b="1" i="1">
                  <a:solidFill>
                    <a:srgbClr val="FF0000"/>
                  </a:solidFill>
                  <a:latin typeface="Times New Roman" panose="02020603050405020304" pitchFamily="18" charset="0"/>
                </a:rPr>
                <a:t> Kiều bị Tú bà, Mã Giám sinh bắt lại, </a:t>
              </a:r>
              <a:endParaRPr lang="en-US" sz="2800" b="1" i="1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  <a:p>
              <a:pPr algn="ctr" eaLnBrk="1" fontAlgn="base" hangingPunct="1">
                <a:lnSpc>
                  <a:spcPct val="5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b="1" i="1">
                  <a:solidFill>
                    <a:srgbClr val="FF0000"/>
                  </a:solidFill>
                  <a:latin typeface="Times New Roman" panose="02020603050405020304" pitchFamily="18" charset="0"/>
                </a:rPr>
                <a:t>Sở Khanh quất ngựa truy phong   </a:t>
              </a:r>
              <a:endParaRPr lang="en-US" sz="2800" b="1" i="1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35" y="397905"/>
            <a:ext cx="9409185" cy="9336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lIns="91348" tIns="45719" rIns="91348" bIns="45719">
            <a:spAutoFit/>
          </a:bodyPr>
          <a:lstStyle/>
          <a:p>
            <a:pPr defTabSz="913130"/>
            <a:r>
              <a:rPr lang="en-SG" sz="5465" b="1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SG" sz="5465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65" b="1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SG" sz="5465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- 7 </a:t>
            </a:r>
            <a:r>
              <a:rPr lang="en-SG" sz="5465" b="1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SG" sz="5465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65" b="1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SG" sz="5465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65" b="1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SG" sz="5465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SG" sz="5465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3"/>
          <p:cNvSpPr/>
          <p:nvPr/>
        </p:nvSpPr>
        <p:spPr>
          <a:xfrm>
            <a:off x="182156" y="1504887"/>
            <a:ext cx="7328999" cy="7768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8" tIns="45719" rIns="91348" bIns="45719" rtlCol="0" anchor="ctr"/>
          <a:lstStyle/>
          <a:p>
            <a:pPr algn="ctr" defTabSz="913130"/>
            <a:r>
              <a:rPr lang="en-SG" sz="2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2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1 </a:t>
            </a:r>
            <a:r>
              <a:rPr lang="en-SG" sz="2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SG" sz="2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SG" sz="2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SG" sz="2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SG" sz="2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SG" sz="2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SG" sz="2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SG" sz="2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SG" sz="2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SG" sz="2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SG" sz="2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SG" sz="25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8"/>
          <p:cNvSpPr/>
          <p:nvPr/>
        </p:nvSpPr>
        <p:spPr>
          <a:xfrm>
            <a:off x="7641836" y="1504131"/>
            <a:ext cx="4256313" cy="7986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8" tIns="45719" rIns="91348" bIns="45719" rtlCol="0" anchor="ctr"/>
          <a:lstStyle/>
          <a:p>
            <a:pPr algn="ctr" defTabSz="913130"/>
            <a:r>
              <a:rPr lang="en-SG" sz="2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SG" sz="2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SG" sz="2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SG" sz="2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SG" sz="25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182195" y="2510489"/>
            <a:ext cx="8469084" cy="75186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8" tIns="45719" rIns="91348" bIns="45719" rtlCol="0" anchor="ctr"/>
          <a:lstStyle/>
          <a:p>
            <a:pPr marL="913130" lvl="2" indent="-913130" algn="ctr" defTabSz="913130"/>
            <a:r>
              <a:rPr lang="en-SG" sz="2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SG" sz="2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SG" sz="2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SG" sz="2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SG" sz="2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bói</a:t>
            </a:r>
            <a:r>
              <a:rPr lang="en-SG" sz="2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SG" sz="2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2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SG" sz="2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SG" sz="2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SG" sz="2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SG" sz="2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SG" sz="2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bói</a:t>
            </a:r>
            <a:endParaRPr lang="en-SG" sz="25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7"/>
          <p:cNvSpPr/>
          <p:nvPr/>
        </p:nvSpPr>
        <p:spPr>
          <a:xfrm>
            <a:off x="9002565" y="2431393"/>
            <a:ext cx="2895599" cy="16478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8" tIns="45719" rIns="91348" bIns="45719" rtlCol="0" anchor="ctr"/>
          <a:lstStyle/>
          <a:p>
            <a:pPr algn="ctr" defTabSz="913130"/>
            <a:r>
              <a:rPr lang="en-SG" sz="2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2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SG" sz="2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SG" sz="2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SG" sz="2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SG" sz="2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SG" sz="2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SG" sz="2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endParaRPr lang="en-SG" sz="25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5"/>
          <p:cNvSpPr/>
          <p:nvPr/>
        </p:nvSpPr>
        <p:spPr>
          <a:xfrm>
            <a:off x="182156" y="3337201"/>
            <a:ext cx="8580845" cy="75186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8" tIns="45719" rIns="91348" bIns="45719" rtlCol="0" anchor="ctr"/>
          <a:lstStyle/>
          <a:p>
            <a:pPr algn="ctr" defTabSz="913130"/>
            <a:r>
              <a:rPr lang="en-US" sz="2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2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2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2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endParaRPr lang="en-SG" sz="25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6"/>
          <p:cNvSpPr/>
          <p:nvPr/>
        </p:nvSpPr>
        <p:spPr>
          <a:xfrm>
            <a:off x="182156" y="4224005"/>
            <a:ext cx="11685457" cy="7986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8" tIns="45719" rIns="91348" bIns="45719" rtlCol="0" anchor="ctr"/>
          <a:lstStyle/>
          <a:p>
            <a:pPr algn="ctr" defTabSz="913130"/>
            <a:r>
              <a:rPr lang="en-US" sz="2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2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VN ra </a:t>
            </a:r>
            <a:r>
              <a:rPr lang="en-US" sz="2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1924 </a:t>
            </a:r>
            <a:r>
              <a:rPr lang="en-US" sz="2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HN </a:t>
            </a:r>
            <a:r>
              <a:rPr lang="en-US" sz="2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2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2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endParaRPr lang="en-SG" sz="25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11"/>
          <p:cNvSpPr/>
          <p:nvPr/>
        </p:nvSpPr>
        <p:spPr>
          <a:xfrm>
            <a:off x="182156" y="5184860"/>
            <a:ext cx="11647717" cy="138248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8" tIns="45719" rIns="91348" bIns="45719" rtlCol="0" anchor="ctr"/>
          <a:lstStyle/>
          <a:p>
            <a:pPr algn="ctr" defTabSz="913130"/>
            <a:r>
              <a:rPr lang="en-SG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SG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SG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SG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SG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SG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SG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SG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SG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SG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SG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SG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SG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SG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SG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SG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SG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SG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VN do </a:t>
            </a:r>
            <a:r>
              <a:rPr lang="en-SG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SG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SG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SG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SG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SG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SG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SG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50kg, </a:t>
            </a:r>
            <a:r>
              <a:rPr lang="en-SG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SG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SG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SG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1m x 1,6m; </a:t>
            </a:r>
            <a:r>
              <a:rPr lang="en-SG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SG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SG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SG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SG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SG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SG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SG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SG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SG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SG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SG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SG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SG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endParaRPr lang="en-SG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9"/>
          <p:cNvGrpSpPr/>
          <p:nvPr/>
        </p:nvGrpSpPr>
        <p:grpSpPr bwMode="auto">
          <a:xfrm>
            <a:off x="529882" y="350520"/>
            <a:ext cx="10822745" cy="6320051"/>
            <a:chOff x="384" y="336"/>
            <a:chExt cx="4944" cy="3756"/>
          </a:xfrm>
        </p:grpSpPr>
        <p:sp>
          <p:nvSpPr>
            <p:cNvPr id="30" name="Text Box 6"/>
            <p:cNvSpPr txBox="1">
              <a:spLocks noChangeArrowheads="1"/>
            </p:cNvSpPr>
            <p:nvPr/>
          </p:nvSpPr>
          <p:spPr bwMode="auto">
            <a:xfrm>
              <a:off x="384" y="3744"/>
              <a:ext cx="4944" cy="34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Kiều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được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Thúc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Sinh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chuộc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ra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khỏi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lầu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xanh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của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Tú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bà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  </a:t>
              </a:r>
              <a:endPara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31" name="Picture 8" descr="Thuc sinh chuoc Kieu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336"/>
              <a:ext cx="4944" cy="3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/>
          <p:nvPr/>
        </p:nvGrpSpPr>
        <p:grpSpPr bwMode="auto">
          <a:xfrm>
            <a:off x="454925" y="238836"/>
            <a:ext cx="11172967" cy="6386748"/>
            <a:chOff x="624" y="480"/>
            <a:chExt cx="4720" cy="4385"/>
          </a:xfrm>
        </p:grpSpPr>
        <p:pic>
          <p:nvPicPr>
            <p:cNvPr id="6" name="Picture 4" descr="IMG_2497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480"/>
              <a:ext cx="4720" cy="4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624" y="4464"/>
              <a:ext cx="4720" cy="401"/>
            </a:xfrm>
            <a:prstGeom prst="rect">
              <a:avLst/>
            </a:prstGeom>
            <a:solidFill>
              <a:srgbClr val="DFF0F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3200" b="1" i="1">
                  <a:solidFill>
                    <a:srgbClr val="FF0000"/>
                  </a:solidFill>
                  <a:latin typeface="Times New Roman" panose="02020603050405020304" pitchFamily="18" charset="0"/>
                </a:rPr>
                <a:t> Hoạn Thư cho người đánh thuốc mê bắt cóc Kiều, đốt nhà  </a:t>
              </a:r>
              <a:endParaRPr lang="en-US" sz="3200" b="1" i="1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529988" y="5594445"/>
            <a:ext cx="11026752" cy="584775"/>
          </a:xfrm>
          <a:prstGeom prst="rect">
            <a:avLst/>
          </a:prstGeom>
          <a:solidFill>
            <a:srgbClr val="DFF0F5">
              <a:alpha val="72157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</a:rPr>
              <a:t> Mẹ Hoạn Thư sai a hoàn đánh Kiều  </a:t>
            </a:r>
            <a:endParaRPr lang="en-US" sz="3200" b="1" i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8" descr="New Pictur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87" y="260444"/>
            <a:ext cx="11026753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 bwMode="auto">
          <a:xfrm>
            <a:off x="426492" y="245658"/>
            <a:ext cx="11337877" cy="6214353"/>
            <a:chOff x="624" y="576"/>
            <a:chExt cx="4656" cy="3497"/>
          </a:xfrm>
        </p:grpSpPr>
        <p:pic>
          <p:nvPicPr>
            <p:cNvPr id="3" name="Picture 4" descr="IMG_2498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576"/>
              <a:ext cx="4656" cy="3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 Box 5"/>
            <p:cNvSpPr txBox="1">
              <a:spLocks noChangeArrowheads="1"/>
            </p:cNvSpPr>
            <p:nvPr/>
          </p:nvSpPr>
          <p:spPr bwMode="auto">
            <a:xfrm>
              <a:off x="624" y="3744"/>
              <a:ext cx="4656" cy="329"/>
            </a:xfrm>
            <a:prstGeom prst="rect">
              <a:avLst/>
            </a:prstGeom>
            <a:solidFill>
              <a:srgbClr val="DFF0F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Hoạn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Thư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bày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tiệc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bắt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Kiều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hầu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rượu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đánh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đàn</a:t>
              </a:r>
              <a:endPara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 bwMode="auto">
          <a:xfrm>
            <a:off x="340055" y="398818"/>
            <a:ext cx="11315132" cy="6138459"/>
            <a:chOff x="960" y="336"/>
            <a:chExt cx="3888" cy="3650"/>
          </a:xfrm>
        </p:grpSpPr>
        <p:sp>
          <p:nvSpPr>
            <p:cNvPr id="3" name="Text Box 5"/>
            <p:cNvSpPr txBox="1">
              <a:spLocks noChangeArrowheads="1"/>
            </p:cNvSpPr>
            <p:nvPr/>
          </p:nvSpPr>
          <p:spPr bwMode="auto">
            <a:xfrm>
              <a:off x="960" y="3648"/>
              <a:ext cx="3888" cy="338"/>
            </a:xfrm>
            <a:prstGeom prst="rect">
              <a:avLst/>
            </a:prstGeom>
            <a:solidFill>
              <a:srgbClr val="DFF0F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Thuý</a:t>
              </a:r>
              <a:r>
                <a:rPr lang="en-US" sz="28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Kiều</a:t>
              </a:r>
              <a:r>
                <a:rPr lang="en-US" sz="28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trốn</a:t>
              </a:r>
              <a:r>
                <a:rPr lang="en-US" sz="28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đến</a:t>
              </a:r>
              <a:r>
                <a:rPr lang="en-US" sz="28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Chiêu</a:t>
              </a:r>
              <a:r>
                <a:rPr lang="en-US" sz="28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Ẩn</a:t>
              </a:r>
              <a:r>
                <a:rPr lang="en-US" sz="28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am </a:t>
              </a:r>
              <a:r>
                <a:rPr lang="en-US" sz="28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 do </a:t>
              </a:r>
              <a:r>
                <a:rPr lang="en-US" sz="2800" b="1" i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sư</a:t>
              </a:r>
              <a:r>
                <a:rPr lang="en-US" sz="28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Giác</a:t>
              </a:r>
              <a:r>
                <a:rPr lang="en-US" sz="28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Duyên</a:t>
              </a:r>
              <a:r>
                <a:rPr lang="en-US" sz="28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trụ</a:t>
              </a:r>
              <a:r>
                <a:rPr lang="en-US" sz="28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trì</a:t>
              </a:r>
              <a:r>
                <a:rPr lang="en-US" sz="28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  </a:t>
              </a:r>
              <a:endPara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4" name="Picture 7" descr="IMG_2499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336"/>
              <a:ext cx="3888" cy="3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 bwMode="auto">
          <a:xfrm>
            <a:off x="410569" y="266132"/>
            <a:ext cx="11408391" cy="6386969"/>
            <a:chOff x="1104" y="288"/>
            <a:chExt cx="3857" cy="3764"/>
          </a:xfrm>
        </p:grpSpPr>
        <p:sp>
          <p:nvSpPr>
            <p:cNvPr id="3" name="Text Box 5"/>
            <p:cNvSpPr txBox="1">
              <a:spLocks noChangeArrowheads="1"/>
            </p:cNvSpPr>
            <p:nvPr/>
          </p:nvSpPr>
          <p:spPr bwMode="auto">
            <a:xfrm>
              <a:off x="1104" y="3744"/>
              <a:ext cx="3857" cy="308"/>
            </a:xfrm>
            <a:prstGeom prst="rect">
              <a:avLst/>
            </a:prstGeom>
            <a:solidFill>
              <a:srgbClr val="DFF0F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b="1" i="1">
                  <a:solidFill>
                    <a:srgbClr val="FF0000"/>
                  </a:solidFill>
                  <a:latin typeface="Times New Roman" panose="02020603050405020304" pitchFamily="18" charset="0"/>
                </a:rPr>
                <a:t> Kiều bị rơi vào lầu xanh lần thứ hai   </a:t>
              </a:r>
              <a:endParaRPr lang="en-US" sz="2800" b="1" i="1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4" name="Picture 7" descr="Kieu bi ban vao lau xanh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288"/>
              <a:ext cx="3857" cy="3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 bwMode="auto">
          <a:xfrm>
            <a:off x="888242" y="355979"/>
            <a:ext cx="10777308" cy="6309382"/>
            <a:chOff x="1056" y="336"/>
            <a:chExt cx="3767" cy="3756"/>
          </a:xfrm>
        </p:grpSpPr>
        <p:sp>
          <p:nvSpPr>
            <p:cNvPr id="3" name="Text Box 5"/>
            <p:cNvSpPr txBox="1">
              <a:spLocks noChangeArrowheads="1"/>
            </p:cNvSpPr>
            <p:nvPr/>
          </p:nvSpPr>
          <p:spPr bwMode="auto">
            <a:xfrm>
              <a:off x="1056" y="3744"/>
              <a:ext cx="3767" cy="348"/>
            </a:xfrm>
            <a:prstGeom prst="rect">
              <a:avLst/>
            </a:prstGeom>
            <a:solidFill>
              <a:srgbClr val="DFF0F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3200" b="1" i="1">
                  <a:solidFill>
                    <a:srgbClr val="FF0000"/>
                  </a:solidFill>
                  <a:latin typeface="Times New Roman" panose="02020603050405020304" pitchFamily="18" charset="0"/>
                </a:rPr>
                <a:t> Kiều được Từ Hải chuộc ra khỏi lầu xanh   </a:t>
              </a:r>
              <a:endParaRPr lang="en-US" sz="3200" b="1" i="1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4" name="Picture 7" descr="Tu Hai cuu Kieu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36"/>
              <a:ext cx="3767" cy="3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 bwMode="auto">
          <a:xfrm>
            <a:off x="560695" y="260444"/>
            <a:ext cx="10930719" cy="6347609"/>
            <a:chOff x="528" y="336"/>
            <a:chExt cx="4752" cy="3754"/>
          </a:xfrm>
        </p:grpSpPr>
        <p:pic>
          <p:nvPicPr>
            <p:cNvPr id="3" name="Picture 4" descr="Kieu Bao an oan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336"/>
              <a:ext cx="4752" cy="3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 Box 5"/>
            <p:cNvSpPr txBox="1">
              <a:spLocks noChangeArrowheads="1"/>
            </p:cNvSpPr>
            <p:nvPr/>
          </p:nvSpPr>
          <p:spPr bwMode="auto">
            <a:xfrm>
              <a:off x="528" y="3744"/>
              <a:ext cx="4752" cy="346"/>
            </a:xfrm>
            <a:prstGeom prst="rect">
              <a:avLst/>
            </a:prstGeom>
            <a:solidFill>
              <a:srgbClr val="DFF0F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3200" b="1" i="1">
                  <a:solidFill>
                    <a:srgbClr val="FF0000"/>
                  </a:solidFill>
                  <a:latin typeface="Times New Roman" panose="02020603050405020304" pitchFamily="18" charset="0"/>
                </a:rPr>
                <a:t> Từ Hải giúp Thuý Kiều báo ân, báo oán    </a:t>
              </a:r>
              <a:endParaRPr lang="en-US" sz="3200" b="1" i="1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 bwMode="auto">
          <a:xfrm>
            <a:off x="888242" y="383274"/>
            <a:ext cx="10584449" cy="5994400"/>
            <a:chOff x="1152" y="336"/>
            <a:chExt cx="3680" cy="3776"/>
          </a:xfrm>
        </p:grpSpPr>
        <p:pic>
          <p:nvPicPr>
            <p:cNvPr id="3" name="Picture 5" descr="IMG_2840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" y="336"/>
              <a:ext cx="3680" cy="3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 Box 6"/>
            <p:cNvSpPr txBox="1">
              <a:spLocks noChangeArrowheads="1"/>
            </p:cNvSpPr>
            <p:nvPr/>
          </p:nvSpPr>
          <p:spPr bwMode="auto">
            <a:xfrm>
              <a:off x="1152" y="3744"/>
              <a:ext cx="3680" cy="368"/>
            </a:xfrm>
            <a:prstGeom prst="rect">
              <a:avLst/>
            </a:prstGeom>
            <a:solidFill>
              <a:srgbClr val="DFF0F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3200" b="1" i="1">
                  <a:solidFill>
                    <a:srgbClr val="FF0000"/>
                  </a:solidFill>
                  <a:latin typeface="Times New Roman" panose="02020603050405020304" pitchFamily="18" charset="0"/>
                </a:rPr>
                <a:t> Thuý kiều báo ân, báo oán   </a:t>
              </a:r>
              <a:endParaRPr lang="en-US" sz="3200" b="1" i="1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 bwMode="auto">
          <a:xfrm>
            <a:off x="702857" y="238835"/>
            <a:ext cx="10720317" cy="6322821"/>
            <a:chOff x="480" y="288"/>
            <a:chExt cx="4656" cy="3808"/>
          </a:xfrm>
        </p:grpSpPr>
        <p:sp>
          <p:nvSpPr>
            <p:cNvPr id="3" name="Text Box 5"/>
            <p:cNvSpPr txBox="1">
              <a:spLocks noChangeArrowheads="1"/>
            </p:cNvSpPr>
            <p:nvPr/>
          </p:nvSpPr>
          <p:spPr bwMode="auto">
            <a:xfrm>
              <a:off x="480" y="3744"/>
              <a:ext cx="4656" cy="352"/>
            </a:xfrm>
            <a:prstGeom prst="rect">
              <a:avLst/>
            </a:prstGeom>
            <a:solidFill>
              <a:srgbClr val="DFF0F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3200" b="1" i="1">
                  <a:solidFill>
                    <a:srgbClr val="FF0000"/>
                  </a:solidFill>
                  <a:latin typeface="Times New Roman" panose="02020603050405020304" pitchFamily="18" charset="0"/>
                </a:rPr>
                <a:t> Mắc lừa hồ Tôn Hiến, Từ Hải chết đứng giữa trận tiền   </a:t>
              </a:r>
              <a:endParaRPr lang="en-US" sz="3200" b="1" i="1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4" name="Picture 7" descr="Tu hai chet dun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288"/>
              <a:ext cx="4656" cy="3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676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7620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59625">
                        <a14:foregroundMark x1="22375" y1="27500" x2="30250" y2="27292"/>
                        <a14:foregroundMark x1="28625" y1="36250" x2="30000" y2="37292"/>
                        <a14:foregroundMark x1="30125" y1="37500" x2="31000" y2="37500"/>
                        <a14:foregroundMark x1="28625" y1="32917" x2="31750" y2="37708"/>
                        <a14:foregroundMark x1="41500" y1="57917" x2="46625" y2="63958"/>
                        <a14:foregroundMark x1="47375" y1="64792" x2="47875" y2="65208"/>
                        <a14:foregroundMark x1="6375" y1="17083" x2="8375" y2="14583"/>
                        <a14:foregroundMark x1="10250" y1="27917" x2="11625" y2="25208"/>
                        <a14:backgroundMark x1="2125" y1="46875" x2="16625" y2="68958"/>
                        <a14:backgroundMark x1="36125" y1="41250" x2="36125" y2="41250"/>
                        <a14:backgroundMark x1="42125" y1="48542" x2="43125" y2="48750"/>
                        <a14:backgroundMark x1="43750" y1="38750" x2="43750" y2="38750"/>
                        <a14:backgroundMark x1="47375" y1="43125" x2="47375" y2="43125"/>
                        <a14:backgroundMark x1="31875" y1="34792" x2="31875" y2="34792"/>
                        <a14:backgroundMark x1="26750" y1="32917" x2="26750" y2="32917"/>
                        <a14:backgroundMark x1="26750" y1="32917" x2="26750" y2="32917"/>
                        <a14:backgroundMark x1="25625" y1="32708" x2="27000" y2="34583"/>
                        <a14:backgroundMark x1="30625" y1="30000" x2="29875" y2="32500"/>
                        <a14:backgroundMark x1="21125" y1="27708" x2="21125" y2="27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93800"/>
            <a:ext cx="8752348" cy="497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 bwMode="auto">
          <a:xfrm>
            <a:off x="648269" y="465161"/>
            <a:ext cx="10638430" cy="5956300"/>
            <a:chOff x="960" y="336"/>
            <a:chExt cx="3696" cy="3752"/>
          </a:xfrm>
        </p:grpSpPr>
        <p:sp>
          <p:nvSpPr>
            <p:cNvPr id="3" name="Text Box 5"/>
            <p:cNvSpPr txBox="1">
              <a:spLocks noChangeArrowheads="1"/>
            </p:cNvSpPr>
            <p:nvPr/>
          </p:nvSpPr>
          <p:spPr bwMode="auto">
            <a:xfrm>
              <a:off x="960" y="3720"/>
              <a:ext cx="3696" cy="368"/>
            </a:xfrm>
            <a:prstGeom prst="rect">
              <a:avLst/>
            </a:prstGeom>
            <a:solidFill>
              <a:srgbClr val="DFF0F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3200" b="1" i="1">
                  <a:solidFill>
                    <a:srgbClr val="FF0000"/>
                  </a:solidFill>
                  <a:latin typeface="Times New Roman" panose="02020603050405020304" pitchFamily="18" charset="0"/>
                </a:rPr>
                <a:t> Hồ Tôn Hiến bắt Kiều hầu rượu, đánh đàn   </a:t>
              </a:r>
              <a:endParaRPr lang="en-US" sz="3200" b="1" i="1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4" name="Picture 7" descr="Kieu hau dan  Ho ton hien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336"/>
              <a:ext cx="3696" cy="3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 bwMode="auto">
          <a:xfrm>
            <a:off x="796119" y="478809"/>
            <a:ext cx="10558818" cy="5994400"/>
            <a:chOff x="1104" y="336"/>
            <a:chExt cx="3600" cy="3776"/>
          </a:xfrm>
        </p:grpSpPr>
        <p:sp>
          <p:nvSpPr>
            <p:cNvPr id="3" name="Text Box 5"/>
            <p:cNvSpPr txBox="1">
              <a:spLocks noChangeArrowheads="1"/>
            </p:cNvSpPr>
            <p:nvPr/>
          </p:nvSpPr>
          <p:spPr bwMode="auto">
            <a:xfrm>
              <a:off x="1104" y="3744"/>
              <a:ext cx="3600" cy="368"/>
            </a:xfrm>
            <a:prstGeom prst="rect">
              <a:avLst/>
            </a:prstGeom>
            <a:solidFill>
              <a:srgbClr val="DFF0F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3200" b="1" i="1">
                  <a:solidFill>
                    <a:srgbClr val="FF0000"/>
                  </a:solidFill>
                  <a:latin typeface="Times New Roman" panose="02020603050405020304" pitchFamily="18" charset="0"/>
                </a:rPr>
                <a:t> Kiều tự vẫn ở sông Tiền Đường   </a:t>
              </a:r>
              <a:endParaRPr lang="en-US" sz="3200" b="1" i="1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4" name="Picture 7" descr="Kieu tu tu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336"/>
              <a:ext cx="3594" cy="3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 bwMode="auto">
          <a:xfrm>
            <a:off x="921222" y="293427"/>
            <a:ext cx="10338179" cy="6070600"/>
            <a:chOff x="1440" y="288"/>
            <a:chExt cx="3216" cy="3824"/>
          </a:xfrm>
        </p:grpSpPr>
        <p:sp>
          <p:nvSpPr>
            <p:cNvPr id="3" name="Text Box 5"/>
            <p:cNvSpPr txBox="1">
              <a:spLocks noChangeArrowheads="1"/>
            </p:cNvSpPr>
            <p:nvPr/>
          </p:nvSpPr>
          <p:spPr bwMode="auto">
            <a:xfrm>
              <a:off x="1440" y="3744"/>
              <a:ext cx="3216" cy="368"/>
            </a:xfrm>
            <a:prstGeom prst="rect">
              <a:avLst/>
            </a:prstGeom>
            <a:solidFill>
              <a:srgbClr val="DFF0F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Kiều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được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sư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Giác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Duyên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cứu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vớt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  </a:t>
              </a:r>
              <a:endPara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4" name="Picture 7" descr="IMG_2506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288"/>
              <a:ext cx="3216" cy="3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676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7620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59625">
                        <a14:foregroundMark x1="22375" y1="27500" x2="30250" y2="27292"/>
                        <a14:foregroundMark x1="28625" y1="36250" x2="30000" y2="37292"/>
                        <a14:foregroundMark x1="30125" y1="37500" x2="31000" y2="37500"/>
                        <a14:foregroundMark x1="28625" y1="32917" x2="31750" y2="37708"/>
                        <a14:foregroundMark x1="41500" y1="57917" x2="46625" y2="63958"/>
                        <a14:foregroundMark x1="47375" y1="64792" x2="47875" y2="65208"/>
                        <a14:foregroundMark x1="6375" y1="17083" x2="8375" y2="14583"/>
                        <a14:foregroundMark x1="10250" y1="27917" x2="11625" y2="25208"/>
                        <a14:backgroundMark x1="2125" y1="46875" x2="16625" y2="68958"/>
                        <a14:backgroundMark x1="36125" y1="41250" x2="36125" y2="41250"/>
                        <a14:backgroundMark x1="42125" y1="48542" x2="43125" y2="48750"/>
                        <a14:backgroundMark x1="43750" y1="38750" x2="43750" y2="38750"/>
                        <a14:backgroundMark x1="47375" y1="43125" x2="47375" y2="43125"/>
                        <a14:backgroundMark x1="31875" y1="34792" x2="31875" y2="34792"/>
                        <a14:backgroundMark x1="26750" y1="32917" x2="26750" y2="32917"/>
                        <a14:backgroundMark x1="26750" y1="32917" x2="26750" y2="32917"/>
                        <a14:backgroundMark x1="25625" y1="32708" x2="27000" y2="34583"/>
                        <a14:backgroundMark x1="30625" y1="30000" x2="29875" y2="32500"/>
                        <a14:backgroundMark x1="21125" y1="27708" x2="21125" y2="27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93800"/>
            <a:ext cx="8752348" cy="4978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89563" y="3560170"/>
            <a:ext cx="6749540" cy="186204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1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 TỤ</a:t>
            </a:r>
            <a:endParaRPr lang="en-US" sz="11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 bwMode="auto">
          <a:xfrm>
            <a:off x="765413" y="424219"/>
            <a:ext cx="10889776" cy="5994400"/>
            <a:chOff x="816" y="336"/>
            <a:chExt cx="4178" cy="3776"/>
          </a:xfrm>
        </p:grpSpPr>
        <p:sp>
          <p:nvSpPr>
            <p:cNvPr id="3" name="Text Box 5"/>
            <p:cNvSpPr txBox="1">
              <a:spLocks noChangeArrowheads="1"/>
            </p:cNvSpPr>
            <p:nvPr/>
          </p:nvSpPr>
          <p:spPr bwMode="auto">
            <a:xfrm>
              <a:off x="816" y="3744"/>
              <a:ext cx="4176" cy="368"/>
            </a:xfrm>
            <a:prstGeom prst="rect">
              <a:avLst/>
            </a:prstGeom>
            <a:solidFill>
              <a:srgbClr val="DFF0F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3200" b="1" i="1">
                  <a:solidFill>
                    <a:srgbClr val="FF0000"/>
                  </a:solidFill>
                  <a:latin typeface="Times New Roman" panose="02020603050405020304" pitchFamily="18" charset="0"/>
                </a:rPr>
                <a:t> Gia đình lập đàn giải oan cho Kiều   </a:t>
              </a:r>
              <a:endParaRPr lang="en-US" sz="3200" b="1" i="1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4" name="Picture 7" descr="Lap dan giai oan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336"/>
              <a:ext cx="4178" cy="3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/>
          <p:cNvGrpSpPr/>
          <p:nvPr/>
        </p:nvGrpSpPr>
        <p:grpSpPr bwMode="auto">
          <a:xfrm>
            <a:off x="1024718" y="233148"/>
            <a:ext cx="10343018" cy="6297191"/>
            <a:chOff x="672" y="336"/>
            <a:chExt cx="4512" cy="3757"/>
          </a:xfrm>
        </p:grpSpPr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672" y="3744"/>
              <a:ext cx="4512" cy="349"/>
            </a:xfrm>
            <a:prstGeom prst="rect">
              <a:avLst/>
            </a:prstGeom>
            <a:solidFill>
              <a:srgbClr val="DFF0F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3200" b="1" i="1">
                  <a:solidFill>
                    <a:srgbClr val="FF0000"/>
                  </a:solidFill>
                  <a:latin typeface="Times New Roman" panose="02020603050405020304" pitchFamily="18" charset="0"/>
                </a:rPr>
                <a:t> Gia đình đoàn tụ   </a:t>
              </a:r>
              <a:endParaRPr lang="en-US" sz="3200" b="1" i="1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7" name="Picture 7" descr="Doan tu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36"/>
              <a:ext cx="4512" cy="3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 bwMode="auto">
          <a:xfrm>
            <a:off x="634620" y="424219"/>
            <a:ext cx="11006919" cy="6199070"/>
            <a:chOff x="1008" y="336"/>
            <a:chExt cx="3744" cy="3775"/>
          </a:xfrm>
        </p:grpSpPr>
        <p:pic>
          <p:nvPicPr>
            <p:cNvPr id="3" name="Picture 4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36"/>
              <a:ext cx="3744" cy="3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 Box 6"/>
            <p:cNvSpPr txBox="1">
              <a:spLocks noChangeArrowheads="1"/>
            </p:cNvSpPr>
            <p:nvPr/>
          </p:nvSpPr>
          <p:spPr bwMode="auto">
            <a:xfrm>
              <a:off x="1008" y="3792"/>
              <a:ext cx="3744" cy="319"/>
            </a:xfrm>
            <a:prstGeom prst="rect">
              <a:avLst/>
            </a:prstGeom>
            <a:solidFill>
              <a:srgbClr val="DFF0F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b="1" i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 Thuý Kiều đoàn viên sau 15 năm lưu lạc</a:t>
              </a:r>
              <a:endPara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0" r="59625">
                        <a14:foregroundMark x1="22375" y1="27500" x2="30250" y2="27292"/>
                        <a14:foregroundMark x1="28625" y1="36250" x2="30000" y2="37292"/>
                        <a14:foregroundMark x1="30125" y1="37500" x2="31000" y2="37500"/>
                        <a14:foregroundMark x1="28625" y1="32917" x2="31750" y2="37708"/>
                        <a14:foregroundMark x1="41500" y1="57917" x2="46625" y2="63958"/>
                        <a14:foregroundMark x1="47375" y1="64792" x2="47875" y2="65208"/>
                        <a14:foregroundMark x1="6375" y1="17083" x2="8375" y2="14583"/>
                        <a14:foregroundMark x1="10250" y1="27917" x2="11625" y2="25208"/>
                        <a14:backgroundMark x1="2125" y1="46875" x2="16625" y2="68958"/>
                        <a14:backgroundMark x1="36125" y1="41250" x2="36125" y2="41250"/>
                        <a14:backgroundMark x1="42125" y1="48542" x2="43125" y2="48750"/>
                        <a14:backgroundMark x1="43750" y1="38750" x2="43750" y2="38750"/>
                        <a14:backgroundMark x1="47375" y1="43125" x2="47375" y2="43125"/>
                        <a14:backgroundMark x1="31875" y1="34792" x2="31875" y2="34792"/>
                        <a14:backgroundMark x1="26750" y1="32917" x2="26750" y2="32917"/>
                        <a14:backgroundMark x1="26750" y1="32917" x2="26750" y2="32917"/>
                        <a14:backgroundMark x1="25625" y1="32708" x2="27000" y2="34583"/>
                        <a14:backgroundMark x1="30625" y1="30000" x2="29875" y2="32500"/>
                        <a14:backgroundMark x1="21125" y1="27708" x2="21125" y2="27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741" y="3605503"/>
            <a:ext cx="6654019" cy="37848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60356" y="243161"/>
            <a:ext cx="6873684" cy="76943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lIns="91348" tIns="45719" rIns="91348" bIns="45719">
            <a:spAutoFit/>
          </a:bodyPr>
          <a:lstStyle/>
          <a:p>
            <a:pPr defTabSz="913130"/>
            <a:r>
              <a:rPr lang="en-SG" sz="44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SG" sz="4400" b="1" i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SG" sz="44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i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SG" sz="44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i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44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SG" sz="4400" b="1" i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SG" sz="44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i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SG" sz="44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SG" sz="44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84262" y="1334746"/>
            <a:ext cx="2599615" cy="2515481"/>
          </a:xfrm>
          <a:prstGeom prst="ellipse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8" tIns="45719" rIns="91348" bIns="45719" rtlCol="0" anchor="ctr"/>
          <a:lstStyle/>
          <a:p>
            <a:pPr algn="ctr" defTabSz="913130"/>
            <a:r>
              <a:rPr lang="en-SG" sz="4800" b="1" i="1" dirty="0" err="1" smtClean="0">
                <a:solidFill>
                  <a:srgbClr val="D3E9F7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SG" sz="4800" b="1" i="1" dirty="0" smtClean="0">
                <a:solidFill>
                  <a:srgbClr val="D3E9F7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en-SG" sz="4800" b="1" i="1" dirty="0">
              <a:solidFill>
                <a:srgbClr val="D3E9F7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61396" y="1334746"/>
            <a:ext cx="2662723" cy="523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lIns="91348" tIns="45719" rIns="91348" bIns="45719">
            <a:spAutoFit/>
          </a:bodyPr>
          <a:lstStyle/>
          <a:p>
            <a:pPr defTabSz="913130"/>
            <a:r>
              <a:rPr lang="en-SG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SG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SG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SG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SG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15269" y="1963508"/>
            <a:ext cx="8504645" cy="1794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 defTabSz="106553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Char char="-"/>
            </a:pP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2800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defTabSz="106553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Char char="-"/>
            </a:pP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endParaRPr lang="en-SG" sz="32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61396" y="4079991"/>
            <a:ext cx="2649899" cy="523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lIns="91348" tIns="45719" rIns="91348" bIns="45719">
            <a:spAutoFit/>
          </a:bodyPr>
          <a:lstStyle/>
          <a:p>
            <a:pPr defTabSz="913130"/>
            <a:r>
              <a:rPr lang="en-SG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SG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SG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SG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SG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15269" y="4708753"/>
            <a:ext cx="8504645" cy="194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 defTabSz="106553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Char char="-"/>
            </a:pP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SG" sz="2800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defTabSz="106553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Char char="-"/>
            </a:pP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SG" sz="2800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defTabSz="106553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Char char="-"/>
            </a:pP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32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  <p:bldP spid="13" grpId="0"/>
      <p:bldP spid="14" grpId="0" animBg="1"/>
      <p:bldP spid="1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0" r="59625">
                        <a14:foregroundMark x1="22375" y1="27500" x2="30250" y2="27292"/>
                        <a14:foregroundMark x1="28625" y1="36250" x2="30000" y2="37292"/>
                        <a14:foregroundMark x1="30125" y1="37500" x2="31000" y2="37500"/>
                        <a14:foregroundMark x1="28625" y1="32917" x2="31750" y2="37708"/>
                        <a14:foregroundMark x1="41500" y1="57917" x2="46625" y2="63958"/>
                        <a14:foregroundMark x1="47375" y1="64792" x2="47875" y2="65208"/>
                        <a14:foregroundMark x1="6375" y1="17083" x2="8375" y2="14583"/>
                        <a14:foregroundMark x1="10250" y1="27917" x2="11625" y2="25208"/>
                        <a14:backgroundMark x1="2125" y1="46875" x2="16625" y2="68958"/>
                        <a14:backgroundMark x1="36125" y1="41250" x2="36125" y2="41250"/>
                        <a14:backgroundMark x1="42125" y1="48542" x2="43125" y2="48750"/>
                        <a14:backgroundMark x1="43750" y1="38750" x2="43750" y2="38750"/>
                        <a14:backgroundMark x1="47375" y1="43125" x2="47375" y2="43125"/>
                        <a14:backgroundMark x1="31875" y1="34792" x2="31875" y2="34792"/>
                        <a14:backgroundMark x1="26750" y1="32917" x2="26750" y2="32917"/>
                        <a14:backgroundMark x1="26750" y1="32917" x2="26750" y2="32917"/>
                        <a14:backgroundMark x1="25625" y1="32708" x2="27000" y2="34583"/>
                        <a14:backgroundMark x1="30625" y1="30000" x2="29875" y2="32500"/>
                        <a14:backgroundMark x1="21125" y1="27708" x2="21125" y2="27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741" y="3605503"/>
            <a:ext cx="6654019" cy="37848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60356" y="243161"/>
            <a:ext cx="6873684" cy="76943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lIns="91348" tIns="45719" rIns="91348" bIns="45719">
            <a:spAutoFit/>
          </a:bodyPr>
          <a:lstStyle/>
          <a:p>
            <a:pPr defTabSz="913130"/>
            <a:r>
              <a:rPr lang="en-SG" sz="44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SG" sz="4400" b="1" i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SG" sz="44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i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SG" sz="44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i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44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SG" sz="4400" b="1" i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SG" sz="44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i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SG" sz="44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SG" sz="44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84262" y="1334746"/>
            <a:ext cx="2599615" cy="2515481"/>
          </a:xfrm>
          <a:prstGeom prst="ellipse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8" tIns="45719" rIns="91348" bIns="45719" rtlCol="0" anchor="ctr"/>
          <a:lstStyle/>
          <a:p>
            <a:pPr algn="ctr" defTabSz="913130"/>
            <a:r>
              <a:rPr lang="en-SG" sz="4800" b="1" i="1" dirty="0" err="1" smtClean="0">
                <a:solidFill>
                  <a:srgbClr val="D3E9F7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SG" sz="4800" b="1" i="1" dirty="0" smtClean="0">
                <a:solidFill>
                  <a:srgbClr val="D3E9F7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800" b="1" i="1" dirty="0" err="1" smtClean="0">
                <a:solidFill>
                  <a:srgbClr val="D3E9F7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SG" sz="4800" b="1" i="1" dirty="0">
              <a:solidFill>
                <a:srgbClr val="D3E9F7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79880" y="1429821"/>
            <a:ext cx="8504645" cy="491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06553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SG" sz="2800" b="1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06553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endParaRPr lang="en-SG" sz="28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06553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SG" sz="2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SG" sz="32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54" y="0"/>
            <a:ext cx="722415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600" y="0"/>
            <a:ext cx="4973880" cy="6858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TextBox 3"/>
          <p:cNvSpPr txBox="1"/>
          <p:nvPr/>
        </p:nvSpPr>
        <p:spPr>
          <a:xfrm>
            <a:off x="1930404" y="2311423"/>
            <a:ext cx="4301570" cy="1600315"/>
          </a:xfrm>
          <a:prstGeom prst="rect">
            <a:avLst/>
          </a:prstGeom>
          <a:noFill/>
        </p:spPr>
        <p:txBody>
          <a:bodyPr wrap="none" lIns="121797" tIns="60899" rIns="121797" bIns="60899" rtlCol="0">
            <a:spAutoFit/>
          </a:bodyPr>
          <a:lstStyle/>
          <a:p>
            <a:pPr defTabSz="1217930"/>
            <a:r>
              <a:rPr lang="en-US" sz="4800" b="1">
                <a:solidFill>
                  <a:prstClr val="black"/>
                </a:solidFill>
                <a:latin typeface="#9Slide03 Arima Madurai Black" pitchFamily="2" charset="0"/>
                <a:cs typeface="#9Slide03 Arima Madurai Black" pitchFamily="2" charset="0"/>
              </a:rPr>
              <a:t>A. TÁC GIẢ </a:t>
            </a:r>
            <a:endParaRPr lang="en-US" sz="4800" b="1">
              <a:solidFill>
                <a:prstClr val="black"/>
              </a:solidFill>
              <a:latin typeface="#9Slide03 Arima Madurai Black" pitchFamily="2" charset="0"/>
              <a:cs typeface="#9Slide03 Arima Madurai Black" pitchFamily="2" charset="0"/>
            </a:endParaRPr>
          </a:p>
          <a:p>
            <a:pPr defTabSz="1217930"/>
            <a:r>
              <a:rPr lang="en-US" sz="4800" b="1">
                <a:solidFill>
                  <a:prstClr val="black"/>
                </a:solidFill>
                <a:latin typeface="#9Slide03 Arima Madurai Black" pitchFamily="2" charset="0"/>
                <a:cs typeface="#9Slide03 Arima Madurai Black" pitchFamily="2" charset="0"/>
              </a:rPr>
              <a:t>NGUYỄN DU</a:t>
            </a:r>
            <a:endParaRPr lang="en-US" sz="4800" b="1">
              <a:solidFill>
                <a:prstClr val="black"/>
              </a:solidFill>
              <a:latin typeface="#9Slide03 Arima Madurai Black" pitchFamily="2" charset="0"/>
              <a:cs typeface="#9Slide03 Arima Madurai Black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92386" y="1417320"/>
            <a:ext cx="4278088" cy="4278092"/>
          </a:xfrm>
          <a:prstGeom prst="rect">
            <a:avLst/>
          </a:prstGeom>
          <a:noFill/>
        </p:spPr>
        <p:txBody>
          <a:bodyPr wrap="square" lIns="91347" tIns="45719" rIns="91347" bIns="45719">
            <a:spAutoFit/>
          </a:bodyPr>
          <a:lstStyle/>
          <a:p>
            <a:pPr algn="ctr" defTabSz="913130"/>
            <a:r>
              <a:rPr lang="en-SG" sz="3200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HOẠT ĐỘNG NHÓM</a:t>
            </a:r>
            <a:endParaRPr lang="en-SG" sz="3200" b="1" i="1" u="sng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algn="ctr" defTabSz="913130"/>
            <a:r>
              <a:rPr lang="en-SG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endParaRPr lang="en-SG" sz="4000" b="1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algn="ctr" defTabSz="913130"/>
            <a:r>
              <a:rPr lang="en-SG" sz="40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Trình</a:t>
            </a:r>
            <a:r>
              <a:rPr lang="en-SG" sz="40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bày</a:t>
            </a:r>
            <a:r>
              <a:rPr lang="en-SG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“</a:t>
            </a:r>
            <a:r>
              <a:rPr lang="en-SG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Hồ</a:t>
            </a:r>
            <a:r>
              <a:rPr lang="en-SG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sơ</a:t>
            </a:r>
            <a:r>
              <a:rPr lang="en-SG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người</a:t>
            </a:r>
            <a:r>
              <a:rPr lang="en-SG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nổi</a:t>
            </a:r>
            <a:r>
              <a:rPr lang="en-SG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tiếng</a:t>
            </a:r>
            <a:r>
              <a:rPr lang="en-SG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” </a:t>
            </a:r>
            <a:r>
              <a:rPr lang="en-SG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về</a:t>
            </a:r>
            <a:r>
              <a:rPr lang="en-SG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tác</a:t>
            </a:r>
            <a:r>
              <a:rPr lang="en-SG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giả</a:t>
            </a:r>
            <a:r>
              <a:rPr lang="en-SG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Nguyễn</a:t>
            </a:r>
            <a:r>
              <a:rPr lang="en-SG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Du </a:t>
            </a:r>
            <a:r>
              <a:rPr lang="en-SG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theo</a:t>
            </a:r>
            <a:r>
              <a:rPr lang="en-SG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những</a:t>
            </a:r>
            <a:r>
              <a:rPr lang="en-SG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gợi</a:t>
            </a:r>
            <a:r>
              <a:rPr lang="en-SG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40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ý </a:t>
            </a:r>
            <a:r>
              <a:rPr lang="en-SG" sz="40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sau</a:t>
            </a:r>
            <a:r>
              <a:rPr lang="en-SG" sz="40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.</a:t>
            </a:r>
            <a:endParaRPr lang="en-SG" sz="4000" b="1" i="1" dirty="0">
              <a:solidFill>
                <a:srgbClr val="000000"/>
              </a:solidFill>
            </a:endParaRPr>
          </a:p>
        </p:txBody>
      </p:sp>
      <p:graphicFrame>
        <p:nvGraphicFramePr>
          <p:cNvPr id="13" name="Diagram 12"/>
          <p:cNvGraphicFramePr/>
          <p:nvPr/>
        </p:nvGraphicFramePr>
        <p:xfrm>
          <a:off x="4467689" y="862544"/>
          <a:ext cx="7674016" cy="51329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Graphic spid="13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 12"/>
          <p:cNvGraphicFramePr/>
          <p:nvPr/>
        </p:nvGraphicFramePr>
        <p:xfrm>
          <a:off x="106703" y="834408"/>
          <a:ext cx="7674016" cy="51329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2" name="Rectangle 1"/>
          <p:cNvSpPr/>
          <p:nvPr/>
        </p:nvSpPr>
        <p:spPr>
          <a:xfrm>
            <a:off x="492369" y="703385"/>
            <a:ext cx="2489982" cy="32637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81354" y="3967089"/>
            <a:ext cx="3938954" cy="26165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7" b="92727" l="10000" r="95667">
                        <a14:foregroundMark x1="21500" y1="49840" x2="27167" y2="48449"/>
                        <a14:foregroundMark x1="18833" y1="50909" x2="16000" y2="52941"/>
                        <a14:foregroundMark x1="15000" y1="54545" x2="13500" y2="67273"/>
                        <a14:foregroundMark x1="13167" y1="69733" x2="16000" y2="78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7" y="-1026941"/>
            <a:ext cx="4464048" cy="6956474"/>
          </a:xfrm>
          <a:prstGeom prst="rect">
            <a:avLst/>
          </a:prstGeom>
        </p:spPr>
      </p:pic>
      <p:sp>
        <p:nvSpPr>
          <p:cNvPr id="7" name="Rectangle: Rounded Corners 4"/>
          <p:cNvSpPr txBox="1"/>
          <p:nvPr/>
        </p:nvSpPr>
        <p:spPr>
          <a:xfrm>
            <a:off x="5221239" y="196947"/>
            <a:ext cx="6970761" cy="193043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algn="just" defTabSz="106553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SG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Điền-Nghi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Xuân-Hà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endParaRPr lang="en-SG" sz="28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06553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Gia </a:t>
            </a:r>
            <a:r>
              <a:rPr lang="en-SG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SG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cha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SG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xướng</a:t>
            </a:r>
            <a:endParaRPr lang="en-SG" sz="28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874761" y="560759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3130"/>
            <a:r>
              <a:rPr lang="en-SG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DU</a:t>
            </a:r>
            <a:endParaRPr lang="en-SG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3130"/>
            <a:r>
              <a:rPr lang="en-S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1765-1820</a:t>
            </a:r>
            <a:endParaRPr lang="en-SG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3130"/>
            <a:r>
              <a:rPr lang="en-S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S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S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S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S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S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S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S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S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S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S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S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P spid="7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4342</Words>
  <Application>WPS Presentation</Application>
  <PresentationFormat>Widescreen</PresentationFormat>
  <Paragraphs>189</Paragraphs>
  <Slides>48</Slides>
  <Notes>22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10</vt:i4>
      </vt:variant>
      <vt:variant>
        <vt:lpstr>幻灯片标题</vt:lpstr>
      </vt:variant>
      <vt:variant>
        <vt:i4>48</vt:i4>
      </vt:variant>
    </vt:vector>
  </HeadingPairs>
  <TitlesOfParts>
    <vt:vector size="69" baseType="lpstr">
      <vt:lpstr>Arial</vt:lpstr>
      <vt:lpstr>SimSun</vt:lpstr>
      <vt:lpstr>Wingdings</vt:lpstr>
      <vt:lpstr>Calibri</vt:lpstr>
      <vt:lpstr>Times New Roman</vt:lpstr>
      <vt:lpstr>#9Slide03 Arima Madurai Black</vt:lpstr>
      <vt:lpstr>Segoe Print</vt:lpstr>
      <vt:lpstr>Calibri</vt:lpstr>
      <vt:lpstr>Helvetica</vt:lpstr>
      <vt:lpstr>Microsoft YaHei</vt:lpstr>
      <vt:lpstr>Arial Unicode MS</vt:lpstr>
      <vt:lpstr>3_Office Theme</vt:lpstr>
      <vt:lpstr>6_Office Theme</vt:lpstr>
      <vt:lpstr>4_Office Theme</vt:lpstr>
      <vt:lpstr>https://www.freeppt7.com</vt:lpstr>
      <vt:lpstr>2_Office Theme</vt:lpstr>
      <vt:lpstr>7_Office Theme</vt:lpstr>
      <vt:lpstr>11_Office Theme</vt:lpstr>
      <vt:lpstr>5_Office Theme</vt:lpstr>
      <vt:lpstr>1_Office Theme</vt:lpstr>
      <vt:lpstr>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THU DUNG</cp:lastModifiedBy>
  <cp:revision>1652</cp:revision>
  <dcterms:created xsi:type="dcterms:W3CDTF">2022-02-10T03:12:00Z</dcterms:created>
  <dcterms:modified xsi:type="dcterms:W3CDTF">2023-10-15T13:15:52Z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E6344CC9EE2B47459E985E1040FF574A_12</vt:lpwstr>
  </property>
  <property fmtid="{D5CDD505-2E9C-101B-9397-08002B2CF9AE}" pid="3" name="KSOProductBuildVer">
    <vt:lpwstr>1033-12.2.0.13266</vt:lpwstr>
  </property>
</Properties>
</file>