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 id="2147483663" r:id="rId4"/>
    <p:sldMasterId id="2147483668" r:id="rId5"/>
    <p:sldMasterId id="2147483677" r:id="rId6"/>
    <p:sldMasterId id="2147483687" r:id="rId7"/>
  </p:sldMasterIdLst>
  <p:notesMasterIdLst>
    <p:notesMasterId r:id="rId9"/>
  </p:notesMasterIdLst>
  <p:sldIdLst>
    <p:sldId id="693" r:id="rId8"/>
    <p:sldId id="770" r:id="rId10"/>
    <p:sldId id="771" r:id="rId11"/>
    <p:sldId id="694" r:id="rId12"/>
    <p:sldId id="773" r:id="rId13"/>
    <p:sldId id="774" r:id="rId14"/>
    <p:sldId id="812" r:id="rId15"/>
    <p:sldId id="813" r:id="rId16"/>
    <p:sldId id="814" r:id="rId17"/>
    <p:sldId id="815" r:id="rId18"/>
    <p:sldId id="835" r:id="rId19"/>
    <p:sldId id="816" r:id="rId20"/>
    <p:sldId id="817" r:id="rId21"/>
    <p:sldId id="818" r:id="rId22"/>
    <p:sldId id="819" r:id="rId23"/>
    <p:sldId id="823" r:id="rId24"/>
    <p:sldId id="824" r:id="rId25"/>
    <p:sldId id="825" r:id="rId26"/>
    <p:sldId id="827" r:id="rId27"/>
    <p:sldId id="828" r:id="rId28"/>
    <p:sldId id="826" r:id="rId29"/>
    <p:sldId id="832" r:id="rId30"/>
    <p:sldId id="829" r:id="rId31"/>
    <p:sldId id="831" r:id="rId32"/>
    <p:sldId id="833" r:id="rId33"/>
    <p:sldId id="834" r:id="rId34"/>
    <p:sldId id="836" r:id="rId35"/>
    <p:sldId id="83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cmAuthor id="2" name="THU DUNG" initials="T"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FFFF"/>
    <a:srgbClr val="EBF1DE"/>
    <a:srgbClr val="DBEEF4"/>
    <a:srgbClr val="FDEADA"/>
    <a:srgbClr val="F2DCDB"/>
    <a:srgbClr val="000000"/>
    <a:srgbClr val="FFFF00"/>
    <a:srgbClr val="DFF0F5"/>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21" autoAdjust="0"/>
    <p:restoredTop sz="94255" autoAdjust="0"/>
  </p:normalViewPr>
  <p:slideViewPr>
    <p:cSldViewPr snapToGrid="0">
      <p:cViewPr varScale="1">
        <p:scale>
          <a:sx n="70" d="100"/>
          <a:sy n="70" d="100"/>
        </p:scale>
        <p:origin x="32"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0" Type="http://schemas.openxmlformats.org/officeDocument/2006/relationships/commentAuthors" Target="commentAuthors.xml"/><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10-15T20:09:47.602" idx="1">
    <p:pos x="10" y="10"/>
    <p:tex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CC098B9-70E4-4FEB-87EB-26CE5415CC2B}" type="doc">
      <dgm:prSet loTypeId="urn:microsoft.com/office/officeart/2008/layout/VerticalCurvedList" loCatId="list" qsTypeId="urn:microsoft.com/office/officeart/2005/8/quickstyle/3d4" qsCatId="3D" csTypeId="urn:microsoft.com/office/officeart/2005/8/colors/colorful3" csCatId="colorful" phldr="1"/>
      <dgm:spPr/>
      <dgm:t>
        <a:bodyPr/>
        <a:lstStyle/>
        <a:p>
          <a:endParaRPr lang="en-US"/>
        </a:p>
      </dgm:t>
    </dgm:pt>
    <dgm:pt modelId="{5A8C025B-A032-4582-B16F-53AFE6F4EF22}">
      <dgm:prSet phldrT="[Text]" custT="1"/>
      <dgm:spPr/>
      <dgm:t>
        <a:bodyPr/>
        <a:lstStyle/>
        <a:p>
          <a:r>
            <a:rPr lang="en-US" sz="2600" dirty="0">
              <a:latin typeface="Times New Roman" panose="02020603050405020304" pitchFamily="18" charset="0"/>
              <a:cs typeface="Times New Roman" panose="02020603050405020304" pitchFamily="18" charset="0"/>
            </a:rPr>
            <a:t>(6 </a:t>
          </a:r>
          <a:r>
            <a:rPr lang="en-US" sz="2600" dirty="0" err="1">
              <a:latin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đầu</a:t>
          </a:r>
          <a:r>
            <a:rPr lang="en-US" sz="2600"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Hoàn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cảnh</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cô</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đơn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buồn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tủi</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của</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Kiều</a:t>
          </a:r>
          <a:r>
            <a:rPr lang="en-US" sz="2600" b="1" i="1" dirty="0">
              <a:latin typeface="Times New Roman" panose="02020603050405020304" pitchFamily="18" charset="0"/>
              <a:cs typeface="Times New Roman" panose="02020603050405020304" pitchFamily="18" charset="0"/>
            </a:rPr>
            <a:t> ở </a:t>
          </a:r>
          <a:r>
            <a:rPr lang="en-US" sz="2600" b="1" i="1" dirty="0" err="1">
              <a:latin typeface="Times New Roman" panose="02020603050405020304" pitchFamily="18" charset="0"/>
              <a:cs typeface="Times New Roman" panose="02020603050405020304" pitchFamily="18" charset="0"/>
            </a:rPr>
            <a:t>lầu</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Ngưng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Bích</a:t>
          </a:r>
          <a:endParaRPr lang="en-US" sz="2600" dirty="0">
            <a:latin typeface="Times New Roman" panose="02020603050405020304" pitchFamily="18" charset="0"/>
            <a:cs typeface="Times New Roman" panose="02020603050405020304" pitchFamily="18" charset="0"/>
          </a:endParaRPr>
        </a:p>
      </dgm:t>
    </dgm:pt>
    <dgm:pt modelId="{83C3EF4C-0A5F-4E74-98A4-9664F9F5587A}" cxnId="{8861C1DF-7BB4-4880-952B-C6BBC71BF977}" type="parTrans">
      <dgm:prSet/>
      <dgm:spPr/>
      <dgm:t>
        <a:bodyPr/>
        <a:lstStyle/>
        <a:p>
          <a:endParaRPr lang="en-US" sz="2600">
            <a:solidFill>
              <a:schemeClr val="bg1"/>
            </a:solidFill>
            <a:latin typeface="Times New Roman" panose="02020603050405020304" pitchFamily="18" charset="0"/>
            <a:cs typeface="Times New Roman" panose="02020603050405020304" pitchFamily="18" charset="0"/>
          </a:endParaRPr>
        </a:p>
      </dgm:t>
    </dgm:pt>
    <dgm:pt modelId="{D252D635-2DF9-4D2D-A5A9-FBA5CF46A0F4}" cxnId="{8861C1DF-7BB4-4880-952B-C6BBC71BF977}" type="sibTrans">
      <dgm:prSet/>
      <dgm:spPr/>
      <dgm:t>
        <a:bodyPr/>
        <a:lstStyle/>
        <a:p>
          <a:endParaRPr lang="en-US" sz="2600">
            <a:solidFill>
              <a:schemeClr val="bg1"/>
            </a:solidFill>
            <a:latin typeface="Times New Roman" panose="02020603050405020304" pitchFamily="18" charset="0"/>
            <a:cs typeface="Times New Roman" panose="02020603050405020304" pitchFamily="18" charset="0"/>
          </a:endParaRPr>
        </a:p>
      </dgm:t>
    </dgm:pt>
    <dgm:pt modelId="{D89F14AE-9100-4B1E-8BA8-1A6FC514E13F}">
      <dgm:prSet phldrT="[Text]" custT="1"/>
      <dgm:spPr/>
      <dgm:t>
        <a:bodyPr/>
        <a:lstStyle/>
        <a:p>
          <a:r>
            <a:rPr lang="en-US" sz="2600">
              <a:latin typeface="Times New Roman" panose="02020603050405020304" pitchFamily="18" charset="0"/>
              <a:cs typeface="Times New Roman" panose="02020603050405020304" pitchFamily="18" charset="0"/>
            </a:rPr>
            <a:t>(8 câu tiếp): </a:t>
          </a:r>
          <a:r>
            <a:rPr lang="en-US" sz="2600" b="1" i="1">
              <a:latin typeface="Times New Roman" panose="02020603050405020304" pitchFamily="18" charset="0"/>
              <a:cs typeface="Times New Roman" panose="02020603050405020304" pitchFamily="18" charset="0"/>
            </a:rPr>
            <a:t>Nỗi lòng thương nhớ của Kiều</a:t>
          </a:r>
          <a:endParaRPr lang="en-US" sz="2600" dirty="0">
            <a:latin typeface="Times New Roman" panose="02020603050405020304" pitchFamily="18" charset="0"/>
            <a:cs typeface="Times New Roman" panose="02020603050405020304" pitchFamily="18" charset="0"/>
          </a:endParaRPr>
        </a:p>
      </dgm:t>
    </dgm:pt>
    <dgm:pt modelId="{5F953F10-0D6A-49AB-9283-BC6CB0822DBB}" cxnId="{AFEBC121-573B-46AB-8F43-9E3C8321BC71}" type="parTrans">
      <dgm:prSet/>
      <dgm:spPr/>
      <dgm:t>
        <a:bodyPr/>
        <a:lstStyle/>
        <a:p>
          <a:endParaRPr lang="en-US" sz="2600">
            <a:solidFill>
              <a:schemeClr val="bg1"/>
            </a:solidFill>
            <a:latin typeface="Times New Roman" panose="02020603050405020304" pitchFamily="18" charset="0"/>
            <a:cs typeface="Times New Roman" panose="02020603050405020304" pitchFamily="18" charset="0"/>
          </a:endParaRPr>
        </a:p>
      </dgm:t>
    </dgm:pt>
    <dgm:pt modelId="{F32E480E-9A7C-4E63-8470-95E951CEBC56}" cxnId="{AFEBC121-573B-46AB-8F43-9E3C8321BC71}" type="sibTrans">
      <dgm:prSet/>
      <dgm:spPr/>
      <dgm:t>
        <a:bodyPr/>
        <a:lstStyle/>
        <a:p>
          <a:endParaRPr lang="en-US" sz="2600">
            <a:solidFill>
              <a:schemeClr val="bg1"/>
            </a:solidFill>
            <a:latin typeface="Times New Roman" panose="02020603050405020304" pitchFamily="18" charset="0"/>
            <a:cs typeface="Times New Roman" panose="02020603050405020304" pitchFamily="18" charset="0"/>
          </a:endParaRPr>
        </a:p>
      </dgm:t>
    </dgm:pt>
    <dgm:pt modelId="{B12912C3-B647-4A5A-95AB-CA4432D5D2F1}">
      <dgm:prSet phldrT="[Text]" custT="1"/>
      <dgm:spPr/>
      <dgm:t>
        <a:bodyPr/>
        <a:lstStyle/>
        <a:p>
          <a:r>
            <a:rPr lang="en-US" sz="2600">
              <a:latin typeface="Times New Roman" panose="02020603050405020304" pitchFamily="18" charset="0"/>
              <a:cs typeface="Times New Roman" panose="02020603050405020304" pitchFamily="18" charset="0"/>
            </a:rPr>
            <a:t>(8 câu cuối): Tâm trạng  của Kiều</a:t>
          </a:r>
          <a:endParaRPr lang="en-US" sz="2600" dirty="0">
            <a:latin typeface="Times New Roman" panose="02020603050405020304" pitchFamily="18" charset="0"/>
            <a:cs typeface="Times New Roman" panose="02020603050405020304" pitchFamily="18" charset="0"/>
          </a:endParaRPr>
        </a:p>
      </dgm:t>
    </dgm:pt>
    <dgm:pt modelId="{BAA26B58-2C58-40CC-918A-6783E793C917}" cxnId="{52448E18-A5A5-4908-9A21-AE600B58A7F1}" type="parTrans">
      <dgm:prSet/>
      <dgm:spPr/>
      <dgm:t>
        <a:bodyPr/>
        <a:lstStyle/>
        <a:p>
          <a:endParaRPr lang="en-US" sz="2600">
            <a:solidFill>
              <a:schemeClr val="bg1"/>
            </a:solidFill>
            <a:latin typeface="Times New Roman" panose="02020603050405020304" pitchFamily="18" charset="0"/>
            <a:cs typeface="Times New Roman" panose="02020603050405020304" pitchFamily="18" charset="0"/>
          </a:endParaRPr>
        </a:p>
      </dgm:t>
    </dgm:pt>
    <dgm:pt modelId="{405DE262-A680-495D-978E-396A0EAE9085}" cxnId="{52448E18-A5A5-4908-9A21-AE600B58A7F1}" type="sibTrans">
      <dgm:prSet/>
      <dgm:spPr/>
      <dgm:t>
        <a:bodyPr/>
        <a:lstStyle/>
        <a:p>
          <a:endParaRPr lang="en-US" sz="2600">
            <a:solidFill>
              <a:schemeClr val="bg1"/>
            </a:solidFill>
            <a:latin typeface="Times New Roman" panose="02020603050405020304" pitchFamily="18" charset="0"/>
            <a:cs typeface="Times New Roman" panose="02020603050405020304" pitchFamily="18" charset="0"/>
          </a:endParaRPr>
        </a:p>
      </dgm:t>
    </dgm:pt>
    <dgm:pt modelId="{352ADF6A-A7FF-411D-AF33-7F18EEE0E4A6}" type="pres">
      <dgm:prSet presAssocID="{BCC098B9-70E4-4FEB-87EB-26CE5415CC2B}" presName="Name0" presStyleCnt="0">
        <dgm:presLayoutVars>
          <dgm:chMax val="7"/>
          <dgm:chPref val="7"/>
          <dgm:dir/>
        </dgm:presLayoutVars>
      </dgm:prSet>
      <dgm:spPr/>
    </dgm:pt>
    <dgm:pt modelId="{15AA40C9-4E9C-4EA7-8511-D3B7A0A72698}" type="pres">
      <dgm:prSet presAssocID="{BCC098B9-70E4-4FEB-87EB-26CE5415CC2B}" presName="Name1" presStyleCnt="0"/>
      <dgm:spPr/>
    </dgm:pt>
    <dgm:pt modelId="{2DFD5CF6-6A2C-4A61-8005-726AEFEA6494}" type="pres">
      <dgm:prSet presAssocID="{BCC098B9-70E4-4FEB-87EB-26CE5415CC2B}" presName="cycle" presStyleCnt="0"/>
      <dgm:spPr/>
    </dgm:pt>
    <dgm:pt modelId="{4A93A8D0-80CA-40EB-9062-3666FB667E41}" type="pres">
      <dgm:prSet presAssocID="{BCC098B9-70E4-4FEB-87EB-26CE5415CC2B}" presName="srcNode" presStyleLbl="node1" presStyleIdx="0" presStyleCnt="3"/>
      <dgm:spPr/>
    </dgm:pt>
    <dgm:pt modelId="{829F577F-1FC0-4791-9DDF-C9CAA4D409E5}" type="pres">
      <dgm:prSet presAssocID="{BCC098B9-70E4-4FEB-87EB-26CE5415CC2B}" presName="conn" presStyleLbl="parChTrans1D2" presStyleIdx="0" presStyleCnt="1"/>
      <dgm:spPr/>
    </dgm:pt>
    <dgm:pt modelId="{E4E6EEBC-6876-43BA-91C5-D22E5BFE6DCA}" type="pres">
      <dgm:prSet presAssocID="{BCC098B9-70E4-4FEB-87EB-26CE5415CC2B}" presName="extraNode" presStyleLbl="node1" presStyleIdx="0" presStyleCnt="3"/>
      <dgm:spPr/>
    </dgm:pt>
    <dgm:pt modelId="{0E688D22-7159-46B8-9C1A-59E5A13B6CD7}" type="pres">
      <dgm:prSet presAssocID="{BCC098B9-70E4-4FEB-87EB-26CE5415CC2B}" presName="dstNode" presStyleLbl="node1" presStyleIdx="0" presStyleCnt="3"/>
      <dgm:spPr/>
    </dgm:pt>
    <dgm:pt modelId="{8E3F8B5C-27C1-42FF-A2CF-97AF920843BC}" type="pres">
      <dgm:prSet presAssocID="{5A8C025B-A032-4582-B16F-53AFE6F4EF22}" presName="text_1" presStyleLbl="node1" presStyleIdx="0" presStyleCnt="3">
        <dgm:presLayoutVars>
          <dgm:bulletEnabled val="1"/>
        </dgm:presLayoutVars>
      </dgm:prSet>
      <dgm:spPr/>
    </dgm:pt>
    <dgm:pt modelId="{2629F0DC-46AF-42DE-A395-40FA5B373F6F}" type="pres">
      <dgm:prSet presAssocID="{5A8C025B-A032-4582-B16F-53AFE6F4EF22}" presName="accent_1" presStyleCnt="0"/>
      <dgm:spPr/>
    </dgm:pt>
    <dgm:pt modelId="{18648DE8-D703-4D4B-A0DA-934D900250F1}" type="pres">
      <dgm:prSet presAssocID="{5A8C025B-A032-4582-B16F-53AFE6F4EF22}" presName="accentRepeatNode" presStyleLbl="solidFgAcc1" presStyleIdx="0" presStyleCnt="3"/>
      <dgm:spPr/>
    </dgm:pt>
    <dgm:pt modelId="{59C97008-8719-4B58-B16E-B84EC831ECA8}" type="pres">
      <dgm:prSet presAssocID="{D89F14AE-9100-4B1E-8BA8-1A6FC514E13F}" presName="text_2" presStyleLbl="node1" presStyleIdx="1" presStyleCnt="3">
        <dgm:presLayoutVars>
          <dgm:bulletEnabled val="1"/>
        </dgm:presLayoutVars>
      </dgm:prSet>
      <dgm:spPr/>
    </dgm:pt>
    <dgm:pt modelId="{CA9FC4EA-DEEE-4409-9448-BDCDBE93D2DA}" type="pres">
      <dgm:prSet presAssocID="{D89F14AE-9100-4B1E-8BA8-1A6FC514E13F}" presName="accent_2" presStyleCnt="0"/>
      <dgm:spPr/>
    </dgm:pt>
    <dgm:pt modelId="{54EEE7E8-3330-4406-95ED-33926B05005A}" type="pres">
      <dgm:prSet presAssocID="{D89F14AE-9100-4B1E-8BA8-1A6FC514E13F}" presName="accentRepeatNode" presStyleLbl="solidFgAcc1" presStyleIdx="1" presStyleCnt="3"/>
      <dgm:spPr/>
    </dgm:pt>
    <dgm:pt modelId="{A2E59995-7C74-4CD7-93FE-7AF67F03CB7F}" type="pres">
      <dgm:prSet presAssocID="{B12912C3-B647-4A5A-95AB-CA4432D5D2F1}" presName="text_3" presStyleLbl="node1" presStyleIdx="2" presStyleCnt="3">
        <dgm:presLayoutVars>
          <dgm:bulletEnabled val="1"/>
        </dgm:presLayoutVars>
      </dgm:prSet>
      <dgm:spPr/>
    </dgm:pt>
    <dgm:pt modelId="{C624309A-C925-41E6-8B1C-239D6CD951C3}" type="pres">
      <dgm:prSet presAssocID="{B12912C3-B647-4A5A-95AB-CA4432D5D2F1}" presName="accent_3" presStyleCnt="0"/>
      <dgm:spPr/>
    </dgm:pt>
    <dgm:pt modelId="{4D2AC726-AE19-4678-864E-AC9536504BDD}" type="pres">
      <dgm:prSet presAssocID="{B12912C3-B647-4A5A-95AB-CA4432D5D2F1}" presName="accentRepeatNode" presStyleLbl="solidFgAcc1" presStyleIdx="2" presStyleCnt="3"/>
      <dgm:spPr/>
    </dgm:pt>
  </dgm:ptLst>
  <dgm:cxnLst>
    <dgm:cxn modelId="{52448E18-A5A5-4908-9A21-AE600B58A7F1}" srcId="{BCC098B9-70E4-4FEB-87EB-26CE5415CC2B}" destId="{B12912C3-B647-4A5A-95AB-CA4432D5D2F1}" srcOrd="2" destOrd="0" parTransId="{BAA26B58-2C58-40CC-918A-6783E793C917}" sibTransId="{405DE262-A680-495D-978E-396A0EAE9085}"/>
    <dgm:cxn modelId="{AFEBC121-573B-46AB-8F43-9E3C8321BC71}" srcId="{BCC098B9-70E4-4FEB-87EB-26CE5415CC2B}" destId="{D89F14AE-9100-4B1E-8BA8-1A6FC514E13F}" srcOrd="1" destOrd="0" parTransId="{5F953F10-0D6A-49AB-9283-BC6CB0822DBB}" sibTransId="{F32E480E-9A7C-4E63-8470-95E951CEBC56}"/>
    <dgm:cxn modelId="{850B2224-849D-4951-B41E-793C3313A9ED}" type="presOf" srcId="{D89F14AE-9100-4B1E-8BA8-1A6FC514E13F}" destId="{59C97008-8719-4B58-B16E-B84EC831ECA8}" srcOrd="0" destOrd="0" presId="urn:microsoft.com/office/officeart/2008/layout/VerticalCurvedList"/>
    <dgm:cxn modelId="{DCEA1841-0BD2-4C21-9E57-E6A3F5066818}" type="presOf" srcId="{5A8C025B-A032-4582-B16F-53AFE6F4EF22}" destId="{8E3F8B5C-27C1-42FF-A2CF-97AF920843BC}" srcOrd="0" destOrd="0" presId="urn:microsoft.com/office/officeart/2008/layout/VerticalCurvedList"/>
    <dgm:cxn modelId="{A5820646-0C14-47F9-9438-EEE7F9999A71}" type="presOf" srcId="{B12912C3-B647-4A5A-95AB-CA4432D5D2F1}" destId="{A2E59995-7C74-4CD7-93FE-7AF67F03CB7F}" srcOrd="0" destOrd="0" presId="urn:microsoft.com/office/officeart/2008/layout/VerticalCurvedList"/>
    <dgm:cxn modelId="{C44C6B6C-B509-443D-BEE1-516CF61160A6}" type="presOf" srcId="{D252D635-2DF9-4D2D-A5A9-FBA5CF46A0F4}" destId="{829F577F-1FC0-4791-9DDF-C9CAA4D409E5}" srcOrd="0" destOrd="0" presId="urn:microsoft.com/office/officeart/2008/layout/VerticalCurvedList"/>
    <dgm:cxn modelId="{2016FD7F-8F97-4BB3-8903-83854CB01CBC}" type="presOf" srcId="{BCC098B9-70E4-4FEB-87EB-26CE5415CC2B}" destId="{352ADF6A-A7FF-411D-AF33-7F18EEE0E4A6}" srcOrd="0" destOrd="0" presId="urn:microsoft.com/office/officeart/2008/layout/VerticalCurvedList"/>
    <dgm:cxn modelId="{8861C1DF-7BB4-4880-952B-C6BBC71BF977}" srcId="{BCC098B9-70E4-4FEB-87EB-26CE5415CC2B}" destId="{5A8C025B-A032-4582-B16F-53AFE6F4EF22}" srcOrd="0" destOrd="0" parTransId="{83C3EF4C-0A5F-4E74-98A4-9664F9F5587A}" sibTransId="{D252D635-2DF9-4D2D-A5A9-FBA5CF46A0F4}"/>
    <dgm:cxn modelId="{B358902B-E925-41D1-98D9-2B14D6C059B1}" type="presParOf" srcId="{352ADF6A-A7FF-411D-AF33-7F18EEE0E4A6}" destId="{15AA40C9-4E9C-4EA7-8511-D3B7A0A72698}" srcOrd="0" destOrd="0" presId="urn:microsoft.com/office/officeart/2008/layout/VerticalCurvedList"/>
    <dgm:cxn modelId="{007FC5DF-372A-4608-8B59-F33790DF6C5F}" type="presParOf" srcId="{15AA40C9-4E9C-4EA7-8511-D3B7A0A72698}" destId="{2DFD5CF6-6A2C-4A61-8005-726AEFEA6494}" srcOrd="0" destOrd="0" presId="urn:microsoft.com/office/officeart/2008/layout/VerticalCurvedList"/>
    <dgm:cxn modelId="{B67C0BCA-3829-4987-BB4B-CFAB9269CAB3}" type="presParOf" srcId="{2DFD5CF6-6A2C-4A61-8005-726AEFEA6494}" destId="{4A93A8D0-80CA-40EB-9062-3666FB667E41}" srcOrd="0" destOrd="0" presId="urn:microsoft.com/office/officeart/2008/layout/VerticalCurvedList"/>
    <dgm:cxn modelId="{D25246F3-316B-41A5-9850-E2750959EC94}" type="presParOf" srcId="{2DFD5CF6-6A2C-4A61-8005-726AEFEA6494}" destId="{829F577F-1FC0-4791-9DDF-C9CAA4D409E5}" srcOrd="1" destOrd="0" presId="urn:microsoft.com/office/officeart/2008/layout/VerticalCurvedList"/>
    <dgm:cxn modelId="{26ADF5BC-CFF0-454A-A67F-5EA9E674AFD2}" type="presParOf" srcId="{2DFD5CF6-6A2C-4A61-8005-726AEFEA6494}" destId="{E4E6EEBC-6876-43BA-91C5-D22E5BFE6DCA}" srcOrd="2" destOrd="0" presId="urn:microsoft.com/office/officeart/2008/layout/VerticalCurvedList"/>
    <dgm:cxn modelId="{4EE76508-5CBA-4479-A5CF-7905848D316B}" type="presParOf" srcId="{2DFD5CF6-6A2C-4A61-8005-726AEFEA6494}" destId="{0E688D22-7159-46B8-9C1A-59E5A13B6CD7}" srcOrd="3" destOrd="0" presId="urn:microsoft.com/office/officeart/2008/layout/VerticalCurvedList"/>
    <dgm:cxn modelId="{323912F4-76FB-4235-A7E2-D7C9E881FBDB}" type="presParOf" srcId="{15AA40C9-4E9C-4EA7-8511-D3B7A0A72698}" destId="{8E3F8B5C-27C1-42FF-A2CF-97AF920843BC}" srcOrd="1" destOrd="0" presId="urn:microsoft.com/office/officeart/2008/layout/VerticalCurvedList"/>
    <dgm:cxn modelId="{42495BE4-D17B-4F77-8188-0950C90672E7}" type="presParOf" srcId="{15AA40C9-4E9C-4EA7-8511-D3B7A0A72698}" destId="{2629F0DC-46AF-42DE-A395-40FA5B373F6F}" srcOrd="2" destOrd="0" presId="urn:microsoft.com/office/officeart/2008/layout/VerticalCurvedList"/>
    <dgm:cxn modelId="{6EE089C5-CD99-4DAE-BF4F-F9A32401A498}" type="presParOf" srcId="{2629F0DC-46AF-42DE-A395-40FA5B373F6F}" destId="{18648DE8-D703-4D4B-A0DA-934D900250F1}" srcOrd="0" destOrd="0" presId="urn:microsoft.com/office/officeart/2008/layout/VerticalCurvedList"/>
    <dgm:cxn modelId="{254A8BB6-F733-4792-9A7C-D3D8E71917CA}" type="presParOf" srcId="{15AA40C9-4E9C-4EA7-8511-D3B7A0A72698}" destId="{59C97008-8719-4B58-B16E-B84EC831ECA8}" srcOrd="3" destOrd="0" presId="urn:microsoft.com/office/officeart/2008/layout/VerticalCurvedList"/>
    <dgm:cxn modelId="{1AE728C9-F081-4588-A440-3789D6FF42DB}" type="presParOf" srcId="{15AA40C9-4E9C-4EA7-8511-D3B7A0A72698}" destId="{CA9FC4EA-DEEE-4409-9448-BDCDBE93D2DA}" srcOrd="4" destOrd="0" presId="urn:microsoft.com/office/officeart/2008/layout/VerticalCurvedList"/>
    <dgm:cxn modelId="{49FDB5A6-7E13-4E1E-A0DE-86496C8388C0}" type="presParOf" srcId="{CA9FC4EA-DEEE-4409-9448-BDCDBE93D2DA}" destId="{54EEE7E8-3330-4406-95ED-33926B05005A}" srcOrd="0" destOrd="0" presId="urn:microsoft.com/office/officeart/2008/layout/VerticalCurvedList"/>
    <dgm:cxn modelId="{CB0942B6-E2F9-43BF-B31B-FFEAA2A446EE}" type="presParOf" srcId="{15AA40C9-4E9C-4EA7-8511-D3B7A0A72698}" destId="{A2E59995-7C74-4CD7-93FE-7AF67F03CB7F}" srcOrd="5" destOrd="0" presId="urn:microsoft.com/office/officeart/2008/layout/VerticalCurvedList"/>
    <dgm:cxn modelId="{A838E2A5-47BC-4147-A471-190E8B20AC3C}" type="presParOf" srcId="{15AA40C9-4E9C-4EA7-8511-D3B7A0A72698}" destId="{C624309A-C925-41E6-8B1C-239D6CD951C3}" srcOrd="6" destOrd="0" presId="urn:microsoft.com/office/officeart/2008/layout/VerticalCurvedList"/>
    <dgm:cxn modelId="{636983A9-15EA-495A-97B4-B6F3C86E87DF}" type="presParOf" srcId="{C624309A-C925-41E6-8B1C-239D6CD951C3}" destId="{4D2AC726-AE19-4678-864E-AC9536504BDD}" srcOrd="0" destOrd="0" presId="urn:microsoft.com/office/officeart/2008/layout/VerticalCurved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775824" cy="4672605"/>
        <a:chOff x="0" y="0"/>
        <a:chExt cx="6775824" cy="4672605"/>
      </a:xfrm>
    </dsp:grpSpPr>
    <dsp:sp modelId="{829F577F-1FC0-4791-9DDF-C9CAA4D409E5}">
      <dsp:nvSpPr>
        <dsp:cNvPr id="4" name="Block Arc 3"/>
        <dsp:cNvSpPr/>
      </dsp:nvSpPr>
      <dsp:spPr bwMode="white">
        <a:xfrm>
          <a:off x="-5230701" y="-821688"/>
          <a:ext cx="6315981" cy="6315981"/>
        </a:xfrm>
        <a:prstGeom prst="blockArc">
          <a:avLst>
            <a:gd name="adj1" fmla="val 18900000"/>
            <a:gd name="adj2" fmla="val 2700000"/>
            <a:gd name="adj3" fmla="val 286"/>
          </a:avLst>
        </a:prstGeom>
        <a:sp3d z="-40000" prstMaterial="matte"/>
      </dsp:spPr>
      <dsp:style>
        <a:lnRef idx="2">
          <a:schemeClr val="accent4"/>
        </a:lnRef>
        <a:fillRef idx="0">
          <a:schemeClr val="accent2">
            <a:tint val="90000"/>
          </a:schemeClr>
        </a:fillRef>
        <a:effectRef idx="0">
          <a:scrgbClr r="0" g="0" b="0"/>
        </a:effectRef>
        <a:fontRef idx="minor"/>
      </dsp:style>
      <dsp:txXfrm>
        <a:off x="-5230701" y="-821688"/>
        <a:ext cx="6315981" cy="6315981"/>
      </dsp:txXfrm>
    </dsp:sp>
    <dsp:sp modelId="{8E3F8B5C-27C1-42FF-A2CF-97AF920843BC}">
      <dsp:nvSpPr>
        <dsp:cNvPr id="7" name="Rectangles 6"/>
        <dsp:cNvSpPr/>
      </dsp:nvSpPr>
      <dsp:spPr bwMode="white">
        <a:xfrm>
          <a:off x="713040" y="467261"/>
          <a:ext cx="6062784" cy="934521"/>
        </a:xfrm>
        <a:prstGeom prst="rect">
          <a:avLst/>
        </a:prstGeom>
        <a:sp3d prstMaterial="translucentPowder">
          <a:bevelT w="127000" h="25400" prst="softRound"/>
        </a:sp3d>
      </dsp:spPr>
      <dsp:style>
        <a:lnRef idx="0">
          <a:schemeClr val="lt1"/>
        </a:lnRef>
        <a:fillRef idx="1">
          <a:schemeClr val="accent3">
            <a:hueOff val="0"/>
            <a:satOff val="0"/>
            <a:lumOff val="0"/>
            <a:alpha val="100000"/>
          </a:schemeClr>
        </a:fillRef>
        <a:effectRef idx="0">
          <a:scrgbClr r="0" g="0" b="0"/>
        </a:effectRef>
        <a:fontRef idx="minor">
          <a:schemeClr val="lt1"/>
        </a:fontRef>
      </dsp:style>
      <dsp:txBody>
        <a:bodyPr lIns="741776" tIns="66040" rIns="66040" bIns="660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2600" dirty="0">
              <a:latin typeface="Times New Roman" panose="02020603050405020304" pitchFamily="18" charset="0"/>
              <a:cs typeface="Times New Roman" panose="02020603050405020304" pitchFamily="18" charset="0"/>
            </a:rPr>
            <a:t>(6 </a:t>
          </a:r>
          <a:r>
            <a:rPr lang="en-US" sz="2600" dirty="0" err="1">
              <a:latin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đầu</a:t>
          </a:r>
          <a:r>
            <a:rPr lang="en-US" sz="2600"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Hoàn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cảnh</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cô</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đơn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buồn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tủi</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của</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Kiều</a:t>
          </a:r>
          <a:r>
            <a:rPr lang="en-US" sz="2600" b="1" i="1" dirty="0">
              <a:latin typeface="Times New Roman" panose="02020603050405020304" pitchFamily="18" charset="0"/>
              <a:cs typeface="Times New Roman" panose="02020603050405020304" pitchFamily="18" charset="0"/>
            </a:rPr>
            <a:t> ở </a:t>
          </a:r>
          <a:r>
            <a:rPr lang="en-US" sz="2600" b="1" i="1" dirty="0" err="1">
              <a:latin typeface="Times New Roman" panose="02020603050405020304" pitchFamily="18" charset="0"/>
              <a:cs typeface="Times New Roman" panose="02020603050405020304" pitchFamily="18" charset="0"/>
            </a:rPr>
            <a:t>lầu</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Ngưng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Bích</a:t>
          </a:r>
          <a:endParaRPr lang="en-US" sz="2600" dirty="0">
            <a:latin typeface="Times New Roman" panose="02020603050405020304" pitchFamily="18" charset="0"/>
            <a:cs typeface="Times New Roman" panose="02020603050405020304" pitchFamily="18" charset="0"/>
          </a:endParaRPr>
        </a:p>
      </dsp:txBody>
      <dsp:txXfrm>
        <a:off x="713040" y="467261"/>
        <a:ext cx="6062784" cy="934521"/>
      </dsp:txXfrm>
    </dsp:sp>
    <dsp:sp modelId="{18648DE8-D703-4D4B-A0DA-934D900250F1}">
      <dsp:nvSpPr>
        <dsp:cNvPr id="8" name="Oval 7"/>
        <dsp:cNvSpPr/>
      </dsp:nvSpPr>
      <dsp:spPr bwMode="white">
        <a:xfrm>
          <a:off x="128964" y="350445"/>
          <a:ext cx="1168151" cy="1168151"/>
        </a:xfrm>
        <a:prstGeom prst="ellipse">
          <a:avLst/>
        </a:prstGeom>
        <a:sp3d z="12700" extrusionH="1700" prstMaterial="dkEdge">
          <a:bevelT w="25400" h="6350" prst="softRound"/>
          <a:bevelB w="0" h="0" prst="convex"/>
        </a:sp3d>
      </dsp:spPr>
      <dsp:style>
        <a:lnRef idx="1">
          <a:schemeClr val="accent3">
            <a:hueOff val="0"/>
            <a:satOff val="0"/>
            <a:lumOff val="0"/>
            <a:alpha val="100000"/>
          </a:schemeClr>
        </a:lnRef>
        <a:fillRef idx="1">
          <a:schemeClr val="lt1"/>
        </a:fillRef>
        <a:effectRef idx="0">
          <a:scrgbClr r="0" g="0" b="0"/>
        </a:effectRef>
        <a:fontRef idx="minor"/>
      </dsp:style>
      <dsp:txXfrm>
        <a:off x="128964" y="350445"/>
        <a:ext cx="1168151" cy="1168151"/>
      </dsp:txXfrm>
    </dsp:sp>
    <dsp:sp modelId="{59C97008-8719-4B58-B16E-B84EC831ECA8}">
      <dsp:nvSpPr>
        <dsp:cNvPr id="9" name="Rectangles 8"/>
        <dsp:cNvSpPr/>
      </dsp:nvSpPr>
      <dsp:spPr bwMode="white">
        <a:xfrm>
          <a:off x="1052738" y="1869042"/>
          <a:ext cx="5723086" cy="934521"/>
        </a:xfrm>
        <a:prstGeom prst="rect">
          <a:avLst/>
        </a:prstGeom>
        <a:sp3d prstMaterial="translucentPowder">
          <a:bevelT w="127000" h="25400" prst="softRound"/>
        </a:sp3d>
      </dsp:spPr>
      <dsp:style>
        <a:lnRef idx="0">
          <a:schemeClr val="lt1"/>
        </a:lnRef>
        <a:fillRef idx="1">
          <a:schemeClr val="accent3">
            <a:hueOff val="5640000"/>
            <a:satOff val="-8430"/>
            <a:lumOff val="-1372"/>
            <a:alpha val="100000"/>
          </a:schemeClr>
        </a:fillRef>
        <a:effectRef idx="0">
          <a:scrgbClr r="0" g="0" b="0"/>
        </a:effectRef>
        <a:fontRef idx="minor">
          <a:schemeClr val="lt1"/>
        </a:fontRef>
      </dsp:style>
      <dsp:txBody>
        <a:bodyPr lIns="741776" tIns="66040" rIns="66040" bIns="660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2600">
              <a:latin typeface="Times New Roman" panose="02020603050405020304" pitchFamily="18" charset="0"/>
              <a:cs typeface="Times New Roman" panose="02020603050405020304" pitchFamily="18" charset="0"/>
            </a:rPr>
            <a:t>(8 câu tiếp): </a:t>
          </a:r>
          <a:r>
            <a:rPr lang="en-US" sz="2600" b="1" i="1">
              <a:latin typeface="Times New Roman" panose="02020603050405020304" pitchFamily="18" charset="0"/>
              <a:cs typeface="Times New Roman" panose="02020603050405020304" pitchFamily="18" charset="0"/>
            </a:rPr>
            <a:t>Nỗi lòng thương nhớ của Kiều</a:t>
          </a:r>
          <a:endParaRPr lang="en-US" sz="2600" dirty="0">
            <a:latin typeface="Times New Roman" panose="02020603050405020304" pitchFamily="18" charset="0"/>
            <a:cs typeface="Times New Roman" panose="02020603050405020304" pitchFamily="18" charset="0"/>
          </a:endParaRPr>
        </a:p>
      </dsp:txBody>
      <dsp:txXfrm>
        <a:off x="1052738" y="1869042"/>
        <a:ext cx="5723086" cy="934521"/>
      </dsp:txXfrm>
    </dsp:sp>
    <dsp:sp modelId="{54EEE7E8-3330-4406-95ED-33926B05005A}">
      <dsp:nvSpPr>
        <dsp:cNvPr id="10" name="Oval 9"/>
        <dsp:cNvSpPr/>
      </dsp:nvSpPr>
      <dsp:spPr bwMode="white">
        <a:xfrm>
          <a:off x="468662" y="1752227"/>
          <a:ext cx="1168151" cy="1168151"/>
        </a:xfrm>
        <a:prstGeom prst="ellipse">
          <a:avLst/>
        </a:prstGeom>
        <a:sp3d z="12700" extrusionH="1700" prstMaterial="dkEdge">
          <a:bevelT w="25400" h="6350" prst="softRound"/>
          <a:bevelB w="0" h="0" prst="convex"/>
        </a:sp3d>
      </dsp:spPr>
      <dsp:style>
        <a:lnRef idx="1">
          <a:schemeClr val="accent3">
            <a:hueOff val="5640000"/>
            <a:satOff val="-8430"/>
            <a:lumOff val="-1372"/>
            <a:alpha val="100000"/>
          </a:schemeClr>
        </a:lnRef>
        <a:fillRef idx="1">
          <a:schemeClr val="lt1"/>
        </a:fillRef>
        <a:effectRef idx="0">
          <a:scrgbClr r="0" g="0" b="0"/>
        </a:effectRef>
        <a:fontRef idx="minor"/>
      </dsp:style>
      <dsp:txXfrm>
        <a:off x="468662" y="1752227"/>
        <a:ext cx="1168151" cy="1168151"/>
      </dsp:txXfrm>
    </dsp:sp>
    <dsp:sp modelId="{A2E59995-7C74-4CD7-93FE-7AF67F03CB7F}">
      <dsp:nvSpPr>
        <dsp:cNvPr id="11" name="Rectangles 10"/>
        <dsp:cNvSpPr/>
      </dsp:nvSpPr>
      <dsp:spPr bwMode="white">
        <a:xfrm>
          <a:off x="713040" y="3270824"/>
          <a:ext cx="6062784" cy="934521"/>
        </a:xfrm>
        <a:prstGeom prst="rect">
          <a:avLst/>
        </a:prstGeom>
        <a:sp3d prstMaterial="translucentPowder">
          <a:bevelT w="127000" h="25400" prst="softRound"/>
        </a:sp3d>
      </dsp:spPr>
      <dsp:style>
        <a:lnRef idx="0">
          <a:schemeClr val="lt1"/>
        </a:lnRef>
        <a:fillRef idx="1">
          <a:schemeClr val="accent3">
            <a:hueOff val="11280000"/>
            <a:satOff val="-16862"/>
            <a:lumOff val="-2744"/>
            <a:alpha val="100000"/>
          </a:schemeClr>
        </a:fillRef>
        <a:effectRef idx="0">
          <a:scrgbClr r="0" g="0" b="0"/>
        </a:effectRef>
        <a:fontRef idx="minor">
          <a:schemeClr val="lt1"/>
        </a:fontRef>
      </dsp:style>
      <dsp:txBody>
        <a:bodyPr lIns="741776" tIns="66040" rIns="66040" bIns="660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2600">
              <a:latin typeface="Times New Roman" panose="02020603050405020304" pitchFamily="18" charset="0"/>
              <a:cs typeface="Times New Roman" panose="02020603050405020304" pitchFamily="18" charset="0"/>
            </a:rPr>
            <a:t>(8 câu cuối): Tâm trạng  của Kiều</a:t>
          </a:r>
          <a:endParaRPr lang="en-US" sz="2600" dirty="0">
            <a:latin typeface="Times New Roman" panose="02020603050405020304" pitchFamily="18" charset="0"/>
            <a:cs typeface="Times New Roman" panose="02020603050405020304" pitchFamily="18" charset="0"/>
          </a:endParaRPr>
        </a:p>
      </dsp:txBody>
      <dsp:txXfrm>
        <a:off x="713040" y="3270824"/>
        <a:ext cx="6062784" cy="934521"/>
      </dsp:txXfrm>
    </dsp:sp>
    <dsp:sp modelId="{4D2AC726-AE19-4678-864E-AC9536504BDD}">
      <dsp:nvSpPr>
        <dsp:cNvPr id="12" name="Oval 11"/>
        <dsp:cNvSpPr/>
      </dsp:nvSpPr>
      <dsp:spPr bwMode="white">
        <a:xfrm>
          <a:off x="128964" y="3154008"/>
          <a:ext cx="1168151" cy="1168151"/>
        </a:xfrm>
        <a:prstGeom prst="ellipse">
          <a:avLst/>
        </a:prstGeom>
        <a:sp3d z="12700" extrusionH="1700" prstMaterial="dkEdge">
          <a:bevelT w="25400" h="6350" prst="softRound"/>
          <a:bevelB w="0" h="0" prst="convex"/>
        </a:sp3d>
      </dsp:spPr>
      <dsp:style>
        <a:lnRef idx="1">
          <a:schemeClr val="accent3">
            <a:hueOff val="11280000"/>
            <a:satOff val="-16862"/>
            <a:lumOff val="-2744"/>
            <a:alpha val="100000"/>
          </a:schemeClr>
        </a:lnRef>
        <a:fillRef idx="1">
          <a:schemeClr val="lt1"/>
        </a:fillRef>
        <a:effectRef idx="0">
          <a:scrgbClr r="0" g="0" b="0"/>
        </a:effectRef>
        <a:fontRef idx="minor"/>
      </dsp:style>
      <dsp:txXfrm>
        <a:off x="128964" y="3154008"/>
        <a:ext cx="1168151" cy="1168151"/>
      </dsp:txXfrm>
    </dsp:sp>
    <dsp:sp modelId="{4A93A8D0-80CA-40EB-9062-3666FB667E41}">
      <dsp:nvSpPr>
        <dsp:cNvPr id="3" name="Rectangles 2" hidden="1"/>
        <dsp:cNvSpPr/>
      </dsp:nvSpPr>
      <dsp:spPr bwMode="white">
        <a:xfrm>
          <a:off x="129598" y="97994"/>
          <a:ext cx="36000" cy="36000"/>
        </a:xfrm>
        <a:prstGeom prst="rect">
          <a:avLst/>
        </a:prstGeom>
        <a:sp3d prstMaterial="translucentPowder">
          <a:bevelT w="127000" h="25400" prst="softRound"/>
        </a:sp3d>
      </dsp:spPr>
      <dsp:style>
        <a:lnRef idx="0">
          <a:schemeClr val="lt1"/>
        </a:lnRef>
        <a:fillRef idx="1">
          <a:schemeClr val="accent3">
            <a:hueOff val="0"/>
            <a:satOff val="0"/>
            <a:lumOff val="0"/>
            <a:alpha val="100000"/>
          </a:schemeClr>
        </a:fillRef>
        <a:effectRef idx="0">
          <a:scrgbClr r="0" g="0" b="0"/>
        </a:effectRef>
        <a:fontRef idx="minor">
          <a:schemeClr val="lt1"/>
        </a:fontRef>
      </dsp:style>
      <dsp:txXfrm>
        <a:off x="129598" y="97994"/>
        <a:ext cx="36000" cy="36000"/>
      </dsp:txXfrm>
    </dsp:sp>
    <dsp:sp modelId="{E4E6EEBC-6876-43BA-91C5-D22E5BFE6DCA}">
      <dsp:nvSpPr>
        <dsp:cNvPr id="5" name="Rectangles 4" hidden="1"/>
        <dsp:cNvSpPr/>
      </dsp:nvSpPr>
      <dsp:spPr bwMode="white">
        <a:xfrm>
          <a:off x="1049280" y="2318303"/>
          <a:ext cx="36000" cy="36000"/>
        </a:xfrm>
        <a:prstGeom prst="rect">
          <a:avLst/>
        </a:prstGeom>
        <a:sp3d prstMaterial="translucentPowder">
          <a:bevelT w="127000" h="25400" prst="softRound"/>
        </a:sp3d>
      </dsp:spPr>
      <dsp:style>
        <a:lnRef idx="0">
          <a:schemeClr val="lt1"/>
        </a:lnRef>
        <a:fillRef idx="1">
          <a:schemeClr val="accent3">
            <a:hueOff val="0"/>
            <a:satOff val="0"/>
            <a:lumOff val="0"/>
            <a:alpha val="100000"/>
          </a:schemeClr>
        </a:fillRef>
        <a:effectRef idx="0">
          <a:scrgbClr r="0" g="0" b="0"/>
        </a:effectRef>
        <a:fontRef idx="minor">
          <a:schemeClr val="lt1"/>
        </a:fontRef>
      </dsp:style>
      <dsp:txXfrm>
        <a:off x="1049280" y="2318303"/>
        <a:ext cx="36000" cy="36000"/>
      </dsp:txXfrm>
    </dsp:sp>
    <dsp:sp modelId="{0E688D22-7159-46B8-9C1A-59E5A13B6CD7}">
      <dsp:nvSpPr>
        <dsp:cNvPr id="6" name="Rectangles 5" hidden="1"/>
        <dsp:cNvSpPr/>
      </dsp:nvSpPr>
      <dsp:spPr bwMode="white">
        <a:xfrm>
          <a:off x="129598" y="4538611"/>
          <a:ext cx="36000" cy="36000"/>
        </a:xfrm>
        <a:prstGeom prst="rect">
          <a:avLst/>
        </a:prstGeom>
        <a:sp3d prstMaterial="translucentPowder">
          <a:bevelT w="127000" h="25400" prst="softRound"/>
        </a:sp3d>
      </dsp:spPr>
      <dsp:style>
        <a:lnRef idx="0">
          <a:schemeClr val="lt1"/>
        </a:lnRef>
        <a:fillRef idx="1">
          <a:schemeClr val="accent3">
            <a:hueOff val="0"/>
            <a:satOff val="0"/>
            <a:lumOff val="0"/>
            <a:alpha val="100000"/>
          </a:schemeClr>
        </a:fillRef>
        <a:effectRef idx="0">
          <a:scrgbClr r="0" g="0" b="0"/>
        </a:effectRef>
        <a:fontRef idx="minor">
          <a:schemeClr val="lt1"/>
        </a:fontRef>
      </dsp:style>
      <dsp:txXfrm>
        <a:off x="129598" y="4538611"/>
        <a:ext cx="36000" cy="360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4229" tIns="17111" rIns="34229" bIns="17111"/>
          <a:lstStyle>
            <a:lvl1pPr>
              <a:defRPr/>
            </a:lvl1pPr>
          </a:lstStyle>
          <a:p>
            <a:pPr defTabSz="1083945"/>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3945"/>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3945"/>
            <a:endParaRPr lang="en-US" sz="2135">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3945"/>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1000">
        <p14:switch dir="r"/>
      </p:transition>
    </mc:Choice>
    <mc:Fallback>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endParaRPr lang="en-US"/>
          </a:p>
        </p:txBody>
      </p:sp>
      <p:sp>
        <p:nvSpPr>
          <p:cNvPr id="3" name="Content Placeholder 2"/>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3"/>
            <a:ext cx="2743200" cy="365126"/>
          </a:xfrm>
          <a:prstGeom prst="rect">
            <a:avLst/>
          </a:prstGeom>
        </p:spPr>
        <p:txBody>
          <a:bodyPr lIns="34229" tIns="17111" rIns="34229" bIns="17111"/>
          <a:lstStyle/>
          <a:p>
            <a:pPr defTabSz="1083945"/>
            <a:fld id="{ABEBB802-586C-4038-A149-DB254912F076}" type="datetime1">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038600" y="6356353"/>
            <a:ext cx="4114800" cy="365126"/>
          </a:xfrm>
          <a:prstGeom prst="rect">
            <a:avLst/>
          </a:prstGeom>
        </p:spPr>
        <p:txBody>
          <a:bodyPr lIns="34229" tIns="17111" rIns="34229" bIns="17111"/>
          <a:lstStyle/>
          <a:p>
            <a:pPr defTabSz="1083945"/>
            <a:r>
              <a:rPr lang="en-US" sz="2135">
                <a:solidFill>
                  <a:prstClr val="black"/>
                </a:solidFill>
              </a:rPr>
              <a:t>Cô An Linh</a:t>
            </a:r>
            <a:endParaRPr lang="en-US" sz="2135">
              <a:solidFill>
                <a:prstClr val="black"/>
              </a:solidFill>
            </a:endParaRPr>
          </a:p>
        </p:txBody>
      </p:sp>
      <p:sp>
        <p:nvSpPr>
          <p:cNvPr id="6" name="Slide Number Placeholder 5"/>
          <p:cNvSpPr>
            <a:spLocks noGrp="1"/>
          </p:cNvSpPr>
          <p:nvPr>
            <p:ph type="sldNum" sz="quarter" idx="12"/>
          </p:nvPr>
        </p:nvSpPr>
        <p:spPr>
          <a:xfrm>
            <a:off x="8610600" y="6356353"/>
            <a:ext cx="2743200" cy="365126"/>
          </a:xfrm>
          <a:prstGeom prst="rect">
            <a:avLst/>
          </a:prstGeom>
        </p:spPr>
        <p:txBody>
          <a:bodyPr lIns="34229" tIns="17111" rIns="34229" bIns="17111"/>
          <a:lstStyle/>
          <a:p>
            <a:pPr defTabSz="1083945"/>
            <a:fld id="{77B95232-7280-43C6-B1D2-0ABD74435B67}"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4229" tIns="17111" rIns="34229" bIns="17111"/>
          <a:lstStyle>
            <a:lvl1pPr>
              <a:defRPr/>
            </a:lvl1pPr>
          </a:lstStyle>
          <a:p>
            <a:pPr defTabSz="1083945"/>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3945"/>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3945"/>
            <a:endParaRPr lang="en-US" sz="2135">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3945"/>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1000">
        <p14:switch dir="r"/>
      </p:transition>
    </mc:Choice>
    <mc:Fallback>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endParaRPr lang="en-US"/>
          </a:p>
        </p:txBody>
      </p:sp>
      <p:sp>
        <p:nvSpPr>
          <p:cNvPr id="3" name="Content Placeholder 2"/>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3"/>
            <a:ext cx="2743200" cy="365126"/>
          </a:xfrm>
          <a:prstGeom prst="rect">
            <a:avLst/>
          </a:prstGeom>
        </p:spPr>
        <p:txBody>
          <a:bodyPr lIns="34229" tIns="17111" rIns="34229" bIns="17111"/>
          <a:lstStyle/>
          <a:p>
            <a:pPr defTabSz="1083945"/>
            <a:fld id="{ABEBB802-586C-4038-A149-DB254912F076}" type="datetime1">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038600" y="6356353"/>
            <a:ext cx="4114800" cy="365126"/>
          </a:xfrm>
          <a:prstGeom prst="rect">
            <a:avLst/>
          </a:prstGeom>
        </p:spPr>
        <p:txBody>
          <a:bodyPr lIns="34229" tIns="17111" rIns="34229" bIns="17111"/>
          <a:lstStyle/>
          <a:p>
            <a:pPr defTabSz="1083945"/>
            <a:r>
              <a:rPr lang="en-US" sz="2135">
                <a:solidFill>
                  <a:prstClr val="black"/>
                </a:solidFill>
              </a:rPr>
              <a:t>Cô An Linh</a:t>
            </a:r>
            <a:endParaRPr lang="en-US" sz="2135">
              <a:solidFill>
                <a:prstClr val="black"/>
              </a:solidFill>
            </a:endParaRPr>
          </a:p>
        </p:txBody>
      </p:sp>
      <p:sp>
        <p:nvSpPr>
          <p:cNvPr id="6" name="Slide Number Placeholder 5"/>
          <p:cNvSpPr>
            <a:spLocks noGrp="1"/>
          </p:cNvSpPr>
          <p:nvPr>
            <p:ph type="sldNum" sz="quarter" idx="12"/>
          </p:nvPr>
        </p:nvSpPr>
        <p:spPr>
          <a:xfrm>
            <a:off x="8610600" y="6356353"/>
            <a:ext cx="2743200" cy="365126"/>
          </a:xfrm>
          <a:prstGeom prst="rect">
            <a:avLst/>
          </a:prstGeom>
        </p:spPr>
        <p:txBody>
          <a:bodyPr lIns="34229" tIns="17111" rIns="34229" bIns="17111"/>
          <a:lstStyle/>
          <a:p>
            <a:pPr defTabSz="1083945"/>
            <a:fld id="{77B95232-7280-43C6-B1D2-0ABD74435B67}"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485"/>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485"/>
            <a:endParaRPr lang="en-US" sz="2135">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485"/>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5000">
        <p14:flip dir="r"/>
      </p:transition>
    </mc:Choice>
    <mc:Fallback>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gallery dir="l"/>
      </p:transition>
    </mc:Choice>
    <mc:Fallback>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850"/>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850"/>
            <a:endParaRPr lang="en-US" sz="2135">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850"/>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a:t>Bấm &amp; sửa kiểu tiêu đề</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850">
              <a:defRPr/>
            </a:pPr>
            <a:endParaRPr lang="en-US" sz="2135">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850">
              <a:defRPr/>
            </a:pPr>
            <a:endParaRPr lang="en-US" sz="2135">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850">
              <a:defRPr/>
            </a:pPr>
            <a:fld id="{E979D15E-7C97-46BA-A533-0FCFA23F6052}"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485">
              <a:defRPr/>
            </a:pPr>
            <a:endParaRPr lang="en-US" sz="2135">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485">
              <a:defRPr/>
            </a:pPr>
            <a:endParaRPr lang="en-US" sz="2135">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485">
              <a:defRPr/>
            </a:pPr>
            <a:fld id="{E979D15E-7C97-46BA-A533-0FCFA23F6052}"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850">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850">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850"/>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850">
              <a:defRPr/>
            </a:pPr>
            <a:endParaRPr lang="en-US" sz="2135">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850">
              <a:defRPr/>
            </a:pPr>
            <a:endParaRPr lang="en-US" sz="2135">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850">
              <a:defRPr/>
            </a:pPr>
            <a:fld id="{BEF8FD80-C95D-4220-BF8B-01906B7B67AD}" type="slidenum">
              <a:rPr lang="en-US" sz="2135" smtClean="0">
                <a:solidFill>
                  <a:srgbClr val="000000"/>
                </a:solidFill>
              </a:rPr>
            </a:fld>
            <a:endParaRPr lang="en-US" sz="2135">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5000">
        <p14:flip dir="r"/>
      </p:transition>
    </mc:Choice>
    <mc:Fallback>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gallery dir="l"/>
      </p:transition>
    </mc:Choice>
    <mc:Fallback>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48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48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485"/>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485">
              <a:defRPr/>
            </a:pPr>
            <a:endParaRPr lang="en-US" sz="2135">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485">
              <a:defRPr/>
            </a:pPr>
            <a:endParaRPr lang="en-US" sz="2135">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485">
              <a:defRPr/>
            </a:pPr>
            <a:fld id="{BEF8FD80-C95D-4220-BF8B-01906B7B67AD}" type="slidenum">
              <a:rPr lang="en-US" sz="2135" smtClean="0">
                <a:solidFill>
                  <a:srgbClr val="000000"/>
                </a:solidFill>
              </a:rPr>
            </a:fld>
            <a:endParaRPr lang="en-US" sz="2135">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1.emf"/><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9" Type="http://schemas.openxmlformats.org/officeDocument/2006/relationships/theme" Target="../theme/theme4.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1" Type="http://schemas.openxmlformats.org/officeDocument/2006/relationships/theme" Target="../theme/theme5.xml"/><Relationship Id="rId10" Type="http://schemas.openxmlformats.org/officeDocument/2006/relationships/image" Target="../media/image1.emf"/><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9" Type="http://schemas.openxmlformats.org/officeDocument/2006/relationships/theme" Target="../theme/theme6.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1086485" rtl="0" eaLnBrk="1" latinLnBrk="0" hangingPunct="1">
        <a:spcBef>
          <a:spcPct val="0"/>
        </a:spcBef>
        <a:buNone/>
        <a:defRPr sz="5200" kern="1200">
          <a:solidFill>
            <a:schemeClr val="tx1"/>
          </a:solidFill>
          <a:latin typeface="+mj-lt"/>
          <a:ea typeface="+mj-ea"/>
          <a:cs typeface="+mj-cs"/>
        </a:defRPr>
      </a:lvl1pPr>
    </p:titleStyle>
    <p:bodyStyle>
      <a:lvl1pPr marL="407670" indent="-407670" algn="l" defTabSz="108648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3285" indent="-339725" algn="l" defTabSz="1086485"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8900" indent="-271780" algn="l" defTabSz="10864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2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38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94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0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606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8990"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485" rtl="0" eaLnBrk="1" latinLnBrk="0" hangingPunct="1">
        <a:defRPr sz="2135" kern="1200">
          <a:solidFill>
            <a:schemeClr val="tx1"/>
          </a:solidFill>
          <a:latin typeface="+mn-lt"/>
          <a:ea typeface="+mn-ea"/>
          <a:cs typeface="+mn-cs"/>
        </a:defRPr>
      </a:lvl1pPr>
      <a:lvl2pPr marL="543560" algn="l" defTabSz="1086485" rtl="0" eaLnBrk="1" latinLnBrk="0" hangingPunct="1">
        <a:defRPr sz="2135" kern="1200">
          <a:solidFill>
            <a:schemeClr val="tx1"/>
          </a:solidFill>
          <a:latin typeface="+mn-lt"/>
          <a:ea typeface="+mn-ea"/>
          <a:cs typeface="+mn-cs"/>
        </a:defRPr>
      </a:lvl2pPr>
      <a:lvl3pPr marL="1087120" algn="l" defTabSz="1086485" rtl="0" eaLnBrk="1" latinLnBrk="0" hangingPunct="1">
        <a:defRPr sz="2135" kern="1200">
          <a:solidFill>
            <a:schemeClr val="tx1"/>
          </a:solidFill>
          <a:latin typeface="+mn-lt"/>
          <a:ea typeface="+mn-ea"/>
          <a:cs typeface="+mn-cs"/>
        </a:defRPr>
      </a:lvl3pPr>
      <a:lvl4pPr marL="1630045" algn="l" defTabSz="1086485" rtl="0" eaLnBrk="1" latinLnBrk="0" hangingPunct="1">
        <a:defRPr sz="2135" kern="1200">
          <a:solidFill>
            <a:schemeClr val="tx1"/>
          </a:solidFill>
          <a:latin typeface="+mn-lt"/>
          <a:ea typeface="+mn-ea"/>
          <a:cs typeface="+mn-cs"/>
        </a:defRPr>
      </a:lvl4pPr>
      <a:lvl5pPr marL="2173605" algn="l" defTabSz="1086485" rtl="0" eaLnBrk="1" latinLnBrk="0" hangingPunct="1">
        <a:defRPr sz="2135" kern="1200">
          <a:solidFill>
            <a:schemeClr val="tx1"/>
          </a:solidFill>
          <a:latin typeface="+mn-lt"/>
          <a:ea typeface="+mn-ea"/>
          <a:cs typeface="+mn-cs"/>
        </a:defRPr>
      </a:lvl5pPr>
      <a:lvl6pPr marL="2717165" algn="l" defTabSz="1086485" rtl="0" eaLnBrk="1" latinLnBrk="0" hangingPunct="1">
        <a:defRPr sz="2135" kern="1200">
          <a:solidFill>
            <a:schemeClr val="tx1"/>
          </a:solidFill>
          <a:latin typeface="+mn-lt"/>
          <a:ea typeface="+mn-ea"/>
          <a:cs typeface="+mn-cs"/>
        </a:defRPr>
      </a:lvl6pPr>
      <a:lvl7pPr marL="3260725" algn="l" defTabSz="1086485" rtl="0" eaLnBrk="1" latinLnBrk="0" hangingPunct="1">
        <a:defRPr sz="2135" kern="1200">
          <a:solidFill>
            <a:schemeClr val="tx1"/>
          </a:solidFill>
          <a:latin typeface="+mn-lt"/>
          <a:ea typeface="+mn-ea"/>
          <a:cs typeface="+mn-cs"/>
        </a:defRPr>
      </a:lvl7pPr>
      <a:lvl8pPr marL="3804285" algn="l" defTabSz="1086485" rtl="0" eaLnBrk="1" latinLnBrk="0" hangingPunct="1">
        <a:defRPr sz="2135" kern="1200">
          <a:solidFill>
            <a:schemeClr val="tx1"/>
          </a:solidFill>
          <a:latin typeface="+mn-lt"/>
          <a:ea typeface="+mn-ea"/>
          <a:cs typeface="+mn-cs"/>
        </a:defRPr>
      </a:lvl8pPr>
      <a:lvl9pPr marL="4347210" algn="l" defTabSz="1086485" rtl="0" eaLnBrk="1" latinLnBrk="0" hangingPunct="1">
        <a:defRPr sz="213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394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xStyles>
    <p:titleStyle>
      <a:lvl1pPr algn="ctr" defTabSz="1083945" rtl="0" eaLnBrk="1" latinLnBrk="0" hangingPunct="1">
        <a:spcBef>
          <a:spcPct val="0"/>
        </a:spcBef>
        <a:buNone/>
        <a:defRPr sz="5200" kern="1200">
          <a:solidFill>
            <a:schemeClr val="tx1"/>
          </a:solidFill>
          <a:latin typeface="+mj-lt"/>
          <a:ea typeface="+mj-ea"/>
          <a:cs typeface="+mj-cs"/>
        </a:defRPr>
      </a:lvl1pPr>
    </p:titleStyle>
    <p:bodyStyle>
      <a:lvl1pPr marL="406400" indent="-406400" algn="l" defTabSz="108394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1pPr>
      <a:lvl2pPr marL="880745" indent="-339090" algn="l" defTabSz="1083945" rtl="0" eaLnBrk="1" latinLnBrk="0" hangingPunct="1">
        <a:spcBef>
          <a:spcPct val="20000"/>
        </a:spcBef>
        <a:buFont typeface="Arial" panose="020B0604020202020204" pitchFamily="34" charset="0"/>
        <a:buChar char="–"/>
        <a:defRPr sz="3330" kern="1200">
          <a:solidFill>
            <a:schemeClr val="tx1"/>
          </a:solidFill>
          <a:latin typeface="+mn-lt"/>
          <a:ea typeface="+mn-ea"/>
          <a:cs typeface="+mn-cs"/>
        </a:defRPr>
      </a:lvl2pPr>
      <a:lvl3pPr marL="1355090" indent="-271145" algn="l" defTabSz="108394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73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903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13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29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527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69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3945" rtl="0" eaLnBrk="1" latinLnBrk="0" hangingPunct="1">
        <a:defRPr sz="2135" kern="1200">
          <a:solidFill>
            <a:schemeClr val="tx1"/>
          </a:solidFill>
          <a:latin typeface="+mn-lt"/>
          <a:ea typeface="+mn-ea"/>
          <a:cs typeface="+mn-cs"/>
        </a:defRPr>
      </a:lvl1pPr>
      <a:lvl2pPr marL="542290" algn="l" defTabSz="1083945" rtl="0" eaLnBrk="1" latinLnBrk="0" hangingPunct="1">
        <a:defRPr sz="2135" kern="1200">
          <a:solidFill>
            <a:schemeClr val="tx1"/>
          </a:solidFill>
          <a:latin typeface="+mn-lt"/>
          <a:ea typeface="+mn-ea"/>
          <a:cs typeface="+mn-cs"/>
        </a:defRPr>
      </a:lvl2pPr>
      <a:lvl3pPr marL="1083945" algn="l" defTabSz="1083945" rtl="0" eaLnBrk="1" latinLnBrk="0" hangingPunct="1">
        <a:defRPr sz="2135" kern="1200">
          <a:solidFill>
            <a:schemeClr val="tx1"/>
          </a:solidFill>
          <a:latin typeface="+mn-lt"/>
          <a:ea typeface="+mn-ea"/>
          <a:cs typeface="+mn-cs"/>
        </a:defRPr>
      </a:lvl3pPr>
      <a:lvl4pPr marL="1626235" algn="l" defTabSz="1083945" rtl="0" eaLnBrk="1" latinLnBrk="0" hangingPunct="1">
        <a:defRPr sz="2135" kern="1200">
          <a:solidFill>
            <a:schemeClr val="tx1"/>
          </a:solidFill>
          <a:latin typeface="+mn-lt"/>
          <a:ea typeface="+mn-ea"/>
          <a:cs typeface="+mn-cs"/>
        </a:defRPr>
      </a:lvl4pPr>
      <a:lvl5pPr marL="2167890" algn="l" defTabSz="1083945" rtl="0" eaLnBrk="1" latinLnBrk="0" hangingPunct="1">
        <a:defRPr sz="2135" kern="1200">
          <a:solidFill>
            <a:schemeClr val="tx1"/>
          </a:solidFill>
          <a:latin typeface="+mn-lt"/>
          <a:ea typeface="+mn-ea"/>
          <a:cs typeface="+mn-cs"/>
        </a:defRPr>
      </a:lvl5pPr>
      <a:lvl6pPr marL="2710180" algn="l" defTabSz="1083945" rtl="0" eaLnBrk="1" latinLnBrk="0" hangingPunct="1">
        <a:defRPr sz="2135" kern="1200">
          <a:solidFill>
            <a:schemeClr val="tx1"/>
          </a:solidFill>
          <a:latin typeface="+mn-lt"/>
          <a:ea typeface="+mn-ea"/>
          <a:cs typeface="+mn-cs"/>
        </a:defRPr>
      </a:lvl6pPr>
      <a:lvl7pPr marL="3252470" algn="l" defTabSz="1083945" rtl="0" eaLnBrk="1" latinLnBrk="0" hangingPunct="1">
        <a:defRPr sz="2135" kern="1200">
          <a:solidFill>
            <a:schemeClr val="tx1"/>
          </a:solidFill>
          <a:latin typeface="+mn-lt"/>
          <a:ea typeface="+mn-ea"/>
          <a:cs typeface="+mn-cs"/>
        </a:defRPr>
      </a:lvl7pPr>
      <a:lvl8pPr marL="3794125" algn="l" defTabSz="1083945" rtl="0" eaLnBrk="1" latinLnBrk="0" hangingPunct="1">
        <a:defRPr sz="2135" kern="1200">
          <a:solidFill>
            <a:schemeClr val="tx1"/>
          </a:solidFill>
          <a:latin typeface="+mn-lt"/>
          <a:ea typeface="+mn-ea"/>
          <a:cs typeface="+mn-cs"/>
        </a:defRPr>
      </a:lvl8pPr>
      <a:lvl9pPr marL="4336415" algn="l" defTabSz="1083945" rtl="0" eaLnBrk="1" latinLnBrk="0" hangingPunct="1">
        <a:defRPr sz="213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394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xStyles>
    <p:titleStyle>
      <a:lvl1pPr algn="ctr" defTabSz="1083945" rtl="0" eaLnBrk="1" latinLnBrk="0" hangingPunct="1">
        <a:spcBef>
          <a:spcPct val="0"/>
        </a:spcBef>
        <a:buNone/>
        <a:defRPr sz="5200" kern="1200">
          <a:solidFill>
            <a:schemeClr val="tx1"/>
          </a:solidFill>
          <a:latin typeface="+mj-lt"/>
          <a:ea typeface="+mj-ea"/>
          <a:cs typeface="+mj-cs"/>
        </a:defRPr>
      </a:lvl1pPr>
    </p:titleStyle>
    <p:bodyStyle>
      <a:lvl1pPr marL="406400" indent="-406400" algn="l" defTabSz="108394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1pPr>
      <a:lvl2pPr marL="880745" indent="-339090" algn="l" defTabSz="1083945" rtl="0" eaLnBrk="1" latinLnBrk="0" hangingPunct="1">
        <a:spcBef>
          <a:spcPct val="20000"/>
        </a:spcBef>
        <a:buFont typeface="Arial" panose="020B0604020202020204" pitchFamily="34" charset="0"/>
        <a:buChar char="–"/>
        <a:defRPr sz="3330" kern="1200">
          <a:solidFill>
            <a:schemeClr val="tx1"/>
          </a:solidFill>
          <a:latin typeface="+mn-lt"/>
          <a:ea typeface="+mn-ea"/>
          <a:cs typeface="+mn-cs"/>
        </a:defRPr>
      </a:lvl2pPr>
      <a:lvl3pPr marL="1355090" indent="-271145" algn="l" defTabSz="108394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73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903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13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29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527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69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3945" rtl="0" eaLnBrk="1" latinLnBrk="0" hangingPunct="1">
        <a:defRPr sz="2135" kern="1200">
          <a:solidFill>
            <a:schemeClr val="tx1"/>
          </a:solidFill>
          <a:latin typeface="+mn-lt"/>
          <a:ea typeface="+mn-ea"/>
          <a:cs typeface="+mn-cs"/>
        </a:defRPr>
      </a:lvl1pPr>
      <a:lvl2pPr marL="542290" algn="l" defTabSz="1083945" rtl="0" eaLnBrk="1" latinLnBrk="0" hangingPunct="1">
        <a:defRPr sz="2135" kern="1200">
          <a:solidFill>
            <a:schemeClr val="tx1"/>
          </a:solidFill>
          <a:latin typeface="+mn-lt"/>
          <a:ea typeface="+mn-ea"/>
          <a:cs typeface="+mn-cs"/>
        </a:defRPr>
      </a:lvl2pPr>
      <a:lvl3pPr marL="1083945" algn="l" defTabSz="1083945" rtl="0" eaLnBrk="1" latinLnBrk="0" hangingPunct="1">
        <a:defRPr sz="2135" kern="1200">
          <a:solidFill>
            <a:schemeClr val="tx1"/>
          </a:solidFill>
          <a:latin typeface="+mn-lt"/>
          <a:ea typeface="+mn-ea"/>
          <a:cs typeface="+mn-cs"/>
        </a:defRPr>
      </a:lvl3pPr>
      <a:lvl4pPr marL="1626235" algn="l" defTabSz="1083945" rtl="0" eaLnBrk="1" latinLnBrk="0" hangingPunct="1">
        <a:defRPr sz="2135" kern="1200">
          <a:solidFill>
            <a:schemeClr val="tx1"/>
          </a:solidFill>
          <a:latin typeface="+mn-lt"/>
          <a:ea typeface="+mn-ea"/>
          <a:cs typeface="+mn-cs"/>
        </a:defRPr>
      </a:lvl4pPr>
      <a:lvl5pPr marL="2167890" algn="l" defTabSz="1083945" rtl="0" eaLnBrk="1" latinLnBrk="0" hangingPunct="1">
        <a:defRPr sz="2135" kern="1200">
          <a:solidFill>
            <a:schemeClr val="tx1"/>
          </a:solidFill>
          <a:latin typeface="+mn-lt"/>
          <a:ea typeface="+mn-ea"/>
          <a:cs typeface="+mn-cs"/>
        </a:defRPr>
      </a:lvl5pPr>
      <a:lvl6pPr marL="2710180" algn="l" defTabSz="1083945" rtl="0" eaLnBrk="1" latinLnBrk="0" hangingPunct="1">
        <a:defRPr sz="2135" kern="1200">
          <a:solidFill>
            <a:schemeClr val="tx1"/>
          </a:solidFill>
          <a:latin typeface="+mn-lt"/>
          <a:ea typeface="+mn-ea"/>
          <a:cs typeface="+mn-cs"/>
        </a:defRPr>
      </a:lvl6pPr>
      <a:lvl7pPr marL="3252470" algn="l" defTabSz="1083945" rtl="0" eaLnBrk="1" latinLnBrk="0" hangingPunct="1">
        <a:defRPr sz="2135" kern="1200">
          <a:solidFill>
            <a:schemeClr val="tx1"/>
          </a:solidFill>
          <a:latin typeface="+mn-lt"/>
          <a:ea typeface="+mn-ea"/>
          <a:cs typeface="+mn-cs"/>
        </a:defRPr>
      </a:lvl7pPr>
      <a:lvl8pPr marL="3794125" algn="l" defTabSz="1083945" rtl="0" eaLnBrk="1" latinLnBrk="0" hangingPunct="1">
        <a:defRPr sz="2135" kern="1200">
          <a:solidFill>
            <a:schemeClr val="tx1"/>
          </a:solidFill>
          <a:latin typeface="+mn-lt"/>
          <a:ea typeface="+mn-ea"/>
          <a:cs typeface="+mn-cs"/>
        </a:defRPr>
      </a:lvl8pPr>
      <a:lvl9pPr marL="4336415" algn="l" defTabSz="1083945" rtl="0" eaLnBrk="1" latinLnBrk="0" hangingPunct="1">
        <a:defRPr sz="213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Lst>
  <p:txStyles>
    <p:titleStyle>
      <a:lvl1pPr algn="ctr" defTabSz="1085850" rtl="0" eaLnBrk="1" latinLnBrk="0" hangingPunct="1">
        <a:spcBef>
          <a:spcPct val="0"/>
        </a:spcBef>
        <a:buNone/>
        <a:defRPr sz="5200" kern="1200">
          <a:solidFill>
            <a:schemeClr val="tx1"/>
          </a:solidFill>
          <a:latin typeface="+mj-lt"/>
          <a:ea typeface="+mj-ea"/>
          <a:cs typeface="+mj-cs"/>
        </a:defRPr>
      </a:lvl1pPr>
    </p:titleStyle>
    <p:bodyStyle>
      <a:lvl1pPr marL="407035" indent="-407035" algn="l" defTabSz="108585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2015" indent="-339090" algn="l" defTabSz="1085850"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6995" indent="-271145" algn="l" defTabSz="108585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992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48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77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33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62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45"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850" rtl="0" eaLnBrk="1" latinLnBrk="0" hangingPunct="1">
        <a:defRPr sz="2135" kern="1200">
          <a:solidFill>
            <a:schemeClr val="tx1"/>
          </a:solidFill>
          <a:latin typeface="+mn-lt"/>
          <a:ea typeface="+mn-ea"/>
          <a:cs typeface="+mn-cs"/>
        </a:defRPr>
      </a:lvl1pPr>
      <a:lvl2pPr marL="542925" algn="l" defTabSz="1085850" rtl="0" eaLnBrk="1" latinLnBrk="0" hangingPunct="1">
        <a:defRPr sz="2135" kern="1200">
          <a:solidFill>
            <a:schemeClr val="tx1"/>
          </a:solidFill>
          <a:latin typeface="+mn-lt"/>
          <a:ea typeface="+mn-ea"/>
          <a:cs typeface="+mn-cs"/>
        </a:defRPr>
      </a:lvl2pPr>
      <a:lvl3pPr marL="1085850" algn="l" defTabSz="1085850" rtl="0" eaLnBrk="1" latinLnBrk="0" hangingPunct="1">
        <a:defRPr sz="2135" kern="1200">
          <a:solidFill>
            <a:schemeClr val="tx1"/>
          </a:solidFill>
          <a:latin typeface="+mn-lt"/>
          <a:ea typeface="+mn-ea"/>
          <a:cs typeface="+mn-cs"/>
        </a:defRPr>
      </a:lvl3pPr>
      <a:lvl4pPr marL="1628775" algn="l" defTabSz="1085850" rtl="0" eaLnBrk="1" latinLnBrk="0" hangingPunct="1">
        <a:defRPr sz="2135" kern="1200">
          <a:solidFill>
            <a:schemeClr val="tx1"/>
          </a:solidFill>
          <a:latin typeface="+mn-lt"/>
          <a:ea typeface="+mn-ea"/>
          <a:cs typeface="+mn-cs"/>
        </a:defRPr>
      </a:lvl4pPr>
      <a:lvl5pPr marL="2171700" algn="l" defTabSz="1085850" rtl="0" eaLnBrk="1" latinLnBrk="0" hangingPunct="1">
        <a:defRPr sz="2135" kern="1200">
          <a:solidFill>
            <a:schemeClr val="tx1"/>
          </a:solidFill>
          <a:latin typeface="+mn-lt"/>
          <a:ea typeface="+mn-ea"/>
          <a:cs typeface="+mn-cs"/>
        </a:defRPr>
      </a:lvl5pPr>
      <a:lvl6pPr marL="2714625" algn="l" defTabSz="1085850" rtl="0" eaLnBrk="1" latinLnBrk="0" hangingPunct="1">
        <a:defRPr sz="2135" kern="1200">
          <a:solidFill>
            <a:schemeClr val="tx1"/>
          </a:solidFill>
          <a:latin typeface="+mn-lt"/>
          <a:ea typeface="+mn-ea"/>
          <a:cs typeface="+mn-cs"/>
        </a:defRPr>
      </a:lvl6pPr>
      <a:lvl7pPr marL="3257550" algn="l" defTabSz="1085850" rtl="0" eaLnBrk="1" latinLnBrk="0" hangingPunct="1">
        <a:defRPr sz="2135" kern="1200">
          <a:solidFill>
            <a:schemeClr val="tx1"/>
          </a:solidFill>
          <a:latin typeface="+mn-lt"/>
          <a:ea typeface="+mn-ea"/>
          <a:cs typeface="+mn-cs"/>
        </a:defRPr>
      </a:lvl7pPr>
      <a:lvl8pPr marL="3800475" algn="l" defTabSz="1085850" rtl="0" eaLnBrk="1" latinLnBrk="0" hangingPunct="1">
        <a:defRPr sz="2135" kern="1200">
          <a:solidFill>
            <a:schemeClr val="tx1"/>
          </a:solidFill>
          <a:latin typeface="+mn-lt"/>
          <a:ea typeface="+mn-ea"/>
          <a:cs typeface="+mn-cs"/>
        </a:defRPr>
      </a:lvl8pPr>
      <a:lvl9pPr marL="4343400" algn="l" defTabSz="1085850" rtl="0" eaLnBrk="1" latinLnBrk="0" hangingPunct="1">
        <a:defRPr sz="213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microsoft.com/office/2007/relationships/hdphoto" Target="../media/image15.wdp"/><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2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hyperlink" Target="B&#192;I%207.1%20%20TR&#210;%20CH&#416;I%20ki&#7873;u%20&#7903;%20l&#7847;u%20ng&#432;ng%20b&#237;ch.pptx"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microsoft.com/office/2007/relationships/hdphoto" Target="../media/image15.wdp"/><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xml"/><Relationship Id="rId7" Type="http://schemas.microsoft.com/office/2007/relationships/hdphoto" Target="../media/image15.wdp"/><Relationship Id="rId6" Type="http://schemas.openxmlformats.org/officeDocument/2006/relationships/image" Target="../media/image14.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13.jpeg"/><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3" name="TextBox 2"/>
          <p:cNvSpPr txBox="1"/>
          <p:nvPr/>
        </p:nvSpPr>
        <p:spPr>
          <a:xfrm>
            <a:off x="482990" y="132691"/>
            <a:ext cx="11226020" cy="1338828"/>
          </a:xfrm>
          <a:prstGeom prst="rect">
            <a:avLst/>
          </a:prstGeom>
          <a:solidFill>
            <a:schemeClr val="bg1"/>
          </a:solidFill>
        </p:spPr>
        <p:txBody>
          <a:bodyPr wrap="square" rtlCol="0">
            <a:spAutoFit/>
          </a:bodyPr>
          <a:lstStyle/>
          <a:p>
            <a:pPr algn="ctr">
              <a:lnSpc>
                <a:spcPct val="150000"/>
              </a:lnSpc>
            </a:pPr>
            <a:r>
              <a:rPr lang="en-US" sz="6000" b="1" dirty="0">
                <a:solidFill>
                  <a:srgbClr val="FF0000"/>
                </a:solidFill>
                <a:latin typeface="Times New Roman" panose="02020603050405020304" pitchFamily="18" charset="0"/>
                <a:cs typeface="Times New Roman" panose="02020603050405020304" pitchFamily="18" charset="0"/>
              </a:rPr>
              <a:t>KIỀU Ở LẦU NGƯNG BÍCH</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7" name="Rectangle: Rounded Corners 4"/>
          <p:cNvSpPr txBox="1"/>
          <p:nvPr/>
        </p:nvSpPr>
        <p:spPr>
          <a:xfrm>
            <a:off x="6902695" y="1269114"/>
            <a:ext cx="5289304" cy="19304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defTabSz="1065530">
              <a:lnSpc>
                <a:spcPct val="90000"/>
              </a:lnSpc>
              <a:spcBef>
                <a:spcPct val="0"/>
              </a:spcBef>
              <a:spcAft>
                <a:spcPct val="35000"/>
              </a:spcAft>
            </a:pPr>
            <a:r>
              <a:rPr lang="en-SG" sz="2800" i="1" dirty="0">
                <a:solidFill>
                  <a:srgbClr val="000000"/>
                </a:solidFill>
                <a:latin typeface="Times New Roman" panose="02020603050405020304" pitchFamily="18" charset="0"/>
                <a:cs typeface="Times New Roman" panose="02020603050405020304" pitchFamily="18" charset="0"/>
              </a:rPr>
              <a:t>(</a:t>
            </a:r>
            <a:r>
              <a:rPr lang="en-SG" sz="2800" i="1" dirty="0" err="1">
                <a:solidFill>
                  <a:srgbClr val="000000"/>
                </a:solidFill>
                <a:latin typeface="Times New Roman" panose="02020603050405020304" pitchFamily="18" charset="0"/>
                <a:cs typeface="Times New Roman" panose="02020603050405020304" pitchFamily="18" charset="0"/>
              </a:rPr>
              <a:t>Trích</a:t>
            </a:r>
            <a:r>
              <a:rPr lang="en-SG" sz="2800" i="1" dirty="0">
                <a:solidFill>
                  <a:srgbClr val="000000"/>
                </a:solidFill>
                <a:latin typeface="Times New Roman" panose="02020603050405020304" pitchFamily="18" charset="0"/>
                <a:cs typeface="Times New Roman" panose="02020603050405020304" pitchFamily="18" charset="0"/>
              </a:rPr>
              <a:t> “</a:t>
            </a:r>
            <a:r>
              <a:rPr lang="en-SG" sz="2800" i="1" dirty="0" err="1">
                <a:solidFill>
                  <a:srgbClr val="000000"/>
                </a:solidFill>
                <a:latin typeface="Times New Roman" panose="02020603050405020304" pitchFamily="18" charset="0"/>
                <a:cs typeface="Times New Roman" panose="02020603050405020304" pitchFamily="18" charset="0"/>
              </a:rPr>
              <a:t>Truyện</a:t>
            </a:r>
            <a:r>
              <a:rPr lang="en-SG" sz="2800" i="1" dirty="0">
                <a:solidFill>
                  <a:srgbClr val="000000"/>
                </a:solidFill>
                <a:latin typeface="Times New Roman" panose="02020603050405020304" pitchFamily="18" charset="0"/>
                <a:cs typeface="Times New Roman" panose="02020603050405020304" pitchFamily="18" charset="0"/>
              </a:rPr>
              <a:t> </a:t>
            </a:r>
            <a:r>
              <a:rPr lang="en-SG" sz="2800" i="1" dirty="0" err="1">
                <a:solidFill>
                  <a:srgbClr val="000000"/>
                </a:solidFill>
                <a:latin typeface="Times New Roman" panose="02020603050405020304" pitchFamily="18" charset="0"/>
                <a:cs typeface="Times New Roman" panose="02020603050405020304" pitchFamily="18" charset="0"/>
              </a:rPr>
              <a:t>Kiều</a:t>
            </a:r>
            <a:r>
              <a:rPr lang="en-SG" sz="2800" i="1" dirty="0">
                <a:solidFill>
                  <a:srgbClr val="000000"/>
                </a:solidFill>
                <a:latin typeface="Times New Roman" panose="02020603050405020304" pitchFamily="18" charset="0"/>
                <a:cs typeface="Times New Roman" panose="02020603050405020304" pitchFamily="18" charset="0"/>
              </a:rPr>
              <a:t>”</a:t>
            </a:r>
            <a:endParaRPr lang="en-SG" sz="2800" i="1" dirty="0">
              <a:solidFill>
                <a:srgbClr val="000000"/>
              </a:solidFill>
              <a:latin typeface="Times New Roman" panose="02020603050405020304" pitchFamily="18" charset="0"/>
              <a:cs typeface="Times New Roman" panose="02020603050405020304" pitchFamily="18" charset="0"/>
            </a:endParaRPr>
          </a:p>
          <a:p>
            <a:pPr algn="ctr" defTabSz="1065530">
              <a:lnSpc>
                <a:spcPct val="90000"/>
              </a:lnSpc>
              <a:spcBef>
                <a:spcPct val="0"/>
              </a:spcBef>
              <a:spcAft>
                <a:spcPct val="35000"/>
              </a:spcAft>
            </a:pPr>
            <a:r>
              <a:rPr lang="en-SG" sz="2800" i="1" dirty="0">
                <a:solidFill>
                  <a:srgbClr val="000000"/>
                </a:solidFill>
                <a:latin typeface="Times New Roman" panose="02020603050405020304" pitchFamily="18" charset="0"/>
                <a:cs typeface="Times New Roman" panose="02020603050405020304" pitchFamily="18" charset="0"/>
              </a:rPr>
              <a:t>- </a:t>
            </a:r>
            <a:r>
              <a:rPr lang="en-SG" sz="2800" i="1" dirty="0" err="1">
                <a:solidFill>
                  <a:srgbClr val="000000"/>
                </a:solidFill>
                <a:latin typeface="Times New Roman" panose="02020603050405020304" pitchFamily="18" charset="0"/>
                <a:cs typeface="Times New Roman" panose="02020603050405020304" pitchFamily="18" charset="0"/>
              </a:rPr>
              <a:t>Nguyễn</a:t>
            </a:r>
            <a:r>
              <a:rPr lang="en-SG" sz="2800" i="1" dirty="0">
                <a:solidFill>
                  <a:srgbClr val="000000"/>
                </a:solidFill>
                <a:latin typeface="Times New Roman" panose="02020603050405020304" pitchFamily="18" charset="0"/>
                <a:cs typeface="Times New Roman" panose="02020603050405020304" pitchFamily="18" charset="0"/>
              </a:rPr>
              <a:t> Du)-</a:t>
            </a:r>
            <a:endParaRPr lang="en-SG" sz="2800" i="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9217" y="197966"/>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p:cNvGrpSpPr/>
          <p:nvPr/>
        </p:nvGrpSpPr>
        <p:grpSpPr>
          <a:xfrm>
            <a:off x="319937" y="693325"/>
            <a:ext cx="9956827" cy="496647"/>
            <a:chOff x="644526" y="2766774"/>
            <a:chExt cx="19916245" cy="993289"/>
          </a:xfrm>
        </p:grpSpPr>
        <p:sp>
          <p:nvSpPr>
            <p:cNvPr id="18" name="TextBox 17"/>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Hoàn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cô</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đơn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buồn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tủi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ở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lầu</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Bích</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0" name="TextBox 19"/>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Rectangle 11"/>
          <p:cNvSpPr/>
          <p:nvPr/>
        </p:nvSpPr>
        <p:spPr>
          <a:xfrm>
            <a:off x="8198946" y="1782274"/>
            <a:ext cx="2419902" cy="584773"/>
          </a:xfrm>
          <a:prstGeom prst="rect">
            <a:avLst/>
          </a:prstGeom>
          <a:solidFill>
            <a:schemeClr val="accent5">
              <a:lumMod val="20000"/>
              <a:lumOff val="80000"/>
            </a:schemeClr>
          </a:solidFill>
        </p:spPr>
        <p:txBody>
          <a:bodyPr wrap="square" lIns="91348" tIns="45719" rIns="91348" bIns="45719">
            <a:spAutoFit/>
          </a:bodyPr>
          <a:lstStyle/>
          <a:p>
            <a:pPr algn="ctr" defTabSz="913130"/>
            <a:r>
              <a:rPr lang="en-SG" sz="3200" b="1" i="1" dirty="0">
                <a:solidFill>
                  <a:prstClr val="black"/>
                </a:solidFill>
                <a:latin typeface="Times New Roman" panose="02020603050405020304" pitchFamily="18" charset="0"/>
                <a:cs typeface="Times New Roman" panose="02020603050405020304" pitchFamily="18" charset="0"/>
              </a:rPr>
              <a:t>* </a:t>
            </a:r>
            <a:r>
              <a:rPr lang="en-SG" sz="3200" b="1" i="1" dirty="0" err="1">
                <a:solidFill>
                  <a:prstClr val="black"/>
                </a:solidFill>
                <a:latin typeface="Times New Roman" panose="02020603050405020304" pitchFamily="18" charset="0"/>
                <a:cs typeface="Times New Roman" panose="02020603050405020304" pitchFamily="18" charset="0"/>
              </a:rPr>
              <a:t>Tâm</a:t>
            </a:r>
            <a:r>
              <a:rPr lang="en-SG" sz="3200" b="1" i="1" dirty="0">
                <a:solidFill>
                  <a:prstClr val="black"/>
                </a:solidFill>
                <a:latin typeface="Times New Roman" panose="02020603050405020304" pitchFamily="18" charset="0"/>
                <a:cs typeface="Times New Roman" panose="02020603050405020304" pitchFamily="18" charset="0"/>
              </a:rPr>
              <a:t> </a:t>
            </a:r>
            <a:r>
              <a:rPr lang="en-SG" sz="3200" b="1" i="1" dirty="0" err="1">
                <a:solidFill>
                  <a:prstClr val="black"/>
                </a:solidFill>
                <a:latin typeface="Times New Roman" panose="02020603050405020304" pitchFamily="18" charset="0"/>
                <a:cs typeface="Times New Roman" panose="02020603050405020304" pitchFamily="18" charset="0"/>
              </a:rPr>
              <a:t>trạng</a:t>
            </a:r>
            <a:r>
              <a:rPr lang="en-SG" sz="3200" b="1" i="1" dirty="0">
                <a:solidFill>
                  <a:prstClr val="black"/>
                </a:solidFill>
                <a:latin typeface="Times New Roman" panose="02020603050405020304" pitchFamily="18" charset="0"/>
                <a:cs typeface="Times New Roman" panose="02020603050405020304" pitchFamily="18" charset="0"/>
              </a:rPr>
              <a:t> </a:t>
            </a:r>
            <a:endParaRPr lang="en-SG" sz="3200" b="1" i="1"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259578" y="1782273"/>
            <a:ext cx="2335124" cy="584773"/>
          </a:xfrm>
          <a:prstGeom prst="rect">
            <a:avLst/>
          </a:prstGeom>
          <a:solidFill>
            <a:schemeClr val="accent5">
              <a:lumMod val="20000"/>
              <a:lumOff val="80000"/>
            </a:schemeClr>
          </a:solidFill>
        </p:spPr>
        <p:txBody>
          <a:bodyPr wrap="square" lIns="91348" tIns="45719" rIns="91348" bIns="45719">
            <a:spAutoFit/>
          </a:bodyPr>
          <a:lstStyle/>
          <a:p>
            <a:pPr algn="ctr" defTabSz="913130"/>
            <a:r>
              <a:rPr lang="en-SG" sz="3200" b="1" i="1" dirty="0">
                <a:solidFill>
                  <a:prstClr val="black"/>
                </a:solidFill>
                <a:latin typeface="Times New Roman" panose="02020603050405020304" pitchFamily="18" charset="0"/>
                <a:cs typeface="Times New Roman" panose="02020603050405020304" pitchFamily="18" charset="0"/>
              </a:rPr>
              <a:t>* </a:t>
            </a:r>
            <a:r>
              <a:rPr lang="en-SG" sz="3200" b="1" i="1" dirty="0" err="1">
                <a:solidFill>
                  <a:prstClr val="black"/>
                </a:solidFill>
                <a:latin typeface="Times New Roman" panose="02020603050405020304" pitchFamily="18" charset="0"/>
                <a:cs typeface="Times New Roman" panose="02020603050405020304" pitchFamily="18" charset="0"/>
              </a:rPr>
              <a:t>Cảnh</a:t>
            </a:r>
            <a:r>
              <a:rPr lang="en-SG" sz="3200" b="1" i="1" dirty="0">
                <a:solidFill>
                  <a:prstClr val="black"/>
                </a:solidFill>
                <a:latin typeface="Times New Roman" panose="02020603050405020304" pitchFamily="18" charset="0"/>
                <a:cs typeface="Times New Roman" panose="02020603050405020304" pitchFamily="18" charset="0"/>
              </a:rPr>
              <a:t> </a:t>
            </a:r>
            <a:r>
              <a:rPr lang="en-SG" sz="3200" b="1" i="1" dirty="0" err="1">
                <a:solidFill>
                  <a:prstClr val="black"/>
                </a:solidFill>
                <a:latin typeface="Times New Roman" panose="02020603050405020304" pitchFamily="18" charset="0"/>
                <a:cs typeface="Times New Roman" panose="02020603050405020304" pitchFamily="18" charset="0"/>
              </a:rPr>
              <a:t>vật</a:t>
            </a:r>
            <a:endParaRPr lang="en-SG" sz="3200" b="1" i="1" dirty="0">
              <a:solidFill>
                <a:prstClr val="black"/>
              </a:solidFill>
              <a:latin typeface="Times New Roman" panose="02020603050405020304" pitchFamily="18" charset="0"/>
              <a:cs typeface="Times New Roman" panose="02020603050405020304" pitchFamily="18" charset="0"/>
            </a:endParaRPr>
          </a:p>
        </p:txBody>
      </p:sp>
      <p:sp>
        <p:nvSpPr>
          <p:cNvPr id="26" name="Text Box 19"/>
          <p:cNvSpPr txBox="1">
            <a:spLocks noChangeArrowheads="1"/>
          </p:cNvSpPr>
          <p:nvPr/>
        </p:nvSpPr>
        <p:spPr bwMode="auto">
          <a:xfrm>
            <a:off x="377478" y="2614398"/>
            <a:ext cx="40528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fontAlgn="base">
              <a:spcBef>
                <a:spcPct val="50000"/>
              </a:spcBef>
              <a:spcAft>
                <a:spcPct val="0"/>
              </a:spcAft>
              <a:defRPr/>
            </a:pPr>
            <a:r>
              <a:rPr lang="en-US" sz="2800" b="1" i="1" dirty="0" err="1"/>
              <a:t>Đẹp</a:t>
            </a:r>
            <a:r>
              <a:rPr lang="en-US" sz="2800" b="1" i="1" dirty="0"/>
              <a:t>, </a:t>
            </a:r>
            <a:r>
              <a:rPr lang="en-US" sz="2800" b="1" i="1" dirty="0" err="1"/>
              <a:t>thoáng</a:t>
            </a:r>
            <a:r>
              <a:rPr lang="en-US" sz="2800" b="1" i="1" dirty="0"/>
              <a:t> </a:t>
            </a:r>
            <a:r>
              <a:rPr lang="en-US" sz="2800" b="1" i="1" dirty="0" err="1"/>
              <a:t>đãng</a:t>
            </a:r>
            <a:r>
              <a:rPr lang="en-US" sz="2800" b="1" i="1" dirty="0"/>
              <a:t> </a:t>
            </a:r>
            <a:r>
              <a:rPr lang="en-US" sz="2800" b="1" i="1" dirty="0" err="1"/>
              <a:t>nên</a:t>
            </a:r>
            <a:r>
              <a:rPr lang="en-US" sz="2800" b="1" i="1" dirty="0"/>
              <a:t> </a:t>
            </a:r>
            <a:r>
              <a:rPr lang="en-US" sz="2800" b="1" i="1" dirty="0" err="1"/>
              <a:t>thơ</a:t>
            </a:r>
            <a:r>
              <a:rPr lang="en-US" sz="2800" b="1" i="1" dirty="0"/>
              <a:t> </a:t>
            </a:r>
            <a:r>
              <a:rPr lang="en-US" sz="2800" b="1" i="1" dirty="0" err="1"/>
              <a:t>nhưng</a:t>
            </a:r>
            <a:r>
              <a:rPr lang="en-US" sz="2800" b="1" i="1" dirty="0"/>
              <a:t> </a:t>
            </a:r>
            <a:r>
              <a:rPr lang="en-US" sz="2800" b="1" i="1" dirty="0" err="1"/>
              <a:t>mênh</a:t>
            </a:r>
            <a:r>
              <a:rPr lang="en-US" sz="2800" b="1" i="1" dirty="0"/>
              <a:t> </a:t>
            </a:r>
            <a:r>
              <a:rPr lang="en-US" sz="2800" b="1" i="1" dirty="0" err="1"/>
              <a:t>mông</a:t>
            </a:r>
            <a:r>
              <a:rPr lang="en-US" sz="2800" b="1" i="1" dirty="0"/>
              <a:t>, </a:t>
            </a:r>
            <a:r>
              <a:rPr lang="en-US" sz="2800" b="1" i="1" dirty="0" err="1"/>
              <a:t>vắng</a:t>
            </a:r>
            <a:r>
              <a:rPr lang="en-US" sz="2800" b="1" i="1" dirty="0"/>
              <a:t> </a:t>
            </a:r>
            <a:r>
              <a:rPr lang="en-US" sz="2800" b="1" i="1" dirty="0" err="1"/>
              <a:t>lặng</a:t>
            </a:r>
            <a:r>
              <a:rPr lang="en-US" sz="2800" b="1" i="1" dirty="0"/>
              <a:t>, </a:t>
            </a:r>
            <a:r>
              <a:rPr lang="en-US" sz="2800" b="1" i="1" dirty="0" err="1"/>
              <a:t>heo</a:t>
            </a:r>
            <a:r>
              <a:rPr lang="en-US" sz="2800" b="1" i="1" dirty="0"/>
              <a:t> </a:t>
            </a:r>
            <a:r>
              <a:rPr lang="en-US" sz="2800" b="1" i="1" dirty="0" err="1"/>
              <a:t>hút</a:t>
            </a:r>
            <a:r>
              <a:rPr lang="en-US" sz="2800" b="1" i="1" dirty="0"/>
              <a:t>.</a:t>
            </a:r>
            <a:endParaRPr lang="en-US" sz="2800" b="1" i="1" dirty="0"/>
          </a:p>
        </p:txBody>
      </p:sp>
      <p:sp>
        <p:nvSpPr>
          <p:cNvPr id="27" name="Text Box 39"/>
          <p:cNvSpPr txBox="1">
            <a:spLocks noChangeArrowheads="1"/>
          </p:cNvSpPr>
          <p:nvPr/>
        </p:nvSpPr>
        <p:spPr bwMode="auto">
          <a:xfrm>
            <a:off x="7316110" y="2614398"/>
            <a:ext cx="418557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fontAlgn="base">
              <a:spcBef>
                <a:spcPct val="50000"/>
              </a:spcBef>
              <a:spcAft>
                <a:spcPct val="0"/>
              </a:spcAft>
              <a:defRPr/>
            </a:pPr>
            <a:r>
              <a:rPr lang="en-US" sz="2800" b="1" i="1" dirty="0" err="1"/>
              <a:t>Gợi</a:t>
            </a:r>
            <a:r>
              <a:rPr lang="en-US" sz="2800" b="1" i="1" dirty="0"/>
              <a:t> </a:t>
            </a:r>
            <a:r>
              <a:rPr lang="en-US" sz="2800" b="1" i="1" dirty="0" err="1"/>
              <a:t>sự</a:t>
            </a:r>
            <a:r>
              <a:rPr lang="en-US" sz="2800" b="1" i="1" dirty="0"/>
              <a:t> </a:t>
            </a:r>
            <a:r>
              <a:rPr lang="en-US" sz="2800" b="1" i="1" dirty="0" err="1"/>
              <a:t>đơn</a:t>
            </a:r>
            <a:r>
              <a:rPr lang="en-US" sz="2800" b="1" i="1" dirty="0"/>
              <a:t> </a:t>
            </a:r>
            <a:r>
              <a:rPr lang="en-US" sz="2800" b="1" i="1" dirty="0" err="1"/>
              <a:t>điệu</a:t>
            </a:r>
            <a:r>
              <a:rPr lang="en-US" sz="2800" b="1" i="1" dirty="0"/>
              <a:t>, </a:t>
            </a:r>
            <a:r>
              <a:rPr lang="en-US" sz="2800" b="1" i="1" dirty="0" err="1"/>
              <a:t>ảm</a:t>
            </a:r>
            <a:r>
              <a:rPr lang="en-US" sz="2800" b="1" i="1" dirty="0"/>
              <a:t> </a:t>
            </a:r>
            <a:r>
              <a:rPr lang="en-US" sz="2800" b="1" i="1" dirty="0" err="1"/>
              <a:t>đạm</a:t>
            </a:r>
            <a:r>
              <a:rPr lang="en-US" sz="2800" b="1" i="1" dirty="0"/>
              <a:t>. </a:t>
            </a:r>
            <a:r>
              <a:rPr lang="en-US" sz="2800" b="1" i="1" dirty="0" err="1"/>
              <a:t>Bộc</a:t>
            </a:r>
            <a:r>
              <a:rPr lang="en-US" sz="2800" b="1" i="1" dirty="0"/>
              <a:t> </a:t>
            </a:r>
            <a:r>
              <a:rPr lang="en-US" sz="2800" b="1" i="1" dirty="0" err="1"/>
              <a:t>lộ</a:t>
            </a:r>
            <a:r>
              <a:rPr lang="en-US" sz="2800" b="1" i="1" dirty="0"/>
              <a:t> </a:t>
            </a:r>
            <a:r>
              <a:rPr lang="en-US" sz="2800" b="1" i="1" dirty="0" err="1"/>
              <a:t>sự</a:t>
            </a:r>
            <a:r>
              <a:rPr lang="en-US" sz="2800" b="1" i="1" dirty="0"/>
              <a:t> </a:t>
            </a:r>
            <a:r>
              <a:rPr lang="en-US" sz="2800" b="1" i="1" dirty="0" err="1"/>
              <a:t>chán</a:t>
            </a:r>
            <a:r>
              <a:rPr lang="en-US" sz="2800" b="1" i="1" dirty="0"/>
              <a:t> </a:t>
            </a:r>
            <a:r>
              <a:rPr lang="en-US" sz="2800" b="1" i="1" dirty="0" err="1"/>
              <a:t>nản</a:t>
            </a:r>
            <a:r>
              <a:rPr lang="en-US" sz="2800" b="1" i="1" dirty="0"/>
              <a:t>, </a:t>
            </a:r>
            <a:r>
              <a:rPr lang="en-US" sz="2800" b="1" i="1" dirty="0" err="1"/>
              <a:t>buồn</a:t>
            </a:r>
            <a:r>
              <a:rPr lang="en-US" sz="2800" b="1" i="1" dirty="0"/>
              <a:t> </a:t>
            </a:r>
            <a:r>
              <a:rPr lang="en-US" sz="2800" b="1" i="1" dirty="0" err="1"/>
              <a:t>tủi</a:t>
            </a:r>
            <a:r>
              <a:rPr lang="en-US" sz="2800" b="1" i="1" dirty="0"/>
              <a:t>, </a:t>
            </a:r>
            <a:r>
              <a:rPr lang="en-US" sz="2800" b="1" i="1" dirty="0" err="1"/>
              <a:t>cô</a:t>
            </a:r>
            <a:r>
              <a:rPr lang="en-US" sz="2800" b="1" i="1" dirty="0"/>
              <a:t> </a:t>
            </a:r>
            <a:r>
              <a:rPr lang="en-US" sz="2800" b="1" i="1" dirty="0" err="1"/>
              <a:t>đơn</a:t>
            </a:r>
            <a:r>
              <a:rPr lang="en-US" sz="2800" b="1" i="1" dirty="0"/>
              <a:t>, </a:t>
            </a:r>
            <a:r>
              <a:rPr lang="en-US" sz="2800" b="1" i="1" dirty="0" err="1"/>
              <a:t>bẽ</a:t>
            </a:r>
            <a:r>
              <a:rPr lang="en-US" sz="2800" b="1" i="1" dirty="0"/>
              <a:t> </a:t>
            </a:r>
            <a:r>
              <a:rPr lang="en-US" sz="2800" b="1" i="1" dirty="0" err="1"/>
              <a:t>bàng</a:t>
            </a:r>
            <a:r>
              <a:rPr lang="en-US" sz="2800" b="1" i="1" dirty="0"/>
              <a:t>.</a:t>
            </a:r>
            <a:endParaRPr lang="en-US" sz="2800" b="1" i="1" dirty="0"/>
          </a:p>
        </p:txBody>
      </p:sp>
      <p:pic>
        <p:nvPicPr>
          <p:cNvPr id="30" name="Picture 2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4670868" y="1593576"/>
            <a:ext cx="2404739" cy="2507015"/>
          </a:xfrm>
          <a:prstGeom prst="ellipse">
            <a:avLst/>
          </a:prstGeom>
          <a:ln>
            <a:noFill/>
          </a:ln>
          <a:effectLst>
            <a:softEdge rad="112500"/>
          </a:effectLst>
        </p:spPr>
      </p:pic>
      <p:sp>
        <p:nvSpPr>
          <p:cNvPr id="4" name="Right Brace 3"/>
          <p:cNvSpPr/>
          <p:nvPr/>
        </p:nvSpPr>
        <p:spPr>
          <a:xfrm rot="5400000">
            <a:off x="5594138" y="1222605"/>
            <a:ext cx="634622" cy="68852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 Box 41"/>
          <p:cNvSpPr txBox="1">
            <a:spLocks noChangeArrowheads="1"/>
          </p:cNvSpPr>
          <p:nvPr/>
        </p:nvSpPr>
        <p:spPr bwMode="auto">
          <a:xfrm>
            <a:off x="4047961" y="3980051"/>
            <a:ext cx="3999932" cy="707886"/>
          </a:xfrm>
          <a:prstGeom prst="rect">
            <a:avLst/>
          </a:prstGeom>
          <a:no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pPr>
            <a:r>
              <a:rPr lang="en-US" sz="4000" b="1" dirty="0" err="1">
                <a:solidFill>
                  <a:srgbClr val="FF0000"/>
                </a:solidFill>
              </a:rPr>
              <a:t>Tả</a:t>
            </a:r>
            <a:r>
              <a:rPr lang="en-US" sz="4000" b="1" dirty="0">
                <a:solidFill>
                  <a:srgbClr val="FF0000"/>
                </a:solidFill>
              </a:rPr>
              <a:t> </a:t>
            </a:r>
            <a:r>
              <a:rPr lang="en-US" sz="4000" b="1" dirty="0" err="1">
                <a:solidFill>
                  <a:srgbClr val="FF0000"/>
                </a:solidFill>
              </a:rPr>
              <a:t>cảnh</a:t>
            </a:r>
            <a:r>
              <a:rPr lang="en-US" sz="4000" b="1" dirty="0">
                <a:solidFill>
                  <a:srgbClr val="FF0000"/>
                </a:solidFill>
              </a:rPr>
              <a:t> </a:t>
            </a:r>
            <a:r>
              <a:rPr lang="en-US" sz="4000" b="1" dirty="0" err="1">
                <a:solidFill>
                  <a:srgbClr val="FF0000"/>
                </a:solidFill>
              </a:rPr>
              <a:t>ngụ</a:t>
            </a:r>
            <a:r>
              <a:rPr lang="en-US" sz="4000" b="1" dirty="0">
                <a:solidFill>
                  <a:srgbClr val="FF0000"/>
                </a:solidFill>
              </a:rPr>
              <a:t> </a:t>
            </a:r>
            <a:r>
              <a:rPr lang="en-US" sz="4000" b="1" dirty="0" err="1">
                <a:solidFill>
                  <a:srgbClr val="FF0000"/>
                </a:solidFill>
              </a:rPr>
              <a:t>tình</a:t>
            </a:r>
            <a:endParaRPr lang="en-US" sz="4000" b="1" dirty="0">
              <a:solidFill>
                <a:srgbClr val="FF0000"/>
              </a:solidFill>
            </a:endParaRPr>
          </a:p>
        </p:txBody>
      </p:sp>
      <p:sp>
        <p:nvSpPr>
          <p:cNvPr id="32" name="TextBox 31"/>
          <p:cNvSpPr txBox="1">
            <a:spLocks noChangeArrowheads="1"/>
          </p:cNvSpPr>
          <p:nvPr/>
        </p:nvSpPr>
        <p:spPr bwMode="auto">
          <a:xfrm>
            <a:off x="226592" y="5055828"/>
            <a:ext cx="11293289" cy="1570038"/>
          </a:xfrm>
          <a:prstGeom prst="rect">
            <a:avLst/>
          </a:prstGeom>
          <a:solidFill>
            <a:schemeClr val="accent5"/>
          </a:solid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dirty="0">
                <a:solidFill>
                  <a:schemeClr val="bg1"/>
                </a:solidFill>
                <a:sym typeface="Wingdings" panose="05000000000000000000" pitchFamily="2" charset="2"/>
              </a:rPr>
              <a:t> </a:t>
            </a:r>
            <a:r>
              <a:rPr lang="en-US" b="1" dirty="0" err="1">
                <a:solidFill>
                  <a:schemeClr val="bg1"/>
                </a:solidFill>
                <a:sym typeface="Wingdings" panose="05000000000000000000" pitchFamily="2" charset="2"/>
              </a:rPr>
              <a:t>Tiểu</a:t>
            </a:r>
            <a:r>
              <a:rPr lang="en-US" b="1" dirty="0">
                <a:solidFill>
                  <a:schemeClr val="bg1"/>
                </a:solidFill>
                <a:sym typeface="Wingdings" panose="05000000000000000000" pitchFamily="2" charset="2"/>
              </a:rPr>
              <a:t> </a:t>
            </a:r>
            <a:r>
              <a:rPr lang="en-US" b="1" dirty="0" err="1">
                <a:solidFill>
                  <a:schemeClr val="bg1"/>
                </a:solidFill>
                <a:sym typeface="Wingdings" panose="05000000000000000000" pitchFamily="2" charset="2"/>
              </a:rPr>
              <a:t>kết</a:t>
            </a:r>
            <a:r>
              <a:rPr lang="en-US" b="1" dirty="0">
                <a:solidFill>
                  <a:schemeClr val="bg1"/>
                </a:solidFill>
                <a:sym typeface="Wingdings" panose="05000000000000000000" pitchFamily="2" charset="2"/>
              </a:rPr>
              <a:t> 6 </a:t>
            </a:r>
            <a:r>
              <a:rPr lang="en-US" b="1" dirty="0" err="1">
                <a:solidFill>
                  <a:schemeClr val="bg1"/>
                </a:solidFill>
                <a:sym typeface="Wingdings" panose="05000000000000000000" pitchFamily="2" charset="2"/>
              </a:rPr>
              <a:t>câu</a:t>
            </a:r>
            <a:r>
              <a:rPr lang="en-US" b="1" dirty="0">
                <a:solidFill>
                  <a:schemeClr val="bg1"/>
                </a:solidFill>
                <a:sym typeface="Wingdings" panose="05000000000000000000" pitchFamily="2" charset="2"/>
              </a:rPr>
              <a:t> </a:t>
            </a:r>
            <a:r>
              <a:rPr lang="en-US" b="1" dirty="0" err="1">
                <a:solidFill>
                  <a:schemeClr val="bg1"/>
                </a:solidFill>
                <a:sym typeface="Wingdings" panose="05000000000000000000" pitchFamily="2" charset="2"/>
              </a:rPr>
              <a:t>đầu</a:t>
            </a:r>
            <a:r>
              <a:rPr lang="en-US" b="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Bằng</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bút</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pháp</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tả</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cảnh</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ngụ</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tình</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kết</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hợp</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hệ</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thống</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thi</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ảnh</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ước</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lệ</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ngôn</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ngữ</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giàu</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sắc</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thái</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biểu</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cảm</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Nguyễn</a:t>
            </a:r>
            <a:r>
              <a:rPr lang="en-US" b="1" i="1" dirty="0">
                <a:solidFill>
                  <a:schemeClr val="bg1"/>
                </a:solidFill>
                <a:sym typeface="Wingdings" panose="05000000000000000000" pitchFamily="2" charset="2"/>
              </a:rPr>
              <a:t> Du </a:t>
            </a:r>
            <a:r>
              <a:rPr lang="en-US" b="1" i="1" dirty="0" err="1">
                <a:solidFill>
                  <a:schemeClr val="bg1"/>
                </a:solidFill>
                <a:sym typeface="Wingdings" panose="05000000000000000000" pitchFamily="2" charset="2"/>
              </a:rPr>
              <a:t>đã</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khắc</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họa</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bức</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tranh</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thiên</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nhiên</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mênh</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mông</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vắng</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lặng</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Và</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trên</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nền</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của</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khung</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cảnh</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ấy</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là</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hình</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ảnh</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nàng</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Kiều</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lẻ</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loi</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cô</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độc</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với</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bao</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nỗi</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niềm</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tâm</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sự</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đau</a:t>
            </a:r>
            <a:r>
              <a:rPr lang="en-US" b="1" i="1" dirty="0">
                <a:solidFill>
                  <a:schemeClr val="bg1"/>
                </a:solidFill>
                <a:sym typeface="Wingdings" panose="05000000000000000000" pitchFamily="2" charset="2"/>
              </a:rPr>
              <a:t> </a:t>
            </a:r>
            <a:r>
              <a:rPr lang="en-US" b="1" i="1" dirty="0" err="1">
                <a:solidFill>
                  <a:schemeClr val="bg1"/>
                </a:solidFill>
                <a:sym typeface="Wingdings" panose="05000000000000000000" pitchFamily="2" charset="2"/>
              </a:rPr>
              <a:t>thương</a:t>
            </a:r>
            <a:r>
              <a:rPr lang="en-US" b="1" i="1" dirty="0">
                <a:solidFill>
                  <a:schemeClr val="bg1"/>
                </a:solidFill>
                <a:sym typeface="Wingdings" panose="05000000000000000000" pitchFamily="2" charset="2"/>
              </a:rPr>
              <a:t>.</a:t>
            </a:r>
            <a:endParaRPr lang="en-US" b="1"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ppt_x"/>
                                          </p:val>
                                        </p:tav>
                                        <p:tav tm="100000">
                                          <p:val>
                                            <p:strVal val="#ppt_x"/>
                                          </p:val>
                                        </p:tav>
                                      </p:tavLst>
                                    </p:anim>
                                    <p:anim calcmode="lin" valueType="num">
                                      <p:cBhvr additive="base">
                                        <p:cTn id="3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6" grpId="0"/>
      <p:bldP spid="27" grpId="0"/>
      <p:bldP spid="4" grpId="0" animBg="1"/>
      <p:bldP spid="31" grpId="0"/>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4772" y="0"/>
            <a:ext cx="11315132" cy="6858000"/>
          </a:xfrm>
          <a:prstGeom prst="rect">
            <a:avLst/>
          </a:prstGeom>
        </p:spPr>
      </p:pic>
      <p:sp>
        <p:nvSpPr>
          <p:cNvPr id="4" name="TextBox 3"/>
          <p:cNvSpPr txBox="1"/>
          <p:nvPr/>
        </p:nvSpPr>
        <p:spPr>
          <a:xfrm>
            <a:off x="589328" y="4691044"/>
            <a:ext cx="11226020" cy="1938992"/>
          </a:xfrm>
          <a:prstGeom prst="rect">
            <a:avLst/>
          </a:prstGeom>
          <a:solidFill>
            <a:schemeClr val="bg1"/>
          </a:solidFill>
        </p:spPr>
        <p:txBody>
          <a:bodyPr wrap="square" rtlCol="0">
            <a:spAutoFit/>
          </a:bodyPr>
          <a:lstStyle/>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Cảnh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nào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cảnh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chẳng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đeo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sầu</a:t>
            </a:r>
            <a:endParaRPr lang="en-US" sz="4000" b="1" dirty="0">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en-US" sz="4000" b="1" dirty="0" err="1">
                <a:solidFill>
                  <a:srgbClr val="FF0000"/>
                </a:solidFill>
                <a:latin typeface="Times New Roman" panose="02020603050405020304" pitchFamily="18" charset="0"/>
                <a:cs typeface="Times New Roman" panose="02020603050405020304" pitchFamily="18" charset="0"/>
              </a:rPr>
              <a:t>Người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buồn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cảnh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vui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bao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giờ</a:t>
            </a:r>
            <a:r>
              <a:rPr lang="en-US" sz="4000" b="1"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9217" y="197966"/>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p:cNvGrpSpPr/>
          <p:nvPr/>
        </p:nvGrpSpPr>
        <p:grpSpPr>
          <a:xfrm>
            <a:off x="319937" y="693325"/>
            <a:ext cx="9956827" cy="496647"/>
            <a:chOff x="644526" y="2766774"/>
            <a:chExt cx="19916245" cy="993289"/>
          </a:xfrm>
        </p:grpSpPr>
        <p:sp>
          <p:nvSpPr>
            <p:cNvPr id="18" name="TextBox 17"/>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lòng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thương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nhớ</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0" name="TextBox 19"/>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3600" y="1415742"/>
            <a:ext cx="4920224" cy="5129486"/>
          </a:xfrm>
          <a:prstGeom prst="ellipse">
            <a:avLst/>
          </a:prstGeom>
          <a:ln>
            <a:noFill/>
          </a:ln>
          <a:effectLst>
            <a:softEdge rad="112500"/>
          </a:effectLst>
        </p:spPr>
      </p:pic>
      <p:sp>
        <p:nvSpPr>
          <p:cNvPr id="21" name="Rectangle 3"/>
          <p:cNvSpPr txBox="1">
            <a:spLocks noRot="1" noChangeArrowheads="1"/>
          </p:cNvSpPr>
          <p:nvPr/>
        </p:nvSpPr>
        <p:spPr>
          <a:xfrm>
            <a:off x="5613824" y="984853"/>
            <a:ext cx="6710104" cy="5029200"/>
          </a:xfrm>
          <a:prstGeom prst="rect">
            <a:avLst/>
          </a:prstGeom>
        </p:spPr>
        <p:txBody>
          <a:bodyPr rtlCol="0">
            <a:noAutofit/>
          </a:bodyPr>
          <a:lstStyle>
            <a:lvl1pPr marL="407670" indent="-407670" algn="l" defTabSz="108648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3285" indent="-339725" algn="l" defTabSz="1086485"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8900" indent="-271780" algn="l" defTabSz="10864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2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38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94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0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606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8990"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indent="-182880">
              <a:lnSpc>
                <a:spcPct val="150000"/>
              </a:lnSpc>
              <a:buClr>
                <a:schemeClr val="accent6">
                  <a:lumMod val="75000"/>
                </a:schemeClr>
              </a:buClr>
              <a:buFont typeface="Arial" panose="020B0604020202020204" pitchFamily="34" charset="0"/>
              <a:buNone/>
              <a:defRPr/>
            </a:pPr>
            <a:r>
              <a:rPr lang="en-US" sz="2800" i="1" dirty="0">
                <a:latin typeface="Times New Roman" panose="02020603050405020304" pitchFamily="18" charset="0"/>
              </a:rPr>
              <a:t>     </a:t>
            </a:r>
            <a:r>
              <a:rPr lang="en-US" sz="2800" i="1" dirty="0" err="1">
                <a:latin typeface="Times New Roman" panose="02020603050405020304" pitchFamily="18" charset="0"/>
              </a:rPr>
              <a:t>Tưởng</a:t>
            </a:r>
            <a:r>
              <a:rPr lang="en-US" sz="2800" i="1" dirty="0">
                <a:latin typeface="Times New Roman" panose="02020603050405020304" pitchFamily="18" charset="0"/>
              </a:rPr>
              <a:t> </a:t>
            </a:r>
            <a:r>
              <a:rPr lang="en-US" sz="2800" i="1" dirty="0" err="1">
                <a:latin typeface="Times New Roman" panose="02020603050405020304" pitchFamily="18" charset="0"/>
              </a:rPr>
              <a:t>người</a:t>
            </a:r>
            <a:r>
              <a:rPr lang="en-US" sz="2800" i="1" dirty="0">
                <a:latin typeface="Times New Roman" panose="02020603050405020304" pitchFamily="18" charset="0"/>
              </a:rPr>
              <a:t> </a:t>
            </a:r>
            <a:r>
              <a:rPr lang="en-US" sz="2800" i="1" dirty="0" err="1">
                <a:latin typeface="Times New Roman" panose="02020603050405020304" pitchFamily="18" charset="0"/>
              </a:rPr>
              <a:t>dưới</a:t>
            </a:r>
            <a:r>
              <a:rPr lang="en-US" sz="2800" i="1" dirty="0">
                <a:latin typeface="Times New Roman" panose="02020603050405020304" pitchFamily="18" charset="0"/>
              </a:rPr>
              <a:t> </a:t>
            </a:r>
            <a:r>
              <a:rPr lang="en-US" sz="2800" i="1" dirty="0" err="1">
                <a:latin typeface="Times New Roman" panose="02020603050405020304" pitchFamily="18" charset="0"/>
              </a:rPr>
              <a:t>nguyệt</a:t>
            </a:r>
            <a:r>
              <a:rPr lang="en-US" sz="2800" i="1" dirty="0">
                <a:latin typeface="Times New Roman" panose="02020603050405020304" pitchFamily="18" charset="0"/>
              </a:rPr>
              <a:t> </a:t>
            </a:r>
            <a:r>
              <a:rPr lang="en-US" sz="2800" i="1" dirty="0" err="1">
                <a:latin typeface="Times New Roman" panose="02020603050405020304" pitchFamily="18" charset="0"/>
              </a:rPr>
              <a:t>chén</a:t>
            </a:r>
            <a:r>
              <a:rPr lang="en-US" sz="2800" i="1" dirty="0">
                <a:latin typeface="Times New Roman" panose="02020603050405020304" pitchFamily="18" charset="0"/>
              </a:rPr>
              <a:t> </a:t>
            </a:r>
            <a:r>
              <a:rPr lang="en-US" sz="2800" i="1" dirty="0" err="1">
                <a:latin typeface="Times New Roman" panose="02020603050405020304" pitchFamily="18" charset="0"/>
              </a:rPr>
              <a:t>đồng</a:t>
            </a:r>
            <a:r>
              <a:rPr lang="en-US" sz="2800" i="1" dirty="0">
                <a:latin typeface="Times New Roman" panose="02020603050405020304" pitchFamily="18" charset="0"/>
              </a:rPr>
              <a:t>,</a:t>
            </a:r>
            <a:endParaRPr lang="en-US" sz="2800" i="1" dirty="0">
              <a:latin typeface="Times New Roman" panose="02020603050405020304" pitchFamily="18" charset="0"/>
            </a:endParaRPr>
          </a:p>
          <a:p>
            <a:pPr indent="-182880">
              <a:lnSpc>
                <a:spcPct val="150000"/>
              </a:lnSpc>
              <a:buClr>
                <a:schemeClr val="accent6">
                  <a:lumMod val="75000"/>
                </a:schemeClr>
              </a:buClr>
              <a:buFont typeface="Arial" panose="020B0604020202020204" pitchFamily="34" charset="0"/>
              <a:buNone/>
              <a:defRPr/>
            </a:pPr>
            <a:r>
              <a:rPr lang="en-US" sz="2800" i="1" dirty="0">
                <a:latin typeface="Times New Roman" panose="02020603050405020304" pitchFamily="18" charset="0"/>
              </a:rPr>
              <a:t>Tin </a:t>
            </a:r>
            <a:r>
              <a:rPr lang="en-US" sz="2800" i="1" dirty="0" err="1">
                <a:latin typeface="Times New Roman" panose="02020603050405020304" pitchFamily="18" charset="0"/>
              </a:rPr>
              <a:t>sương</a:t>
            </a:r>
            <a:r>
              <a:rPr lang="en-US" sz="2800" i="1" dirty="0">
                <a:latin typeface="Times New Roman" panose="02020603050405020304" pitchFamily="18" charset="0"/>
              </a:rPr>
              <a:t> </a:t>
            </a:r>
            <a:r>
              <a:rPr lang="en-US" sz="2800" i="1" dirty="0" err="1">
                <a:latin typeface="Times New Roman" panose="02020603050405020304" pitchFamily="18" charset="0"/>
              </a:rPr>
              <a:t>luống</a:t>
            </a:r>
            <a:r>
              <a:rPr lang="en-US" sz="2800" i="1" dirty="0">
                <a:latin typeface="Times New Roman" panose="02020603050405020304" pitchFamily="18" charset="0"/>
              </a:rPr>
              <a:t> </a:t>
            </a:r>
            <a:r>
              <a:rPr lang="en-US" sz="2800" i="1" dirty="0" err="1">
                <a:latin typeface="Times New Roman" panose="02020603050405020304" pitchFamily="18" charset="0"/>
              </a:rPr>
              <a:t>những</a:t>
            </a:r>
            <a:r>
              <a:rPr lang="en-US" sz="2800" i="1" dirty="0">
                <a:latin typeface="Times New Roman" panose="02020603050405020304" pitchFamily="18" charset="0"/>
              </a:rPr>
              <a:t> </a:t>
            </a:r>
            <a:r>
              <a:rPr lang="en-US" sz="2800" i="1" dirty="0" err="1">
                <a:latin typeface="Times New Roman" panose="02020603050405020304" pitchFamily="18" charset="0"/>
              </a:rPr>
              <a:t>rày</a:t>
            </a:r>
            <a:r>
              <a:rPr lang="en-US" sz="2800" i="1" dirty="0">
                <a:latin typeface="Times New Roman" panose="02020603050405020304" pitchFamily="18" charset="0"/>
              </a:rPr>
              <a:t> </a:t>
            </a:r>
            <a:r>
              <a:rPr lang="en-US" sz="2800" i="1" dirty="0" err="1">
                <a:latin typeface="Times New Roman" panose="02020603050405020304" pitchFamily="18" charset="0"/>
              </a:rPr>
              <a:t>trông</a:t>
            </a:r>
            <a:r>
              <a:rPr lang="en-US" sz="2800" i="1" dirty="0">
                <a:latin typeface="Times New Roman" panose="02020603050405020304" pitchFamily="18" charset="0"/>
              </a:rPr>
              <a:t> </a:t>
            </a:r>
            <a:r>
              <a:rPr lang="en-US" sz="2800" i="1" dirty="0" err="1">
                <a:latin typeface="Times New Roman" panose="02020603050405020304" pitchFamily="18" charset="0"/>
              </a:rPr>
              <a:t>mai</a:t>
            </a:r>
            <a:r>
              <a:rPr lang="en-US" sz="2800" i="1" dirty="0">
                <a:latin typeface="Times New Roman" panose="02020603050405020304" pitchFamily="18" charset="0"/>
              </a:rPr>
              <a:t> </a:t>
            </a:r>
            <a:r>
              <a:rPr lang="en-US" sz="2800" i="1" dirty="0" err="1">
                <a:latin typeface="Times New Roman" panose="02020603050405020304" pitchFamily="18" charset="0"/>
              </a:rPr>
              <a:t>chờ</a:t>
            </a:r>
            <a:r>
              <a:rPr lang="en-US" sz="2800" i="1" dirty="0">
                <a:latin typeface="Times New Roman" panose="02020603050405020304" pitchFamily="18" charset="0"/>
              </a:rPr>
              <a:t>.</a:t>
            </a:r>
            <a:endParaRPr lang="en-US" sz="2800" i="1" dirty="0">
              <a:latin typeface="Times New Roman" panose="02020603050405020304" pitchFamily="18" charset="0"/>
            </a:endParaRPr>
          </a:p>
          <a:p>
            <a:pPr indent="-182880">
              <a:lnSpc>
                <a:spcPct val="150000"/>
              </a:lnSpc>
              <a:buClr>
                <a:schemeClr val="accent6">
                  <a:lumMod val="75000"/>
                </a:schemeClr>
              </a:buClr>
              <a:buFont typeface="Arial" panose="020B0604020202020204" pitchFamily="34" charset="0"/>
              <a:buNone/>
              <a:defRPr/>
            </a:pPr>
            <a:r>
              <a:rPr lang="en-US" sz="2800" i="1" dirty="0">
                <a:latin typeface="Times New Roman" panose="02020603050405020304" pitchFamily="18" charset="0"/>
              </a:rPr>
              <a:t>     </a:t>
            </a:r>
            <a:r>
              <a:rPr lang="en-US" sz="2800" i="1" dirty="0" err="1">
                <a:latin typeface="Times New Roman" panose="02020603050405020304" pitchFamily="18" charset="0"/>
              </a:rPr>
              <a:t>Bên</a:t>
            </a:r>
            <a:r>
              <a:rPr lang="en-US" sz="2800" i="1" dirty="0">
                <a:latin typeface="Times New Roman" panose="02020603050405020304" pitchFamily="18" charset="0"/>
              </a:rPr>
              <a:t> </a:t>
            </a:r>
            <a:r>
              <a:rPr lang="en-US" sz="2800" i="1" dirty="0" err="1">
                <a:latin typeface="Times New Roman" panose="02020603050405020304" pitchFamily="18" charset="0"/>
              </a:rPr>
              <a:t>trời</a:t>
            </a:r>
            <a:r>
              <a:rPr lang="en-US" sz="2800" i="1" dirty="0">
                <a:latin typeface="Times New Roman" panose="02020603050405020304" pitchFamily="18" charset="0"/>
              </a:rPr>
              <a:t> </a:t>
            </a:r>
            <a:r>
              <a:rPr lang="en-US" sz="2800" i="1" dirty="0" err="1">
                <a:latin typeface="Times New Roman" panose="02020603050405020304" pitchFamily="18" charset="0"/>
              </a:rPr>
              <a:t>góc</a:t>
            </a:r>
            <a:r>
              <a:rPr lang="en-US" sz="2800" i="1" dirty="0">
                <a:latin typeface="Times New Roman" panose="02020603050405020304" pitchFamily="18" charset="0"/>
              </a:rPr>
              <a:t> </a:t>
            </a:r>
            <a:r>
              <a:rPr lang="en-US" sz="2800" i="1" dirty="0" err="1">
                <a:latin typeface="Times New Roman" panose="02020603050405020304" pitchFamily="18" charset="0"/>
              </a:rPr>
              <a:t>bể</a:t>
            </a:r>
            <a:r>
              <a:rPr lang="en-US" sz="2800" i="1" dirty="0">
                <a:latin typeface="Times New Roman" panose="02020603050405020304" pitchFamily="18" charset="0"/>
              </a:rPr>
              <a:t> </a:t>
            </a:r>
            <a:r>
              <a:rPr lang="en-US" sz="2800" i="1" dirty="0" err="1">
                <a:latin typeface="Times New Roman" panose="02020603050405020304" pitchFamily="18" charset="0"/>
              </a:rPr>
              <a:t>bơ</a:t>
            </a:r>
            <a:r>
              <a:rPr lang="en-US" sz="2800" i="1" dirty="0">
                <a:latin typeface="Times New Roman" panose="02020603050405020304" pitchFamily="18" charset="0"/>
              </a:rPr>
              <a:t> </a:t>
            </a:r>
            <a:r>
              <a:rPr lang="en-US" sz="2800" i="1" dirty="0" err="1">
                <a:latin typeface="Times New Roman" panose="02020603050405020304" pitchFamily="18" charset="0"/>
              </a:rPr>
              <a:t>vơ</a:t>
            </a:r>
            <a:r>
              <a:rPr lang="en-US" sz="2800" i="1" dirty="0">
                <a:latin typeface="Times New Roman" panose="02020603050405020304" pitchFamily="18" charset="0"/>
              </a:rPr>
              <a:t>, </a:t>
            </a:r>
            <a:endParaRPr lang="en-US" sz="2800" i="1" dirty="0">
              <a:latin typeface="Times New Roman" panose="02020603050405020304" pitchFamily="18" charset="0"/>
            </a:endParaRPr>
          </a:p>
          <a:p>
            <a:pPr indent="-182880">
              <a:lnSpc>
                <a:spcPct val="150000"/>
              </a:lnSpc>
              <a:buClr>
                <a:schemeClr val="accent6">
                  <a:lumMod val="75000"/>
                </a:schemeClr>
              </a:buClr>
              <a:buFont typeface="Arial" panose="020B0604020202020204" pitchFamily="34" charset="0"/>
              <a:buNone/>
              <a:defRPr/>
            </a:pPr>
            <a:r>
              <a:rPr lang="en-US" sz="2800" i="1" dirty="0" err="1">
                <a:latin typeface="Times New Roman" panose="02020603050405020304" pitchFamily="18" charset="0"/>
              </a:rPr>
              <a:t>Tấm</a:t>
            </a:r>
            <a:r>
              <a:rPr lang="en-US" sz="2800" i="1" dirty="0">
                <a:latin typeface="Times New Roman" panose="02020603050405020304" pitchFamily="18" charset="0"/>
              </a:rPr>
              <a:t> son </a:t>
            </a:r>
            <a:r>
              <a:rPr lang="en-US" sz="2800" i="1" dirty="0" err="1">
                <a:latin typeface="Times New Roman" panose="02020603050405020304" pitchFamily="18" charset="0"/>
              </a:rPr>
              <a:t>gột</a:t>
            </a:r>
            <a:r>
              <a:rPr lang="en-US" sz="2800" i="1" dirty="0">
                <a:latin typeface="Times New Roman" panose="02020603050405020304" pitchFamily="18" charset="0"/>
              </a:rPr>
              <a:t> </a:t>
            </a:r>
            <a:r>
              <a:rPr lang="en-US" sz="2800" i="1" dirty="0" err="1">
                <a:latin typeface="Times New Roman" panose="02020603050405020304" pitchFamily="18" charset="0"/>
              </a:rPr>
              <a:t>rửa</a:t>
            </a:r>
            <a:r>
              <a:rPr lang="en-US" sz="2800" i="1" dirty="0">
                <a:latin typeface="Times New Roman" panose="02020603050405020304" pitchFamily="18" charset="0"/>
              </a:rPr>
              <a:t> </a:t>
            </a:r>
            <a:r>
              <a:rPr lang="en-US" sz="2800" i="1" dirty="0" err="1">
                <a:latin typeface="Times New Roman" panose="02020603050405020304" pitchFamily="18" charset="0"/>
              </a:rPr>
              <a:t>bao</a:t>
            </a:r>
            <a:r>
              <a:rPr lang="en-US" sz="2800" i="1" dirty="0">
                <a:latin typeface="Times New Roman" panose="02020603050405020304" pitchFamily="18" charset="0"/>
              </a:rPr>
              <a:t> </a:t>
            </a:r>
            <a:r>
              <a:rPr lang="en-US" sz="2800" i="1" dirty="0" err="1">
                <a:latin typeface="Times New Roman" panose="02020603050405020304" pitchFamily="18" charset="0"/>
              </a:rPr>
              <a:t>giờ</a:t>
            </a:r>
            <a:r>
              <a:rPr lang="en-US" sz="2800" i="1" dirty="0">
                <a:latin typeface="Times New Roman" panose="02020603050405020304" pitchFamily="18" charset="0"/>
              </a:rPr>
              <a:t> </a:t>
            </a:r>
            <a:r>
              <a:rPr lang="en-US" sz="2800" i="1" dirty="0" err="1">
                <a:latin typeface="Times New Roman" panose="02020603050405020304" pitchFamily="18" charset="0"/>
              </a:rPr>
              <a:t>cho</a:t>
            </a:r>
            <a:r>
              <a:rPr lang="en-US" sz="2800" i="1" dirty="0">
                <a:latin typeface="Times New Roman" panose="02020603050405020304" pitchFamily="18" charset="0"/>
              </a:rPr>
              <a:t> </a:t>
            </a:r>
            <a:r>
              <a:rPr lang="en-US" sz="2800" i="1" dirty="0" err="1">
                <a:latin typeface="Times New Roman" panose="02020603050405020304" pitchFamily="18" charset="0"/>
              </a:rPr>
              <a:t>phai</a:t>
            </a:r>
            <a:r>
              <a:rPr lang="en-US" sz="2800" i="1" dirty="0">
                <a:latin typeface="Times New Roman" panose="02020603050405020304" pitchFamily="18" charset="0"/>
              </a:rPr>
              <a:t>.</a:t>
            </a:r>
            <a:endParaRPr lang="en-US" sz="2800" i="1" dirty="0">
              <a:latin typeface="Times New Roman" panose="02020603050405020304" pitchFamily="18" charset="0"/>
            </a:endParaRPr>
          </a:p>
          <a:p>
            <a:pPr indent="-182880">
              <a:lnSpc>
                <a:spcPct val="150000"/>
              </a:lnSpc>
              <a:buClr>
                <a:schemeClr val="accent6">
                  <a:lumMod val="75000"/>
                </a:schemeClr>
              </a:buClr>
              <a:buFont typeface="Arial" panose="020B0604020202020204" pitchFamily="34" charset="0"/>
              <a:buNone/>
              <a:defRPr/>
            </a:pPr>
            <a:r>
              <a:rPr lang="en-US" sz="2800" i="1" dirty="0">
                <a:latin typeface="Times New Roman" panose="02020603050405020304" pitchFamily="18" charset="0"/>
              </a:rPr>
              <a:t>     </a:t>
            </a:r>
            <a:r>
              <a:rPr lang="en-US" sz="2800" i="1" dirty="0" err="1">
                <a:latin typeface="Times New Roman" panose="02020603050405020304" pitchFamily="18" charset="0"/>
              </a:rPr>
              <a:t>Xót</a:t>
            </a:r>
            <a:r>
              <a:rPr lang="en-US" sz="2800" i="1" dirty="0">
                <a:latin typeface="Times New Roman" panose="02020603050405020304" pitchFamily="18" charset="0"/>
              </a:rPr>
              <a:t> </a:t>
            </a:r>
            <a:r>
              <a:rPr lang="en-US" sz="2800" i="1" dirty="0" err="1">
                <a:latin typeface="Times New Roman" panose="02020603050405020304" pitchFamily="18" charset="0"/>
              </a:rPr>
              <a:t>người</a:t>
            </a:r>
            <a:r>
              <a:rPr lang="en-US" sz="2800" i="1" dirty="0">
                <a:latin typeface="Times New Roman" panose="02020603050405020304" pitchFamily="18" charset="0"/>
              </a:rPr>
              <a:t> </a:t>
            </a:r>
            <a:r>
              <a:rPr lang="en-US" sz="2800" i="1" dirty="0" err="1">
                <a:latin typeface="Times New Roman" panose="02020603050405020304" pitchFamily="18" charset="0"/>
              </a:rPr>
              <a:t>tựa</a:t>
            </a:r>
            <a:r>
              <a:rPr lang="en-US" sz="2800" i="1" dirty="0">
                <a:latin typeface="Times New Roman" panose="02020603050405020304" pitchFamily="18" charset="0"/>
              </a:rPr>
              <a:t> </a:t>
            </a:r>
            <a:r>
              <a:rPr lang="en-US" sz="2800" i="1" dirty="0" err="1">
                <a:latin typeface="Times New Roman" panose="02020603050405020304" pitchFamily="18" charset="0"/>
              </a:rPr>
              <a:t>cửa</a:t>
            </a:r>
            <a:r>
              <a:rPr lang="en-US" sz="2800" i="1" dirty="0">
                <a:latin typeface="Times New Roman" panose="02020603050405020304" pitchFamily="18" charset="0"/>
              </a:rPr>
              <a:t> </a:t>
            </a:r>
            <a:r>
              <a:rPr lang="en-US" sz="2800" i="1" dirty="0" err="1">
                <a:latin typeface="Times New Roman" panose="02020603050405020304" pitchFamily="18" charset="0"/>
              </a:rPr>
              <a:t>hôm</a:t>
            </a:r>
            <a:r>
              <a:rPr lang="en-US" sz="2800" i="1" dirty="0">
                <a:latin typeface="Times New Roman" panose="02020603050405020304" pitchFamily="18" charset="0"/>
              </a:rPr>
              <a:t> </a:t>
            </a:r>
            <a:r>
              <a:rPr lang="en-US" sz="2800" i="1" dirty="0" err="1">
                <a:latin typeface="Times New Roman" panose="02020603050405020304" pitchFamily="18" charset="0"/>
              </a:rPr>
              <a:t>mai</a:t>
            </a:r>
            <a:r>
              <a:rPr lang="en-US" sz="2800" i="1" dirty="0">
                <a:latin typeface="Times New Roman" panose="02020603050405020304" pitchFamily="18" charset="0"/>
              </a:rPr>
              <a:t>,</a:t>
            </a:r>
            <a:endParaRPr lang="en-US" sz="2800" i="1" dirty="0">
              <a:latin typeface="Times New Roman" panose="02020603050405020304" pitchFamily="18" charset="0"/>
            </a:endParaRPr>
          </a:p>
          <a:p>
            <a:pPr indent="-182880">
              <a:lnSpc>
                <a:spcPct val="150000"/>
              </a:lnSpc>
              <a:buClr>
                <a:schemeClr val="accent6">
                  <a:lumMod val="75000"/>
                </a:schemeClr>
              </a:buClr>
              <a:buFont typeface="Arial" panose="020B0604020202020204" pitchFamily="34" charset="0"/>
              <a:buNone/>
              <a:defRPr/>
            </a:pPr>
            <a:r>
              <a:rPr lang="en-US" sz="2800" i="1" dirty="0" err="1">
                <a:latin typeface="Times New Roman" panose="02020603050405020304" pitchFamily="18" charset="0"/>
              </a:rPr>
              <a:t>Quạt</a:t>
            </a:r>
            <a:r>
              <a:rPr lang="en-US" sz="2800" i="1" dirty="0">
                <a:latin typeface="Times New Roman" panose="02020603050405020304" pitchFamily="18" charset="0"/>
              </a:rPr>
              <a:t> </a:t>
            </a:r>
            <a:r>
              <a:rPr lang="en-US" sz="2800" i="1" dirty="0" err="1">
                <a:latin typeface="Times New Roman" panose="02020603050405020304" pitchFamily="18" charset="0"/>
              </a:rPr>
              <a:t>nồng</a:t>
            </a:r>
            <a:r>
              <a:rPr lang="en-US" sz="2800" i="1" dirty="0">
                <a:latin typeface="Times New Roman" panose="02020603050405020304" pitchFamily="18" charset="0"/>
              </a:rPr>
              <a:t> </a:t>
            </a:r>
            <a:r>
              <a:rPr lang="en-US" sz="2800" i="1" dirty="0" err="1">
                <a:latin typeface="Times New Roman" panose="02020603050405020304" pitchFamily="18" charset="0"/>
              </a:rPr>
              <a:t>ấp</a:t>
            </a:r>
            <a:r>
              <a:rPr lang="en-US" sz="2800" i="1" dirty="0">
                <a:latin typeface="Times New Roman" panose="02020603050405020304" pitchFamily="18" charset="0"/>
              </a:rPr>
              <a:t> </a:t>
            </a:r>
            <a:r>
              <a:rPr lang="en-US" sz="2800" i="1" dirty="0" err="1">
                <a:latin typeface="Times New Roman" panose="02020603050405020304" pitchFamily="18" charset="0"/>
              </a:rPr>
              <a:t>lạnh</a:t>
            </a:r>
            <a:r>
              <a:rPr lang="en-US" sz="2800" i="1" dirty="0">
                <a:latin typeface="Times New Roman" panose="02020603050405020304" pitchFamily="18" charset="0"/>
              </a:rPr>
              <a:t> </a:t>
            </a:r>
            <a:r>
              <a:rPr lang="en-US" sz="2800" i="1" dirty="0" err="1">
                <a:latin typeface="Times New Roman" panose="02020603050405020304" pitchFamily="18" charset="0"/>
              </a:rPr>
              <a:t>những</a:t>
            </a:r>
            <a:r>
              <a:rPr lang="en-US" sz="2800" i="1" dirty="0">
                <a:latin typeface="Times New Roman" panose="02020603050405020304" pitchFamily="18" charset="0"/>
              </a:rPr>
              <a:t> </a:t>
            </a:r>
            <a:r>
              <a:rPr lang="en-US" sz="2800" i="1" dirty="0" err="1">
                <a:latin typeface="Times New Roman" panose="02020603050405020304" pitchFamily="18" charset="0"/>
              </a:rPr>
              <a:t>ai</a:t>
            </a:r>
            <a:r>
              <a:rPr lang="en-US" sz="2800" i="1" dirty="0">
                <a:latin typeface="Times New Roman" panose="02020603050405020304" pitchFamily="18" charset="0"/>
              </a:rPr>
              <a:t> </a:t>
            </a:r>
            <a:r>
              <a:rPr lang="en-US" sz="2800" i="1" dirty="0" err="1">
                <a:latin typeface="Times New Roman" panose="02020603050405020304" pitchFamily="18" charset="0"/>
              </a:rPr>
              <a:t>đó</a:t>
            </a:r>
            <a:r>
              <a:rPr lang="en-US" sz="2800" i="1" dirty="0">
                <a:latin typeface="Times New Roman" panose="02020603050405020304" pitchFamily="18" charset="0"/>
              </a:rPr>
              <a:t> </a:t>
            </a:r>
            <a:r>
              <a:rPr lang="en-US" sz="2800" i="1" dirty="0" err="1">
                <a:latin typeface="Times New Roman" panose="02020603050405020304" pitchFamily="18" charset="0"/>
              </a:rPr>
              <a:t>giờ</a:t>
            </a:r>
            <a:r>
              <a:rPr lang="en-US" sz="2800" i="1" dirty="0">
                <a:latin typeface="Times New Roman" panose="02020603050405020304" pitchFamily="18" charset="0"/>
              </a:rPr>
              <a:t>?</a:t>
            </a:r>
            <a:endParaRPr lang="en-US" sz="2800" i="1" dirty="0">
              <a:latin typeface="Times New Roman" panose="02020603050405020304" pitchFamily="18" charset="0"/>
            </a:endParaRPr>
          </a:p>
          <a:p>
            <a:pPr indent="-182880">
              <a:lnSpc>
                <a:spcPct val="150000"/>
              </a:lnSpc>
              <a:buClr>
                <a:schemeClr val="accent6">
                  <a:lumMod val="75000"/>
                </a:schemeClr>
              </a:buClr>
              <a:buFont typeface="Arial" panose="020B0604020202020204" pitchFamily="34" charset="0"/>
              <a:buNone/>
              <a:defRPr/>
            </a:pPr>
            <a:r>
              <a:rPr lang="en-US" sz="2800" i="1" dirty="0">
                <a:latin typeface="Times New Roman" panose="02020603050405020304" pitchFamily="18" charset="0"/>
              </a:rPr>
              <a:t>     </a:t>
            </a:r>
            <a:r>
              <a:rPr lang="en-US" sz="2800" i="1" dirty="0" err="1">
                <a:latin typeface="Times New Roman" panose="02020603050405020304" pitchFamily="18" charset="0"/>
              </a:rPr>
              <a:t>Sân</a:t>
            </a:r>
            <a:r>
              <a:rPr lang="en-US" sz="2800" i="1" dirty="0">
                <a:latin typeface="Times New Roman" panose="02020603050405020304" pitchFamily="18" charset="0"/>
              </a:rPr>
              <a:t> Lai </a:t>
            </a:r>
            <a:r>
              <a:rPr lang="en-US" sz="2800" i="1" dirty="0" err="1">
                <a:latin typeface="Times New Roman" panose="02020603050405020304" pitchFamily="18" charset="0"/>
              </a:rPr>
              <a:t>cách</a:t>
            </a:r>
            <a:r>
              <a:rPr lang="en-US" sz="2800" i="1" dirty="0">
                <a:latin typeface="Times New Roman" panose="02020603050405020304" pitchFamily="18" charset="0"/>
              </a:rPr>
              <a:t> </a:t>
            </a:r>
            <a:r>
              <a:rPr lang="en-US" sz="2800" i="1" dirty="0" err="1">
                <a:latin typeface="Times New Roman" panose="02020603050405020304" pitchFamily="18" charset="0"/>
              </a:rPr>
              <a:t>mấy</a:t>
            </a:r>
            <a:r>
              <a:rPr lang="en-US" sz="2800" i="1" dirty="0">
                <a:latin typeface="Times New Roman" panose="02020603050405020304" pitchFamily="18" charset="0"/>
              </a:rPr>
              <a:t> </a:t>
            </a:r>
            <a:r>
              <a:rPr lang="en-US" sz="2800" i="1" dirty="0" err="1">
                <a:latin typeface="Times New Roman" panose="02020603050405020304" pitchFamily="18" charset="0"/>
              </a:rPr>
              <a:t>nắng</a:t>
            </a:r>
            <a:r>
              <a:rPr lang="en-US" sz="2800" i="1" dirty="0">
                <a:latin typeface="Times New Roman" panose="02020603050405020304" pitchFamily="18" charset="0"/>
              </a:rPr>
              <a:t> </a:t>
            </a:r>
            <a:r>
              <a:rPr lang="en-US" sz="2800" i="1" dirty="0" err="1">
                <a:latin typeface="Times New Roman" panose="02020603050405020304" pitchFamily="18" charset="0"/>
              </a:rPr>
              <a:t>mưa</a:t>
            </a:r>
            <a:r>
              <a:rPr lang="en-US" sz="2800" i="1" dirty="0">
                <a:latin typeface="Times New Roman" panose="02020603050405020304" pitchFamily="18" charset="0"/>
              </a:rPr>
              <a:t>, </a:t>
            </a:r>
            <a:endParaRPr lang="en-US" sz="2800" i="1" dirty="0">
              <a:latin typeface="Times New Roman" panose="02020603050405020304" pitchFamily="18" charset="0"/>
            </a:endParaRPr>
          </a:p>
          <a:p>
            <a:pPr indent="-182880">
              <a:lnSpc>
                <a:spcPct val="150000"/>
              </a:lnSpc>
              <a:buClr>
                <a:schemeClr val="accent6">
                  <a:lumMod val="75000"/>
                </a:schemeClr>
              </a:buClr>
              <a:buFont typeface="Arial" panose="020B0604020202020204" pitchFamily="34" charset="0"/>
              <a:buNone/>
              <a:defRPr/>
            </a:pPr>
            <a:r>
              <a:rPr lang="en-US" sz="2800" i="1" dirty="0" err="1">
                <a:latin typeface="Times New Roman" panose="02020603050405020304" pitchFamily="18" charset="0"/>
              </a:rPr>
              <a:t>Có</a:t>
            </a:r>
            <a:r>
              <a:rPr lang="en-US" sz="2800" i="1" dirty="0">
                <a:latin typeface="Times New Roman" panose="02020603050405020304" pitchFamily="18" charset="0"/>
              </a:rPr>
              <a:t> </a:t>
            </a:r>
            <a:r>
              <a:rPr lang="en-US" sz="2800" i="1" dirty="0" err="1">
                <a:latin typeface="Times New Roman" panose="02020603050405020304" pitchFamily="18" charset="0"/>
              </a:rPr>
              <a:t>khi</a:t>
            </a:r>
            <a:r>
              <a:rPr lang="en-US" sz="2800" i="1" dirty="0">
                <a:latin typeface="Times New Roman" panose="02020603050405020304" pitchFamily="18" charset="0"/>
              </a:rPr>
              <a:t> </a:t>
            </a:r>
            <a:r>
              <a:rPr lang="en-US" sz="2800" i="1" dirty="0" err="1">
                <a:latin typeface="Times New Roman" panose="02020603050405020304" pitchFamily="18" charset="0"/>
              </a:rPr>
              <a:t>gốc</a:t>
            </a:r>
            <a:r>
              <a:rPr lang="en-US" sz="2800" i="1" dirty="0">
                <a:latin typeface="Times New Roman" panose="02020603050405020304" pitchFamily="18" charset="0"/>
              </a:rPr>
              <a:t> </a:t>
            </a:r>
            <a:r>
              <a:rPr lang="en-US" sz="2800" i="1" dirty="0" err="1">
                <a:latin typeface="Times New Roman" panose="02020603050405020304" pitchFamily="18" charset="0"/>
              </a:rPr>
              <a:t>tử</a:t>
            </a:r>
            <a:r>
              <a:rPr lang="en-US" sz="2800" i="1" dirty="0">
                <a:latin typeface="Times New Roman" panose="02020603050405020304" pitchFamily="18" charset="0"/>
              </a:rPr>
              <a:t> </a:t>
            </a:r>
            <a:r>
              <a:rPr lang="en-US" sz="2800" i="1" dirty="0" err="1">
                <a:latin typeface="Times New Roman" panose="02020603050405020304" pitchFamily="18" charset="0"/>
              </a:rPr>
              <a:t>đã</a:t>
            </a:r>
            <a:r>
              <a:rPr lang="en-US" sz="2800" i="1" dirty="0">
                <a:latin typeface="Times New Roman" panose="02020603050405020304" pitchFamily="18" charset="0"/>
              </a:rPr>
              <a:t> </a:t>
            </a:r>
            <a:r>
              <a:rPr lang="en-US" sz="2800" i="1" dirty="0" err="1">
                <a:latin typeface="Times New Roman" panose="02020603050405020304" pitchFamily="18" charset="0"/>
              </a:rPr>
              <a:t>vừa</a:t>
            </a:r>
            <a:r>
              <a:rPr lang="en-US" sz="2800" i="1" dirty="0">
                <a:latin typeface="Times New Roman" panose="02020603050405020304" pitchFamily="18" charset="0"/>
              </a:rPr>
              <a:t> </a:t>
            </a:r>
            <a:r>
              <a:rPr lang="en-US" sz="2800" i="1" dirty="0" err="1">
                <a:latin typeface="Times New Roman" panose="02020603050405020304" pitchFamily="18" charset="0"/>
              </a:rPr>
              <a:t>người</a:t>
            </a:r>
            <a:r>
              <a:rPr lang="en-US" sz="2800" i="1" dirty="0">
                <a:latin typeface="Times New Roman" panose="02020603050405020304" pitchFamily="18" charset="0"/>
              </a:rPr>
              <a:t> </a:t>
            </a:r>
            <a:r>
              <a:rPr lang="en-US" sz="2800" i="1" dirty="0" err="1">
                <a:latin typeface="Times New Roman" panose="02020603050405020304" pitchFamily="18" charset="0"/>
              </a:rPr>
              <a:t>ôm</a:t>
            </a:r>
            <a:r>
              <a:rPr lang="en-US" sz="2800" i="1" dirty="0">
                <a:latin typeface="Times New Roman" panose="02020603050405020304" pitchFamily="18" charset="0"/>
              </a:rPr>
              <a:t>. </a:t>
            </a:r>
            <a:endParaRPr lang="en-US" sz="2800" i="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9217" y="197966"/>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p:cNvGrpSpPr/>
          <p:nvPr/>
        </p:nvGrpSpPr>
        <p:grpSpPr>
          <a:xfrm>
            <a:off x="319937" y="693325"/>
            <a:ext cx="9956827" cy="496647"/>
            <a:chOff x="644526" y="2766774"/>
            <a:chExt cx="19916245" cy="993289"/>
          </a:xfrm>
        </p:grpSpPr>
        <p:sp>
          <p:nvSpPr>
            <p:cNvPr id="18" name="TextBox 17"/>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lòng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thương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nhớ</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0" name="TextBox 19"/>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1" name="Rectangle 3"/>
          <p:cNvSpPr txBox="1">
            <a:spLocks noRot="1" noChangeArrowheads="1"/>
          </p:cNvSpPr>
          <p:nvPr/>
        </p:nvSpPr>
        <p:spPr>
          <a:xfrm>
            <a:off x="6506190" y="1418068"/>
            <a:ext cx="6710104" cy="2741871"/>
          </a:xfrm>
          <a:prstGeom prst="rect">
            <a:avLst/>
          </a:prstGeom>
        </p:spPr>
        <p:txBody>
          <a:bodyPr rtlCol="0">
            <a:noAutofit/>
          </a:bodyPr>
          <a:lstStyle>
            <a:lvl1pPr marL="407670" indent="-407670" algn="l" defTabSz="108648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3285" indent="-339725" algn="l" defTabSz="1086485"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8900" indent="-271780" algn="l" defTabSz="10864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2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38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94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0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606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8990"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indent="-182880">
              <a:lnSpc>
                <a:spcPct val="150000"/>
              </a:lnSpc>
              <a:buClr>
                <a:srgbClr val="F79646">
                  <a:lumMod val="75000"/>
                </a:srgbClr>
              </a:buClr>
              <a:buFont typeface="Arial" panose="020B0604020202020204" pitchFamily="34" charset="0"/>
              <a:buNone/>
              <a:defRPr/>
            </a:pP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Xót</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người</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tựa</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cửa</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hôm</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mai</a:t>
            </a:r>
            <a:r>
              <a:rPr lang="en-US" sz="2400" i="1" dirty="0">
                <a:solidFill>
                  <a:prstClr val="black"/>
                </a:solidFill>
                <a:latin typeface="Times New Roman" panose="02020603050405020304" pitchFamily="18" charset="0"/>
              </a:rPr>
              <a:t>,</a:t>
            </a:r>
            <a:endParaRPr lang="en-US" sz="2400" i="1" dirty="0">
              <a:solidFill>
                <a:prstClr val="black"/>
              </a:solidFill>
              <a:latin typeface="Times New Roman" panose="02020603050405020304" pitchFamily="18" charset="0"/>
            </a:endParaRPr>
          </a:p>
          <a:p>
            <a:pPr indent="-182880">
              <a:lnSpc>
                <a:spcPct val="150000"/>
              </a:lnSpc>
              <a:buClr>
                <a:srgbClr val="F79646">
                  <a:lumMod val="75000"/>
                </a:srgbClr>
              </a:buClr>
              <a:buFont typeface="Arial" panose="020B0604020202020204" pitchFamily="34" charset="0"/>
              <a:buNone/>
              <a:defRPr/>
            </a:pPr>
            <a:r>
              <a:rPr lang="en-US" sz="2400" i="1" dirty="0" err="1">
                <a:solidFill>
                  <a:prstClr val="black"/>
                </a:solidFill>
                <a:latin typeface="Times New Roman" panose="02020603050405020304" pitchFamily="18" charset="0"/>
              </a:rPr>
              <a:t>Quạt</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nồng</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ấp</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lạnh</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những</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ai</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đó</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giờ</a:t>
            </a:r>
            <a:r>
              <a:rPr lang="en-US" sz="2400" i="1" dirty="0">
                <a:solidFill>
                  <a:prstClr val="black"/>
                </a:solidFill>
                <a:latin typeface="Times New Roman" panose="02020603050405020304" pitchFamily="18" charset="0"/>
              </a:rPr>
              <a:t>?</a:t>
            </a:r>
            <a:endParaRPr lang="en-US" sz="2400" i="1" dirty="0">
              <a:solidFill>
                <a:prstClr val="black"/>
              </a:solidFill>
              <a:latin typeface="Times New Roman" panose="02020603050405020304" pitchFamily="18" charset="0"/>
            </a:endParaRPr>
          </a:p>
          <a:p>
            <a:pPr indent="-182880">
              <a:lnSpc>
                <a:spcPct val="150000"/>
              </a:lnSpc>
              <a:buClr>
                <a:srgbClr val="F79646">
                  <a:lumMod val="75000"/>
                </a:srgbClr>
              </a:buClr>
              <a:buFont typeface="Arial" panose="020B0604020202020204" pitchFamily="34" charset="0"/>
              <a:buNone/>
              <a:defRPr/>
            </a:pP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Sân</a:t>
            </a:r>
            <a:r>
              <a:rPr lang="en-US" sz="2400" i="1" dirty="0">
                <a:solidFill>
                  <a:prstClr val="black"/>
                </a:solidFill>
                <a:latin typeface="Times New Roman" panose="02020603050405020304" pitchFamily="18" charset="0"/>
              </a:rPr>
              <a:t> Lai </a:t>
            </a:r>
            <a:r>
              <a:rPr lang="en-US" sz="2400" i="1" dirty="0" err="1">
                <a:solidFill>
                  <a:prstClr val="black"/>
                </a:solidFill>
                <a:latin typeface="Times New Roman" panose="02020603050405020304" pitchFamily="18" charset="0"/>
              </a:rPr>
              <a:t>cách</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mấy</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nắng</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mưa</a:t>
            </a:r>
            <a:r>
              <a:rPr lang="en-US" sz="2400" i="1" dirty="0">
                <a:solidFill>
                  <a:prstClr val="black"/>
                </a:solidFill>
                <a:latin typeface="Times New Roman" panose="02020603050405020304" pitchFamily="18" charset="0"/>
              </a:rPr>
              <a:t>, </a:t>
            </a:r>
            <a:endParaRPr lang="en-US" sz="2400" i="1" dirty="0">
              <a:solidFill>
                <a:prstClr val="black"/>
              </a:solidFill>
              <a:latin typeface="Times New Roman" panose="02020603050405020304" pitchFamily="18" charset="0"/>
            </a:endParaRPr>
          </a:p>
          <a:p>
            <a:pPr indent="-182880">
              <a:lnSpc>
                <a:spcPct val="150000"/>
              </a:lnSpc>
              <a:buClr>
                <a:srgbClr val="F79646">
                  <a:lumMod val="75000"/>
                </a:srgbClr>
              </a:buClr>
              <a:buFont typeface="Arial" panose="020B0604020202020204" pitchFamily="34" charset="0"/>
              <a:buNone/>
              <a:defRPr/>
            </a:pP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Có</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khi</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gốc</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tử</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đã</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vừa</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người</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ôm</a:t>
            </a:r>
            <a:r>
              <a:rPr lang="en-US" sz="2400" i="1" dirty="0">
                <a:solidFill>
                  <a:prstClr val="black"/>
                </a:solidFill>
                <a:latin typeface="Times New Roman" panose="02020603050405020304" pitchFamily="18" charset="0"/>
              </a:rPr>
              <a:t>. </a:t>
            </a:r>
            <a:endParaRPr lang="en-US" sz="2400" i="1" dirty="0">
              <a:solidFill>
                <a:prstClr val="black"/>
              </a:solidFill>
              <a:latin typeface="Times New Roman" panose="02020603050405020304" pitchFamily="18" charset="0"/>
            </a:endParaRPr>
          </a:p>
        </p:txBody>
      </p:sp>
      <p:sp>
        <p:nvSpPr>
          <p:cNvPr id="23" name="Rectangle 3"/>
          <p:cNvSpPr txBox="1">
            <a:spLocks noRot="1" noChangeArrowheads="1"/>
          </p:cNvSpPr>
          <p:nvPr/>
        </p:nvSpPr>
        <p:spPr>
          <a:xfrm>
            <a:off x="319937" y="1453050"/>
            <a:ext cx="6710104" cy="2741871"/>
          </a:xfrm>
          <a:prstGeom prst="rect">
            <a:avLst/>
          </a:prstGeom>
        </p:spPr>
        <p:txBody>
          <a:bodyPr rtlCol="0">
            <a:noAutofit/>
          </a:bodyPr>
          <a:lstStyle>
            <a:lvl1pPr marL="407670" indent="-407670" algn="l" defTabSz="108648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3285" indent="-339725" algn="l" defTabSz="1086485"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8900" indent="-271780" algn="l" defTabSz="10864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2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38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94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0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606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8990"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indent="-182880">
              <a:lnSpc>
                <a:spcPct val="150000"/>
              </a:lnSpc>
              <a:buClr>
                <a:srgbClr val="F79646">
                  <a:lumMod val="75000"/>
                </a:srgbClr>
              </a:buClr>
              <a:buFont typeface="Arial" panose="020B0604020202020204" pitchFamily="34" charset="0"/>
              <a:buNone/>
              <a:defRPr/>
            </a:pP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Tưởng</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người</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dưới</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nguyệt</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chén</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đồng</a:t>
            </a:r>
            <a:r>
              <a:rPr lang="en-US" sz="2400" i="1" dirty="0">
                <a:solidFill>
                  <a:prstClr val="black"/>
                </a:solidFill>
                <a:latin typeface="Times New Roman" panose="02020603050405020304" pitchFamily="18" charset="0"/>
              </a:rPr>
              <a:t>,</a:t>
            </a:r>
            <a:endParaRPr lang="en-US" sz="2400" i="1" dirty="0">
              <a:solidFill>
                <a:prstClr val="black"/>
              </a:solidFill>
              <a:latin typeface="Times New Roman" panose="02020603050405020304" pitchFamily="18" charset="0"/>
            </a:endParaRPr>
          </a:p>
          <a:p>
            <a:pPr indent="-182880">
              <a:lnSpc>
                <a:spcPct val="150000"/>
              </a:lnSpc>
              <a:buClr>
                <a:srgbClr val="F79646">
                  <a:lumMod val="75000"/>
                </a:srgbClr>
              </a:buClr>
              <a:buFont typeface="Arial" panose="020B0604020202020204" pitchFamily="34" charset="0"/>
              <a:buNone/>
              <a:defRPr/>
            </a:pPr>
            <a:r>
              <a:rPr lang="en-US" sz="2400" i="1" dirty="0">
                <a:solidFill>
                  <a:prstClr val="black"/>
                </a:solidFill>
                <a:latin typeface="Times New Roman" panose="02020603050405020304" pitchFamily="18" charset="0"/>
              </a:rPr>
              <a:t>Tin </a:t>
            </a:r>
            <a:r>
              <a:rPr lang="en-US" sz="2400" i="1" dirty="0" err="1">
                <a:solidFill>
                  <a:prstClr val="black"/>
                </a:solidFill>
                <a:latin typeface="Times New Roman" panose="02020603050405020304" pitchFamily="18" charset="0"/>
              </a:rPr>
              <a:t>sương</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luống</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những</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rày</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trông</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mai</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chờ</a:t>
            </a:r>
            <a:r>
              <a:rPr lang="en-US" sz="2400" i="1" dirty="0">
                <a:solidFill>
                  <a:prstClr val="black"/>
                </a:solidFill>
                <a:latin typeface="Times New Roman" panose="02020603050405020304" pitchFamily="18" charset="0"/>
              </a:rPr>
              <a:t>.</a:t>
            </a:r>
            <a:endParaRPr lang="en-US" sz="2400" i="1" dirty="0">
              <a:solidFill>
                <a:prstClr val="black"/>
              </a:solidFill>
              <a:latin typeface="Times New Roman" panose="02020603050405020304" pitchFamily="18" charset="0"/>
            </a:endParaRPr>
          </a:p>
          <a:p>
            <a:pPr indent="-182880">
              <a:lnSpc>
                <a:spcPct val="150000"/>
              </a:lnSpc>
              <a:buClr>
                <a:srgbClr val="F79646">
                  <a:lumMod val="75000"/>
                </a:srgbClr>
              </a:buClr>
              <a:buFont typeface="Arial" panose="020B0604020202020204" pitchFamily="34" charset="0"/>
              <a:buNone/>
              <a:defRPr/>
            </a:pP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Bên</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trời</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góc</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bể</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bơ</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vơ</a:t>
            </a:r>
            <a:r>
              <a:rPr lang="en-US" sz="2400" i="1" dirty="0">
                <a:solidFill>
                  <a:prstClr val="black"/>
                </a:solidFill>
                <a:latin typeface="Times New Roman" panose="02020603050405020304" pitchFamily="18" charset="0"/>
              </a:rPr>
              <a:t>, </a:t>
            </a:r>
            <a:endParaRPr lang="en-US" sz="2400" i="1" dirty="0">
              <a:solidFill>
                <a:prstClr val="black"/>
              </a:solidFill>
              <a:latin typeface="Times New Roman" panose="02020603050405020304" pitchFamily="18" charset="0"/>
            </a:endParaRPr>
          </a:p>
          <a:p>
            <a:pPr indent="-182880">
              <a:lnSpc>
                <a:spcPct val="150000"/>
              </a:lnSpc>
              <a:buClr>
                <a:srgbClr val="F79646">
                  <a:lumMod val="75000"/>
                </a:srgbClr>
              </a:buClr>
              <a:buFont typeface="Arial" panose="020B0604020202020204" pitchFamily="34" charset="0"/>
              <a:buNone/>
              <a:defRPr/>
            </a:pP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Tấm</a:t>
            </a:r>
            <a:r>
              <a:rPr lang="en-US" sz="2400" i="1" dirty="0">
                <a:solidFill>
                  <a:prstClr val="black"/>
                </a:solidFill>
                <a:latin typeface="Times New Roman" panose="02020603050405020304" pitchFamily="18" charset="0"/>
              </a:rPr>
              <a:t> son </a:t>
            </a:r>
            <a:r>
              <a:rPr lang="en-US" sz="2400" i="1" dirty="0" err="1">
                <a:solidFill>
                  <a:prstClr val="black"/>
                </a:solidFill>
                <a:latin typeface="Times New Roman" panose="02020603050405020304" pitchFamily="18" charset="0"/>
              </a:rPr>
              <a:t>gột</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rửa</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bao</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giờ</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cho</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phai</a:t>
            </a:r>
            <a:r>
              <a:rPr lang="en-US" sz="2400" i="1" dirty="0">
                <a:solidFill>
                  <a:prstClr val="black"/>
                </a:solidFill>
                <a:latin typeface="Times New Roman" panose="02020603050405020304" pitchFamily="18" charset="0"/>
              </a:rPr>
              <a:t>.</a:t>
            </a:r>
            <a:endParaRPr lang="en-US" sz="2400" i="1" dirty="0">
              <a:solidFill>
                <a:prstClr val="black"/>
              </a:solidFill>
              <a:latin typeface="Times New Roman" panose="02020603050405020304" pitchFamily="18" charset="0"/>
            </a:endParaRPr>
          </a:p>
        </p:txBody>
      </p:sp>
      <p:cxnSp>
        <p:nvCxnSpPr>
          <p:cNvPr id="25" name="Straight Connector 24"/>
          <p:cNvCxnSpPr/>
          <p:nvPr/>
        </p:nvCxnSpPr>
        <p:spPr>
          <a:xfrm flipH="1">
            <a:off x="6291618" y="1584429"/>
            <a:ext cx="1469" cy="2468956"/>
          </a:xfrm>
          <a:prstGeom prst="line">
            <a:avLst/>
          </a:prstGeom>
          <a:ln w="38100">
            <a:prstDash val="lgDashDotDot"/>
          </a:ln>
        </p:spPr>
        <p:style>
          <a:lnRef idx="1">
            <a:schemeClr val="accent1"/>
          </a:lnRef>
          <a:fillRef idx="0">
            <a:schemeClr val="accent1"/>
          </a:fillRef>
          <a:effectRef idx="0">
            <a:schemeClr val="accent1"/>
          </a:effectRef>
          <a:fontRef idx="minor">
            <a:schemeClr val="tx1"/>
          </a:fontRef>
        </p:style>
      </p:cxnSp>
      <p:pic>
        <p:nvPicPr>
          <p:cNvPr id="26" name="Hình ảnh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276764" y="-435795"/>
            <a:ext cx="2260098" cy="2258239"/>
          </a:xfrm>
          <a:prstGeom prst="ellipse">
            <a:avLst/>
          </a:prstGeom>
          <a:ln>
            <a:noFill/>
          </a:ln>
          <a:effectLst>
            <a:softEdge rad="112500"/>
          </a:effectLst>
        </p:spPr>
      </p:pic>
      <p:pic>
        <p:nvPicPr>
          <p:cNvPr id="27" name="Picture 26"/>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1441071">
            <a:off x="8502330" y="3825961"/>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2858179" y="3876745"/>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1577355" y="4700749"/>
            <a:ext cx="3167083" cy="1077216"/>
          </a:xfrm>
          <a:prstGeom prst="rect">
            <a:avLst/>
          </a:prstGeom>
          <a:solidFill>
            <a:schemeClr val="accent4">
              <a:lumMod val="40000"/>
              <a:lumOff val="60000"/>
              <a:alpha val="60000"/>
            </a:schemeClr>
          </a:solidFill>
        </p:spPr>
        <p:txBody>
          <a:bodyPr wrap="square" lIns="91438" tIns="45719" rIns="91438" bIns="45719">
            <a:spAutoFit/>
          </a:bodyPr>
          <a:lstStyle/>
          <a:p>
            <a:pPr algn="ctr" defTabSz="685800"/>
            <a:r>
              <a:rPr lang="en-US" sz="3200" b="1" i="1" dirty="0" err="1">
                <a:solidFill>
                  <a:srgbClr val="000000"/>
                </a:solidFill>
                <a:latin typeface="Times New Roman" panose="02020603050405020304" pitchFamily="18" charset="0"/>
                <a:cs typeface="Times New Roman" panose="02020603050405020304" pitchFamily="18" charset="0"/>
              </a:rPr>
              <a:t>Kiều</a:t>
            </a:r>
            <a:r>
              <a:rPr lang="en-US" sz="3200" b="1" i="1"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nhớ</a:t>
            </a:r>
            <a:r>
              <a:rPr lang="en-US" sz="3200" b="1" i="1" dirty="0">
                <a:solidFill>
                  <a:srgbClr val="000000"/>
                </a:solidFill>
                <a:latin typeface="Times New Roman" panose="02020603050405020304" pitchFamily="18" charset="0"/>
                <a:cs typeface="Times New Roman" panose="02020603050405020304" pitchFamily="18" charset="0"/>
              </a:rPr>
              <a:t> Kim </a:t>
            </a:r>
            <a:r>
              <a:rPr lang="en-US" sz="3200" b="1" i="1" dirty="0" err="1">
                <a:solidFill>
                  <a:srgbClr val="000000"/>
                </a:solidFill>
                <a:latin typeface="Times New Roman" panose="02020603050405020304" pitchFamily="18" charset="0"/>
                <a:cs typeface="Times New Roman" panose="02020603050405020304" pitchFamily="18" charset="0"/>
              </a:rPr>
              <a:t>Trọng</a:t>
            </a:r>
            <a:endParaRPr lang="en-SG" sz="3200" i="1" dirty="0">
              <a:solidFill>
                <a:srgbClr val="00000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7453380" y="4715916"/>
            <a:ext cx="3195501" cy="1077216"/>
          </a:xfrm>
          <a:prstGeom prst="rect">
            <a:avLst/>
          </a:prstGeom>
          <a:solidFill>
            <a:schemeClr val="accent6">
              <a:lumMod val="40000"/>
              <a:lumOff val="60000"/>
              <a:alpha val="60000"/>
            </a:schemeClr>
          </a:solidFill>
        </p:spPr>
        <p:txBody>
          <a:bodyPr wrap="square" lIns="91438" tIns="45719" rIns="91438" bIns="45719">
            <a:spAutoFit/>
          </a:bodyPr>
          <a:lstStyle/>
          <a:p>
            <a:pPr algn="ctr" defTabSz="685800"/>
            <a:r>
              <a:rPr lang="en-SG" sz="3200" b="1" i="1" dirty="0" err="1">
                <a:solidFill>
                  <a:srgbClr val="000000"/>
                </a:solidFill>
                <a:latin typeface="Times New Roman" panose="02020603050405020304" pitchFamily="18" charset="0"/>
                <a:cs typeface="Times New Roman" panose="02020603050405020304" pitchFamily="18" charset="0"/>
              </a:rPr>
              <a:t>Kiều</a:t>
            </a:r>
            <a:r>
              <a:rPr lang="en-SG" sz="3200" b="1" i="1" dirty="0">
                <a:solidFill>
                  <a:srgbClr val="000000"/>
                </a:solidFill>
                <a:latin typeface="Times New Roman" panose="02020603050405020304" pitchFamily="18" charset="0"/>
                <a:cs typeface="Times New Roman" panose="02020603050405020304" pitchFamily="18" charset="0"/>
              </a:rPr>
              <a:t> </a:t>
            </a:r>
            <a:r>
              <a:rPr lang="en-SG" sz="3200" b="1" i="1" dirty="0" err="1">
                <a:solidFill>
                  <a:srgbClr val="000000"/>
                </a:solidFill>
                <a:latin typeface="Times New Roman" panose="02020603050405020304" pitchFamily="18" charset="0"/>
                <a:cs typeface="Times New Roman" panose="02020603050405020304" pitchFamily="18" charset="0"/>
              </a:rPr>
              <a:t>nhớ</a:t>
            </a:r>
            <a:r>
              <a:rPr lang="en-SG" sz="3200" b="1" i="1" dirty="0">
                <a:solidFill>
                  <a:srgbClr val="000000"/>
                </a:solidFill>
                <a:latin typeface="Times New Roman" panose="02020603050405020304" pitchFamily="18" charset="0"/>
                <a:cs typeface="Times New Roman" panose="02020603050405020304" pitchFamily="18" charset="0"/>
              </a:rPr>
              <a:t>         cha </a:t>
            </a:r>
            <a:r>
              <a:rPr lang="en-SG" sz="3200" b="1" i="1" dirty="0" err="1">
                <a:solidFill>
                  <a:srgbClr val="000000"/>
                </a:solidFill>
                <a:latin typeface="Times New Roman" panose="02020603050405020304" pitchFamily="18" charset="0"/>
                <a:cs typeface="Times New Roman" panose="02020603050405020304" pitchFamily="18" charset="0"/>
              </a:rPr>
              <a:t>mẹ</a:t>
            </a:r>
            <a:endParaRPr lang="en-SG" sz="3200" i="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9217" y="197966"/>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p:cNvGrpSpPr/>
          <p:nvPr/>
        </p:nvGrpSpPr>
        <p:grpSpPr>
          <a:xfrm>
            <a:off x="319937" y="693325"/>
            <a:ext cx="9956827" cy="496647"/>
            <a:chOff x="644526" y="2766774"/>
            <a:chExt cx="19916245" cy="993289"/>
          </a:xfrm>
        </p:grpSpPr>
        <p:sp>
          <p:nvSpPr>
            <p:cNvPr id="18" name="TextBox 17"/>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lòng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thương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nhớ</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0" name="TextBox 19"/>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2" name="Rectangle 21"/>
          <p:cNvSpPr/>
          <p:nvPr/>
        </p:nvSpPr>
        <p:spPr>
          <a:xfrm>
            <a:off x="3648903" y="1415954"/>
            <a:ext cx="4749509" cy="646331"/>
          </a:xfrm>
          <a:prstGeom prst="rect">
            <a:avLst/>
          </a:prstGeom>
          <a:solidFill>
            <a:srgbClr val="DFF0F5"/>
          </a:solidFill>
        </p:spPr>
        <p:txBody>
          <a:bodyPr wrap="squar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HOẠT ĐỘNG NHÓM</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36" name="Picture 3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46591" y="2321417"/>
            <a:ext cx="2948449" cy="2492304"/>
          </a:xfrm>
          <a:prstGeom prst="ellipse">
            <a:avLst/>
          </a:prstGeom>
          <a:ln>
            <a:noFill/>
          </a:ln>
          <a:effectLst>
            <a:softEdge rad="112500"/>
          </a:effectLst>
        </p:spPr>
      </p:pic>
      <p:sp>
        <p:nvSpPr>
          <p:cNvPr id="24" name="Rounded Rectangle 23"/>
          <p:cNvSpPr/>
          <p:nvPr/>
        </p:nvSpPr>
        <p:spPr>
          <a:xfrm>
            <a:off x="671942" y="2489218"/>
            <a:ext cx="4642785" cy="1730327"/>
          </a:xfrm>
          <a:prstGeom prst="roundRect">
            <a:avLst/>
          </a:prstGeom>
          <a:solidFill>
            <a:srgbClr val="F2DCDB">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637197" y="4694283"/>
            <a:ext cx="6159388" cy="1849761"/>
          </a:xfrm>
          <a:prstGeom prst="roundRect">
            <a:avLst/>
          </a:prstGeom>
          <a:solidFill>
            <a:srgbClr val="EBF1DE">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7557605" y="2483636"/>
            <a:ext cx="3764460" cy="4002622"/>
          </a:xfrm>
          <a:prstGeom prst="roundRect">
            <a:avLst/>
          </a:prstGeom>
          <a:solidFill>
            <a:srgbClr val="FDEADA">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a:spLocks noChangeArrowheads="1"/>
          </p:cNvSpPr>
          <p:nvPr/>
        </p:nvSpPr>
        <p:spPr bwMode="auto">
          <a:xfrm>
            <a:off x="867669" y="2877327"/>
            <a:ext cx="4088234" cy="954107"/>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Nhóm</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1.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Nỗi</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nhớ</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của</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Thúy</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Kiều</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với</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chàng</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Kim </a:t>
            </a:r>
            <a:endParaRPr lang="en-US" sz="2800" b="1" i="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8" name="TextBox 37"/>
          <p:cNvSpPr txBox="1">
            <a:spLocks noChangeArrowheads="1"/>
          </p:cNvSpPr>
          <p:nvPr/>
        </p:nvSpPr>
        <p:spPr bwMode="auto">
          <a:xfrm>
            <a:off x="870764" y="5089542"/>
            <a:ext cx="5651625" cy="954107"/>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Nhóm</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2.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Nỗi</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nhớ</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của</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Thúy</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Kiều</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với</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cha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mẹ</a:t>
            </a:r>
            <a:endParaRPr lang="en-US" sz="2800" b="1" i="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40" name="TextBox 39"/>
          <p:cNvSpPr txBox="1">
            <a:spLocks noChangeArrowheads="1"/>
          </p:cNvSpPr>
          <p:nvPr/>
        </p:nvSpPr>
        <p:spPr bwMode="auto">
          <a:xfrm>
            <a:off x="7925741" y="2877327"/>
            <a:ext cx="3060612" cy="3108543"/>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buFontTx/>
              <a:buNone/>
            </a:pP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Nhóm</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3,4.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Tại</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sao</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Kiều</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lại</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nhớ</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Kim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Trọng</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trước</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mà</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không</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phải</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là</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nỗi</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nhớ</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cha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mẹ</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Trật</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tự</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nỗi</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nhớ</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đã</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hợp</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lí</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chưa</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Vì</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sao</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a:t>
            </a:r>
            <a:endParaRPr lang="en-US" sz="2800" b="1" i="1" dirty="0">
              <a:solidFill>
                <a:schemeClr val="accent5">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par>
                                <p:cTn id="29" presetID="6" presetClass="entr" presetSubtype="16"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circle(in)">
                                      <p:cBhvr>
                                        <p:cTn id="31" dur="2000"/>
                                        <p:tgtEl>
                                          <p:spTgt spid="3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 calcmode="lin" valueType="num">
                                      <p:cBhvr>
                                        <p:cTn id="44" dur="500" fill="hold"/>
                                        <p:tgtEl>
                                          <p:spTgt spid="40"/>
                                        </p:tgtEl>
                                        <p:attrNameLst>
                                          <p:attrName>ppt_w</p:attrName>
                                        </p:attrNameLst>
                                      </p:cBhvr>
                                      <p:tavLst>
                                        <p:tav tm="0">
                                          <p:val>
                                            <p:fltVal val="0"/>
                                          </p:val>
                                        </p:tav>
                                        <p:tav tm="100000">
                                          <p:val>
                                            <p:strVal val="#ppt_w"/>
                                          </p:val>
                                        </p:tav>
                                      </p:tavLst>
                                    </p:anim>
                                    <p:anim calcmode="lin" valueType="num">
                                      <p:cBhvr>
                                        <p:cTn id="45" dur="500" fill="hold"/>
                                        <p:tgtEl>
                                          <p:spTgt spid="40"/>
                                        </p:tgtEl>
                                        <p:attrNameLst>
                                          <p:attrName>ppt_h</p:attrName>
                                        </p:attrNameLst>
                                      </p:cBhvr>
                                      <p:tavLst>
                                        <p:tav tm="0">
                                          <p:val>
                                            <p:fltVal val="0"/>
                                          </p:val>
                                        </p:tav>
                                        <p:tav tm="100000">
                                          <p:val>
                                            <p:strVal val="#ppt_h"/>
                                          </p:val>
                                        </p:tav>
                                      </p:tavLst>
                                    </p:anim>
                                    <p:animEffect transition="in" filter="fade">
                                      <p:cBhvr>
                                        <p:cTn id="4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31" grpId="0" animBg="1"/>
      <p:bldP spid="32" grpId="0" animBg="1"/>
      <p:bldP spid="37" grpId="0"/>
      <p:bldP spid="38"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9217" y="197966"/>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p:cNvGrpSpPr/>
          <p:nvPr/>
        </p:nvGrpSpPr>
        <p:grpSpPr>
          <a:xfrm>
            <a:off x="319937" y="693325"/>
            <a:ext cx="9956827" cy="496647"/>
            <a:chOff x="644526" y="2766774"/>
            <a:chExt cx="19916245" cy="993289"/>
          </a:xfrm>
        </p:grpSpPr>
        <p:sp>
          <p:nvSpPr>
            <p:cNvPr id="18" name="TextBox 17"/>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lòng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thương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nhớ</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0" name="TextBox 19"/>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2" name="Text Box 41"/>
          <p:cNvSpPr txBox="1">
            <a:spLocks noChangeArrowheads="1"/>
          </p:cNvSpPr>
          <p:nvPr/>
        </p:nvSpPr>
        <p:spPr bwMode="auto">
          <a:xfrm>
            <a:off x="950885" y="1339591"/>
            <a:ext cx="3999932" cy="523220"/>
          </a:xfrm>
          <a:prstGeom prst="rect">
            <a:avLst/>
          </a:prstGeom>
          <a:no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pPr>
            <a:r>
              <a:rPr lang="en-US" sz="2800" b="1" i="1" dirty="0">
                <a:solidFill>
                  <a:srgbClr val="FF0000"/>
                </a:solidFill>
              </a:rPr>
              <a:t>a. </a:t>
            </a:r>
            <a:r>
              <a:rPr lang="en-US" sz="2800" b="1" i="1" dirty="0" err="1">
                <a:solidFill>
                  <a:srgbClr val="FF0000"/>
                </a:solidFill>
              </a:rPr>
              <a:t>Nỗi</a:t>
            </a:r>
            <a:r>
              <a:rPr lang="en-US" sz="2800" b="1" i="1" dirty="0">
                <a:solidFill>
                  <a:srgbClr val="FF0000"/>
                </a:solidFill>
              </a:rPr>
              <a:t> </a:t>
            </a:r>
            <a:r>
              <a:rPr lang="en-US" sz="2800" b="1" i="1" dirty="0" err="1">
                <a:solidFill>
                  <a:srgbClr val="FF0000"/>
                </a:solidFill>
              </a:rPr>
              <a:t>nhớ</a:t>
            </a:r>
            <a:r>
              <a:rPr lang="en-US" sz="2800" b="1" i="1" dirty="0">
                <a:solidFill>
                  <a:srgbClr val="FF0000"/>
                </a:solidFill>
              </a:rPr>
              <a:t> Kim </a:t>
            </a:r>
            <a:r>
              <a:rPr lang="en-US" sz="2800" b="1" i="1" dirty="0" err="1">
                <a:solidFill>
                  <a:srgbClr val="FF0000"/>
                </a:solidFill>
              </a:rPr>
              <a:t>Trọng</a:t>
            </a:r>
            <a:endParaRPr lang="en-US" sz="2800" b="1" i="1" dirty="0">
              <a:solidFill>
                <a:srgbClr val="FF0000"/>
              </a:solidFill>
            </a:endParaRPr>
          </a:p>
        </p:txBody>
      </p:sp>
      <p:sp>
        <p:nvSpPr>
          <p:cNvPr id="2" name="Rectangle 1"/>
          <p:cNvSpPr/>
          <p:nvPr/>
        </p:nvSpPr>
        <p:spPr>
          <a:xfrm>
            <a:off x="867669" y="1863059"/>
            <a:ext cx="10499588" cy="4832092"/>
          </a:xfrm>
          <a:prstGeom prst="rect">
            <a:avLst/>
          </a:prstGeom>
        </p:spPr>
        <p:txBody>
          <a:bodyPr wrap="square">
            <a:spAutoFit/>
          </a:bodyPr>
          <a:lstStyle/>
          <a:p>
            <a:pPr marL="514350" indent="-514350" algn="just">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Kim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lứa</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514350" indent="-514350" algn="just">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dung Kim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514350" indent="-514350" algn="just">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Chờ</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Kim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514350" indent="-514350" algn="just">
              <a:defRPr/>
            </a:pP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Tấm</a:t>
            </a:r>
            <a:r>
              <a:rPr lang="en-US" sz="2800" i="1" dirty="0">
                <a:latin typeface="Times New Roman" panose="02020603050405020304" pitchFamily="18" charset="0"/>
                <a:cs typeface="Times New Roman" panose="02020603050405020304" pitchFamily="18" charset="0"/>
              </a:rPr>
              <a:t> son </a:t>
            </a:r>
            <a:r>
              <a:rPr lang="en-US" sz="2800" i="1" dirty="0" err="1">
                <a:latin typeface="Times New Roman" panose="02020603050405020304" pitchFamily="18" charset="0"/>
                <a:cs typeface="Times New Roman" panose="02020603050405020304" pitchFamily="18" charset="0"/>
              </a:rPr>
              <a:t>gột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giờ</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514350" indent="-514350" algn="just">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Kim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son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hoen</a:t>
            </a:r>
            <a:r>
              <a:rPr lang="en-US" sz="2800" dirty="0">
                <a:latin typeface="Times New Roman" panose="02020603050405020304" pitchFamily="18" charset="0"/>
                <a:cs typeface="Times New Roman" panose="02020603050405020304" pitchFamily="18" charset="0"/>
              </a:rPr>
              <a:t> ố,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defRPr/>
            </a:pP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Kiều</a:t>
            </a:r>
            <a:r>
              <a:rPr lang="en-US" sz="2800" dirty="0">
                <a:latin typeface="Times New Roman" panose="02020603050405020304" pitchFamily="18" charset="0"/>
                <a:cs typeface="Times New Roman" panose="02020603050405020304" pitchFamily="18" charset="0"/>
              </a:rPr>
              <a:t> day </a:t>
            </a:r>
            <a:r>
              <a:rPr lang="en-US" sz="2800" dirty="0" err="1">
                <a:latin typeface="Times New Roman" panose="02020603050405020304" pitchFamily="18" charset="0"/>
                <a:cs typeface="Times New Roman" panose="02020603050405020304" pitchFamily="18" charset="0"/>
              </a:rPr>
              <a:t>dứt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defRPr/>
            </a:pP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514350" indent="-514350" algn="just">
              <a:defRPr/>
            </a:pPr>
            <a:endParaRPr lang="en-US" sz="2800" dirty="0">
              <a:latin typeface="Times New Roman" panose="02020603050405020304" pitchFamily="18" charset="0"/>
              <a:cs typeface="Times New Roman" panose="02020603050405020304" pitchFamily="18" charset="0"/>
            </a:endParaRPr>
          </a:p>
        </p:txBody>
      </p:sp>
      <p:pic>
        <p:nvPicPr>
          <p:cNvPr id="24" name="Hình ảnh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24395" y="-536578"/>
            <a:ext cx="2921649" cy="2919246"/>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2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barn(inVertic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barn(inVertical)">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circle(in)">
                                      <p:cBhvr>
                                        <p:cTn id="37" dur="2000"/>
                                        <p:tgtEl>
                                          <p:spTgt spid="2">
                                            <p:txEl>
                                              <p:pRg st="4" end="4"/>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circle(in)">
                                      <p:cBhvr>
                                        <p:cTn id="40" dur="20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 calcmode="lin" valueType="num">
                                      <p:cBhvr>
                                        <p:cTn id="45"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47" dur="500"/>
                                        <p:tgtEl>
                                          <p:spTgt spid="2">
                                            <p:txEl>
                                              <p:pRg st="6" end="6"/>
                                            </p:txEl>
                                          </p:spTgt>
                                        </p:tgtEl>
                                      </p:cBhvr>
                                    </p:animEffect>
                                  </p:childTnLst>
                                </p:cTn>
                              </p:par>
                              <p:par>
                                <p:cTn id="48" presetID="53" presetClass="entr" presetSubtype="16" fill="hold" nodeType="with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 calcmode="lin" valueType="num">
                                      <p:cBhvr>
                                        <p:cTn id="50"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51"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5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9217" y="197966"/>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p:cNvGrpSpPr/>
          <p:nvPr/>
        </p:nvGrpSpPr>
        <p:grpSpPr>
          <a:xfrm>
            <a:off x="319937" y="693325"/>
            <a:ext cx="9956827" cy="496647"/>
            <a:chOff x="644526" y="2766774"/>
            <a:chExt cx="19916245" cy="993289"/>
          </a:xfrm>
        </p:grpSpPr>
        <p:sp>
          <p:nvSpPr>
            <p:cNvPr id="18" name="TextBox 17"/>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lòng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thương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nhớ</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0" name="TextBox 19"/>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2" name="Text Box 41"/>
          <p:cNvSpPr txBox="1">
            <a:spLocks noChangeArrowheads="1"/>
          </p:cNvSpPr>
          <p:nvPr/>
        </p:nvSpPr>
        <p:spPr bwMode="auto">
          <a:xfrm>
            <a:off x="950885" y="1339591"/>
            <a:ext cx="3999932" cy="523220"/>
          </a:xfrm>
          <a:prstGeom prst="rect">
            <a:avLst/>
          </a:prstGeom>
          <a:no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pPr>
            <a:r>
              <a:rPr lang="en-US" sz="2800" b="1" i="1" dirty="0">
                <a:solidFill>
                  <a:srgbClr val="FF0000"/>
                </a:solidFill>
              </a:rPr>
              <a:t>a. </a:t>
            </a:r>
            <a:r>
              <a:rPr lang="en-US" sz="2800" b="1" i="1" dirty="0" err="1">
                <a:solidFill>
                  <a:srgbClr val="FF0000"/>
                </a:solidFill>
              </a:rPr>
              <a:t>Nỗi</a:t>
            </a:r>
            <a:r>
              <a:rPr lang="en-US" sz="2800" b="1" i="1" dirty="0">
                <a:solidFill>
                  <a:srgbClr val="FF0000"/>
                </a:solidFill>
              </a:rPr>
              <a:t> </a:t>
            </a:r>
            <a:r>
              <a:rPr lang="en-US" sz="2800" b="1" i="1" dirty="0" err="1">
                <a:solidFill>
                  <a:srgbClr val="FF0000"/>
                </a:solidFill>
              </a:rPr>
              <a:t>nhớ</a:t>
            </a:r>
            <a:r>
              <a:rPr lang="en-US" sz="2800" b="1" i="1" dirty="0">
                <a:solidFill>
                  <a:srgbClr val="FF0000"/>
                </a:solidFill>
              </a:rPr>
              <a:t> Kim </a:t>
            </a:r>
            <a:r>
              <a:rPr lang="en-US" sz="2800" b="1" i="1" dirty="0" err="1">
                <a:solidFill>
                  <a:srgbClr val="FF0000"/>
                </a:solidFill>
              </a:rPr>
              <a:t>Trọng</a:t>
            </a:r>
            <a:endParaRPr lang="en-US" sz="2800" b="1" i="1" dirty="0">
              <a:solidFill>
                <a:srgbClr val="FF0000"/>
              </a:solidFill>
            </a:endParaRPr>
          </a:p>
        </p:txBody>
      </p:sp>
      <p:pic>
        <p:nvPicPr>
          <p:cNvPr id="21" name="Picture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9798" y="2047412"/>
            <a:ext cx="4555408" cy="4749154"/>
          </a:xfrm>
          <a:prstGeom prst="ellipse">
            <a:avLst/>
          </a:prstGeom>
          <a:ln>
            <a:noFill/>
          </a:ln>
          <a:effectLst>
            <a:softEdge rad="112500"/>
          </a:effectLst>
        </p:spPr>
      </p:pic>
      <p:sp>
        <p:nvSpPr>
          <p:cNvPr id="23" name="Text Box 16"/>
          <p:cNvSpPr txBox="1">
            <a:spLocks noChangeArrowheads="1"/>
          </p:cNvSpPr>
          <p:nvPr/>
        </p:nvSpPr>
        <p:spPr bwMode="auto">
          <a:xfrm>
            <a:off x="5812942" y="2047412"/>
            <a:ext cx="3626893" cy="1569660"/>
          </a:xfrm>
          <a:prstGeom prst="rect">
            <a:avLst/>
          </a:prstGeom>
          <a:solidFill>
            <a:srgbClr val="EBF1DE">
              <a:alpha val="54118"/>
            </a:srgbClr>
          </a:solid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fontAlgn="base">
              <a:spcBef>
                <a:spcPct val="50000"/>
              </a:spcBef>
              <a:spcAft>
                <a:spcPct val="0"/>
              </a:spcAft>
            </a:pPr>
            <a:r>
              <a:rPr lang="fr-FR" sz="3200" dirty="0" err="1">
                <a:solidFill>
                  <a:srgbClr val="212745"/>
                </a:solidFill>
              </a:rPr>
              <a:t>Đớn</a:t>
            </a:r>
            <a:r>
              <a:rPr lang="fr-FR" sz="3200" dirty="0">
                <a:solidFill>
                  <a:srgbClr val="212745"/>
                </a:solidFill>
              </a:rPr>
              <a:t> </a:t>
            </a:r>
            <a:r>
              <a:rPr lang="fr-FR" sz="3200" dirty="0" err="1">
                <a:solidFill>
                  <a:srgbClr val="212745"/>
                </a:solidFill>
              </a:rPr>
              <a:t>đau</a:t>
            </a:r>
            <a:r>
              <a:rPr lang="fr-FR" sz="3200" dirty="0">
                <a:solidFill>
                  <a:srgbClr val="212745"/>
                </a:solidFill>
              </a:rPr>
              <a:t>, </a:t>
            </a:r>
            <a:r>
              <a:rPr lang="fr-FR" sz="3200" dirty="0" err="1">
                <a:solidFill>
                  <a:srgbClr val="212745"/>
                </a:solidFill>
              </a:rPr>
              <a:t>day</a:t>
            </a:r>
            <a:r>
              <a:rPr lang="fr-FR" sz="3200" dirty="0">
                <a:solidFill>
                  <a:srgbClr val="212745"/>
                </a:solidFill>
              </a:rPr>
              <a:t> </a:t>
            </a:r>
            <a:r>
              <a:rPr lang="fr-FR" sz="3200" dirty="0" err="1">
                <a:solidFill>
                  <a:srgbClr val="212745"/>
                </a:solidFill>
              </a:rPr>
              <a:t>dứt</a:t>
            </a:r>
            <a:r>
              <a:rPr lang="fr-FR" sz="3200" dirty="0">
                <a:solidFill>
                  <a:srgbClr val="212745"/>
                </a:solidFill>
              </a:rPr>
              <a:t>, </a:t>
            </a:r>
            <a:r>
              <a:rPr lang="fr-FR" sz="3200" dirty="0" err="1">
                <a:solidFill>
                  <a:srgbClr val="212745"/>
                </a:solidFill>
              </a:rPr>
              <a:t>ân</a:t>
            </a:r>
            <a:r>
              <a:rPr lang="fr-FR" sz="3200" dirty="0">
                <a:solidFill>
                  <a:srgbClr val="212745"/>
                </a:solidFill>
              </a:rPr>
              <a:t> </a:t>
            </a:r>
            <a:r>
              <a:rPr lang="fr-FR" sz="3200" dirty="0" err="1">
                <a:solidFill>
                  <a:srgbClr val="212745"/>
                </a:solidFill>
              </a:rPr>
              <a:t>hận</a:t>
            </a:r>
            <a:r>
              <a:rPr lang="fr-FR" sz="3200" dirty="0">
                <a:solidFill>
                  <a:srgbClr val="212745"/>
                </a:solidFill>
              </a:rPr>
              <a:t> </a:t>
            </a:r>
            <a:r>
              <a:rPr lang="fr-FR" sz="3200" dirty="0" err="1">
                <a:solidFill>
                  <a:srgbClr val="212745"/>
                </a:solidFill>
              </a:rPr>
              <a:t>nhớ</a:t>
            </a:r>
            <a:r>
              <a:rPr lang="fr-FR" sz="3200" dirty="0">
                <a:solidFill>
                  <a:srgbClr val="212745"/>
                </a:solidFill>
              </a:rPr>
              <a:t> </a:t>
            </a:r>
            <a:r>
              <a:rPr lang="fr-FR" sz="3200" dirty="0" err="1">
                <a:solidFill>
                  <a:srgbClr val="212745"/>
                </a:solidFill>
              </a:rPr>
              <a:t>nhung</a:t>
            </a:r>
            <a:r>
              <a:rPr lang="fr-FR" sz="3200" dirty="0">
                <a:solidFill>
                  <a:srgbClr val="212745"/>
                </a:solidFill>
              </a:rPr>
              <a:t> da </a:t>
            </a:r>
            <a:r>
              <a:rPr lang="fr-FR" sz="3200" dirty="0" err="1">
                <a:solidFill>
                  <a:srgbClr val="212745"/>
                </a:solidFill>
              </a:rPr>
              <a:t>diết</a:t>
            </a:r>
            <a:r>
              <a:rPr lang="fr-FR" sz="3200" dirty="0">
                <a:solidFill>
                  <a:srgbClr val="212745"/>
                </a:solidFill>
              </a:rPr>
              <a:t> </a:t>
            </a:r>
            <a:r>
              <a:rPr lang="fr-FR" sz="3200" dirty="0" err="1">
                <a:solidFill>
                  <a:srgbClr val="212745"/>
                </a:solidFill>
              </a:rPr>
              <a:t>mối</a:t>
            </a:r>
            <a:r>
              <a:rPr lang="fr-FR" sz="3200" dirty="0">
                <a:solidFill>
                  <a:srgbClr val="212745"/>
                </a:solidFill>
              </a:rPr>
              <a:t> </a:t>
            </a:r>
            <a:r>
              <a:rPr lang="fr-FR" sz="3200" dirty="0" err="1">
                <a:solidFill>
                  <a:srgbClr val="212745"/>
                </a:solidFill>
              </a:rPr>
              <a:t>tình</a:t>
            </a:r>
            <a:r>
              <a:rPr lang="fr-FR" sz="3200" dirty="0">
                <a:solidFill>
                  <a:srgbClr val="212745"/>
                </a:solidFill>
              </a:rPr>
              <a:t> </a:t>
            </a:r>
            <a:r>
              <a:rPr lang="fr-FR" sz="3200" dirty="0" err="1">
                <a:solidFill>
                  <a:srgbClr val="212745"/>
                </a:solidFill>
              </a:rPr>
              <a:t>đầu</a:t>
            </a:r>
            <a:r>
              <a:rPr lang="en-US" sz="3200" dirty="0">
                <a:solidFill>
                  <a:srgbClr val="212745"/>
                </a:solidFill>
              </a:rPr>
              <a:t> </a:t>
            </a:r>
            <a:endParaRPr lang="en-US" sz="3200" dirty="0">
              <a:solidFill>
                <a:srgbClr val="212745"/>
              </a:solidFill>
            </a:endParaRPr>
          </a:p>
        </p:txBody>
      </p:sp>
      <p:sp>
        <p:nvSpPr>
          <p:cNvPr id="25" name="Text Box 16"/>
          <p:cNvSpPr txBox="1">
            <a:spLocks noChangeArrowheads="1"/>
          </p:cNvSpPr>
          <p:nvPr/>
        </p:nvSpPr>
        <p:spPr bwMode="auto">
          <a:xfrm>
            <a:off x="7455086" y="4237492"/>
            <a:ext cx="3626893" cy="2062103"/>
          </a:xfrm>
          <a:prstGeom prst="rect">
            <a:avLst/>
          </a:prstGeom>
          <a:solidFill>
            <a:srgbClr val="DBEEF4">
              <a:alpha val="56078"/>
            </a:srgbClr>
          </a:solid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fontAlgn="base">
              <a:spcBef>
                <a:spcPct val="50000"/>
              </a:spcBef>
              <a:spcAft>
                <a:spcPct val="0"/>
              </a:spcAft>
            </a:pPr>
            <a:r>
              <a:rPr lang="en-US" sz="3200" dirty="0" err="1">
                <a:solidFill>
                  <a:srgbClr val="212745"/>
                </a:solidFill>
              </a:rPr>
              <a:t>Đau</a:t>
            </a:r>
            <a:r>
              <a:rPr lang="en-US" sz="3200" dirty="0">
                <a:solidFill>
                  <a:srgbClr val="212745"/>
                </a:solidFill>
              </a:rPr>
              <a:t> </a:t>
            </a:r>
            <a:r>
              <a:rPr lang="en-US" sz="3200" dirty="0" err="1">
                <a:solidFill>
                  <a:srgbClr val="212745"/>
                </a:solidFill>
              </a:rPr>
              <a:t>đớn</a:t>
            </a:r>
            <a:r>
              <a:rPr lang="en-US" sz="3200" dirty="0">
                <a:solidFill>
                  <a:srgbClr val="212745"/>
                </a:solidFill>
              </a:rPr>
              <a:t>, </a:t>
            </a:r>
            <a:r>
              <a:rPr lang="en-US" sz="3200" dirty="0" err="1">
                <a:solidFill>
                  <a:srgbClr val="212745"/>
                </a:solidFill>
              </a:rPr>
              <a:t>xót</a:t>
            </a:r>
            <a:r>
              <a:rPr lang="en-US" sz="3200" dirty="0">
                <a:solidFill>
                  <a:srgbClr val="212745"/>
                </a:solidFill>
              </a:rPr>
              <a:t> </a:t>
            </a:r>
            <a:r>
              <a:rPr lang="en-US" sz="3200" dirty="0" err="1">
                <a:solidFill>
                  <a:srgbClr val="212745"/>
                </a:solidFill>
              </a:rPr>
              <a:t>xa</a:t>
            </a:r>
            <a:r>
              <a:rPr lang="en-US" sz="3200" dirty="0">
                <a:solidFill>
                  <a:srgbClr val="212745"/>
                </a:solidFill>
              </a:rPr>
              <a:t> </a:t>
            </a:r>
            <a:r>
              <a:rPr lang="en-US" sz="3200" dirty="0" err="1">
                <a:solidFill>
                  <a:srgbClr val="212745"/>
                </a:solidFill>
              </a:rPr>
              <a:t>khi</a:t>
            </a:r>
            <a:r>
              <a:rPr lang="en-US" sz="3200" dirty="0">
                <a:solidFill>
                  <a:srgbClr val="212745"/>
                </a:solidFill>
              </a:rPr>
              <a:t> </a:t>
            </a:r>
            <a:r>
              <a:rPr lang="en-US" sz="3200" dirty="0" err="1">
                <a:solidFill>
                  <a:srgbClr val="212745"/>
                </a:solidFill>
              </a:rPr>
              <a:t>đã</a:t>
            </a:r>
            <a:r>
              <a:rPr lang="en-US" sz="3200" dirty="0">
                <a:solidFill>
                  <a:srgbClr val="212745"/>
                </a:solidFill>
              </a:rPr>
              <a:t> </a:t>
            </a:r>
            <a:r>
              <a:rPr lang="en-US" sz="3200" dirty="0" err="1">
                <a:solidFill>
                  <a:srgbClr val="212745"/>
                </a:solidFill>
              </a:rPr>
              <a:t>phụ</a:t>
            </a:r>
            <a:r>
              <a:rPr lang="en-US" sz="3200" dirty="0">
                <a:solidFill>
                  <a:srgbClr val="212745"/>
                </a:solidFill>
              </a:rPr>
              <a:t> </a:t>
            </a:r>
            <a:r>
              <a:rPr lang="en-US" sz="3200" dirty="0" err="1">
                <a:solidFill>
                  <a:srgbClr val="212745"/>
                </a:solidFill>
              </a:rPr>
              <a:t>tình</a:t>
            </a:r>
            <a:r>
              <a:rPr lang="en-US" sz="3200" dirty="0">
                <a:solidFill>
                  <a:srgbClr val="212745"/>
                </a:solidFill>
                <a:sym typeface="Wingdings" panose="05000000000000000000" pitchFamily="2" charset="2"/>
              </a:rPr>
              <a:t></a:t>
            </a:r>
            <a:r>
              <a:rPr lang="en-US" sz="3200" dirty="0">
                <a:solidFill>
                  <a:srgbClr val="212745"/>
                </a:solidFill>
              </a:rPr>
              <a:t> </a:t>
            </a:r>
            <a:r>
              <a:rPr lang="en-US" sz="3200" b="1" i="1" dirty="0" err="1">
                <a:solidFill>
                  <a:srgbClr val="FF0000"/>
                </a:solidFill>
              </a:rPr>
              <a:t>Một</a:t>
            </a:r>
            <a:r>
              <a:rPr lang="en-US" sz="3200" b="1" i="1" dirty="0">
                <a:solidFill>
                  <a:srgbClr val="FF0000"/>
                </a:solidFill>
              </a:rPr>
              <a:t> </a:t>
            </a:r>
            <a:r>
              <a:rPr lang="en-US" sz="3200" b="1" i="1" dirty="0" err="1">
                <a:solidFill>
                  <a:srgbClr val="FF0000"/>
                </a:solidFill>
              </a:rPr>
              <a:t>người</a:t>
            </a:r>
            <a:r>
              <a:rPr lang="en-US" sz="3200" b="1" i="1" dirty="0">
                <a:solidFill>
                  <a:srgbClr val="FF0000"/>
                </a:solidFill>
              </a:rPr>
              <a:t> </a:t>
            </a:r>
            <a:r>
              <a:rPr lang="en-US" sz="3200" b="1" i="1" dirty="0" err="1">
                <a:solidFill>
                  <a:srgbClr val="FF0000"/>
                </a:solidFill>
              </a:rPr>
              <a:t>tình</a:t>
            </a:r>
            <a:r>
              <a:rPr lang="en-US" sz="3200" b="1" i="1" dirty="0">
                <a:solidFill>
                  <a:srgbClr val="FF0000"/>
                </a:solidFill>
              </a:rPr>
              <a:t> </a:t>
            </a:r>
            <a:r>
              <a:rPr lang="en-US" sz="3200" b="1" i="1" dirty="0" err="1">
                <a:solidFill>
                  <a:srgbClr val="FF0000"/>
                </a:solidFill>
              </a:rPr>
              <a:t>chung</a:t>
            </a:r>
            <a:r>
              <a:rPr lang="en-US" sz="3200" b="1" i="1" dirty="0">
                <a:solidFill>
                  <a:srgbClr val="FF0000"/>
                </a:solidFill>
              </a:rPr>
              <a:t> </a:t>
            </a:r>
            <a:r>
              <a:rPr lang="en-US" sz="3200" b="1" i="1" dirty="0" err="1">
                <a:solidFill>
                  <a:srgbClr val="FF0000"/>
                </a:solidFill>
              </a:rPr>
              <a:t>thuỷ</a:t>
            </a:r>
            <a:r>
              <a:rPr lang="en-US" sz="3200" b="1" i="1" dirty="0">
                <a:solidFill>
                  <a:srgbClr val="FF0000"/>
                </a:solidFill>
              </a:rPr>
              <a:t>.</a:t>
            </a:r>
            <a:endParaRPr lang="en-US" sz="3200" b="1" i="1" dirty="0">
              <a:solidFill>
                <a:srgbClr val="FF0000"/>
              </a:solidFill>
            </a:endParaRPr>
          </a:p>
        </p:txBody>
      </p:sp>
      <p:pic>
        <p:nvPicPr>
          <p:cNvPr id="26" name="Picture 25"/>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7934860" flipH="1">
            <a:off x="6083510" y="3942909"/>
            <a:ext cx="990564" cy="120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9217" y="197966"/>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p:cNvGrpSpPr/>
          <p:nvPr/>
        </p:nvGrpSpPr>
        <p:grpSpPr>
          <a:xfrm>
            <a:off x="319937" y="693325"/>
            <a:ext cx="9956827" cy="496647"/>
            <a:chOff x="644526" y="2766774"/>
            <a:chExt cx="19916245" cy="993289"/>
          </a:xfrm>
        </p:grpSpPr>
        <p:sp>
          <p:nvSpPr>
            <p:cNvPr id="18" name="TextBox 17"/>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lòng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thương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nhớ</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0" name="TextBox 19"/>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2" name="Text Box 41"/>
          <p:cNvSpPr txBox="1">
            <a:spLocks noChangeArrowheads="1"/>
          </p:cNvSpPr>
          <p:nvPr/>
        </p:nvSpPr>
        <p:spPr bwMode="auto">
          <a:xfrm>
            <a:off x="950885" y="1339591"/>
            <a:ext cx="3999932" cy="523220"/>
          </a:xfrm>
          <a:prstGeom prst="rect">
            <a:avLst/>
          </a:prstGeom>
          <a:no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pPr>
            <a:r>
              <a:rPr lang="en-US" sz="2800" b="1" i="1" dirty="0">
                <a:solidFill>
                  <a:srgbClr val="FF0000"/>
                </a:solidFill>
              </a:rPr>
              <a:t>b. </a:t>
            </a:r>
            <a:r>
              <a:rPr lang="en-US" sz="2800" b="1" i="1" dirty="0" err="1">
                <a:solidFill>
                  <a:srgbClr val="FF0000"/>
                </a:solidFill>
              </a:rPr>
              <a:t>Nỗi</a:t>
            </a:r>
            <a:r>
              <a:rPr lang="en-US" sz="2800" b="1" i="1" dirty="0">
                <a:solidFill>
                  <a:srgbClr val="FF0000"/>
                </a:solidFill>
              </a:rPr>
              <a:t> </a:t>
            </a:r>
            <a:r>
              <a:rPr lang="en-US" sz="2800" b="1" i="1" dirty="0" err="1">
                <a:solidFill>
                  <a:srgbClr val="FF0000"/>
                </a:solidFill>
              </a:rPr>
              <a:t>nhớ</a:t>
            </a:r>
            <a:r>
              <a:rPr lang="en-US" sz="2800" b="1" i="1" dirty="0">
                <a:solidFill>
                  <a:srgbClr val="FF0000"/>
                </a:solidFill>
              </a:rPr>
              <a:t> cha </a:t>
            </a:r>
            <a:r>
              <a:rPr lang="en-US" sz="2800" b="1" i="1" dirty="0" err="1">
                <a:solidFill>
                  <a:srgbClr val="FF0000"/>
                </a:solidFill>
              </a:rPr>
              <a:t>mẹ</a:t>
            </a:r>
            <a:endParaRPr lang="en-US" sz="2800" b="1" i="1" dirty="0">
              <a:solidFill>
                <a:srgbClr val="FF0000"/>
              </a:solidFill>
            </a:endParaRPr>
          </a:p>
        </p:txBody>
      </p:sp>
      <p:sp>
        <p:nvSpPr>
          <p:cNvPr id="2" name="Rectangle 1"/>
          <p:cNvSpPr/>
          <p:nvPr/>
        </p:nvSpPr>
        <p:spPr>
          <a:xfrm>
            <a:off x="671942" y="2047412"/>
            <a:ext cx="10532870" cy="3539430"/>
          </a:xfrm>
          <a:prstGeom prst="rect">
            <a:avLst/>
          </a:prstGeom>
        </p:spPr>
        <p:txBody>
          <a:bodyPr wrap="square">
            <a:spAutoFit/>
          </a:bodyPr>
          <a:lstStyle/>
          <a:p>
            <a:pPr algn="just">
              <a:defRPr/>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Xót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xót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nhớ</a:t>
            </a:r>
            <a:r>
              <a:rPr lang="en-US" sz="2800" i="1" dirty="0">
                <a:latin typeface="Times New Roman" panose="02020603050405020304" pitchFamily="18" charset="0"/>
                <a:cs typeface="Times New Roman" panose="02020603050405020304" pitchFamily="18" charset="0"/>
              </a:rPr>
              <a:t> cha </a:t>
            </a:r>
            <a:r>
              <a:rPr lang="en-US" sz="2800" i="1" dirty="0" err="1">
                <a:latin typeface="Times New Roman" panose="02020603050405020304" pitchFamily="18" charset="0"/>
                <a:cs typeface="Times New Roman" panose="02020603050405020304" pitchFamily="18" charset="0"/>
              </a:rPr>
              <a:t>mẹ</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sớm</a:t>
            </a:r>
            <a:r>
              <a:rPr lang="en-US" sz="2800" i="1" dirty="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a:p>
            <a:pPr algn="just">
              <a:defRPr/>
            </a:pPr>
            <a:r>
              <a:rPr lang="en-US" sz="2800" i="1" dirty="0" err="1">
                <a:latin typeface="Times New Roman" panose="02020603050405020304" pitchFamily="18" charset="0"/>
                <a:cs typeface="Times New Roman" panose="02020603050405020304" pitchFamily="18" charset="0"/>
              </a:rPr>
              <a:t>chiều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tựa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trông</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just">
              <a:defRPr/>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ấp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lạnh</a:t>
            </a:r>
            <a:r>
              <a:rPr lang="en-US"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just">
              <a:defRPr/>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Sân</a:t>
            </a:r>
            <a:r>
              <a:rPr lang="en-US" sz="2800" i="1" dirty="0">
                <a:latin typeface="Times New Roman" panose="02020603050405020304" pitchFamily="18" charset="0"/>
                <a:cs typeface="Times New Roman" panose="02020603050405020304" pitchFamily="18" charset="0"/>
              </a:rPr>
              <a:t> Lai”</a:t>
            </a:r>
            <a:endParaRPr lang="en-US" sz="2800" i="1" dirty="0">
              <a:latin typeface="Times New Roman" panose="02020603050405020304" pitchFamily="18" charset="0"/>
              <a:cs typeface="Times New Roman" panose="02020603050405020304" pitchFamily="18" charset="0"/>
            </a:endParaRPr>
          </a:p>
          <a:p>
            <a:pPr algn="just">
              <a:defRPr/>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tử</a:t>
            </a:r>
            <a:r>
              <a:rPr lang="en-US"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just">
              <a:defRPr/>
            </a:pPr>
            <a:endParaRPr lang="en-US" sz="2800" i="1" dirty="0">
              <a:latin typeface="Times New Roman" panose="02020603050405020304" pitchFamily="18" charset="0"/>
              <a:cs typeface="Times New Roman" panose="02020603050405020304" pitchFamily="18" charset="0"/>
            </a:endParaRPr>
          </a:p>
          <a:p>
            <a:pPr algn="just">
              <a:defRPr/>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mưa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vừa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vừa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tưởng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tượng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
        <p:nvSpPr>
          <p:cNvPr id="24" name="Right Brace 23"/>
          <p:cNvSpPr/>
          <p:nvPr/>
        </p:nvSpPr>
        <p:spPr>
          <a:xfrm>
            <a:off x="6100549" y="2931397"/>
            <a:ext cx="480765" cy="1214438"/>
          </a:xfrm>
          <a:prstGeom prst="rightBrace">
            <a:avLst/>
          </a:prstGeom>
        </p:spPr>
        <p:style>
          <a:lnRef idx="1">
            <a:schemeClr val="dk1"/>
          </a:lnRef>
          <a:fillRef idx="0">
            <a:schemeClr val="dk1"/>
          </a:fillRef>
          <a:effectRef idx="0">
            <a:schemeClr val="dk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27" name="TextBox 26"/>
          <p:cNvSpPr txBox="1">
            <a:spLocks noChangeArrowheads="1"/>
          </p:cNvSpPr>
          <p:nvPr/>
        </p:nvSpPr>
        <p:spPr bwMode="auto">
          <a:xfrm>
            <a:off x="6796727" y="3123484"/>
            <a:ext cx="34800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ts val="600"/>
              </a:spcBef>
              <a:spcAft>
                <a:spcPts val="600"/>
              </a:spcAft>
            </a:pPr>
            <a:r>
              <a:rPr lang="en-US" alt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FF0000"/>
                </a:solidFill>
                <a:latin typeface="Times New Roman" panose="02020603050405020304" pitchFamily="18" charset="0"/>
                <a:cs typeface="Times New Roman" panose="02020603050405020304" pitchFamily="18" charset="0"/>
              </a:rPr>
              <a:t>Nói</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lên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sự</a:t>
            </a:r>
            <a:r>
              <a:rPr lang="en-US" altLang="en-US" sz="2800" i="1" dirty="0">
                <a:solidFill>
                  <a:srgbClr val="FF0000"/>
                </a:solidFill>
                <a:latin typeface="Times New Roman" panose="02020603050405020304" pitchFamily="18" charset="0"/>
                <a:cs typeface="Times New Roman" panose="02020603050405020304" pitchFamily="18" charset="0"/>
              </a:rPr>
              <a:t> lo </a:t>
            </a:r>
            <a:r>
              <a:rPr lang="en-US" altLang="en-US" sz="2800" i="1" dirty="0" err="1">
                <a:solidFill>
                  <a:srgbClr val="FF0000"/>
                </a:solidFill>
                <a:latin typeface="Times New Roman" panose="02020603050405020304" pitchFamily="18" charset="0"/>
                <a:cs typeface="Times New Roman" panose="02020603050405020304" pitchFamily="18" charset="0"/>
              </a:rPr>
              <a:t>lắng</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hiếu</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thảo</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của</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Kiều</a:t>
            </a:r>
            <a:endParaRPr lang="en-US" altLang="en-US" sz="2800" i="1" dirty="0">
              <a:solidFill>
                <a:srgbClr val="FF0000"/>
              </a:solidFill>
              <a:latin typeface="Times New Roman" panose="02020603050405020304" pitchFamily="18" charset="0"/>
              <a:cs typeface="Times New Roman" panose="02020603050405020304" pitchFamily="18" charset="0"/>
            </a:endParaRPr>
          </a:p>
        </p:txBody>
      </p:sp>
      <p:sp>
        <p:nvSpPr>
          <p:cNvPr id="29" name="TextBox 28"/>
          <p:cNvSpPr txBox="1">
            <a:spLocks noChangeArrowheads="1"/>
          </p:cNvSpPr>
          <p:nvPr/>
        </p:nvSpPr>
        <p:spPr bwMode="auto">
          <a:xfrm>
            <a:off x="291732" y="5708807"/>
            <a:ext cx="11293289" cy="954107"/>
          </a:xfrm>
          <a:prstGeom prst="rect">
            <a:avLst/>
          </a:prstGeom>
          <a:solidFill>
            <a:schemeClr val="accent5"/>
          </a:solid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sz="2800" dirty="0">
                <a:solidFill>
                  <a:schemeClr val="bg1"/>
                </a:solidFill>
                <a:sym typeface="Wingdings" panose="05000000000000000000" pitchFamily="2" charset="2"/>
              </a:rPr>
              <a:t> </a:t>
            </a:r>
            <a:r>
              <a:rPr lang="en-US" sz="2800" dirty="0" err="1">
                <a:solidFill>
                  <a:schemeClr val="bg1"/>
                </a:solidFill>
                <a:sym typeface="Wingdings" panose="05000000000000000000" pitchFamily="2" charset="2"/>
              </a:rPr>
              <a:t>Với</a:t>
            </a:r>
            <a:r>
              <a:rPr lang="en-US" sz="2800" dirty="0">
                <a:solidFill>
                  <a:schemeClr val="bg1"/>
                </a:solidFill>
                <a:sym typeface="Wingdings" panose="05000000000000000000" pitchFamily="2" charset="2"/>
              </a:rPr>
              <a:t> cha </a:t>
            </a:r>
            <a:r>
              <a:rPr lang="en-US" sz="2800" dirty="0" err="1">
                <a:solidFill>
                  <a:schemeClr val="bg1"/>
                </a:solidFill>
                <a:sym typeface="Wingdings" panose="05000000000000000000" pitchFamily="2" charset="2"/>
              </a:rPr>
              <a:t>mẹ</a:t>
            </a:r>
            <a:r>
              <a:rPr lang="en-US" sz="2800" dirty="0">
                <a:solidFill>
                  <a:schemeClr val="bg1"/>
                </a:solidFill>
                <a:sym typeface="Wingdings" panose="05000000000000000000" pitchFamily="2" charset="2"/>
              </a:rPr>
              <a:t>, </a:t>
            </a:r>
            <a:r>
              <a:rPr lang="en-US" sz="2800" dirty="0" err="1">
                <a:solidFill>
                  <a:schemeClr val="bg1"/>
                </a:solidFill>
                <a:sym typeface="Wingdings" panose="05000000000000000000" pitchFamily="2" charset="2"/>
              </a:rPr>
              <a:t>Kiều</a:t>
            </a:r>
            <a:r>
              <a:rPr lang="en-US" sz="2800" dirty="0">
                <a:solidFill>
                  <a:schemeClr val="bg1"/>
                </a:solidFill>
                <a:sym typeface="Wingdings" panose="05000000000000000000" pitchFamily="2" charset="2"/>
              </a:rPr>
              <a:t> </a:t>
            </a:r>
            <a:r>
              <a:rPr lang="en-US" sz="2800" dirty="0" err="1">
                <a:solidFill>
                  <a:schemeClr val="bg1"/>
                </a:solidFill>
                <a:sym typeface="Wingdings" panose="05000000000000000000" pitchFamily="2" charset="2"/>
              </a:rPr>
              <a:t>là</a:t>
            </a:r>
            <a:r>
              <a:rPr lang="en-US" sz="2800" dirty="0">
                <a:solidFill>
                  <a:schemeClr val="bg1"/>
                </a:solidFill>
                <a:sym typeface="Wingdings" panose="05000000000000000000" pitchFamily="2" charset="2"/>
              </a:rPr>
              <a:t> </a:t>
            </a:r>
            <a:r>
              <a:rPr lang="en-US" sz="2800" dirty="0" err="1">
                <a:solidFill>
                  <a:schemeClr val="bg1"/>
                </a:solidFill>
                <a:sym typeface="Wingdings" panose="05000000000000000000" pitchFamily="2" charset="2"/>
              </a:rPr>
              <a:t>người</a:t>
            </a:r>
            <a:r>
              <a:rPr lang="en-US" sz="2800" dirty="0">
                <a:solidFill>
                  <a:schemeClr val="bg1"/>
                </a:solidFill>
                <a:sym typeface="Wingdings" panose="05000000000000000000" pitchFamily="2" charset="2"/>
              </a:rPr>
              <a:t> con </a:t>
            </a:r>
            <a:r>
              <a:rPr lang="en-US" sz="2800" dirty="0" err="1">
                <a:solidFill>
                  <a:schemeClr val="bg1"/>
                </a:solidFill>
                <a:sym typeface="Wingdings" panose="05000000000000000000" pitchFamily="2" charset="2"/>
              </a:rPr>
              <a:t>hiếu</a:t>
            </a:r>
            <a:r>
              <a:rPr lang="en-US" sz="2800" dirty="0">
                <a:solidFill>
                  <a:schemeClr val="bg1"/>
                </a:solidFill>
                <a:sym typeface="Wingdings" panose="05000000000000000000" pitchFamily="2" charset="2"/>
              </a:rPr>
              <a:t> </a:t>
            </a:r>
            <a:r>
              <a:rPr lang="en-US" sz="2800" dirty="0" err="1">
                <a:solidFill>
                  <a:schemeClr val="bg1"/>
                </a:solidFill>
                <a:sym typeface="Wingdings" panose="05000000000000000000" pitchFamily="2" charset="2"/>
              </a:rPr>
              <a:t>thảo</a:t>
            </a:r>
            <a:r>
              <a:rPr lang="en-US" sz="2800" dirty="0">
                <a:solidFill>
                  <a:schemeClr val="bg1"/>
                </a:solidFill>
                <a:sym typeface="Wingdings" panose="05000000000000000000" pitchFamily="2" charset="2"/>
              </a:rPr>
              <a:t>, </a:t>
            </a:r>
            <a:r>
              <a:rPr lang="en-US" sz="2800" dirty="0" err="1">
                <a:solidFill>
                  <a:schemeClr val="bg1"/>
                </a:solidFill>
                <a:sym typeface="Wingdings" panose="05000000000000000000" pitchFamily="2" charset="2"/>
              </a:rPr>
              <a:t>băn</a:t>
            </a:r>
            <a:r>
              <a:rPr lang="en-US" sz="2800" dirty="0">
                <a:solidFill>
                  <a:schemeClr val="bg1"/>
                </a:solidFill>
                <a:sym typeface="Wingdings" panose="05000000000000000000" pitchFamily="2" charset="2"/>
              </a:rPr>
              <a:t> </a:t>
            </a:r>
            <a:r>
              <a:rPr lang="en-US" sz="2800" dirty="0" err="1">
                <a:solidFill>
                  <a:schemeClr val="bg1"/>
                </a:solidFill>
                <a:sym typeface="Wingdings" panose="05000000000000000000" pitchFamily="2" charset="2"/>
              </a:rPr>
              <a:t>khoăn</a:t>
            </a:r>
            <a:r>
              <a:rPr lang="en-US" sz="2800" dirty="0">
                <a:solidFill>
                  <a:schemeClr val="bg1"/>
                </a:solidFill>
                <a:sym typeface="Wingdings" panose="05000000000000000000" pitchFamily="2" charset="2"/>
              </a:rPr>
              <a:t>, lo </a:t>
            </a:r>
            <a:r>
              <a:rPr lang="en-US" sz="2800" dirty="0" err="1">
                <a:solidFill>
                  <a:schemeClr val="bg1"/>
                </a:solidFill>
                <a:sym typeface="Wingdings" panose="05000000000000000000" pitchFamily="2" charset="2"/>
              </a:rPr>
              <a:t>lắng</a:t>
            </a:r>
            <a:r>
              <a:rPr lang="en-US" sz="2800" dirty="0">
                <a:solidFill>
                  <a:schemeClr val="bg1"/>
                </a:solidFill>
                <a:sym typeface="Wingdings" panose="05000000000000000000" pitchFamily="2" charset="2"/>
              </a:rPr>
              <a:t>, </a:t>
            </a:r>
            <a:r>
              <a:rPr lang="en-US" sz="2800" dirty="0" err="1">
                <a:solidFill>
                  <a:schemeClr val="bg1"/>
                </a:solidFill>
                <a:sym typeface="Wingdings" panose="05000000000000000000" pitchFamily="2" charset="2"/>
              </a:rPr>
              <a:t>không</a:t>
            </a:r>
            <a:r>
              <a:rPr lang="en-US" sz="2800" dirty="0">
                <a:solidFill>
                  <a:schemeClr val="bg1"/>
                </a:solidFill>
                <a:sym typeface="Wingdings" panose="05000000000000000000" pitchFamily="2" charset="2"/>
              </a:rPr>
              <a:t> </a:t>
            </a:r>
            <a:r>
              <a:rPr lang="en-US" sz="2800" dirty="0" err="1">
                <a:solidFill>
                  <a:schemeClr val="bg1"/>
                </a:solidFill>
                <a:sym typeface="Wingdings" panose="05000000000000000000" pitchFamily="2" charset="2"/>
              </a:rPr>
              <a:t>biết</a:t>
            </a:r>
            <a:r>
              <a:rPr lang="en-US" sz="2800" dirty="0">
                <a:solidFill>
                  <a:schemeClr val="bg1"/>
                </a:solidFill>
                <a:sym typeface="Wingdings" panose="05000000000000000000" pitchFamily="2" charset="2"/>
              </a:rPr>
              <a:t> </a:t>
            </a:r>
            <a:r>
              <a:rPr lang="en-US" sz="2800" dirty="0" err="1">
                <a:solidFill>
                  <a:schemeClr val="bg1"/>
                </a:solidFill>
                <a:sym typeface="Wingdings" panose="05000000000000000000" pitchFamily="2" charset="2"/>
              </a:rPr>
              <a:t>ai</a:t>
            </a:r>
            <a:r>
              <a:rPr lang="en-US" sz="2800" dirty="0">
                <a:solidFill>
                  <a:schemeClr val="bg1"/>
                </a:solidFill>
                <a:sym typeface="Wingdings" panose="05000000000000000000" pitchFamily="2" charset="2"/>
              </a:rPr>
              <a:t> </a:t>
            </a:r>
            <a:r>
              <a:rPr lang="en-US" sz="2800" dirty="0" err="1">
                <a:solidFill>
                  <a:schemeClr val="bg1"/>
                </a:solidFill>
                <a:sym typeface="Wingdings" panose="05000000000000000000" pitchFamily="2" charset="2"/>
              </a:rPr>
              <a:t>sẽ</a:t>
            </a:r>
            <a:r>
              <a:rPr lang="en-US" sz="2800" dirty="0">
                <a:solidFill>
                  <a:schemeClr val="bg1"/>
                </a:solidFill>
                <a:sym typeface="Wingdings" panose="05000000000000000000" pitchFamily="2" charset="2"/>
              </a:rPr>
              <a:t> </a:t>
            </a:r>
            <a:r>
              <a:rPr lang="en-US" sz="2800" dirty="0" err="1">
                <a:solidFill>
                  <a:schemeClr val="bg1"/>
                </a:solidFill>
                <a:sym typeface="Wingdings" panose="05000000000000000000" pitchFamily="2" charset="2"/>
              </a:rPr>
              <a:t>là</a:t>
            </a:r>
            <a:r>
              <a:rPr lang="en-US" sz="2800" dirty="0">
                <a:solidFill>
                  <a:schemeClr val="bg1"/>
                </a:solidFill>
                <a:sym typeface="Wingdings" panose="05000000000000000000" pitchFamily="2" charset="2"/>
              </a:rPr>
              <a:t> </a:t>
            </a:r>
            <a:r>
              <a:rPr lang="en-US" sz="2800" dirty="0" err="1">
                <a:solidFill>
                  <a:schemeClr val="bg1"/>
                </a:solidFill>
                <a:sym typeface="Wingdings" panose="05000000000000000000" pitchFamily="2" charset="2"/>
              </a:rPr>
              <a:t>người</a:t>
            </a:r>
            <a:r>
              <a:rPr lang="en-US" sz="2800" dirty="0">
                <a:solidFill>
                  <a:schemeClr val="bg1"/>
                </a:solidFill>
                <a:sym typeface="Wingdings" panose="05000000000000000000" pitchFamily="2" charset="2"/>
              </a:rPr>
              <a:t> </a:t>
            </a:r>
            <a:r>
              <a:rPr lang="en-US" sz="2800" dirty="0" err="1">
                <a:solidFill>
                  <a:schemeClr val="bg1"/>
                </a:solidFill>
                <a:sym typeface="Wingdings" panose="05000000000000000000" pitchFamily="2" charset="2"/>
              </a:rPr>
              <a:t>chăm</a:t>
            </a:r>
            <a:r>
              <a:rPr lang="en-US" sz="2800" dirty="0">
                <a:solidFill>
                  <a:schemeClr val="bg1"/>
                </a:solidFill>
                <a:sym typeface="Wingdings" panose="05000000000000000000" pitchFamily="2" charset="2"/>
              </a:rPr>
              <a:t> </a:t>
            </a:r>
            <a:r>
              <a:rPr lang="en-US" sz="2800" dirty="0" err="1">
                <a:solidFill>
                  <a:schemeClr val="bg1"/>
                </a:solidFill>
                <a:sym typeface="Wingdings" panose="05000000000000000000" pitchFamily="2" charset="2"/>
              </a:rPr>
              <a:t>sóc</a:t>
            </a:r>
            <a:r>
              <a:rPr lang="en-US" sz="2800" dirty="0">
                <a:solidFill>
                  <a:schemeClr val="bg1"/>
                </a:solidFill>
                <a:sym typeface="Wingdings" panose="05000000000000000000" pitchFamily="2" charset="2"/>
              </a:rPr>
              <a:t> cha </a:t>
            </a:r>
            <a:r>
              <a:rPr lang="en-US" sz="2800" dirty="0" err="1">
                <a:solidFill>
                  <a:schemeClr val="bg1"/>
                </a:solidFill>
                <a:sym typeface="Wingdings" panose="05000000000000000000" pitchFamily="2" charset="2"/>
              </a:rPr>
              <a:t>mẹ</a:t>
            </a:r>
            <a:r>
              <a:rPr lang="en-US" sz="2800" dirty="0">
                <a:solidFill>
                  <a:schemeClr val="bg1"/>
                </a:solidFill>
                <a:sym typeface="Wingdings" panose="05000000000000000000" pitchFamily="2" charset="2"/>
              </a:rPr>
              <a:t>  </a:t>
            </a:r>
            <a:r>
              <a:rPr lang="en-US" sz="2800" i="1" dirty="0" err="1">
                <a:solidFill>
                  <a:schemeClr val="bg1"/>
                </a:solidFill>
                <a:sym typeface="Wingdings" panose="05000000000000000000" pitchFamily="2" charset="2"/>
              </a:rPr>
              <a:t>Kiều</a:t>
            </a:r>
            <a:r>
              <a:rPr lang="en-US" sz="2800" i="1" dirty="0">
                <a:solidFill>
                  <a:schemeClr val="bg1"/>
                </a:solidFill>
                <a:sym typeface="Wingdings" panose="05000000000000000000" pitchFamily="2" charset="2"/>
              </a:rPr>
              <a:t> </a:t>
            </a:r>
            <a:r>
              <a:rPr lang="en-US" sz="2800" i="1" dirty="0" err="1">
                <a:solidFill>
                  <a:schemeClr val="bg1"/>
                </a:solidFill>
                <a:sym typeface="Wingdings" panose="05000000000000000000" pitchFamily="2" charset="2"/>
              </a:rPr>
              <a:t>tự</a:t>
            </a:r>
            <a:r>
              <a:rPr lang="en-US" sz="2800" i="1" dirty="0">
                <a:solidFill>
                  <a:schemeClr val="bg1"/>
                </a:solidFill>
                <a:sym typeface="Wingdings" panose="05000000000000000000" pitchFamily="2" charset="2"/>
              </a:rPr>
              <a:t> </a:t>
            </a:r>
            <a:r>
              <a:rPr lang="en-US" sz="2800" i="1" dirty="0" err="1">
                <a:solidFill>
                  <a:schemeClr val="bg1"/>
                </a:solidFill>
                <a:sym typeface="Wingdings" panose="05000000000000000000" pitchFamily="2" charset="2"/>
              </a:rPr>
              <a:t>trách</a:t>
            </a:r>
            <a:r>
              <a:rPr lang="en-US" sz="2800" i="1" dirty="0">
                <a:solidFill>
                  <a:schemeClr val="bg1"/>
                </a:solidFill>
                <a:sym typeface="Wingdings" panose="05000000000000000000" pitchFamily="2" charset="2"/>
              </a:rPr>
              <a:t> </a:t>
            </a:r>
            <a:r>
              <a:rPr lang="en-US" sz="2800" i="1" dirty="0" err="1">
                <a:solidFill>
                  <a:schemeClr val="bg1"/>
                </a:solidFill>
                <a:sym typeface="Wingdings" panose="05000000000000000000" pitchFamily="2" charset="2"/>
              </a:rPr>
              <a:t>mình</a:t>
            </a:r>
            <a:r>
              <a:rPr lang="en-US" sz="2800" i="1" dirty="0">
                <a:solidFill>
                  <a:schemeClr val="bg1"/>
                </a:solidFill>
                <a:sym typeface="Wingdings" panose="05000000000000000000" pitchFamily="2" charset="2"/>
              </a:rPr>
              <a:t> </a:t>
            </a:r>
            <a:r>
              <a:rPr lang="en-US" sz="2800" i="1" dirty="0" err="1">
                <a:solidFill>
                  <a:schemeClr val="bg1"/>
                </a:solidFill>
                <a:sym typeface="Wingdings" panose="05000000000000000000" pitchFamily="2" charset="2"/>
              </a:rPr>
              <a:t>không</a:t>
            </a:r>
            <a:r>
              <a:rPr lang="en-US" sz="2800" i="1" dirty="0">
                <a:solidFill>
                  <a:schemeClr val="bg1"/>
                </a:solidFill>
                <a:sym typeface="Wingdings" panose="05000000000000000000" pitchFamily="2" charset="2"/>
              </a:rPr>
              <a:t> </a:t>
            </a:r>
            <a:r>
              <a:rPr lang="en-US" sz="2800" i="1" dirty="0" err="1">
                <a:solidFill>
                  <a:schemeClr val="bg1"/>
                </a:solidFill>
                <a:sym typeface="Wingdings" panose="05000000000000000000" pitchFamily="2" charset="2"/>
              </a:rPr>
              <a:t>làm</a:t>
            </a:r>
            <a:r>
              <a:rPr lang="en-US" sz="2800" i="1" dirty="0">
                <a:solidFill>
                  <a:schemeClr val="bg1"/>
                </a:solidFill>
                <a:sym typeface="Wingdings" panose="05000000000000000000" pitchFamily="2" charset="2"/>
              </a:rPr>
              <a:t> </a:t>
            </a:r>
            <a:r>
              <a:rPr lang="en-US" sz="2800" i="1" dirty="0" err="1">
                <a:solidFill>
                  <a:schemeClr val="bg1"/>
                </a:solidFill>
                <a:sym typeface="Wingdings" panose="05000000000000000000" pitchFamily="2" charset="2"/>
              </a:rPr>
              <a:t>tròn</a:t>
            </a:r>
            <a:r>
              <a:rPr lang="en-US" sz="2800" i="1" dirty="0">
                <a:solidFill>
                  <a:schemeClr val="bg1"/>
                </a:solidFill>
                <a:sym typeface="Wingdings" panose="05000000000000000000" pitchFamily="2" charset="2"/>
              </a:rPr>
              <a:t> </a:t>
            </a:r>
            <a:r>
              <a:rPr lang="en-US" sz="2800" i="1" dirty="0" err="1">
                <a:solidFill>
                  <a:schemeClr val="bg1"/>
                </a:solidFill>
                <a:sym typeface="Wingdings" panose="05000000000000000000" pitchFamily="2" charset="2"/>
              </a:rPr>
              <a:t>đạo</a:t>
            </a:r>
            <a:r>
              <a:rPr lang="en-US" sz="2800" i="1" dirty="0">
                <a:solidFill>
                  <a:schemeClr val="bg1"/>
                </a:solidFill>
                <a:sym typeface="Wingdings" panose="05000000000000000000" pitchFamily="2" charset="2"/>
              </a:rPr>
              <a:t> con</a:t>
            </a:r>
            <a:endParaRPr lang="en-US" sz="2800" b="1" i="1" dirty="0">
              <a:solidFill>
                <a:schemeClr val="bg1"/>
              </a:solidFill>
            </a:endParaRPr>
          </a:p>
        </p:txBody>
      </p:sp>
      <p:pic>
        <p:nvPicPr>
          <p:cNvPr id="30" name="Picture 2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710719" y="128525"/>
            <a:ext cx="2874302" cy="2802872"/>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circle(in)">
                                      <p:cBhvr>
                                        <p:cTn id="14" dur="20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barn(inVertical)">
                                      <p:cBhvr>
                                        <p:cTn id="19" dur="500"/>
                                        <p:tgtEl>
                                          <p:spTgt spid="2">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barn(inVertical)">
                                      <p:cBhvr>
                                        <p:cTn id="25" dur="500"/>
                                        <p:tgtEl>
                                          <p:spTgt spid="2">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barn(inVertical)">
                                      <p:cBhvr>
                                        <p:cTn id="28" dur="500"/>
                                        <p:tgtEl>
                                          <p:spTgt spid="2">
                                            <p:txEl>
                                              <p:pRg st="3" end="3"/>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barn(inVertical)">
                                      <p:cBhvr>
                                        <p:cTn id="31" dur="5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fade">
                                      <p:cBhvr>
                                        <p:cTn id="44" dur="1000"/>
                                        <p:tgtEl>
                                          <p:spTgt spid="2">
                                            <p:txEl>
                                              <p:pRg st="6" end="6"/>
                                            </p:txEl>
                                          </p:spTgt>
                                        </p:tgtEl>
                                      </p:cBhvr>
                                    </p:animEffect>
                                    <p:anim calcmode="lin" valueType="num">
                                      <p:cBhvr>
                                        <p:cTn id="4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27" grpId="0"/>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
            <a:extLst>
              <a:ext uri="{BEBA8EAE-BF5A-486C-A8C5-ECC9F3942E4B}">
                <a14:imgProps xmlns:a14="http://schemas.microsoft.com/office/drawing/2010/main">
                  <a14:imgLayer r:embed="rId2">
                    <a14:imgEffect>
                      <a14:backgroundRemoval t="0" b="100000" l="0" r="89831">
                        <a14:foregroundMark x1="52119" y1="18224" x2="63136" y2="50467"/>
                        <a14:foregroundMark x1="847" y1="94393" x2="847" y2="98131"/>
                        <a14:foregroundMark x1="60593" y1="935" x2="60593" y2="935"/>
                        <a14:foregroundMark x1="67373" y1="7477" x2="72034" y2="4206"/>
                        <a14:foregroundMark x1="62288" y1="23364" x2="65254" y2="34579"/>
                        <a14:foregroundMark x1="67373" y1="42056" x2="67797" y2="47196"/>
                        <a14:foregroundMark x1="68220" y1="52336" x2="67797" y2="55607"/>
                      </a14:backgroundRemoval>
                    </a14:imgEffect>
                  </a14:imgLayer>
                </a14:imgProps>
              </a:ext>
              <a:ext uri="{28A0092B-C50C-407E-A947-70E740481C1C}">
                <a14:useLocalDpi xmlns:a14="http://schemas.microsoft.com/office/drawing/2010/main" val="0"/>
              </a:ext>
            </a:extLst>
          </a:blip>
          <a:stretch>
            <a:fillRect/>
          </a:stretch>
        </p:blipFill>
        <p:spPr>
          <a:xfrm>
            <a:off x="0" y="1270605"/>
            <a:ext cx="6161800" cy="5587395"/>
          </a:xfrm>
          <a:prstGeom prst="rect">
            <a:avLst/>
          </a:prstGeom>
        </p:spPr>
      </p:pic>
      <p:grpSp>
        <p:nvGrpSpPr>
          <p:cNvPr id="21" name="Group 20"/>
          <p:cNvGrpSpPr/>
          <p:nvPr/>
        </p:nvGrpSpPr>
        <p:grpSpPr>
          <a:xfrm>
            <a:off x="-89217" y="197966"/>
            <a:ext cx="9529052" cy="461665"/>
            <a:chOff x="-178462" y="1828800"/>
            <a:chExt cx="19060588" cy="923316"/>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24" name="TextBox 23"/>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8" name="Group 27"/>
          <p:cNvGrpSpPr/>
          <p:nvPr/>
        </p:nvGrpSpPr>
        <p:grpSpPr>
          <a:xfrm>
            <a:off x="319937" y="693325"/>
            <a:ext cx="9956827" cy="496647"/>
            <a:chOff x="644526" y="2766774"/>
            <a:chExt cx="19916245" cy="993289"/>
          </a:xfrm>
        </p:grpSpPr>
        <p:sp>
          <p:nvSpPr>
            <p:cNvPr id="29" name="TextBox 28"/>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lòng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thương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nhớ</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0" name="Rounded Rectangle 2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31" name="TextBox 30"/>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2" name="TextBox 31"/>
          <p:cNvSpPr txBox="1">
            <a:spLocks noChangeArrowheads="1"/>
          </p:cNvSpPr>
          <p:nvPr/>
        </p:nvSpPr>
        <p:spPr bwMode="auto">
          <a:xfrm>
            <a:off x="4858603" y="1424164"/>
            <a:ext cx="6728346" cy="518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lnSpc>
                <a:spcPct val="150000"/>
              </a:lnSpc>
              <a:spcBef>
                <a:spcPts val="600"/>
              </a:spcBef>
              <a:spcAft>
                <a:spcPts val="600"/>
              </a:spcAft>
            </a:pPr>
            <a:r>
              <a:rPr lang="en-US" alt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de-DE" sz="2800" i="1" dirty="0">
                <a:solidFill>
                  <a:srgbClr val="FF0000"/>
                </a:solidFill>
                <a:latin typeface="Times New Roman" panose="02020603050405020304" pitchFamily="18" charset="0"/>
                <a:cs typeface="Times New Roman" panose="02020603050405020304" pitchFamily="18" charset="0"/>
              </a:rPr>
              <a:t>Nỗi nhớ thương của Kiều đã nói lên </a:t>
            </a:r>
            <a:r>
              <a:rPr lang="de-DE" sz="2800" b="1" i="1" dirty="0">
                <a:solidFill>
                  <a:srgbClr val="FF0000"/>
                </a:solidFill>
                <a:latin typeface="Times New Roman" panose="02020603050405020304" pitchFamily="18" charset="0"/>
                <a:cs typeface="Times New Roman" panose="02020603050405020304" pitchFamily="18" charset="0"/>
              </a:rPr>
              <a:t>nhân cách đáng trân trọng của nàng</a:t>
            </a:r>
            <a:r>
              <a:rPr lang="de-DE" sz="2800" i="1" dirty="0">
                <a:solidFill>
                  <a:srgbClr val="FF0000"/>
                </a:solidFill>
                <a:latin typeface="Times New Roman" panose="02020603050405020304" pitchFamily="18" charset="0"/>
                <a:cs typeface="Times New Roman" panose="02020603050405020304" pitchFamily="18" charset="0"/>
              </a:rPr>
              <a:t>. Hoàn cảnh    của nàng lúc này thật xót xa, đau đớn. Nhưng quên đi cảnh ngộ bản thân, nàng đã hướng </a:t>
            </a:r>
            <a:r>
              <a:rPr lang="de-DE" sz="2800" b="1" i="1" dirty="0">
                <a:solidFill>
                  <a:srgbClr val="FF0000"/>
                </a:solidFill>
                <a:latin typeface="Times New Roman" panose="02020603050405020304" pitchFamily="18" charset="0"/>
                <a:cs typeface="Times New Roman" panose="02020603050405020304" pitchFamily="18" charset="0"/>
              </a:rPr>
              <a:t>yêu thương vào những người thân </a:t>
            </a:r>
            <a:r>
              <a:rPr lang="de-DE" sz="2800" i="1" dirty="0">
                <a:solidFill>
                  <a:srgbClr val="FF0000"/>
                </a:solidFill>
                <a:latin typeface="Times New Roman" panose="02020603050405020304" pitchFamily="18" charset="0"/>
                <a:cs typeface="Times New Roman" panose="02020603050405020304" pitchFamily="18" charset="0"/>
              </a:rPr>
              <a:t>yêu nhất. Kiều là một người tình </a:t>
            </a:r>
            <a:r>
              <a:rPr lang="de-DE" sz="2800" b="1" i="1" dirty="0">
                <a:solidFill>
                  <a:srgbClr val="FF0000"/>
                </a:solidFill>
                <a:latin typeface="Times New Roman" panose="02020603050405020304" pitchFamily="18" charset="0"/>
                <a:cs typeface="Times New Roman" panose="02020603050405020304" pitchFamily="18" charset="0"/>
              </a:rPr>
              <a:t>thuỷ chung</a:t>
            </a:r>
            <a:r>
              <a:rPr lang="de-DE" sz="2800" i="1" dirty="0">
                <a:solidFill>
                  <a:srgbClr val="FF0000"/>
                </a:solidFill>
                <a:latin typeface="Times New Roman" panose="02020603050405020304" pitchFamily="18" charset="0"/>
                <a:cs typeface="Times New Roman" panose="02020603050405020304" pitchFamily="18" charset="0"/>
              </a:rPr>
              <a:t>, một </a:t>
            </a:r>
            <a:r>
              <a:rPr lang="de-DE" sz="2800" b="1" i="1" dirty="0">
                <a:solidFill>
                  <a:srgbClr val="FF0000"/>
                </a:solidFill>
                <a:latin typeface="Times New Roman" panose="02020603050405020304" pitchFamily="18" charset="0"/>
                <a:cs typeface="Times New Roman" panose="02020603050405020304" pitchFamily="18" charset="0"/>
              </a:rPr>
              <a:t>người con hiếu thảo</a:t>
            </a:r>
            <a:r>
              <a:rPr lang="de-DE" sz="2800" i="1" dirty="0">
                <a:solidFill>
                  <a:srgbClr val="FF0000"/>
                </a:solidFill>
                <a:latin typeface="Times New Roman" panose="02020603050405020304" pitchFamily="18" charset="0"/>
                <a:cs typeface="Times New Roman" panose="02020603050405020304" pitchFamily="18" charset="0"/>
              </a:rPr>
              <a:t>, một người </a:t>
            </a:r>
            <a:r>
              <a:rPr lang="de-DE" sz="2800" b="1" i="1" dirty="0">
                <a:solidFill>
                  <a:srgbClr val="FF0000"/>
                </a:solidFill>
                <a:latin typeface="Times New Roman" panose="02020603050405020304" pitchFamily="18" charset="0"/>
                <a:cs typeface="Times New Roman" panose="02020603050405020304" pitchFamily="18" charset="0"/>
              </a:rPr>
              <a:t>có tấm lòng vị tha cao cả </a:t>
            </a:r>
            <a:r>
              <a:rPr lang="de-DE" sz="2800" i="1" dirty="0">
                <a:solidFill>
                  <a:srgbClr val="FF0000"/>
                </a:solidFill>
                <a:latin typeface="Times New Roman" panose="02020603050405020304" pitchFamily="18" charset="0"/>
                <a:cs typeface="Times New Roman" panose="02020603050405020304" pitchFamily="18" charset="0"/>
              </a:rPr>
              <a:t>đáng quý.</a:t>
            </a:r>
            <a:endParaRPr lang="en-US" sz="2800"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2">
                                            <p:txEl>
                                              <p:pRg st="0" end="0"/>
                                            </p:txEl>
                                          </p:spTgt>
                                        </p:tgtEl>
                                        <p:attrNameLst>
                                          <p:attrName>style.visibility</p:attrName>
                                        </p:attrNameLst>
                                      </p:cBhvr>
                                      <p:to>
                                        <p:strVal val="visible"/>
                                      </p:to>
                                    </p:set>
                                    <p:anim calcmode="discrete" valueType="clr">
                                      <p:cBhvr override="childStyle">
                                        <p:cTn id="7" dur="80"/>
                                        <p:tgtEl>
                                          <p:spTgt spid="3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9217" y="197966"/>
            <a:ext cx="9529052" cy="461665"/>
            <a:chOff x="-178462" y="1828800"/>
            <a:chExt cx="19060588" cy="923316"/>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24" name="TextBox 23"/>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8" name="Group 27"/>
          <p:cNvGrpSpPr/>
          <p:nvPr/>
        </p:nvGrpSpPr>
        <p:grpSpPr>
          <a:xfrm>
            <a:off x="319937" y="693325"/>
            <a:ext cx="9956827" cy="496647"/>
            <a:chOff x="644526" y="2766774"/>
            <a:chExt cx="19916245" cy="993289"/>
          </a:xfrm>
        </p:grpSpPr>
        <p:sp>
          <p:nvSpPr>
            <p:cNvPr id="29" name="TextBox 28"/>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lòng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thương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nhớ</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0" name="Rounded Rectangle 2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31" name="TextBox 30"/>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Rounded Rectangle 11"/>
          <p:cNvSpPr/>
          <p:nvPr/>
        </p:nvSpPr>
        <p:spPr>
          <a:xfrm>
            <a:off x="3989839" y="1553150"/>
            <a:ext cx="6819187" cy="19915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a:spLocks noChangeArrowheads="1"/>
          </p:cNvSpPr>
          <p:nvPr/>
        </p:nvSpPr>
        <p:spPr bwMode="auto">
          <a:xfrm>
            <a:off x="4173907" y="1641003"/>
            <a:ext cx="6451051" cy="181588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buFontTx/>
              <a:buNone/>
            </a:pP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Nhóm</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3,4.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Tại</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sao</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Kiều</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lại</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nhớ</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Kim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Trọng</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trước</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mà</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không</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phải</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là</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nỗi</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nhớ</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cha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mẹ</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Trật</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tự</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nỗi</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nhớ</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đã</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hợp</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lí</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chưa</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Vì</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sao</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a:t>
            </a:r>
            <a:endParaRPr lang="en-US" sz="2800" b="1" i="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4526641" y="3942898"/>
            <a:ext cx="7128547" cy="2246769"/>
          </a:xfrm>
          <a:prstGeom prst="rect">
            <a:avLst/>
          </a:prstGeom>
          <a:solidFill>
            <a:schemeClr val="bg1"/>
          </a:solidFill>
          <a:ln w="38100">
            <a:solidFill>
              <a:schemeClr val="accent1">
                <a:lumMod val="75000"/>
              </a:schemeClr>
            </a:solid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Trình</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tự</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hợp</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lí</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Bởi</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vì</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khi</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Kiều</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bán</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mình</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chuộc</a:t>
            </a:r>
            <a:r>
              <a:rPr lang="en-US" sz="2800" b="1" i="1" dirty="0">
                <a:solidFill>
                  <a:srgbClr val="FF0000"/>
                </a:solidFill>
                <a:sym typeface="Wingdings" panose="05000000000000000000" pitchFamily="2" charset="2"/>
              </a:rPr>
              <a:t> cha </a:t>
            </a:r>
            <a:r>
              <a:rPr lang="en-US" sz="2800" b="1" i="1" dirty="0" err="1">
                <a:solidFill>
                  <a:srgbClr val="FF0000"/>
                </a:solidFill>
                <a:sym typeface="Wingdings" panose="05000000000000000000" pitchFamily="2" charset="2"/>
              </a:rPr>
              <a:t>là</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nàng</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đã</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làm</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tròn</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chữ</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Hiếu</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mà</a:t>
            </a:r>
            <a:r>
              <a:rPr lang="en-US" sz="2800" b="1" i="1" dirty="0">
                <a:solidFill>
                  <a:srgbClr val="FF0000"/>
                </a:solidFill>
                <a:sym typeface="Wingdings" panose="05000000000000000000" pitchFamily="2" charset="2"/>
              </a:rPr>
              <a:t> dang </a:t>
            </a:r>
            <a:r>
              <a:rPr lang="en-US" sz="2800" b="1" i="1" dirty="0" err="1">
                <a:solidFill>
                  <a:srgbClr val="FF0000"/>
                </a:solidFill>
                <a:sym typeface="Wingdings" panose="05000000000000000000" pitchFamily="2" charset="2"/>
              </a:rPr>
              <a:t>dở</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chữ</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tình</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Cái</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mặc</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cảm</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một</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kẻ</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phụ</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tình</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luôn</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thường</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trực</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trong</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suy</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nghĩ</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của</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nàng</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nên</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nó</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đã</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xuất</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hiện</a:t>
            </a:r>
            <a:r>
              <a:rPr lang="en-US" sz="2800" b="1" i="1" dirty="0">
                <a:solidFill>
                  <a:srgbClr val="FF0000"/>
                </a:solidFill>
                <a:sym typeface="Wingdings" panose="05000000000000000000" pitchFamily="2" charset="2"/>
              </a:rPr>
              <a:t> </a:t>
            </a:r>
            <a:r>
              <a:rPr lang="en-US" sz="2800" b="1" i="1" dirty="0" err="1">
                <a:solidFill>
                  <a:srgbClr val="FF0000"/>
                </a:solidFill>
                <a:sym typeface="Wingdings" panose="05000000000000000000" pitchFamily="2" charset="2"/>
              </a:rPr>
              <a:t>trước</a:t>
            </a:r>
            <a:endParaRPr lang="en-US" sz="2800" b="1" i="1" dirty="0">
              <a:solidFill>
                <a:srgbClr val="FF0000"/>
              </a:solidFill>
            </a:endParaRPr>
          </a:p>
        </p:txBody>
      </p:sp>
      <p:pic>
        <p:nvPicPr>
          <p:cNvPr id="16" name="Hình ảnh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9217" y="1270605"/>
            <a:ext cx="3874340" cy="5344586"/>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55"/>
          <p:cNvSpPr/>
          <p:nvPr/>
        </p:nvSpPr>
        <p:spPr>
          <a:xfrm>
            <a:off x="1346811" y="848319"/>
            <a:ext cx="9709288" cy="5299263"/>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algn="ctr" defTabSz="1085215"/>
            <a:endParaRPr lang="en-US" sz="2400" i="1">
              <a:solidFill>
                <a:prstClr val="white"/>
              </a:solidFill>
              <a:latin typeface="Times New Roman" panose="02020603050405020304" pitchFamily="18" charset="0"/>
              <a:cs typeface="Times New Roman" panose="02020603050405020304" pitchFamily="18" charset="0"/>
            </a:endParaRPr>
          </a:p>
        </p:txBody>
      </p:sp>
      <p:grpSp>
        <p:nvGrpSpPr>
          <p:cNvPr id="60" name="Group 59"/>
          <p:cNvGrpSpPr/>
          <p:nvPr/>
        </p:nvGrpSpPr>
        <p:grpSpPr>
          <a:xfrm>
            <a:off x="1263054" y="1051943"/>
            <a:ext cx="7493939" cy="497825"/>
            <a:chOff x="2840539" y="3818711"/>
            <a:chExt cx="16323874" cy="995648"/>
          </a:xfrm>
        </p:grpSpPr>
        <p:sp>
          <p:nvSpPr>
            <p:cNvPr id="6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1865" i="1">
                <a:solidFill>
                  <a:prstClr val="white"/>
                </a:solidFill>
                <a:latin typeface="Times New Roman" panose="02020603050405020304" pitchFamily="18" charset="0"/>
                <a:cs typeface="Times New Roman" panose="02020603050405020304" pitchFamily="18" charset="0"/>
              </a:endParaRPr>
            </a:p>
          </p:txBody>
        </p:sp>
        <p:grpSp>
          <p:nvGrpSpPr>
            <p:cNvPr id="65" name="Group 64"/>
            <p:cNvGrpSpPr/>
            <p:nvPr/>
          </p:nvGrpSpPr>
          <p:grpSpPr>
            <a:xfrm>
              <a:off x="2840539" y="3886200"/>
              <a:ext cx="16323874" cy="928159"/>
              <a:chOff x="2840539" y="3733800"/>
              <a:chExt cx="16323874" cy="928159"/>
            </a:xfrm>
          </p:grpSpPr>
          <p:sp>
            <p:nvSpPr>
              <p:cNvPr id="66" name="Round Same Side Corner Rectangle 65"/>
              <p:cNvSpPr/>
              <p:nvPr/>
            </p:nvSpPr>
            <p:spPr>
              <a:xfrm rot="5400000">
                <a:off x="10639132" y="-3994836"/>
                <a:ext cx="731518" cy="16319045"/>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prstClr val="white"/>
                  </a:solidFill>
                  <a:latin typeface="Times New Roman" panose="02020603050405020304" pitchFamily="18" charset="0"/>
                  <a:cs typeface="Times New Roman" panose="02020603050405020304" pitchFamily="18" charset="0"/>
                </a:endParaRPr>
              </a:p>
            </p:txBody>
          </p:sp>
          <p:sp>
            <p:nvSpPr>
              <p:cNvPr id="67" name="Rectangle 6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prstClr val="white"/>
                  </a:solidFill>
                  <a:latin typeface="Times New Roman" panose="02020603050405020304" pitchFamily="18" charset="0"/>
                  <a:cs typeface="Times New Roman" panose="02020603050405020304" pitchFamily="18" charset="0"/>
                </a:endParaRPr>
              </a:p>
            </p:txBody>
          </p:sp>
          <p:sp>
            <p:nvSpPr>
              <p:cNvPr id="68" name="Rectangle 67"/>
              <p:cNvSpPr/>
              <p:nvPr/>
            </p:nvSpPr>
            <p:spPr>
              <a:xfrm>
                <a:off x="4460663" y="3738630"/>
                <a:ext cx="7951490" cy="923329"/>
              </a:xfrm>
              <a:prstGeom prst="rect">
                <a:avLst/>
              </a:prstGeom>
            </p:spPr>
            <p:txBody>
              <a:bodyPr wrap="none">
                <a:spAutoFit/>
              </a:bodyPr>
              <a:lstStyle/>
              <a:p>
                <a:pPr defTabSz="455930">
                  <a:spcBef>
                    <a:spcPts val="600"/>
                  </a:spcBef>
                  <a:defRPr/>
                </a:pPr>
                <a:r>
                  <a:rPr lang="en-US" sz="2400" b="1" i="1" kern="0" dirty="0">
                    <a:solidFill>
                      <a:prstClr val="white"/>
                    </a:solidFill>
                    <a:latin typeface="Times New Roman" panose="02020603050405020304" pitchFamily="18" charset="0"/>
                    <a:cs typeface="Times New Roman" panose="02020603050405020304" pitchFamily="18" charset="0"/>
                  </a:rPr>
                  <a:t>ĐỌC- TÌM HIỂU CHUNG</a:t>
                </a:r>
                <a:endParaRPr lang="en-US" sz="2400" i="1" kern="0" dirty="0">
                  <a:solidFill>
                    <a:prstClr val="white"/>
                  </a:solidFill>
                  <a:latin typeface="Times New Roman" panose="02020603050405020304" pitchFamily="18" charset="0"/>
                  <a:cs typeface="Times New Roman" panose="02020603050405020304" pitchFamily="18" charset="0"/>
                </a:endParaRPr>
              </a:p>
            </p:txBody>
          </p:sp>
          <p:sp>
            <p:nvSpPr>
              <p:cNvPr id="69" name="TextBox 68"/>
              <p:cNvSpPr txBox="1"/>
              <p:nvPr/>
            </p:nvSpPr>
            <p:spPr>
              <a:xfrm>
                <a:off x="3267627" y="3733800"/>
                <a:ext cx="664139" cy="923329"/>
              </a:xfrm>
              <a:prstGeom prst="rect">
                <a:avLst/>
              </a:prstGeom>
              <a:noFill/>
            </p:spPr>
            <p:txBody>
              <a:bodyPr wrap="none" rtlCol="0">
                <a:spAutoFit/>
              </a:bodyPr>
              <a:lstStyle/>
              <a:p>
                <a:pPr algn="ctr" defTabSz="1085215"/>
                <a:r>
                  <a:rPr lang="en-US" sz="2400" b="1" i="1">
                    <a:solidFill>
                      <a:prstClr val="white"/>
                    </a:solidFill>
                    <a:latin typeface="Times New Roman" panose="02020603050405020304" pitchFamily="18" charset="0"/>
                    <a:ea typeface="Tahoma" panose="020B0604030504040204" pitchFamily="34" charset="0"/>
                    <a:cs typeface="Times New Roman" panose="02020603050405020304" pitchFamily="18" charset="0"/>
                  </a:rPr>
                  <a:t>I</a:t>
                </a:r>
                <a:endParaRPr lang="en-US" sz="2400" b="1" i="1">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grpSp>
        <p:nvGrpSpPr>
          <p:cNvPr id="70" name="Group 69"/>
          <p:cNvGrpSpPr/>
          <p:nvPr/>
        </p:nvGrpSpPr>
        <p:grpSpPr>
          <a:xfrm>
            <a:off x="1263054" y="2456906"/>
            <a:ext cx="7493939" cy="509050"/>
            <a:chOff x="2840539" y="3818711"/>
            <a:chExt cx="16323882" cy="1018074"/>
          </a:xfrm>
        </p:grpSpPr>
        <p:sp>
          <p:nvSpPr>
            <p:cNvPr id="7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1865" i="1">
                <a:solidFill>
                  <a:prstClr val="white"/>
                </a:solidFill>
                <a:latin typeface="Times New Roman" panose="02020603050405020304" pitchFamily="18" charset="0"/>
                <a:cs typeface="Times New Roman" panose="02020603050405020304" pitchFamily="18" charset="0"/>
              </a:endParaRPr>
            </a:p>
          </p:txBody>
        </p:sp>
        <p:grpSp>
          <p:nvGrpSpPr>
            <p:cNvPr id="72" name="Group 71"/>
            <p:cNvGrpSpPr/>
            <p:nvPr/>
          </p:nvGrpSpPr>
          <p:grpSpPr>
            <a:xfrm>
              <a:off x="2840539" y="3886200"/>
              <a:ext cx="16323882" cy="950585"/>
              <a:chOff x="2840539" y="3733800"/>
              <a:chExt cx="16323882" cy="950585"/>
            </a:xfrm>
          </p:grpSpPr>
          <p:sp>
            <p:nvSpPr>
              <p:cNvPr id="73" name="Round Same Side Corner Rectangle 72"/>
              <p:cNvSpPr/>
              <p:nvPr/>
            </p:nvSpPr>
            <p:spPr>
              <a:xfrm rot="5400000">
                <a:off x="10639135" y="-3994842"/>
                <a:ext cx="731518" cy="16319054"/>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prstClr val="white"/>
                  </a:solidFill>
                  <a:latin typeface="Times New Roman" panose="02020603050405020304" pitchFamily="18" charset="0"/>
                  <a:cs typeface="Times New Roman" panose="02020603050405020304" pitchFamily="18" charset="0"/>
                </a:endParaRPr>
              </a:p>
            </p:txBody>
          </p:sp>
          <p:sp>
            <p:nvSpPr>
              <p:cNvPr id="74" name="Rectangle 73"/>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prstClr val="white"/>
                  </a:solidFill>
                  <a:latin typeface="Times New Roman" panose="02020603050405020304" pitchFamily="18" charset="0"/>
                  <a:cs typeface="Times New Roman" panose="02020603050405020304" pitchFamily="18" charset="0"/>
                </a:endParaRPr>
              </a:p>
            </p:txBody>
          </p:sp>
          <p:sp>
            <p:nvSpPr>
              <p:cNvPr id="75" name="Rectangle 74"/>
              <p:cNvSpPr/>
              <p:nvPr/>
            </p:nvSpPr>
            <p:spPr>
              <a:xfrm>
                <a:off x="4460662" y="3761079"/>
                <a:ext cx="14703759" cy="923306"/>
              </a:xfrm>
              <a:prstGeom prst="rect">
                <a:avLst/>
              </a:prstGeom>
            </p:spPr>
            <p:txBody>
              <a:bodyPr wrap="square">
                <a:spAutoFit/>
              </a:bodyPr>
              <a:lstStyle/>
              <a:p>
                <a:pPr defTabSz="455930">
                  <a:spcBef>
                    <a:spcPts val="600"/>
                  </a:spcBef>
                  <a:defRPr/>
                </a:pPr>
                <a:r>
                  <a:rPr lang="en-US" sz="2400" b="1" i="1" kern="0" dirty="0">
                    <a:solidFill>
                      <a:prstClr val="white"/>
                    </a:solidFill>
                    <a:latin typeface="Times New Roman" panose="02020603050405020304" pitchFamily="18" charset="0"/>
                    <a:cs typeface="Times New Roman" panose="02020603050405020304" pitchFamily="18" charset="0"/>
                  </a:rPr>
                  <a:t>TÌM HIỂU VĂN BẢN</a:t>
                </a:r>
                <a:endParaRPr lang="en-US" sz="2400" i="1" kern="0" dirty="0">
                  <a:solidFill>
                    <a:prstClr val="white"/>
                  </a:solidFill>
                  <a:latin typeface="Times New Roman" panose="02020603050405020304" pitchFamily="18" charset="0"/>
                  <a:cs typeface="Times New Roman" panose="02020603050405020304" pitchFamily="18" charset="0"/>
                </a:endParaRPr>
              </a:p>
            </p:txBody>
          </p:sp>
          <p:sp>
            <p:nvSpPr>
              <p:cNvPr id="76" name="TextBox 75"/>
              <p:cNvSpPr txBox="1"/>
              <p:nvPr/>
            </p:nvSpPr>
            <p:spPr>
              <a:xfrm>
                <a:off x="3136685" y="3733800"/>
                <a:ext cx="926021" cy="923306"/>
              </a:xfrm>
              <a:prstGeom prst="rect">
                <a:avLst/>
              </a:prstGeom>
              <a:noFill/>
            </p:spPr>
            <p:txBody>
              <a:bodyPr wrap="none" rtlCol="0">
                <a:spAutoFit/>
              </a:bodyPr>
              <a:lstStyle/>
              <a:p>
                <a:pPr algn="ctr" defTabSz="1085215"/>
                <a:r>
                  <a:rPr lang="en-US" sz="24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II</a:t>
                </a:r>
                <a:endParaRPr lang="en-US" sz="24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grpSp>
        <p:nvGrpSpPr>
          <p:cNvPr id="77" name="Group 76"/>
          <p:cNvGrpSpPr/>
          <p:nvPr/>
        </p:nvGrpSpPr>
        <p:grpSpPr>
          <a:xfrm>
            <a:off x="1335313" y="4537902"/>
            <a:ext cx="7493924" cy="575963"/>
            <a:chOff x="2840539" y="3818711"/>
            <a:chExt cx="16323842" cy="1007552"/>
          </a:xfrm>
        </p:grpSpPr>
        <p:sp>
          <p:nvSpPr>
            <p:cNvPr id="78"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1865" i="1">
                <a:solidFill>
                  <a:prstClr val="white"/>
                </a:solidFill>
                <a:latin typeface="Times New Roman" panose="02020603050405020304" pitchFamily="18" charset="0"/>
                <a:cs typeface="Times New Roman" panose="02020603050405020304" pitchFamily="18" charset="0"/>
              </a:endParaRPr>
            </a:p>
          </p:txBody>
        </p:sp>
        <p:grpSp>
          <p:nvGrpSpPr>
            <p:cNvPr id="79" name="Group 78"/>
            <p:cNvGrpSpPr/>
            <p:nvPr/>
          </p:nvGrpSpPr>
          <p:grpSpPr>
            <a:xfrm>
              <a:off x="2840539" y="3951329"/>
              <a:ext cx="16323842" cy="874934"/>
              <a:chOff x="2840539" y="3798929"/>
              <a:chExt cx="16323842" cy="874934"/>
            </a:xfrm>
          </p:grpSpPr>
          <p:sp>
            <p:nvSpPr>
              <p:cNvPr id="80" name="Round Same Side Corner Rectangle 79"/>
              <p:cNvSpPr/>
              <p:nvPr/>
            </p:nvSpPr>
            <p:spPr>
              <a:xfrm rot="5400000">
                <a:off x="10639117" y="-3994814"/>
                <a:ext cx="731522" cy="16319007"/>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prstClr val="white"/>
                  </a:solidFill>
                  <a:latin typeface="Times New Roman" panose="02020603050405020304" pitchFamily="18" charset="0"/>
                  <a:cs typeface="Times New Roman" panose="02020603050405020304" pitchFamily="18" charset="0"/>
                </a:endParaRPr>
              </a:p>
            </p:txBody>
          </p:sp>
          <p:sp>
            <p:nvSpPr>
              <p:cNvPr id="81" name="Rectangle 80"/>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4460663" y="3866256"/>
                <a:ext cx="3736908" cy="807607"/>
              </a:xfrm>
              <a:prstGeom prst="rect">
                <a:avLst/>
              </a:prstGeom>
            </p:spPr>
            <p:txBody>
              <a:bodyPr wrap="none">
                <a:spAutoFit/>
              </a:bodyPr>
              <a:lstStyle/>
              <a:p>
                <a:pPr defTabSz="455930">
                  <a:spcBef>
                    <a:spcPts val="600"/>
                  </a:spcBef>
                  <a:defRPr/>
                </a:pPr>
                <a:r>
                  <a:rPr lang="en-US" sz="2400" b="1" i="1" kern="0" dirty="0">
                    <a:solidFill>
                      <a:prstClr val="white"/>
                    </a:solidFill>
                    <a:latin typeface="Times New Roman" panose="02020603050405020304" pitchFamily="18" charset="0"/>
                    <a:cs typeface="Times New Roman" panose="02020603050405020304" pitchFamily="18" charset="0"/>
                  </a:rPr>
                  <a:t>TỔNG KẾT</a:t>
                </a:r>
                <a:endParaRPr lang="en-US" sz="2400" i="1" kern="0" dirty="0">
                  <a:solidFill>
                    <a:prstClr val="white"/>
                  </a:solidFill>
                  <a:latin typeface="Times New Roman" panose="02020603050405020304" pitchFamily="18" charset="0"/>
                  <a:cs typeface="Times New Roman" panose="02020603050405020304" pitchFamily="18" charset="0"/>
                </a:endParaRPr>
              </a:p>
            </p:txBody>
          </p:sp>
          <p:sp>
            <p:nvSpPr>
              <p:cNvPr id="83" name="TextBox 82"/>
              <p:cNvSpPr txBox="1"/>
              <p:nvPr/>
            </p:nvSpPr>
            <p:spPr>
              <a:xfrm>
                <a:off x="3005762" y="3829962"/>
                <a:ext cx="1187906" cy="807607"/>
              </a:xfrm>
              <a:prstGeom prst="rect">
                <a:avLst/>
              </a:prstGeom>
              <a:noFill/>
            </p:spPr>
            <p:txBody>
              <a:bodyPr wrap="none" rtlCol="0">
                <a:spAutoFit/>
              </a:bodyPr>
              <a:lstStyle/>
              <a:p>
                <a:pPr algn="ctr" defTabSz="1085215"/>
                <a:r>
                  <a:rPr lang="en-US" sz="24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III</a:t>
                </a:r>
                <a:endParaRPr lang="en-US" sz="24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sp>
        <p:nvSpPr>
          <p:cNvPr id="84" name="Rectangle 83"/>
          <p:cNvSpPr/>
          <p:nvPr/>
        </p:nvSpPr>
        <p:spPr>
          <a:xfrm>
            <a:off x="1678186" y="1547134"/>
            <a:ext cx="4831087" cy="784756"/>
          </a:xfrm>
          <a:prstGeom prst="rect">
            <a:avLst/>
          </a:prstGeom>
        </p:spPr>
        <p:txBody>
          <a:bodyPr wrap="square" lIns="45651" tIns="22823" rIns="45651" bIns="22823">
            <a:spAutoFit/>
          </a:bodyPr>
          <a:lstStyle/>
          <a:p>
            <a:pPr marL="370205" indent="-370205" defTabSz="1085215">
              <a:buFont typeface="+mj-lt"/>
              <a:buAutoNum type="arabicPeriod"/>
            </a:pPr>
            <a:r>
              <a:rPr lang="en-US" sz="2400" b="1" i="1" dirty="0" err="1">
                <a:solidFill>
                  <a:prstClr val="black"/>
                </a:solidFill>
                <a:latin typeface="Times New Roman" panose="02020603050405020304" pitchFamily="18" charset="0"/>
                <a:cs typeface="Times New Roman" panose="02020603050405020304" pitchFamily="18" charset="0"/>
              </a:rPr>
              <a:t>Đọc</a:t>
            </a:r>
            <a:endParaRPr lang="vi-VN" sz="2400" b="1" i="1" dirty="0">
              <a:solidFill>
                <a:prstClr val="black"/>
              </a:solidFill>
              <a:latin typeface="Times New Roman" panose="02020603050405020304" pitchFamily="18" charset="0"/>
              <a:cs typeface="Times New Roman" panose="02020603050405020304" pitchFamily="18" charset="0"/>
            </a:endParaRPr>
          </a:p>
          <a:p>
            <a:pPr marL="370205" indent="-370205" defTabSz="1085215">
              <a:buFont typeface="+mj-lt"/>
              <a:buAutoNum type="arabicPeriod"/>
            </a:pPr>
            <a:r>
              <a:rPr lang="en-US" sz="2400" b="1" i="1" dirty="0" err="1">
                <a:solidFill>
                  <a:prstClr val="black"/>
                </a:solidFill>
                <a:latin typeface="Times New Roman" panose="02020603050405020304" pitchFamily="18" charset="0"/>
                <a:cs typeface="Times New Roman" panose="02020603050405020304" pitchFamily="18" charset="0"/>
              </a:rPr>
              <a:t>Tìm</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hiểu</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chung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về</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đoạn</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trích</a:t>
            </a:r>
            <a:endParaRPr lang="vi-VN" sz="2400" b="1" i="1" dirty="0">
              <a:solidFill>
                <a:prstClr val="black"/>
              </a:solidFill>
              <a:latin typeface="Times New Roman" panose="02020603050405020304" pitchFamily="18" charset="0"/>
              <a:cs typeface="Times New Roman" panose="02020603050405020304" pitchFamily="18" charset="0"/>
            </a:endParaRPr>
          </a:p>
        </p:txBody>
      </p:sp>
      <p:sp>
        <p:nvSpPr>
          <p:cNvPr id="85" name="Rectangle 84"/>
          <p:cNvSpPr/>
          <p:nvPr/>
        </p:nvSpPr>
        <p:spPr>
          <a:xfrm>
            <a:off x="1678186" y="5109512"/>
            <a:ext cx="2475623" cy="738589"/>
          </a:xfrm>
          <a:prstGeom prst="rect">
            <a:avLst/>
          </a:prstGeom>
        </p:spPr>
        <p:txBody>
          <a:bodyPr wrap="square" lIns="45651" tIns="22823" rIns="45651" bIns="22823">
            <a:spAutoFit/>
          </a:bodyPr>
          <a:lstStyle/>
          <a:p>
            <a:pPr marL="0" lvl="1" indent="-370205" defTabSz="1085215">
              <a:lnSpc>
                <a:spcPts val="2745"/>
              </a:lnSpc>
              <a:buFont typeface="+mj-lt"/>
              <a:buAutoNum type="arabicPeriod"/>
            </a:pPr>
            <a:r>
              <a:rPr lang="en-US" sz="2400" b="1" i="1" err="1">
                <a:solidFill>
                  <a:prstClr val="black">
                    <a:lumMod val="95000"/>
                    <a:lumOff val="5000"/>
                  </a:prstClr>
                </a:solidFill>
                <a:latin typeface="Times New Roman" panose="02020603050405020304" pitchFamily="18" charset="0"/>
                <a:cs typeface="Times New Roman" panose="02020603050405020304" pitchFamily="18" charset="0"/>
              </a:rPr>
              <a:t>Nội</a:t>
            </a:r>
            <a:r>
              <a:rPr lang="en-US" sz="2400" b="1" i="1">
                <a:solidFill>
                  <a:prstClr val="black">
                    <a:lumMod val="95000"/>
                    <a:lumOff val="5000"/>
                  </a:prstClr>
                </a:solidFill>
                <a:latin typeface="Times New Roman" panose="02020603050405020304" pitchFamily="18" charset="0"/>
                <a:cs typeface="Times New Roman" panose="02020603050405020304" pitchFamily="18" charset="0"/>
              </a:rPr>
              <a:t> dung</a:t>
            </a:r>
            <a:endParaRPr lang="en-US" sz="2400" b="1" i="1">
              <a:solidFill>
                <a:prstClr val="black">
                  <a:lumMod val="95000"/>
                  <a:lumOff val="5000"/>
                </a:prstClr>
              </a:solidFill>
              <a:latin typeface="Times New Roman" panose="02020603050405020304" pitchFamily="18" charset="0"/>
              <a:cs typeface="Times New Roman" panose="02020603050405020304" pitchFamily="18" charset="0"/>
            </a:endParaRPr>
          </a:p>
          <a:p>
            <a:pPr marL="0" lvl="1" indent="-370205" defTabSz="1085215">
              <a:lnSpc>
                <a:spcPts val="2745"/>
              </a:lnSpc>
              <a:buFont typeface="+mj-lt"/>
              <a:buAutoNum type="arabicPeriod"/>
            </a:pPr>
            <a:r>
              <a:rPr lang="en-US" sz="2400" b="1" i="1" err="1">
                <a:solidFill>
                  <a:prstClr val="black">
                    <a:lumMod val="95000"/>
                    <a:lumOff val="5000"/>
                  </a:prstClr>
                </a:solidFill>
                <a:latin typeface="Times New Roman" panose="02020603050405020304" pitchFamily="18" charset="0"/>
                <a:cs typeface="Times New Roman" panose="02020603050405020304" pitchFamily="18" charset="0"/>
              </a:rPr>
              <a:t>Nghệ</a:t>
            </a:r>
            <a:r>
              <a:rPr lang="en-US" sz="2400" b="1" i="1">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err="1">
                <a:solidFill>
                  <a:prstClr val="black">
                    <a:lumMod val="95000"/>
                    <a:lumOff val="5000"/>
                  </a:prstClr>
                </a:solidFill>
                <a:latin typeface="Times New Roman" panose="02020603050405020304" pitchFamily="18" charset="0"/>
                <a:cs typeface="Times New Roman" panose="02020603050405020304" pitchFamily="18" charset="0"/>
              </a:rPr>
              <a:t>thuật</a:t>
            </a:r>
            <a:endParaRPr lang="en-US" sz="2400" b="1" i="1">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86" name="Rectangle 85"/>
          <p:cNvSpPr/>
          <p:nvPr/>
        </p:nvSpPr>
        <p:spPr>
          <a:xfrm>
            <a:off x="1554710" y="3537457"/>
            <a:ext cx="8963088" cy="366692"/>
          </a:xfrm>
          <a:prstGeom prst="rect">
            <a:avLst/>
          </a:prstGeom>
        </p:spPr>
        <p:txBody>
          <a:bodyPr wrap="square" lIns="45651" tIns="22823" rIns="45651" bIns="22823">
            <a:spAutoFit/>
          </a:bodyPr>
          <a:lstStyle/>
          <a:p>
            <a:pPr marL="0" lvl="1" indent="-370205" defTabSz="1085215">
              <a:lnSpc>
                <a:spcPts val="2500"/>
              </a:lnSpc>
            </a:pP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2.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Nỗi</a:t>
            </a: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lòng</a:t>
            </a: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thương</a:t>
            </a: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nhớ</a:t>
            </a: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Kiều</a:t>
            </a:r>
            <a:endParaRPr lang="en-US" sz="24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87" name="Rectangle 86"/>
          <p:cNvSpPr/>
          <p:nvPr/>
        </p:nvSpPr>
        <p:spPr>
          <a:xfrm>
            <a:off x="1547218" y="3068847"/>
            <a:ext cx="8813418" cy="366692"/>
          </a:xfrm>
          <a:prstGeom prst="rect">
            <a:avLst/>
          </a:prstGeom>
        </p:spPr>
        <p:txBody>
          <a:bodyPr wrap="square" lIns="45651" tIns="22823" rIns="45651" bIns="22823">
            <a:spAutoFit/>
          </a:bodyPr>
          <a:lstStyle/>
          <a:p>
            <a:pPr marL="0" lvl="1" indent="-370205" defTabSz="1085215">
              <a:lnSpc>
                <a:spcPts val="2500"/>
              </a:lnSpc>
              <a:buFont typeface="+mj-lt"/>
              <a:buAutoNum type="arabicPeriod"/>
            </a:pP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Hoàn</a:t>
            </a: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cảnh</a:t>
            </a: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cô</a:t>
            </a: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đơn</a:t>
            </a: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buồn</a:t>
            </a: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tủi</a:t>
            </a: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Kiều</a:t>
            </a: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 ở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lầu</a:t>
            </a: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Ngưng</a:t>
            </a: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Bích</a:t>
            </a:r>
            <a:endParaRPr lang="en-US" sz="24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1539726" y="4019441"/>
            <a:ext cx="8813418" cy="366692"/>
          </a:xfrm>
          <a:prstGeom prst="rect">
            <a:avLst/>
          </a:prstGeom>
        </p:spPr>
        <p:txBody>
          <a:bodyPr wrap="square" lIns="45651" tIns="22823" rIns="45651" bIns="22823">
            <a:spAutoFit/>
          </a:bodyPr>
          <a:lstStyle/>
          <a:p>
            <a:pPr marL="0" lvl="1" defTabSz="1085215">
              <a:lnSpc>
                <a:spcPts val="2500"/>
              </a:lnSpc>
            </a:pP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3.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Tâm</a:t>
            </a: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trạng</a:t>
            </a: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b="1" i="1" dirty="0" err="1">
                <a:solidFill>
                  <a:prstClr val="black">
                    <a:lumMod val="95000"/>
                    <a:lumOff val="5000"/>
                  </a:prstClr>
                </a:solidFill>
                <a:latin typeface="Times New Roman" panose="02020603050405020304" pitchFamily="18" charset="0"/>
                <a:cs typeface="Times New Roman" panose="02020603050405020304" pitchFamily="18" charset="0"/>
              </a:rPr>
              <a:t>Kiều</a:t>
            </a:r>
            <a:endParaRPr lang="en-US" sz="24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fade">
                                      <p:cBhvr>
                                        <p:cTn id="26" dur="500"/>
                                        <p:tgtEl>
                                          <p:spTgt spid="7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fade">
                                      <p:cBhvr>
                                        <p:cTn id="29" dur="500"/>
                                        <p:tgtEl>
                                          <p:spTgt spid="8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P spid="86" grpId="0"/>
      <p:bldP spid="87"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9217" y="197966"/>
            <a:ext cx="9529052" cy="461665"/>
            <a:chOff x="-178462" y="1828800"/>
            <a:chExt cx="19060588" cy="923316"/>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24" name="TextBox 23"/>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8" name="Group 27"/>
          <p:cNvGrpSpPr/>
          <p:nvPr/>
        </p:nvGrpSpPr>
        <p:grpSpPr>
          <a:xfrm>
            <a:off x="319937" y="693325"/>
            <a:ext cx="9956827" cy="496647"/>
            <a:chOff x="644526" y="2766774"/>
            <a:chExt cx="19916245" cy="993289"/>
          </a:xfrm>
        </p:grpSpPr>
        <p:sp>
          <p:nvSpPr>
            <p:cNvPr id="29" name="TextBox 28"/>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Tâm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0" name="Rounded Rectangle 2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31" name="TextBox 30"/>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Rectangle 5"/>
          <p:cNvSpPr txBox="1">
            <a:spLocks noRot="1" noChangeArrowheads="1"/>
          </p:cNvSpPr>
          <p:nvPr/>
        </p:nvSpPr>
        <p:spPr>
          <a:xfrm>
            <a:off x="5424284" y="693325"/>
            <a:ext cx="6767716" cy="5029200"/>
          </a:xfrm>
          <a:prstGeom prst="rect">
            <a:avLst/>
          </a:prstGeom>
        </p:spPr>
        <p:txBody>
          <a:bodyPr/>
          <a:lstStyle>
            <a:lvl1pPr marL="407670" indent="-407670" algn="l" defTabSz="108648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3285" indent="-339725" algn="l" defTabSz="1086485"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8900" indent="-271780" algn="l" defTabSz="10864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2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38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94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0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606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8990"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ct val="150000"/>
              </a:lnSpc>
              <a:buFont typeface="Wingdings" panose="05000000000000000000" pitchFamily="2" charset="2"/>
              <a:buNone/>
            </a:pP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Buồn</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trông</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cửa</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bể</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chiều</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hôm</a:t>
            </a:r>
            <a:r>
              <a:rPr lang="en-US" sz="2800" i="1" dirty="0">
                <a:solidFill>
                  <a:prstClr val="black"/>
                </a:solidFill>
                <a:latin typeface="Times New Roman" panose="02020603050405020304" pitchFamily="18" charset="0"/>
              </a:rPr>
              <a:t>,</a:t>
            </a:r>
            <a:endParaRPr lang="en-US" sz="2800" i="1" dirty="0">
              <a:solidFill>
                <a:prstClr val="black"/>
              </a:solidFill>
              <a:latin typeface="Times New Roman" panose="02020603050405020304" pitchFamily="18" charset="0"/>
            </a:endParaRPr>
          </a:p>
          <a:p>
            <a:pPr>
              <a:lnSpc>
                <a:spcPct val="150000"/>
              </a:lnSpc>
              <a:buFont typeface="Wingdings" panose="05000000000000000000" pitchFamily="2" charset="2"/>
              <a:buNone/>
            </a:pPr>
            <a:r>
              <a:rPr lang="en-US" sz="2800" i="1" dirty="0" err="1">
                <a:solidFill>
                  <a:prstClr val="black"/>
                </a:solidFill>
                <a:latin typeface="Times New Roman" panose="02020603050405020304" pitchFamily="18" charset="0"/>
              </a:rPr>
              <a:t>Thuyền</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ai</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thấp</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thoáng</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cánh</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buồm</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xa</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xa</a:t>
            </a:r>
            <a:r>
              <a:rPr lang="en-US" sz="2800" i="1" dirty="0">
                <a:solidFill>
                  <a:prstClr val="black"/>
                </a:solidFill>
                <a:latin typeface="Times New Roman" panose="02020603050405020304" pitchFamily="18" charset="0"/>
              </a:rPr>
              <a:t>?</a:t>
            </a:r>
            <a:endParaRPr lang="en-US" sz="2800" i="1" dirty="0">
              <a:solidFill>
                <a:prstClr val="black"/>
              </a:solidFill>
              <a:latin typeface="Times New Roman" panose="02020603050405020304" pitchFamily="18" charset="0"/>
            </a:endParaRPr>
          </a:p>
          <a:p>
            <a:pPr>
              <a:lnSpc>
                <a:spcPct val="150000"/>
              </a:lnSpc>
              <a:buFont typeface="Wingdings" panose="05000000000000000000" pitchFamily="2" charset="2"/>
              <a:buNone/>
            </a:pP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Buồn</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trông</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ngọn</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nước</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mới</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sa</a:t>
            </a:r>
            <a:r>
              <a:rPr lang="en-US" sz="2800" i="1" dirty="0">
                <a:solidFill>
                  <a:prstClr val="black"/>
                </a:solidFill>
                <a:latin typeface="Times New Roman" panose="02020603050405020304" pitchFamily="18" charset="0"/>
              </a:rPr>
              <a:t>,</a:t>
            </a:r>
            <a:endParaRPr lang="en-US" sz="2800" i="1" dirty="0">
              <a:solidFill>
                <a:prstClr val="black"/>
              </a:solidFill>
              <a:latin typeface="Times New Roman" panose="02020603050405020304" pitchFamily="18" charset="0"/>
            </a:endParaRPr>
          </a:p>
          <a:p>
            <a:pPr>
              <a:lnSpc>
                <a:spcPct val="150000"/>
              </a:lnSpc>
              <a:buFont typeface="Wingdings" panose="05000000000000000000" pitchFamily="2" charset="2"/>
              <a:buNone/>
            </a:pPr>
            <a:r>
              <a:rPr lang="en-US" sz="2800" i="1" dirty="0" err="1">
                <a:solidFill>
                  <a:prstClr val="black"/>
                </a:solidFill>
                <a:latin typeface="Times New Roman" panose="02020603050405020304" pitchFamily="18" charset="0"/>
              </a:rPr>
              <a:t>Hoa</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trôi</a:t>
            </a:r>
            <a:r>
              <a:rPr lang="en-US" sz="2800" i="1" dirty="0">
                <a:solidFill>
                  <a:prstClr val="black"/>
                </a:solidFill>
                <a:latin typeface="Times New Roman" panose="02020603050405020304" pitchFamily="18" charset="0"/>
              </a:rPr>
              <a:t> man </a:t>
            </a:r>
            <a:r>
              <a:rPr lang="en-US" sz="2800" i="1" dirty="0" err="1">
                <a:solidFill>
                  <a:prstClr val="black"/>
                </a:solidFill>
                <a:latin typeface="Times New Roman" panose="02020603050405020304" pitchFamily="18" charset="0"/>
              </a:rPr>
              <a:t>mác</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biết</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là</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về</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đâu</a:t>
            </a:r>
            <a:r>
              <a:rPr lang="en-US" sz="2800" i="1" dirty="0">
                <a:solidFill>
                  <a:prstClr val="black"/>
                </a:solidFill>
                <a:latin typeface="Times New Roman" panose="02020603050405020304" pitchFamily="18" charset="0"/>
              </a:rPr>
              <a:t> ?</a:t>
            </a:r>
            <a:endParaRPr lang="en-US" sz="2800" i="1" dirty="0">
              <a:solidFill>
                <a:prstClr val="black"/>
              </a:solidFill>
              <a:latin typeface="Times New Roman" panose="02020603050405020304" pitchFamily="18" charset="0"/>
            </a:endParaRPr>
          </a:p>
          <a:p>
            <a:pPr>
              <a:lnSpc>
                <a:spcPct val="150000"/>
              </a:lnSpc>
              <a:buFont typeface="Wingdings" panose="05000000000000000000" pitchFamily="2" charset="2"/>
              <a:buNone/>
            </a:pP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Buồn</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trông</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nội</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cỏ</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rầu</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rầu</a:t>
            </a:r>
            <a:r>
              <a:rPr lang="en-US" sz="2800" i="1" dirty="0">
                <a:solidFill>
                  <a:prstClr val="black"/>
                </a:solidFill>
                <a:latin typeface="Times New Roman" panose="02020603050405020304" pitchFamily="18" charset="0"/>
              </a:rPr>
              <a:t>,</a:t>
            </a:r>
            <a:endParaRPr lang="en-US" sz="2800" i="1" dirty="0">
              <a:solidFill>
                <a:prstClr val="black"/>
              </a:solidFill>
              <a:latin typeface="Times New Roman" panose="02020603050405020304" pitchFamily="18" charset="0"/>
            </a:endParaRPr>
          </a:p>
          <a:p>
            <a:pPr>
              <a:lnSpc>
                <a:spcPct val="150000"/>
              </a:lnSpc>
              <a:buFont typeface="Wingdings" panose="05000000000000000000" pitchFamily="2" charset="2"/>
              <a:buNone/>
            </a:pPr>
            <a:r>
              <a:rPr lang="en-US" sz="2800" i="1" dirty="0" err="1">
                <a:solidFill>
                  <a:prstClr val="black"/>
                </a:solidFill>
                <a:latin typeface="Times New Roman" panose="02020603050405020304" pitchFamily="18" charset="0"/>
              </a:rPr>
              <a:t>Chân</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mây</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mạt</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đất</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một</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màu</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xanh</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xanh</a:t>
            </a:r>
            <a:r>
              <a:rPr lang="en-US" sz="2800" i="1" dirty="0">
                <a:solidFill>
                  <a:prstClr val="black"/>
                </a:solidFill>
                <a:latin typeface="Times New Roman" panose="02020603050405020304" pitchFamily="18" charset="0"/>
              </a:rPr>
              <a:t>.</a:t>
            </a:r>
            <a:endParaRPr lang="en-US" sz="2800" i="1" dirty="0">
              <a:solidFill>
                <a:prstClr val="black"/>
              </a:solidFill>
              <a:latin typeface="Times New Roman" panose="02020603050405020304" pitchFamily="18" charset="0"/>
            </a:endParaRPr>
          </a:p>
          <a:p>
            <a:pPr>
              <a:lnSpc>
                <a:spcPct val="150000"/>
              </a:lnSpc>
              <a:buFont typeface="Wingdings" panose="05000000000000000000" pitchFamily="2" charset="2"/>
              <a:buNone/>
            </a:pP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Buồn</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trông</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gió</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cuốn</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mặt</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duềnh</a:t>
            </a:r>
            <a:r>
              <a:rPr lang="en-US" sz="2800" i="1" dirty="0">
                <a:solidFill>
                  <a:prstClr val="black"/>
                </a:solidFill>
                <a:latin typeface="Times New Roman" panose="02020603050405020304" pitchFamily="18" charset="0"/>
              </a:rPr>
              <a:t>,</a:t>
            </a:r>
            <a:endParaRPr lang="en-US" sz="2800" i="1" dirty="0">
              <a:solidFill>
                <a:prstClr val="black"/>
              </a:solidFill>
              <a:latin typeface="Times New Roman" panose="02020603050405020304" pitchFamily="18" charset="0"/>
            </a:endParaRPr>
          </a:p>
          <a:p>
            <a:pPr>
              <a:lnSpc>
                <a:spcPct val="150000"/>
              </a:lnSpc>
              <a:buFont typeface="Wingdings" panose="05000000000000000000" pitchFamily="2" charset="2"/>
              <a:buNone/>
            </a:pPr>
            <a:r>
              <a:rPr lang="en-US" sz="2800" i="1" dirty="0" err="1">
                <a:solidFill>
                  <a:prstClr val="black"/>
                </a:solidFill>
                <a:latin typeface="Times New Roman" panose="02020603050405020304" pitchFamily="18" charset="0"/>
              </a:rPr>
              <a:t>Ầm</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ầm</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tiếng</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sóng</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kêu</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quanh</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ghế</a:t>
            </a:r>
            <a:r>
              <a:rPr lang="en-US" sz="2800" i="1" dirty="0">
                <a:solidFill>
                  <a:prstClr val="black"/>
                </a:solidFill>
                <a:latin typeface="Times New Roman" panose="02020603050405020304" pitchFamily="18" charset="0"/>
              </a:rPr>
              <a:t> </a:t>
            </a:r>
            <a:r>
              <a:rPr lang="en-US" sz="2800" i="1" dirty="0" err="1">
                <a:solidFill>
                  <a:prstClr val="black"/>
                </a:solidFill>
                <a:latin typeface="Times New Roman" panose="02020603050405020304" pitchFamily="18" charset="0"/>
              </a:rPr>
              <a:t>ngồi</a:t>
            </a:r>
            <a:r>
              <a:rPr lang="en-US" sz="2800" i="1" dirty="0">
                <a:solidFill>
                  <a:prstClr val="black"/>
                </a:solidFill>
                <a:latin typeface="Times New Roman" panose="02020603050405020304" pitchFamily="18" charset="0"/>
              </a:rPr>
              <a:t>.</a:t>
            </a:r>
            <a:endParaRPr lang="en-US" sz="2800" i="1" dirty="0">
              <a:solidFill>
                <a:prstClr val="black"/>
              </a:solidFill>
              <a:latin typeface="Times New Roman" panose="02020603050405020304" pitchFamily="18" charset="0"/>
            </a:endParaRPr>
          </a:p>
        </p:txBody>
      </p:sp>
      <p:pic>
        <p:nvPicPr>
          <p:cNvPr id="14" name="Hình ảnh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9937" y="1414677"/>
            <a:ext cx="4805469" cy="5077689"/>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03512" y="1943802"/>
            <a:ext cx="2579426" cy="3558275"/>
          </a:xfrm>
          <a:prstGeom prst="ellipse">
            <a:avLst/>
          </a:prstGeom>
          <a:ln>
            <a:noFill/>
          </a:ln>
          <a:effectLst>
            <a:softEdge rad="112500"/>
          </a:effectLst>
        </p:spPr>
      </p:pic>
      <p:grpSp>
        <p:nvGrpSpPr>
          <p:cNvPr id="21" name="Group 20"/>
          <p:cNvGrpSpPr/>
          <p:nvPr/>
        </p:nvGrpSpPr>
        <p:grpSpPr>
          <a:xfrm>
            <a:off x="-89217" y="197966"/>
            <a:ext cx="9529052" cy="461665"/>
            <a:chOff x="-178462" y="1828800"/>
            <a:chExt cx="19060588" cy="923316"/>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24" name="TextBox 23"/>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8" name="Group 27"/>
          <p:cNvGrpSpPr/>
          <p:nvPr/>
        </p:nvGrpSpPr>
        <p:grpSpPr>
          <a:xfrm>
            <a:off x="319937" y="693325"/>
            <a:ext cx="9956827" cy="496647"/>
            <a:chOff x="644526" y="2766774"/>
            <a:chExt cx="19916245" cy="993289"/>
          </a:xfrm>
        </p:grpSpPr>
        <p:sp>
          <p:nvSpPr>
            <p:cNvPr id="29" name="TextBox 28"/>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Tâm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0" name="Rounded Rectangle 2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31" name="TextBox 30"/>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Rectangle 5"/>
          <p:cNvSpPr txBox="1">
            <a:spLocks noRot="1" noChangeArrowheads="1"/>
          </p:cNvSpPr>
          <p:nvPr/>
        </p:nvSpPr>
        <p:spPr>
          <a:xfrm>
            <a:off x="3663722" y="1833898"/>
            <a:ext cx="6767716" cy="5029200"/>
          </a:xfrm>
          <a:prstGeom prst="rect">
            <a:avLst/>
          </a:prstGeom>
        </p:spPr>
        <p:txBody>
          <a:bodyPr/>
          <a:lstStyle>
            <a:lvl1pPr marL="407670" indent="-407670" algn="l" defTabSz="108648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3285" indent="-339725" algn="l" defTabSz="1086485"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8900" indent="-271780" algn="l" defTabSz="10864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2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38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94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0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606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8990"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ct val="150000"/>
              </a:lnSpc>
              <a:buFont typeface="Wingdings" panose="05000000000000000000" pitchFamily="2" charset="2"/>
              <a:buNone/>
            </a:pPr>
            <a:r>
              <a:rPr lang="en-US" sz="1800" i="1" dirty="0">
                <a:latin typeface="Times New Roman" panose="02020603050405020304" pitchFamily="18" charset="0"/>
              </a:rPr>
              <a:t>    </a:t>
            </a:r>
            <a:r>
              <a:rPr lang="en-US" sz="1800" i="1" dirty="0" err="1">
                <a:latin typeface="Times New Roman" panose="02020603050405020304" pitchFamily="18" charset="0"/>
              </a:rPr>
              <a:t>Buồn</a:t>
            </a:r>
            <a:r>
              <a:rPr lang="en-US" sz="1800" i="1" dirty="0">
                <a:latin typeface="Times New Roman" panose="02020603050405020304" pitchFamily="18" charset="0"/>
              </a:rPr>
              <a:t> </a:t>
            </a:r>
            <a:r>
              <a:rPr lang="en-US" sz="1800" i="1" dirty="0" err="1">
                <a:latin typeface="Times New Roman" panose="02020603050405020304" pitchFamily="18" charset="0"/>
              </a:rPr>
              <a:t>trông</a:t>
            </a:r>
            <a:r>
              <a:rPr lang="en-US" sz="1800" i="1" dirty="0">
                <a:latin typeface="Times New Roman" panose="02020603050405020304" pitchFamily="18" charset="0"/>
              </a:rPr>
              <a:t> </a:t>
            </a:r>
            <a:r>
              <a:rPr lang="en-US" sz="1800" i="1" dirty="0" err="1">
                <a:latin typeface="Times New Roman" panose="02020603050405020304" pitchFamily="18" charset="0"/>
              </a:rPr>
              <a:t>cửa</a:t>
            </a:r>
            <a:r>
              <a:rPr lang="en-US" sz="1800" i="1" dirty="0">
                <a:latin typeface="Times New Roman" panose="02020603050405020304" pitchFamily="18" charset="0"/>
              </a:rPr>
              <a:t> </a:t>
            </a:r>
            <a:r>
              <a:rPr lang="en-US" sz="1800" i="1" dirty="0" err="1">
                <a:latin typeface="Times New Roman" panose="02020603050405020304" pitchFamily="18" charset="0"/>
              </a:rPr>
              <a:t>bể</a:t>
            </a:r>
            <a:r>
              <a:rPr lang="en-US" sz="1800" i="1" dirty="0">
                <a:latin typeface="Times New Roman" panose="02020603050405020304" pitchFamily="18" charset="0"/>
              </a:rPr>
              <a:t> </a:t>
            </a:r>
            <a:r>
              <a:rPr lang="en-US" sz="1800" i="1" dirty="0" err="1">
                <a:latin typeface="Times New Roman" panose="02020603050405020304" pitchFamily="18" charset="0"/>
              </a:rPr>
              <a:t>chiều</a:t>
            </a:r>
            <a:r>
              <a:rPr lang="en-US" sz="1800" i="1" dirty="0">
                <a:latin typeface="Times New Roman" panose="02020603050405020304" pitchFamily="18" charset="0"/>
              </a:rPr>
              <a:t> </a:t>
            </a:r>
            <a:r>
              <a:rPr lang="en-US" sz="1800" i="1" dirty="0" err="1">
                <a:latin typeface="Times New Roman" panose="02020603050405020304" pitchFamily="18" charset="0"/>
              </a:rPr>
              <a:t>hôm</a:t>
            </a:r>
            <a:r>
              <a:rPr lang="en-US" sz="1800" i="1" dirty="0">
                <a:latin typeface="Times New Roman" panose="02020603050405020304" pitchFamily="18" charset="0"/>
              </a:rPr>
              <a:t>,</a:t>
            </a:r>
            <a:endParaRPr lang="en-US" sz="1800" i="1" dirty="0">
              <a:latin typeface="Times New Roman" panose="02020603050405020304" pitchFamily="18" charset="0"/>
            </a:endParaRPr>
          </a:p>
          <a:p>
            <a:pPr>
              <a:lnSpc>
                <a:spcPct val="150000"/>
              </a:lnSpc>
              <a:buFont typeface="Wingdings" panose="05000000000000000000" pitchFamily="2" charset="2"/>
              <a:buNone/>
            </a:pPr>
            <a:r>
              <a:rPr lang="en-US" sz="1800" i="1" dirty="0" err="1">
                <a:latin typeface="Times New Roman" panose="02020603050405020304" pitchFamily="18" charset="0"/>
              </a:rPr>
              <a:t>Thuyền</a:t>
            </a:r>
            <a:r>
              <a:rPr lang="en-US" sz="1800" i="1" dirty="0">
                <a:latin typeface="Times New Roman" panose="02020603050405020304" pitchFamily="18" charset="0"/>
              </a:rPr>
              <a:t> </a:t>
            </a:r>
            <a:r>
              <a:rPr lang="en-US" sz="1800" i="1" dirty="0" err="1">
                <a:latin typeface="Times New Roman" panose="02020603050405020304" pitchFamily="18" charset="0"/>
              </a:rPr>
              <a:t>ai</a:t>
            </a:r>
            <a:r>
              <a:rPr lang="en-US" sz="1800" i="1" dirty="0">
                <a:latin typeface="Times New Roman" panose="02020603050405020304" pitchFamily="18" charset="0"/>
              </a:rPr>
              <a:t> </a:t>
            </a:r>
            <a:r>
              <a:rPr lang="en-US" sz="1800" i="1" dirty="0" err="1">
                <a:latin typeface="Times New Roman" panose="02020603050405020304" pitchFamily="18" charset="0"/>
              </a:rPr>
              <a:t>thấp</a:t>
            </a:r>
            <a:r>
              <a:rPr lang="en-US" sz="1800" i="1" dirty="0">
                <a:latin typeface="Times New Roman" panose="02020603050405020304" pitchFamily="18" charset="0"/>
              </a:rPr>
              <a:t> </a:t>
            </a:r>
            <a:r>
              <a:rPr lang="en-US" sz="1800" i="1" dirty="0" err="1">
                <a:latin typeface="Times New Roman" panose="02020603050405020304" pitchFamily="18" charset="0"/>
              </a:rPr>
              <a:t>thoáng</a:t>
            </a:r>
            <a:r>
              <a:rPr lang="en-US" sz="1800" i="1" dirty="0">
                <a:latin typeface="Times New Roman" panose="02020603050405020304" pitchFamily="18" charset="0"/>
              </a:rPr>
              <a:t> </a:t>
            </a:r>
            <a:r>
              <a:rPr lang="en-US" sz="1800" i="1" dirty="0" err="1">
                <a:latin typeface="Times New Roman" panose="02020603050405020304" pitchFamily="18" charset="0"/>
              </a:rPr>
              <a:t>cánh</a:t>
            </a:r>
            <a:r>
              <a:rPr lang="en-US" sz="1800" i="1" dirty="0">
                <a:latin typeface="Times New Roman" panose="02020603050405020304" pitchFamily="18" charset="0"/>
              </a:rPr>
              <a:t> </a:t>
            </a:r>
            <a:r>
              <a:rPr lang="en-US" sz="1800" i="1" dirty="0" err="1">
                <a:latin typeface="Times New Roman" panose="02020603050405020304" pitchFamily="18" charset="0"/>
              </a:rPr>
              <a:t>buồm</a:t>
            </a:r>
            <a:r>
              <a:rPr lang="en-US" sz="1800" i="1" dirty="0">
                <a:latin typeface="Times New Roman" panose="02020603050405020304" pitchFamily="18" charset="0"/>
              </a:rPr>
              <a:t> </a:t>
            </a:r>
            <a:r>
              <a:rPr lang="en-US" sz="1800" i="1" dirty="0" err="1">
                <a:latin typeface="Times New Roman" panose="02020603050405020304" pitchFamily="18" charset="0"/>
              </a:rPr>
              <a:t>xa</a:t>
            </a:r>
            <a:r>
              <a:rPr lang="en-US" sz="1800" i="1" dirty="0">
                <a:latin typeface="Times New Roman" panose="02020603050405020304" pitchFamily="18" charset="0"/>
              </a:rPr>
              <a:t> </a:t>
            </a:r>
            <a:r>
              <a:rPr lang="en-US" sz="1800" i="1" dirty="0" err="1">
                <a:latin typeface="Times New Roman" panose="02020603050405020304" pitchFamily="18" charset="0"/>
              </a:rPr>
              <a:t>xa</a:t>
            </a:r>
            <a:r>
              <a:rPr lang="en-US" sz="1800" i="1" dirty="0">
                <a:latin typeface="Times New Roman" panose="02020603050405020304" pitchFamily="18" charset="0"/>
              </a:rPr>
              <a:t>?</a:t>
            </a:r>
            <a:endParaRPr lang="en-US" sz="1800" i="1" dirty="0">
              <a:latin typeface="Times New Roman" panose="02020603050405020304" pitchFamily="18" charset="0"/>
            </a:endParaRPr>
          </a:p>
          <a:p>
            <a:pPr>
              <a:lnSpc>
                <a:spcPct val="150000"/>
              </a:lnSpc>
              <a:buFont typeface="Wingdings" panose="05000000000000000000" pitchFamily="2" charset="2"/>
              <a:buNone/>
            </a:pPr>
            <a:r>
              <a:rPr lang="en-US" sz="1800" i="1" dirty="0">
                <a:latin typeface="Times New Roman" panose="02020603050405020304" pitchFamily="18" charset="0"/>
              </a:rPr>
              <a:t>    </a:t>
            </a:r>
            <a:r>
              <a:rPr lang="en-US" sz="1800" i="1" dirty="0" err="1">
                <a:latin typeface="Times New Roman" panose="02020603050405020304" pitchFamily="18" charset="0"/>
              </a:rPr>
              <a:t>Buồn</a:t>
            </a:r>
            <a:r>
              <a:rPr lang="en-US" sz="1800" i="1" dirty="0">
                <a:latin typeface="Times New Roman" panose="02020603050405020304" pitchFamily="18" charset="0"/>
              </a:rPr>
              <a:t> </a:t>
            </a:r>
            <a:r>
              <a:rPr lang="en-US" sz="1800" i="1" dirty="0" err="1">
                <a:latin typeface="Times New Roman" panose="02020603050405020304" pitchFamily="18" charset="0"/>
              </a:rPr>
              <a:t>trông</a:t>
            </a:r>
            <a:r>
              <a:rPr lang="en-US" sz="1800" i="1" dirty="0">
                <a:latin typeface="Times New Roman" panose="02020603050405020304" pitchFamily="18" charset="0"/>
              </a:rPr>
              <a:t> </a:t>
            </a:r>
            <a:r>
              <a:rPr lang="en-US" sz="1800" i="1" dirty="0" err="1">
                <a:latin typeface="Times New Roman" panose="02020603050405020304" pitchFamily="18" charset="0"/>
              </a:rPr>
              <a:t>ngọn</a:t>
            </a:r>
            <a:r>
              <a:rPr lang="en-US" sz="1800" i="1" dirty="0">
                <a:latin typeface="Times New Roman" panose="02020603050405020304" pitchFamily="18" charset="0"/>
              </a:rPr>
              <a:t> </a:t>
            </a:r>
            <a:r>
              <a:rPr lang="en-US" sz="1800" i="1" dirty="0" err="1">
                <a:latin typeface="Times New Roman" panose="02020603050405020304" pitchFamily="18" charset="0"/>
              </a:rPr>
              <a:t>nước</a:t>
            </a:r>
            <a:r>
              <a:rPr lang="en-US" sz="1800" i="1" dirty="0">
                <a:latin typeface="Times New Roman" panose="02020603050405020304" pitchFamily="18" charset="0"/>
              </a:rPr>
              <a:t> </a:t>
            </a:r>
            <a:r>
              <a:rPr lang="en-US" sz="1800" i="1" dirty="0" err="1">
                <a:latin typeface="Times New Roman" panose="02020603050405020304" pitchFamily="18" charset="0"/>
              </a:rPr>
              <a:t>mới</a:t>
            </a:r>
            <a:r>
              <a:rPr lang="en-US" sz="1800" i="1" dirty="0">
                <a:latin typeface="Times New Roman" panose="02020603050405020304" pitchFamily="18" charset="0"/>
              </a:rPr>
              <a:t> </a:t>
            </a:r>
            <a:r>
              <a:rPr lang="en-US" sz="1800" i="1" dirty="0" err="1">
                <a:latin typeface="Times New Roman" panose="02020603050405020304" pitchFamily="18" charset="0"/>
              </a:rPr>
              <a:t>sa</a:t>
            </a:r>
            <a:r>
              <a:rPr lang="en-US" sz="1800" i="1" dirty="0">
                <a:latin typeface="Times New Roman" panose="02020603050405020304" pitchFamily="18" charset="0"/>
              </a:rPr>
              <a:t>,</a:t>
            </a:r>
            <a:endParaRPr lang="en-US" sz="1800" i="1" dirty="0">
              <a:latin typeface="Times New Roman" panose="02020603050405020304" pitchFamily="18" charset="0"/>
            </a:endParaRPr>
          </a:p>
          <a:p>
            <a:pPr>
              <a:lnSpc>
                <a:spcPct val="150000"/>
              </a:lnSpc>
              <a:buFont typeface="Wingdings" panose="05000000000000000000" pitchFamily="2" charset="2"/>
              <a:buNone/>
            </a:pPr>
            <a:r>
              <a:rPr lang="en-US" sz="1800" i="1" dirty="0" err="1">
                <a:latin typeface="Times New Roman" panose="02020603050405020304" pitchFamily="18" charset="0"/>
              </a:rPr>
              <a:t>Hoa</a:t>
            </a:r>
            <a:r>
              <a:rPr lang="en-US" sz="1800" i="1" dirty="0">
                <a:latin typeface="Times New Roman" panose="02020603050405020304" pitchFamily="18" charset="0"/>
              </a:rPr>
              <a:t> </a:t>
            </a:r>
            <a:r>
              <a:rPr lang="en-US" sz="1800" i="1" dirty="0" err="1">
                <a:latin typeface="Times New Roman" panose="02020603050405020304" pitchFamily="18" charset="0"/>
              </a:rPr>
              <a:t>trôi</a:t>
            </a:r>
            <a:r>
              <a:rPr lang="en-US" sz="1800" i="1" dirty="0">
                <a:latin typeface="Times New Roman" panose="02020603050405020304" pitchFamily="18" charset="0"/>
              </a:rPr>
              <a:t> man </a:t>
            </a:r>
            <a:r>
              <a:rPr lang="en-US" sz="1800" i="1" dirty="0" err="1">
                <a:latin typeface="Times New Roman" panose="02020603050405020304" pitchFamily="18" charset="0"/>
              </a:rPr>
              <a:t>mác</a:t>
            </a:r>
            <a:r>
              <a:rPr lang="en-US" sz="1800" i="1" dirty="0">
                <a:latin typeface="Times New Roman" panose="02020603050405020304" pitchFamily="18" charset="0"/>
              </a:rPr>
              <a:t> </a:t>
            </a:r>
            <a:r>
              <a:rPr lang="en-US" sz="1800" i="1" dirty="0" err="1">
                <a:latin typeface="Times New Roman" panose="02020603050405020304" pitchFamily="18" charset="0"/>
              </a:rPr>
              <a:t>biết</a:t>
            </a:r>
            <a:r>
              <a:rPr lang="en-US" sz="1800" i="1" dirty="0">
                <a:latin typeface="Times New Roman" panose="02020603050405020304" pitchFamily="18" charset="0"/>
              </a:rPr>
              <a:t> </a:t>
            </a:r>
            <a:r>
              <a:rPr lang="en-US" sz="1800" i="1" dirty="0" err="1">
                <a:latin typeface="Times New Roman" panose="02020603050405020304" pitchFamily="18" charset="0"/>
              </a:rPr>
              <a:t>là</a:t>
            </a:r>
            <a:r>
              <a:rPr lang="en-US" sz="1800" i="1" dirty="0">
                <a:latin typeface="Times New Roman" panose="02020603050405020304" pitchFamily="18" charset="0"/>
              </a:rPr>
              <a:t> </a:t>
            </a:r>
            <a:r>
              <a:rPr lang="en-US" sz="1800" i="1" dirty="0" err="1">
                <a:latin typeface="Times New Roman" panose="02020603050405020304" pitchFamily="18" charset="0"/>
              </a:rPr>
              <a:t>về</a:t>
            </a:r>
            <a:r>
              <a:rPr lang="en-US" sz="1800" i="1" dirty="0">
                <a:latin typeface="Times New Roman" panose="02020603050405020304" pitchFamily="18" charset="0"/>
              </a:rPr>
              <a:t> </a:t>
            </a:r>
            <a:r>
              <a:rPr lang="en-US" sz="1800" i="1" dirty="0" err="1">
                <a:latin typeface="Times New Roman" panose="02020603050405020304" pitchFamily="18" charset="0"/>
              </a:rPr>
              <a:t>đâu</a:t>
            </a:r>
            <a:r>
              <a:rPr lang="en-US" sz="1800" i="1" dirty="0">
                <a:latin typeface="Times New Roman" panose="02020603050405020304" pitchFamily="18" charset="0"/>
              </a:rPr>
              <a:t> ?</a:t>
            </a:r>
            <a:endParaRPr lang="en-US" sz="1800" i="1" dirty="0">
              <a:latin typeface="Times New Roman" panose="02020603050405020304" pitchFamily="18" charset="0"/>
            </a:endParaRPr>
          </a:p>
          <a:p>
            <a:pPr>
              <a:lnSpc>
                <a:spcPct val="150000"/>
              </a:lnSpc>
              <a:buFont typeface="Wingdings" panose="05000000000000000000" pitchFamily="2" charset="2"/>
              <a:buNone/>
            </a:pPr>
            <a:r>
              <a:rPr lang="en-US" sz="1800" i="1" dirty="0">
                <a:latin typeface="Times New Roman" panose="02020603050405020304" pitchFamily="18" charset="0"/>
              </a:rPr>
              <a:t>    </a:t>
            </a:r>
            <a:r>
              <a:rPr lang="en-US" sz="1800" i="1" dirty="0" err="1">
                <a:latin typeface="Times New Roman" panose="02020603050405020304" pitchFamily="18" charset="0"/>
              </a:rPr>
              <a:t>Buồn</a:t>
            </a:r>
            <a:r>
              <a:rPr lang="en-US" sz="1800" i="1" dirty="0">
                <a:latin typeface="Times New Roman" panose="02020603050405020304" pitchFamily="18" charset="0"/>
              </a:rPr>
              <a:t> </a:t>
            </a:r>
            <a:r>
              <a:rPr lang="en-US" sz="1800" i="1" dirty="0" err="1">
                <a:latin typeface="Times New Roman" panose="02020603050405020304" pitchFamily="18" charset="0"/>
              </a:rPr>
              <a:t>trông</a:t>
            </a:r>
            <a:r>
              <a:rPr lang="en-US" sz="1800" i="1" dirty="0">
                <a:latin typeface="Times New Roman" panose="02020603050405020304" pitchFamily="18" charset="0"/>
              </a:rPr>
              <a:t> </a:t>
            </a:r>
            <a:r>
              <a:rPr lang="en-US" sz="1800" i="1" dirty="0" err="1">
                <a:latin typeface="Times New Roman" panose="02020603050405020304" pitchFamily="18" charset="0"/>
              </a:rPr>
              <a:t>nội</a:t>
            </a:r>
            <a:r>
              <a:rPr lang="en-US" sz="1800" i="1" dirty="0">
                <a:latin typeface="Times New Roman" panose="02020603050405020304" pitchFamily="18" charset="0"/>
              </a:rPr>
              <a:t> </a:t>
            </a:r>
            <a:r>
              <a:rPr lang="en-US" sz="1800" i="1" dirty="0" err="1">
                <a:latin typeface="Times New Roman" panose="02020603050405020304" pitchFamily="18" charset="0"/>
              </a:rPr>
              <a:t>cỏ</a:t>
            </a:r>
            <a:r>
              <a:rPr lang="en-US" sz="1800" i="1" dirty="0">
                <a:latin typeface="Times New Roman" panose="02020603050405020304" pitchFamily="18" charset="0"/>
              </a:rPr>
              <a:t> </a:t>
            </a:r>
            <a:r>
              <a:rPr lang="en-US" sz="1800" i="1" dirty="0" err="1">
                <a:latin typeface="Times New Roman" panose="02020603050405020304" pitchFamily="18" charset="0"/>
              </a:rPr>
              <a:t>rầu</a:t>
            </a:r>
            <a:r>
              <a:rPr lang="en-US" sz="1800" i="1" dirty="0">
                <a:latin typeface="Times New Roman" panose="02020603050405020304" pitchFamily="18" charset="0"/>
              </a:rPr>
              <a:t> </a:t>
            </a:r>
            <a:r>
              <a:rPr lang="en-US" sz="1800" i="1" dirty="0" err="1">
                <a:latin typeface="Times New Roman" panose="02020603050405020304" pitchFamily="18" charset="0"/>
              </a:rPr>
              <a:t>rầu</a:t>
            </a:r>
            <a:r>
              <a:rPr lang="en-US" sz="1800" i="1" dirty="0">
                <a:latin typeface="Times New Roman" panose="02020603050405020304" pitchFamily="18" charset="0"/>
              </a:rPr>
              <a:t>,</a:t>
            </a:r>
            <a:endParaRPr lang="en-US" sz="1800" i="1" dirty="0">
              <a:latin typeface="Times New Roman" panose="02020603050405020304" pitchFamily="18" charset="0"/>
            </a:endParaRPr>
          </a:p>
          <a:p>
            <a:pPr>
              <a:lnSpc>
                <a:spcPct val="150000"/>
              </a:lnSpc>
              <a:buFont typeface="Wingdings" panose="05000000000000000000" pitchFamily="2" charset="2"/>
              <a:buNone/>
            </a:pPr>
            <a:r>
              <a:rPr lang="en-US" sz="1800" i="1" dirty="0" err="1">
                <a:latin typeface="Times New Roman" panose="02020603050405020304" pitchFamily="18" charset="0"/>
              </a:rPr>
              <a:t>Chân</a:t>
            </a:r>
            <a:r>
              <a:rPr lang="en-US" sz="1800" i="1" dirty="0">
                <a:latin typeface="Times New Roman" panose="02020603050405020304" pitchFamily="18" charset="0"/>
              </a:rPr>
              <a:t> </a:t>
            </a:r>
            <a:r>
              <a:rPr lang="en-US" sz="1800" i="1" dirty="0" err="1">
                <a:latin typeface="Times New Roman" panose="02020603050405020304" pitchFamily="18" charset="0"/>
              </a:rPr>
              <a:t>mây</a:t>
            </a:r>
            <a:r>
              <a:rPr lang="en-US" sz="1800" i="1" dirty="0">
                <a:latin typeface="Times New Roman" panose="02020603050405020304" pitchFamily="18" charset="0"/>
              </a:rPr>
              <a:t> </a:t>
            </a:r>
            <a:r>
              <a:rPr lang="en-US" sz="1800" i="1" dirty="0" err="1">
                <a:latin typeface="Times New Roman" panose="02020603050405020304" pitchFamily="18" charset="0"/>
              </a:rPr>
              <a:t>mạt</a:t>
            </a:r>
            <a:r>
              <a:rPr lang="en-US" sz="1800" i="1" dirty="0">
                <a:latin typeface="Times New Roman" panose="02020603050405020304" pitchFamily="18" charset="0"/>
              </a:rPr>
              <a:t> </a:t>
            </a:r>
            <a:r>
              <a:rPr lang="en-US" sz="1800" i="1" dirty="0" err="1">
                <a:latin typeface="Times New Roman" panose="02020603050405020304" pitchFamily="18" charset="0"/>
              </a:rPr>
              <a:t>đất</a:t>
            </a:r>
            <a:r>
              <a:rPr lang="en-US" sz="1800" i="1" dirty="0">
                <a:latin typeface="Times New Roman" panose="02020603050405020304" pitchFamily="18" charset="0"/>
              </a:rPr>
              <a:t> </a:t>
            </a:r>
            <a:r>
              <a:rPr lang="en-US" sz="1800" i="1" dirty="0" err="1">
                <a:latin typeface="Times New Roman" panose="02020603050405020304" pitchFamily="18" charset="0"/>
              </a:rPr>
              <a:t>một</a:t>
            </a:r>
            <a:r>
              <a:rPr lang="en-US" sz="1800" i="1" dirty="0">
                <a:latin typeface="Times New Roman" panose="02020603050405020304" pitchFamily="18" charset="0"/>
              </a:rPr>
              <a:t> </a:t>
            </a:r>
            <a:r>
              <a:rPr lang="en-US" sz="1800" i="1" dirty="0" err="1">
                <a:latin typeface="Times New Roman" panose="02020603050405020304" pitchFamily="18" charset="0"/>
              </a:rPr>
              <a:t>màu</a:t>
            </a:r>
            <a:r>
              <a:rPr lang="en-US" sz="1800" i="1" dirty="0">
                <a:latin typeface="Times New Roman" panose="02020603050405020304" pitchFamily="18" charset="0"/>
              </a:rPr>
              <a:t> </a:t>
            </a:r>
            <a:r>
              <a:rPr lang="en-US" sz="1800" i="1" dirty="0" err="1">
                <a:latin typeface="Times New Roman" panose="02020603050405020304" pitchFamily="18" charset="0"/>
              </a:rPr>
              <a:t>xanh</a:t>
            </a:r>
            <a:r>
              <a:rPr lang="en-US" sz="1800" i="1" dirty="0">
                <a:latin typeface="Times New Roman" panose="02020603050405020304" pitchFamily="18" charset="0"/>
              </a:rPr>
              <a:t> </a:t>
            </a:r>
            <a:r>
              <a:rPr lang="en-US" sz="1800" i="1" dirty="0" err="1">
                <a:latin typeface="Times New Roman" panose="02020603050405020304" pitchFamily="18" charset="0"/>
              </a:rPr>
              <a:t>xanh</a:t>
            </a:r>
            <a:r>
              <a:rPr lang="en-US" sz="1800" i="1" dirty="0">
                <a:latin typeface="Times New Roman" panose="02020603050405020304" pitchFamily="18" charset="0"/>
              </a:rPr>
              <a:t>.</a:t>
            </a:r>
            <a:endParaRPr lang="en-US" sz="1800" i="1" dirty="0">
              <a:latin typeface="Times New Roman" panose="02020603050405020304" pitchFamily="18" charset="0"/>
            </a:endParaRPr>
          </a:p>
          <a:p>
            <a:pPr>
              <a:lnSpc>
                <a:spcPct val="150000"/>
              </a:lnSpc>
              <a:buFont typeface="Wingdings" panose="05000000000000000000" pitchFamily="2" charset="2"/>
              <a:buNone/>
            </a:pPr>
            <a:r>
              <a:rPr lang="en-US" sz="1800" i="1" dirty="0">
                <a:latin typeface="Times New Roman" panose="02020603050405020304" pitchFamily="18" charset="0"/>
              </a:rPr>
              <a:t>    </a:t>
            </a:r>
            <a:r>
              <a:rPr lang="en-US" sz="1800" i="1" dirty="0" err="1">
                <a:latin typeface="Times New Roman" panose="02020603050405020304" pitchFamily="18" charset="0"/>
              </a:rPr>
              <a:t>Buồn</a:t>
            </a:r>
            <a:r>
              <a:rPr lang="en-US" sz="1800" i="1" dirty="0">
                <a:latin typeface="Times New Roman" panose="02020603050405020304" pitchFamily="18" charset="0"/>
              </a:rPr>
              <a:t> </a:t>
            </a:r>
            <a:r>
              <a:rPr lang="en-US" sz="1800" i="1" dirty="0" err="1">
                <a:latin typeface="Times New Roman" panose="02020603050405020304" pitchFamily="18" charset="0"/>
              </a:rPr>
              <a:t>trông</a:t>
            </a:r>
            <a:r>
              <a:rPr lang="en-US" sz="1800" i="1" dirty="0">
                <a:latin typeface="Times New Roman" panose="02020603050405020304" pitchFamily="18" charset="0"/>
              </a:rPr>
              <a:t> </a:t>
            </a:r>
            <a:r>
              <a:rPr lang="en-US" sz="1800" i="1" dirty="0" err="1">
                <a:latin typeface="Times New Roman" panose="02020603050405020304" pitchFamily="18" charset="0"/>
              </a:rPr>
              <a:t>gió</a:t>
            </a:r>
            <a:r>
              <a:rPr lang="en-US" sz="1800" i="1" dirty="0">
                <a:latin typeface="Times New Roman" panose="02020603050405020304" pitchFamily="18" charset="0"/>
              </a:rPr>
              <a:t> </a:t>
            </a:r>
            <a:r>
              <a:rPr lang="en-US" sz="1800" i="1" dirty="0" err="1">
                <a:latin typeface="Times New Roman" panose="02020603050405020304" pitchFamily="18" charset="0"/>
              </a:rPr>
              <a:t>cuốn</a:t>
            </a:r>
            <a:r>
              <a:rPr lang="en-US" sz="1800" i="1" dirty="0">
                <a:latin typeface="Times New Roman" panose="02020603050405020304" pitchFamily="18" charset="0"/>
              </a:rPr>
              <a:t> </a:t>
            </a:r>
            <a:r>
              <a:rPr lang="en-US" sz="1800" i="1" dirty="0" err="1">
                <a:latin typeface="Times New Roman" panose="02020603050405020304" pitchFamily="18" charset="0"/>
              </a:rPr>
              <a:t>mặt</a:t>
            </a:r>
            <a:r>
              <a:rPr lang="en-US" sz="1800" i="1" dirty="0">
                <a:latin typeface="Times New Roman" panose="02020603050405020304" pitchFamily="18" charset="0"/>
              </a:rPr>
              <a:t> </a:t>
            </a:r>
            <a:r>
              <a:rPr lang="en-US" sz="1800" i="1" dirty="0" err="1">
                <a:latin typeface="Times New Roman" panose="02020603050405020304" pitchFamily="18" charset="0"/>
              </a:rPr>
              <a:t>duềnh</a:t>
            </a:r>
            <a:r>
              <a:rPr lang="en-US" sz="1800" i="1" dirty="0">
                <a:latin typeface="Times New Roman" panose="02020603050405020304" pitchFamily="18" charset="0"/>
              </a:rPr>
              <a:t>,</a:t>
            </a:r>
            <a:endParaRPr lang="en-US" sz="1800" i="1" dirty="0">
              <a:latin typeface="Times New Roman" panose="02020603050405020304" pitchFamily="18" charset="0"/>
            </a:endParaRPr>
          </a:p>
          <a:p>
            <a:pPr>
              <a:lnSpc>
                <a:spcPct val="150000"/>
              </a:lnSpc>
              <a:buFont typeface="Wingdings" panose="05000000000000000000" pitchFamily="2" charset="2"/>
              <a:buNone/>
            </a:pPr>
            <a:r>
              <a:rPr lang="en-US" sz="1800" i="1" dirty="0" err="1">
                <a:latin typeface="Times New Roman" panose="02020603050405020304" pitchFamily="18" charset="0"/>
              </a:rPr>
              <a:t>Ầm</a:t>
            </a:r>
            <a:r>
              <a:rPr lang="en-US" sz="1800" i="1" dirty="0">
                <a:latin typeface="Times New Roman" panose="02020603050405020304" pitchFamily="18" charset="0"/>
              </a:rPr>
              <a:t> </a:t>
            </a:r>
            <a:r>
              <a:rPr lang="en-US" sz="1800" i="1" dirty="0" err="1">
                <a:latin typeface="Times New Roman" panose="02020603050405020304" pitchFamily="18" charset="0"/>
              </a:rPr>
              <a:t>ầm</a:t>
            </a:r>
            <a:r>
              <a:rPr lang="en-US" sz="1800" i="1" dirty="0">
                <a:latin typeface="Times New Roman" panose="02020603050405020304" pitchFamily="18" charset="0"/>
              </a:rPr>
              <a:t> </a:t>
            </a:r>
            <a:r>
              <a:rPr lang="en-US" sz="1800" i="1" dirty="0" err="1">
                <a:latin typeface="Times New Roman" panose="02020603050405020304" pitchFamily="18" charset="0"/>
              </a:rPr>
              <a:t>tiếng</a:t>
            </a:r>
            <a:r>
              <a:rPr lang="en-US" sz="1800" i="1" dirty="0">
                <a:latin typeface="Times New Roman" panose="02020603050405020304" pitchFamily="18" charset="0"/>
              </a:rPr>
              <a:t> </a:t>
            </a:r>
            <a:r>
              <a:rPr lang="en-US" sz="1800" i="1" dirty="0" err="1">
                <a:latin typeface="Times New Roman" panose="02020603050405020304" pitchFamily="18" charset="0"/>
              </a:rPr>
              <a:t>sóng</a:t>
            </a:r>
            <a:r>
              <a:rPr lang="en-US" sz="1800" i="1" dirty="0">
                <a:latin typeface="Times New Roman" panose="02020603050405020304" pitchFamily="18" charset="0"/>
              </a:rPr>
              <a:t> </a:t>
            </a:r>
            <a:r>
              <a:rPr lang="en-US" sz="1800" i="1" dirty="0" err="1">
                <a:latin typeface="Times New Roman" panose="02020603050405020304" pitchFamily="18" charset="0"/>
              </a:rPr>
              <a:t>kêu</a:t>
            </a:r>
            <a:r>
              <a:rPr lang="en-US" sz="1800" i="1" dirty="0">
                <a:latin typeface="Times New Roman" panose="02020603050405020304" pitchFamily="18" charset="0"/>
              </a:rPr>
              <a:t> </a:t>
            </a:r>
            <a:r>
              <a:rPr lang="en-US" sz="1800" i="1" dirty="0" err="1">
                <a:latin typeface="Times New Roman" panose="02020603050405020304" pitchFamily="18" charset="0"/>
              </a:rPr>
              <a:t>quanh</a:t>
            </a:r>
            <a:r>
              <a:rPr lang="en-US" sz="1800" i="1" dirty="0">
                <a:latin typeface="Times New Roman" panose="02020603050405020304" pitchFamily="18" charset="0"/>
              </a:rPr>
              <a:t> </a:t>
            </a:r>
            <a:r>
              <a:rPr lang="en-US" sz="1800" i="1" dirty="0" err="1">
                <a:latin typeface="Times New Roman" panose="02020603050405020304" pitchFamily="18" charset="0"/>
              </a:rPr>
              <a:t>ghế</a:t>
            </a:r>
            <a:r>
              <a:rPr lang="en-US" sz="1800" i="1" dirty="0">
                <a:latin typeface="Times New Roman" panose="02020603050405020304" pitchFamily="18" charset="0"/>
              </a:rPr>
              <a:t> </a:t>
            </a:r>
            <a:r>
              <a:rPr lang="en-US" sz="1800" i="1" dirty="0" err="1">
                <a:latin typeface="Times New Roman" panose="02020603050405020304" pitchFamily="18" charset="0"/>
              </a:rPr>
              <a:t>ngồi</a:t>
            </a:r>
            <a:r>
              <a:rPr lang="en-US" sz="1800" i="1" dirty="0">
                <a:latin typeface="Times New Roman" panose="02020603050405020304" pitchFamily="18" charset="0"/>
              </a:rPr>
              <a:t>.</a:t>
            </a:r>
            <a:endParaRPr lang="en-US" sz="1800" i="1" dirty="0">
              <a:latin typeface="Times New Roman" panose="02020603050405020304" pitchFamily="18" charset="0"/>
            </a:endParaRPr>
          </a:p>
        </p:txBody>
      </p:sp>
      <p:cxnSp>
        <p:nvCxnSpPr>
          <p:cNvPr id="3" name="Elbow Connector 2"/>
          <p:cNvCxnSpPr/>
          <p:nvPr/>
        </p:nvCxnSpPr>
        <p:spPr>
          <a:xfrm rot="10800000">
            <a:off x="2807677" y="2065101"/>
            <a:ext cx="750627" cy="532263"/>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a:spLocks noChangeArrowheads="1"/>
          </p:cNvSpPr>
          <p:nvPr/>
        </p:nvSpPr>
        <p:spPr bwMode="auto">
          <a:xfrm>
            <a:off x="239354" y="1711158"/>
            <a:ext cx="2270864" cy="70788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buFontTx/>
              <a:buNone/>
            </a:pPr>
            <a:r>
              <a:rPr lang="en-US" sz="4000" b="1" i="1" dirty="0" err="1">
                <a:solidFill>
                  <a:schemeClr val="accent5">
                    <a:lumMod val="75000"/>
                  </a:schemeClr>
                </a:solidFill>
                <a:latin typeface="Times New Roman" panose="02020603050405020304" pitchFamily="18" charset="0"/>
                <a:cs typeface="Times New Roman" panose="02020603050405020304" pitchFamily="18" charset="0"/>
              </a:rPr>
              <a:t>Cảnh</a:t>
            </a:r>
            <a:r>
              <a:rPr lang="en-US" sz="4000" b="1" i="1" dirty="0">
                <a:solidFill>
                  <a:schemeClr val="accent5">
                    <a:lumMod val="75000"/>
                  </a:schemeClr>
                </a:solidFill>
                <a:latin typeface="Times New Roman" panose="02020603050405020304" pitchFamily="18" charset="0"/>
                <a:cs typeface="Times New Roman" panose="02020603050405020304" pitchFamily="18" charset="0"/>
              </a:rPr>
              <a:t> 1. </a:t>
            </a:r>
            <a:endParaRPr lang="en-US" sz="4000" b="1" i="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7693306" y="2873492"/>
            <a:ext cx="2270864" cy="70788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buFontTx/>
              <a:buNone/>
            </a:pPr>
            <a:r>
              <a:rPr lang="en-US" sz="4000" b="1" i="1" dirty="0" err="1">
                <a:solidFill>
                  <a:schemeClr val="accent5">
                    <a:lumMod val="75000"/>
                  </a:schemeClr>
                </a:solidFill>
                <a:latin typeface="Times New Roman" panose="02020603050405020304" pitchFamily="18" charset="0"/>
                <a:cs typeface="Times New Roman" panose="02020603050405020304" pitchFamily="18" charset="0"/>
              </a:rPr>
              <a:t>Cảnh</a:t>
            </a:r>
            <a:r>
              <a:rPr lang="en-US" sz="4000" b="1" i="1" dirty="0">
                <a:solidFill>
                  <a:schemeClr val="accent5">
                    <a:lumMod val="75000"/>
                  </a:schemeClr>
                </a:solidFill>
                <a:latin typeface="Times New Roman" panose="02020603050405020304" pitchFamily="18" charset="0"/>
                <a:cs typeface="Times New Roman" panose="02020603050405020304" pitchFamily="18" charset="0"/>
              </a:rPr>
              <a:t> 2. </a:t>
            </a:r>
            <a:endParaRPr lang="en-US" sz="4000" b="1" i="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0" name="TextBox 19"/>
          <p:cNvSpPr txBox="1">
            <a:spLocks noChangeArrowheads="1"/>
          </p:cNvSpPr>
          <p:nvPr/>
        </p:nvSpPr>
        <p:spPr bwMode="auto">
          <a:xfrm>
            <a:off x="551948" y="3906343"/>
            <a:ext cx="2270864" cy="70788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buFontTx/>
              <a:buNone/>
            </a:pPr>
            <a:r>
              <a:rPr lang="en-US" sz="4000" b="1" i="1" dirty="0" err="1">
                <a:solidFill>
                  <a:schemeClr val="accent5">
                    <a:lumMod val="75000"/>
                  </a:schemeClr>
                </a:solidFill>
                <a:latin typeface="Times New Roman" panose="02020603050405020304" pitchFamily="18" charset="0"/>
                <a:cs typeface="Times New Roman" panose="02020603050405020304" pitchFamily="18" charset="0"/>
              </a:rPr>
              <a:t>Cảnh</a:t>
            </a:r>
            <a:r>
              <a:rPr lang="en-US" sz="4000" b="1" i="1" dirty="0">
                <a:solidFill>
                  <a:schemeClr val="accent5">
                    <a:lumMod val="75000"/>
                  </a:schemeClr>
                </a:solidFill>
                <a:latin typeface="Times New Roman" panose="02020603050405020304" pitchFamily="18" charset="0"/>
                <a:cs typeface="Times New Roman" panose="02020603050405020304" pitchFamily="18" charset="0"/>
              </a:rPr>
              <a:t> 3. </a:t>
            </a:r>
            <a:endParaRPr lang="en-US" sz="4000" b="1" i="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2" name="TextBox 21"/>
          <p:cNvSpPr txBox="1">
            <a:spLocks noChangeArrowheads="1"/>
          </p:cNvSpPr>
          <p:nvPr/>
        </p:nvSpPr>
        <p:spPr bwMode="auto">
          <a:xfrm>
            <a:off x="8005900" y="5068677"/>
            <a:ext cx="2270864" cy="70788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buFontTx/>
              <a:buNone/>
            </a:pPr>
            <a:r>
              <a:rPr lang="en-US" sz="4000" b="1" i="1" dirty="0" err="1">
                <a:solidFill>
                  <a:schemeClr val="accent5">
                    <a:lumMod val="75000"/>
                  </a:schemeClr>
                </a:solidFill>
                <a:latin typeface="Times New Roman" panose="02020603050405020304" pitchFamily="18" charset="0"/>
                <a:cs typeface="Times New Roman" panose="02020603050405020304" pitchFamily="18" charset="0"/>
              </a:rPr>
              <a:t>Cảnh</a:t>
            </a:r>
            <a:r>
              <a:rPr lang="en-US" sz="4000" b="1" i="1" dirty="0">
                <a:solidFill>
                  <a:schemeClr val="accent5">
                    <a:lumMod val="75000"/>
                  </a:schemeClr>
                </a:solidFill>
                <a:latin typeface="Times New Roman" panose="02020603050405020304" pitchFamily="18" charset="0"/>
                <a:cs typeface="Times New Roman" panose="02020603050405020304" pitchFamily="18" charset="0"/>
              </a:rPr>
              <a:t> 4. </a:t>
            </a:r>
            <a:endParaRPr lang="en-US" sz="4000" b="1" i="1" dirty="0">
              <a:solidFill>
                <a:schemeClr val="accent5">
                  <a:lumMod val="75000"/>
                </a:schemeClr>
              </a:solidFill>
              <a:latin typeface="Times New Roman" panose="02020603050405020304" pitchFamily="18" charset="0"/>
              <a:cs typeface="Times New Roman" panose="02020603050405020304" pitchFamily="18" charset="0"/>
            </a:endParaRPr>
          </a:p>
        </p:txBody>
      </p:sp>
      <p:cxnSp>
        <p:nvCxnSpPr>
          <p:cNvPr id="5" name="Elbow Connector 4"/>
          <p:cNvCxnSpPr/>
          <p:nvPr/>
        </p:nvCxnSpPr>
        <p:spPr>
          <a:xfrm>
            <a:off x="6878472" y="3098042"/>
            <a:ext cx="1127428" cy="48333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rot="10800000" flipV="1">
            <a:off x="3043451" y="3906342"/>
            <a:ext cx="777922" cy="52917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a:off x="7369791" y="5068677"/>
            <a:ext cx="636109" cy="433400"/>
          </a:xfrm>
          <a:prstGeom prst="bentConnector3">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9217" y="197966"/>
            <a:ext cx="9529052" cy="461665"/>
            <a:chOff x="-178462" y="1828800"/>
            <a:chExt cx="19060588" cy="923316"/>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24" name="TextBox 23"/>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8" name="Group 27"/>
          <p:cNvGrpSpPr/>
          <p:nvPr/>
        </p:nvGrpSpPr>
        <p:grpSpPr>
          <a:xfrm>
            <a:off x="319937" y="693325"/>
            <a:ext cx="9956827" cy="496647"/>
            <a:chOff x="644526" y="2766774"/>
            <a:chExt cx="19916245" cy="993289"/>
          </a:xfrm>
        </p:grpSpPr>
        <p:sp>
          <p:nvSpPr>
            <p:cNvPr id="29" name="TextBox 28"/>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Tâm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0" name="Rounded Rectangle 2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31" name="TextBox 30"/>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6" name="Rectangle 25"/>
          <p:cNvSpPr/>
          <p:nvPr/>
        </p:nvSpPr>
        <p:spPr>
          <a:xfrm>
            <a:off x="7065080" y="508659"/>
            <a:ext cx="4749509" cy="646331"/>
          </a:xfrm>
          <a:prstGeom prst="rect">
            <a:avLst/>
          </a:prstGeom>
          <a:solidFill>
            <a:srgbClr val="DFF0F5"/>
          </a:solidFill>
        </p:spPr>
        <p:txBody>
          <a:bodyPr wrap="squar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PHIẾU HỌC TẬP</a:t>
            </a:r>
            <a:endParaRPr lang="en-US" sz="36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221334" y="1354183"/>
          <a:ext cx="11593255" cy="5343654"/>
        </p:xfrm>
        <a:graphic>
          <a:graphicData uri="http://schemas.openxmlformats.org/drawingml/2006/table">
            <a:tbl>
              <a:tblPr firstRow="1" bandRow="1">
                <a:tableStyleId>{5940675A-B579-460E-94D1-54222C63F5DA}</a:tableStyleId>
              </a:tblPr>
              <a:tblGrid>
                <a:gridCol w="4738507"/>
                <a:gridCol w="3469171"/>
                <a:gridCol w="3385577"/>
              </a:tblGrid>
              <a:tr h="508632">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Cảnh</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75000"/>
                      </a:schemeClr>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Gợi</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Kiều</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nghĩ</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đến</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hoàn</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cảnh</a:t>
                      </a:r>
                      <a:r>
                        <a:rPr lang="en-US" sz="2800" b="1" baseline="0"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75000"/>
                      </a:schemeClr>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Tâm</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trạng</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của</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Kiều</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75000"/>
                      </a:schemeClr>
                    </a:solidFill>
                  </a:tcPr>
                </a:tc>
              </a:tr>
              <a:tr h="1010667">
                <a:tc>
                  <a:txBody>
                    <a:bodyPr/>
                    <a:lstStyle/>
                    <a:p>
                      <a:r>
                        <a:rPr lang="en-US" sz="2400" b="1" i="1" dirty="0" err="1">
                          <a:latin typeface="Times New Roman" panose="02020603050405020304" pitchFamily="18" charset="0"/>
                          <a:cs typeface="Times New Roman" panose="02020603050405020304" pitchFamily="18" charset="0"/>
                        </a:rPr>
                        <a:t>Cảnh</a:t>
                      </a:r>
                      <a:r>
                        <a:rPr lang="en-US" sz="2400" b="1" i="1" baseline="0" dirty="0">
                          <a:latin typeface="Times New Roman" panose="02020603050405020304" pitchFamily="18" charset="0"/>
                          <a:cs typeface="Times New Roman" panose="02020603050405020304" pitchFamily="18" charset="0"/>
                        </a:rPr>
                        <a:t> 1</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Mở</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ra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trước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mắt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một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buồm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thấp</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thoáng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đơn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độc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chiều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hôm</a:t>
                      </a:r>
                      <a:endParaRPr lang="en-US" sz="2400" dirty="0">
                        <a:latin typeface="Times New Roman" panose="02020603050405020304" pitchFamily="18" charset="0"/>
                        <a:cs typeface="Times New Roman" panose="02020603050405020304" pitchFamily="18" charset="0"/>
                      </a:endParaRP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r>
              <a:tr h="1010667">
                <a:tc>
                  <a:txBody>
                    <a:bodyPr/>
                    <a:lstStyle/>
                    <a:p>
                      <a:r>
                        <a:rPr lang="en-US" sz="2400" b="1" i="1" dirty="0" err="1">
                          <a:latin typeface="Times New Roman" panose="02020603050405020304" pitchFamily="18" charset="0"/>
                          <a:cs typeface="Times New Roman" panose="02020603050405020304" pitchFamily="18" charset="0"/>
                        </a:rPr>
                        <a:t>Cảnh</a:t>
                      </a:r>
                      <a:r>
                        <a:rPr lang="en-US" sz="2400" b="1" i="1" baseline="0" dirty="0">
                          <a:latin typeface="Times New Roman" panose="02020603050405020304" pitchFamily="18" charset="0"/>
                          <a:cs typeface="Times New Roman" panose="02020603050405020304" pitchFamily="18" charset="0"/>
                        </a:rPr>
                        <a:t> 2</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Nhìn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gần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hơn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Kiều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thấy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một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đóa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hoa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trôi</a:t>
                      </a:r>
                      <a:r>
                        <a:rPr lang="en-US" sz="2400" baseline="0" dirty="0">
                          <a:latin typeface="Times New Roman" panose="02020603050405020304" pitchFamily="18" charset="0"/>
                          <a:cs typeface="Times New Roman" panose="02020603050405020304" pitchFamily="18" charset="0"/>
                        </a:rPr>
                        <a:t> man </a:t>
                      </a:r>
                      <a:r>
                        <a:rPr lang="en-US" sz="2400" baseline="0" dirty="0" err="1">
                          <a:latin typeface="Times New Roman" panose="02020603050405020304" pitchFamily="18" charset="0"/>
                          <a:cs typeface="Times New Roman" panose="02020603050405020304" pitchFamily="18" charset="0"/>
                        </a:rPr>
                        <a:t>mác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giữa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dòng</a:t>
                      </a:r>
                      <a:endParaRPr lang="en-US" sz="2400" dirty="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r>
              <a:tr h="1010667">
                <a:tc>
                  <a:txBody>
                    <a:bodyPr/>
                    <a:lstStyle/>
                    <a:p>
                      <a:r>
                        <a:rPr lang="en-US" sz="2400" b="1" i="1" dirty="0" err="1">
                          <a:latin typeface="Times New Roman" panose="02020603050405020304" pitchFamily="18" charset="0"/>
                          <a:cs typeface="Times New Roman" panose="02020603050405020304" pitchFamily="18" charset="0"/>
                        </a:rPr>
                        <a:t>Cảnh</a:t>
                      </a:r>
                      <a:r>
                        <a:rPr lang="en-US" sz="2400" b="1" i="1" baseline="0" dirty="0">
                          <a:latin typeface="Times New Roman" panose="02020603050405020304" pitchFamily="18" charset="0"/>
                          <a:cs typeface="Times New Roman" panose="02020603050405020304" pitchFamily="18" charset="0"/>
                        </a:rPr>
                        <a:t> 3</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Trải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dài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trước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mắt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Kiều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là</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một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thảm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cỏ</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héo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úa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rầu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rầu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tành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lụi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trải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dài</a:t>
                      </a:r>
                      <a:endParaRPr lang="en-US" sz="2400" dirty="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r>
              <a:tr h="1010667">
                <a:tc>
                  <a:txBody>
                    <a:bodyPr/>
                    <a:lstStyle/>
                    <a:p>
                      <a:r>
                        <a:rPr lang="en-US" sz="2400" b="1" i="1" dirty="0" err="1">
                          <a:latin typeface="Times New Roman" panose="02020603050405020304" pitchFamily="18" charset="0"/>
                          <a:cs typeface="Times New Roman" panose="02020603050405020304" pitchFamily="18" charset="0"/>
                        </a:rPr>
                        <a:t>Cảnh</a:t>
                      </a:r>
                      <a:r>
                        <a:rPr lang="en-US" sz="2400" b="1" i="1" baseline="0" dirty="0">
                          <a:latin typeface="Times New Roman" panose="02020603050405020304" pitchFamily="18" charset="0"/>
                          <a:cs typeface="Times New Roman" panose="02020603050405020304" pitchFamily="18" charset="0"/>
                        </a:rPr>
                        <a:t> 4. </a:t>
                      </a:r>
                      <a:r>
                        <a:rPr lang="en-US" sz="2400" baseline="0" dirty="0" err="1">
                          <a:latin typeface="Times New Roman" panose="02020603050405020304" pitchFamily="18" charset="0"/>
                          <a:cs typeface="Times New Roman" panose="02020603050405020304" pitchFamily="18" charset="0"/>
                        </a:rPr>
                        <a:t>Cơn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gió</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cuốn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mặt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duềnh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khiến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sóng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gió</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ầm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ầm</a:t>
                      </a:r>
                      <a:endParaRPr lang="en-US" sz="2400" dirty="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9217" y="197966"/>
            <a:ext cx="9529052" cy="461665"/>
            <a:chOff x="-178462" y="1828800"/>
            <a:chExt cx="19060588" cy="923316"/>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24" name="TextBox 23"/>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8" name="Group 27"/>
          <p:cNvGrpSpPr/>
          <p:nvPr/>
        </p:nvGrpSpPr>
        <p:grpSpPr>
          <a:xfrm>
            <a:off x="319937" y="693325"/>
            <a:ext cx="9956827" cy="496647"/>
            <a:chOff x="644526" y="2766774"/>
            <a:chExt cx="19916245" cy="993289"/>
          </a:xfrm>
        </p:grpSpPr>
        <p:sp>
          <p:nvSpPr>
            <p:cNvPr id="29" name="TextBox 28"/>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Tâm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0" name="Rounded Rectangle 2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31" name="TextBox 30"/>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6" name="Rectangle 25"/>
          <p:cNvSpPr/>
          <p:nvPr/>
        </p:nvSpPr>
        <p:spPr>
          <a:xfrm>
            <a:off x="7065080" y="508659"/>
            <a:ext cx="4749509" cy="646331"/>
          </a:xfrm>
          <a:prstGeom prst="rect">
            <a:avLst/>
          </a:prstGeom>
          <a:solidFill>
            <a:srgbClr val="DFF0F5"/>
          </a:solidFill>
        </p:spPr>
        <p:txBody>
          <a:bodyPr wrap="squar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PHIẾU HỌC TẬP</a:t>
            </a:r>
            <a:endParaRPr lang="en-US" sz="36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221334" y="1546334"/>
          <a:ext cx="11593255" cy="4968240"/>
        </p:xfrm>
        <a:graphic>
          <a:graphicData uri="http://schemas.openxmlformats.org/drawingml/2006/table">
            <a:tbl>
              <a:tblPr firstRow="1" bandRow="1">
                <a:tableStyleId>{5940675A-B579-460E-94D1-54222C63F5DA}</a:tableStyleId>
              </a:tblPr>
              <a:tblGrid>
                <a:gridCol w="3982176"/>
                <a:gridCol w="4225502"/>
                <a:gridCol w="3385577"/>
              </a:tblGrid>
              <a:tr h="508632">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Cảnh</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75000"/>
                      </a:schemeClr>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Gợi</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Kiều</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nghĩ</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đến</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hoàn</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cảnh</a:t>
                      </a:r>
                      <a:r>
                        <a:rPr lang="en-US" sz="2800" b="1" baseline="0"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75000"/>
                      </a:schemeClr>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Tâm</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trạng</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của</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Kiều</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75000"/>
                      </a:schemeClr>
                    </a:solidFill>
                  </a:tcPr>
                </a:tc>
              </a:tr>
              <a:tr h="1010667">
                <a:tc>
                  <a:txBody>
                    <a:bodyPr/>
                    <a:lstStyle/>
                    <a:p>
                      <a:r>
                        <a:rPr lang="en-US" sz="2800" b="1" i="1" dirty="0" err="1">
                          <a:latin typeface="Times New Roman" panose="02020603050405020304" pitchFamily="18" charset="0"/>
                          <a:cs typeface="Times New Roman" panose="02020603050405020304" pitchFamily="18" charset="0"/>
                        </a:rPr>
                        <a:t>Cảnh</a:t>
                      </a:r>
                      <a:r>
                        <a:rPr lang="en-US" sz="2800" b="1" i="1" baseline="0" dirty="0">
                          <a:latin typeface="Times New Roman" panose="02020603050405020304" pitchFamily="18" charset="0"/>
                          <a:cs typeface="Times New Roman" panose="02020603050405020304" pitchFamily="18" charset="0"/>
                        </a:rPr>
                        <a:t> 1</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Mở</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ra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trước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mắt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một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cánh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buồm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thấp</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thoáng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đơn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độc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chiều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hôm</a:t>
                      </a:r>
                      <a:endParaRPr lang="en-US" sz="2800" baseline="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r>
              <a:tr h="1010667">
                <a:tc>
                  <a:txBody>
                    <a:bodyPr/>
                    <a:lstStyle/>
                    <a:p>
                      <a:r>
                        <a:rPr lang="en-US" sz="2800" b="1" i="1" dirty="0" err="1">
                          <a:latin typeface="Times New Roman" panose="02020603050405020304" pitchFamily="18" charset="0"/>
                          <a:cs typeface="Times New Roman" panose="02020603050405020304" pitchFamily="18" charset="0"/>
                        </a:rPr>
                        <a:t>Cảnh</a:t>
                      </a:r>
                      <a:r>
                        <a:rPr lang="en-US" sz="2800" b="1" i="1" baseline="0" dirty="0">
                          <a:latin typeface="Times New Roman" panose="02020603050405020304" pitchFamily="18" charset="0"/>
                          <a:cs typeface="Times New Roman" panose="02020603050405020304" pitchFamily="18" charset="0"/>
                        </a:rPr>
                        <a:t> 2</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Nhìn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gần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hơn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Kiều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thấy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một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đóa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hoa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trôi</a:t>
                      </a:r>
                      <a:r>
                        <a:rPr lang="en-US" sz="2800" baseline="0" dirty="0">
                          <a:latin typeface="Times New Roman" panose="02020603050405020304" pitchFamily="18" charset="0"/>
                          <a:cs typeface="Times New Roman" panose="02020603050405020304" pitchFamily="18" charset="0"/>
                        </a:rPr>
                        <a:t> man </a:t>
                      </a:r>
                      <a:r>
                        <a:rPr lang="en-US" sz="2800" baseline="0" dirty="0" err="1">
                          <a:latin typeface="Times New Roman" panose="02020603050405020304" pitchFamily="18" charset="0"/>
                          <a:cs typeface="Times New Roman" panose="02020603050405020304" pitchFamily="18" charset="0"/>
                        </a:rPr>
                        <a:t>mác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giữa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dòng</a:t>
                      </a:r>
                      <a:endParaRPr lang="en-US" sz="2800" baseline="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r>
            </a:tbl>
          </a:graphicData>
        </a:graphic>
      </p:graphicFrame>
      <p:sp>
        <p:nvSpPr>
          <p:cNvPr id="4" name="TextBox 3"/>
          <p:cNvSpPr txBox="1"/>
          <p:nvPr/>
        </p:nvSpPr>
        <p:spPr>
          <a:xfrm>
            <a:off x="4312693" y="2688611"/>
            <a:ext cx="4012441"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a:t>
            </a:r>
            <a:endParaRPr lang="en-US" sz="28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8557146" y="2920623"/>
            <a:ext cx="3032078" cy="954107"/>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nhà</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da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diết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4312693" y="4724402"/>
            <a:ext cx="4012441" cy="1384995"/>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vùi</a:t>
            </a:r>
            <a:endParaRPr lang="en-US" sz="28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8557146" y="4732422"/>
            <a:ext cx="3032078" cy="1815882"/>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Lo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lắng</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phận</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đâu</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circle(in)">
                                      <p:cBhvr>
                                        <p:cTn id="26"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32"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9217" y="197966"/>
            <a:ext cx="9529052" cy="461665"/>
            <a:chOff x="-178462" y="1828800"/>
            <a:chExt cx="19060588" cy="923316"/>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24" name="TextBox 23"/>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8" name="Group 27"/>
          <p:cNvGrpSpPr/>
          <p:nvPr/>
        </p:nvGrpSpPr>
        <p:grpSpPr>
          <a:xfrm>
            <a:off x="319937" y="693325"/>
            <a:ext cx="9956827" cy="496647"/>
            <a:chOff x="644526" y="2766774"/>
            <a:chExt cx="19916245" cy="993289"/>
          </a:xfrm>
        </p:grpSpPr>
        <p:sp>
          <p:nvSpPr>
            <p:cNvPr id="29" name="TextBox 28"/>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Tâm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0" name="Rounded Rectangle 2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31" name="TextBox 30"/>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6" name="Rectangle 25"/>
          <p:cNvSpPr/>
          <p:nvPr/>
        </p:nvSpPr>
        <p:spPr>
          <a:xfrm>
            <a:off x="7065080" y="508659"/>
            <a:ext cx="4749509" cy="646331"/>
          </a:xfrm>
          <a:prstGeom prst="rect">
            <a:avLst/>
          </a:prstGeom>
          <a:solidFill>
            <a:srgbClr val="DFF0F5"/>
          </a:solidFill>
        </p:spPr>
        <p:txBody>
          <a:bodyPr wrap="squar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PHIẾU HỌC TẬP</a:t>
            </a:r>
            <a:endParaRPr lang="en-US" sz="36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221334" y="1695377"/>
          <a:ext cx="11593255" cy="4541520"/>
        </p:xfrm>
        <a:graphic>
          <a:graphicData uri="http://schemas.openxmlformats.org/drawingml/2006/table">
            <a:tbl>
              <a:tblPr firstRow="1" bandRow="1">
                <a:tableStyleId>{5940675A-B579-460E-94D1-54222C63F5DA}</a:tableStyleId>
              </a:tblPr>
              <a:tblGrid>
                <a:gridCol w="4009472"/>
                <a:gridCol w="4198206"/>
                <a:gridCol w="3385577"/>
              </a:tblGrid>
              <a:tr h="508632">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Cảnh</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75000"/>
                      </a:schemeClr>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Gợi</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Kiều</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nghĩ</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đến</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hoàn</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cảnh</a:t>
                      </a:r>
                      <a:r>
                        <a:rPr lang="en-US" sz="2800" b="1" baseline="0"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75000"/>
                      </a:schemeClr>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Tâm</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trạng</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của</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Kiều</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75000"/>
                      </a:schemeClr>
                    </a:solidFill>
                  </a:tcPr>
                </a:tc>
              </a:tr>
              <a:tr h="1010667">
                <a:tc>
                  <a:txBody>
                    <a:bodyPr/>
                    <a:lstStyle/>
                    <a:p>
                      <a:r>
                        <a:rPr lang="en-US" sz="2800" b="1" i="1" dirty="0" err="1">
                          <a:latin typeface="Times New Roman" panose="02020603050405020304" pitchFamily="18" charset="0"/>
                          <a:cs typeface="Times New Roman" panose="02020603050405020304" pitchFamily="18" charset="0"/>
                        </a:rPr>
                        <a:t>Cảnh</a:t>
                      </a:r>
                      <a:r>
                        <a:rPr lang="en-US" sz="2800" b="1" i="1" baseline="0" dirty="0">
                          <a:latin typeface="Times New Roman" panose="02020603050405020304" pitchFamily="18" charset="0"/>
                          <a:cs typeface="Times New Roman" panose="02020603050405020304" pitchFamily="18" charset="0"/>
                        </a:rPr>
                        <a:t> 3</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Trải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dài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trước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mắt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Kiều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là</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một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thảm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cỏ</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héo</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úa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rầu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rầu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tàn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lụi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trải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dài</a:t>
                      </a:r>
                      <a:endParaRPr lang="en-US" sz="2800" baseline="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r>
              <a:tr h="1010667">
                <a:tc>
                  <a:txBody>
                    <a:bodyPr/>
                    <a:lstStyle/>
                    <a:p>
                      <a:r>
                        <a:rPr lang="en-US" sz="2800" b="1" i="1" dirty="0" err="1">
                          <a:latin typeface="Times New Roman" panose="02020603050405020304" pitchFamily="18" charset="0"/>
                          <a:cs typeface="Times New Roman" panose="02020603050405020304" pitchFamily="18" charset="0"/>
                        </a:rPr>
                        <a:t>Cảnh</a:t>
                      </a:r>
                      <a:r>
                        <a:rPr lang="en-US" sz="2800" b="1" i="1" baseline="0" dirty="0">
                          <a:latin typeface="Times New Roman" panose="02020603050405020304" pitchFamily="18" charset="0"/>
                          <a:cs typeface="Times New Roman" panose="02020603050405020304" pitchFamily="18" charset="0"/>
                        </a:rPr>
                        <a:t> 4. </a:t>
                      </a:r>
                      <a:r>
                        <a:rPr lang="en-US" sz="2800" baseline="0" dirty="0" err="1">
                          <a:latin typeface="Times New Roman" panose="02020603050405020304" pitchFamily="18" charset="0"/>
                          <a:cs typeface="Times New Roman" panose="02020603050405020304" pitchFamily="18" charset="0"/>
                        </a:rPr>
                        <a:t>Cơn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gió</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cuốn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mặt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duềnh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khiến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sóng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gió</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ầm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ầm</a:t>
                      </a:r>
                      <a:endParaRPr lang="en-US" sz="2800" baseline="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r>
            </a:tbl>
          </a:graphicData>
        </a:graphic>
      </p:graphicFrame>
      <p:sp>
        <p:nvSpPr>
          <p:cNvPr id="13" name="TextBox 12"/>
          <p:cNvSpPr txBox="1"/>
          <p:nvPr/>
        </p:nvSpPr>
        <p:spPr>
          <a:xfrm>
            <a:off x="4312693" y="2688611"/>
            <a:ext cx="4012441" cy="1384995"/>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qua</a:t>
            </a:r>
            <a:endParaRPr lang="en-US" sz="28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8516202" y="2688610"/>
            <a:ext cx="3125338" cy="1384995"/>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Chán</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ngán</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đơn</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điệu</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tương</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lai</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mù</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mịt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312692" y="4708329"/>
            <a:ext cx="4012441"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Phong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endParaRPr lang="en-US" sz="28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8516202" y="4277441"/>
            <a:ext cx="3125338" cy="1815882"/>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buồn</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vô</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vọng</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dâng</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cao</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kinh</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sợ</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hãi</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hùng</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9937" y="2129050"/>
            <a:ext cx="3289551" cy="4537881"/>
          </a:xfrm>
          <a:prstGeom prst="ellipse">
            <a:avLst/>
          </a:prstGeom>
          <a:ln>
            <a:noFill/>
          </a:ln>
          <a:effectLst>
            <a:softEdge rad="112500"/>
          </a:effectLst>
        </p:spPr>
      </p:pic>
      <p:grpSp>
        <p:nvGrpSpPr>
          <p:cNvPr id="21" name="Group 20"/>
          <p:cNvGrpSpPr/>
          <p:nvPr/>
        </p:nvGrpSpPr>
        <p:grpSpPr>
          <a:xfrm>
            <a:off x="-89217" y="197966"/>
            <a:ext cx="9529052" cy="461665"/>
            <a:chOff x="-178462" y="1828800"/>
            <a:chExt cx="19060588" cy="923316"/>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24" name="TextBox 23"/>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8" name="Group 27"/>
          <p:cNvGrpSpPr/>
          <p:nvPr/>
        </p:nvGrpSpPr>
        <p:grpSpPr>
          <a:xfrm>
            <a:off x="319937" y="693325"/>
            <a:ext cx="9956827" cy="496647"/>
            <a:chOff x="644526" y="2766774"/>
            <a:chExt cx="19916245" cy="993289"/>
          </a:xfrm>
        </p:grpSpPr>
        <p:sp>
          <p:nvSpPr>
            <p:cNvPr id="29" name="TextBox 28"/>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Tâm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trạng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0" name="Rounded Rectangle 2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31" name="TextBox 30"/>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6" name="TextBox 25"/>
          <p:cNvSpPr txBox="1"/>
          <p:nvPr/>
        </p:nvSpPr>
        <p:spPr>
          <a:xfrm>
            <a:off x="3398293" y="1865144"/>
            <a:ext cx="8065827" cy="4401205"/>
          </a:xfrm>
          <a:prstGeom prst="rect">
            <a:avLst/>
          </a:prstGeom>
          <a:noFill/>
        </p:spPr>
        <p:txBody>
          <a:bodyPr wrap="square" rtlCol="0">
            <a:spAutoFit/>
          </a:bodyPr>
          <a:lstStyle/>
          <a:p>
            <a:pPr algn="just"/>
            <a:r>
              <a:rPr lang="en-US" sz="2800" b="1" i="1" dirty="0" err="1">
                <a:solidFill>
                  <a:srgbClr val="FF0000"/>
                </a:solidFill>
                <a:latin typeface="Times New Roman" panose="02020603050405020304" pitchFamily="18" charset="0"/>
                <a:cs typeface="Times New Roman" panose="02020603050405020304" pitchFamily="18" charset="0"/>
              </a:rPr>
              <a:t>Nghệ</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thuật</a:t>
            </a:r>
            <a:r>
              <a:rPr lang="en-US" sz="2800" b="1" i="1" dirty="0">
                <a:solidFill>
                  <a:srgbClr val="FF0000"/>
                </a:solidFill>
                <a:latin typeface="Times New Roman" panose="02020603050405020304" pitchFamily="18" charset="0"/>
                <a:cs typeface="Times New Roman" panose="02020603050405020304" pitchFamily="18" charset="0"/>
              </a:rPr>
              <a:t>:</a:t>
            </a:r>
            <a:endParaRPr lang="en-US" sz="2800" b="1" i="1" dirty="0">
              <a:solidFill>
                <a:srgbClr val="FF0000"/>
              </a:solidFill>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Điệp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ngữ</a:t>
            </a:r>
            <a:r>
              <a:rPr lang="en-US" sz="2800" b="1"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trông</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Từ</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láy</a:t>
            </a:r>
            <a:r>
              <a:rPr lang="en-US" sz="2800" b="1"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ầm</a:t>
            </a:r>
            <a:r>
              <a:rPr lang="en-US" sz="2800" dirty="0">
                <a:latin typeface="Times New Roman" panose="02020603050405020304" pitchFamily="18" charset="0"/>
                <a:cs typeface="Times New Roman" panose="02020603050405020304" pitchFamily="18" charset="0"/>
              </a:rPr>
              <a:t>, man </a:t>
            </a:r>
            <a:r>
              <a:rPr lang="en-US" sz="2800" dirty="0" err="1">
                <a:latin typeface="Times New Roman" panose="02020603050405020304" pitchFamily="18" charset="0"/>
                <a:cs typeface="Times New Roman" panose="02020603050405020304" pitchFamily="18" charset="0"/>
              </a:rPr>
              <a:t>mác</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vừa</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vừa</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trạng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cô</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đơn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sầu</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tủi</a:t>
            </a:r>
            <a:endParaRPr lang="en-US" sz="28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sym typeface="Wingdings" panose="05000000000000000000" pitchFamily="2" charset="2"/>
              </a:rPr>
              <a:t>ngụ</a:t>
            </a:r>
            <a:r>
              <a:rPr lang="en-US"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dần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ồn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ào</a:t>
            </a:r>
            <a:r>
              <a:rPr lang="en-US" sz="2800" dirty="0">
                <a:latin typeface="Times New Roman" panose="02020603050405020304" pitchFamily="18" charset="0"/>
                <a:cs typeface="Times New Roman" panose="02020603050405020304" pitchFamily="18" charset="0"/>
                <a:sym typeface="Wingdings" panose="05000000000000000000" pitchFamily="2" charset="2"/>
              </a:rPr>
              <a:t>, song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gió</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càng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sợ</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hãi</a:t>
            </a:r>
            <a:r>
              <a:rPr lang="en-US" sz="2800" dirty="0">
                <a:latin typeface="Times New Roman" panose="02020603050405020304" pitchFamily="18" charset="0"/>
                <a:cs typeface="Times New Roman" panose="02020603050405020304" pitchFamily="18" charset="0"/>
                <a:sym typeface="Wingdings" panose="05000000000000000000" pitchFamily="2" charset="2"/>
              </a:rPr>
              <a:t>, lo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âu</a:t>
            </a:r>
            <a:endParaRPr lang="en-US" sz="28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ngộ</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cô</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đơn</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buồn</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tủi</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tấm</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long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thủy</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chung</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hiếu</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thảo</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Kiều</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2" name="Rectangle 1"/>
          <p:cNvSpPr/>
          <p:nvPr/>
        </p:nvSpPr>
        <p:spPr>
          <a:xfrm>
            <a:off x="709684" y="545910"/>
            <a:ext cx="10849970" cy="5718412"/>
          </a:xfrm>
          <a:prstGeom prst="rect">
            <a:avLst/>
          </a:prstGeom>
          <a:solidFill>
            <a:srgbClr val="FFFFFF">
              <a:alpha val="9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3"/>
          <p:cNvSpPr>
            <a:spLocks noChangeArrowheads="1"/>
          </p:cNvSpPr>
          <p:nvPr/>
        </p:nvSpPr>
        <p:spPr bwMode="auto">
          <a:xfrm>
            <a:off x="1154942" y="5303861"/>
            <a:ext cx="3276600" cy="838200"/>
          </a:xfrm>
          <a:prstGeom prst="rect">
            <a:avLst/>
          </a:prstGeom>
          <a:solidFill>
            <a:schemeClr val="accent5">
              <a:lumMod val="40000"/>
              <a:lumOff val="60000"/>
            </a:schemeClr>
          </a:solidFill>
          <a:ln>
            <a:noFill/>
          </a:ln>
          <a:effectLst/>
        </p:spPr>
        <p:txBody>
          <a:bodyPr anchor="ctr"/>
          <a:lstStyle/>
          <a:p>
            <a:pPr algn="ctr">
              <a:tabLst>
                <a:tab pos="457200" algn="l"/>
              </a:tabLst>
              <a:defRPr/>
            </a:pPr>
            <a:r>
              <a:rPr lang="en-US" sz="2800" b="1">
                <a:latin typeface="Times New Roman" panose="02020603050405020304" pitchFamily="18" charset="0"/>
                <a:cs typeface="Times New Roman" panose="02020603050405020304" pitchFamily="18" charset="0"/>
                <a:sym typeface="Symbol" panose="05050102010706020507" pitchFamily="18" charset="2"/>
              </a:rPr>
              <a:t>Cô đơn buồn tủi</a:t>
            </a:r>
            <a:endParaRPr lang="en-US" sz="2800" b="1" i="1" u="sng">
              <a:latin typeface="Times New Roman" panose="02020603050405020304" pitchFamily="18" charset="0"/>
              <a:cs typeface="Times New Roman" panose="02020603050405020304" pitchFamily="18" charset="0"/>
              <a:sym typeface="Symbol" panose="05050102010706020507" pitchFamily="18" charset="2"/>
            </a:endParaRPr>
          </a:p>
        </p:txBody>
      </p:sp>
      <p:sp>
        <p:nvSpPr>
          <p:cNvPr id="14" name="Rectangle 4"/>
          <p:cNvSpPr>
            <a:spLocks noChangeArrowheads="1"/>
          </p:cNvSpPr>
          <p:nvPr/>
        </p:nvSpPr>
        <p:spPr bwMode="auto">
          <a:xfrm>
            <a:off x="2260977" y="624445"/>
            <a:ext cx="7924800" cy="719138"/>
          </a:xfrm>
          <a:prstGeom prst="rect">
            <a:avLst/>
          </a:prstGeom>
          <a:solidFill>
            <a:schemeClr val="accent5">
              <a:lumMod val="75000"/>
            </a:schemeClr>
          </a:solidFill>
          <a:ln>
            <a:noFill/>
          </a:ln>
        </p:spPr>
        <p:txBody>
          <a:bodyPr anchor="ctr"/>
          <a:lstStyle>
            <a:lvl1pPr>
              <a:spcBef>
                <a:spcPts val="575"/>
              </a:spcBef>
              <a:buClr>
                <a:schemeClr val="accent1"/>
              </a:buClr>
              <a:buSzPct val="85000"/>
              <a:buFont typeface="Wingdings 2" panose="05020102010507070707" pitchFamily="18" charset="2"/>
              <a:buChar char=""/>
              <a:tabLst>
                <a:tab pos="457200" algn="l"/>
              </a:tabLst>
              <a:defRPr sz="2600">
                <a:solidFill>
                  <a:schemeClr val="tx1"/>
                </a:solidFill>
                <a:latin typeface="Perpetua" panose="02020502060401020303"/>
              </a:defRPr>
            </a:lvl1pPr>
            <a:lvl2pPr marL="742950" indent="-285750">
              <a:spcBef>
                <a:spcPts val="375"/>
              </a:spcBef>
              <a:buClr>
                <a:schemeClr val="accent2"/>
              </a:buClr>
              <a:buSzPct val="85000"/>
              <a:buFont typeface="Wingdings 2" panose="05020102010507070707" pitchFamily="18" charset="2"/>
              <a:buChar char=""/>
              <a:tabLst>
                <a:tab pos="457200" algn="l"/>
              </a:tabLst>
              <a:defRPr sz="2400">
                <a:solidFill>
                  <a:schemeClr val="tx1"/>
                </a:solidFill>
                <a:latin typeface="Perpetua" panose="02020502060401020303"/>
              </a:defRPr>
            </a:lvl2pPr>
            <a:lvl3pPr marL="1143000" indent="-228600">
              <a:spcBef>
                <a:spcPts val="375"/>
              </a:spcBef>
              <a:buClr>
                <a:srgbClr val="E6B1AB"/>
              </a:buClr>
              <a:buSzPct val="85000"/>
              <a:buFont typeface="Wingdings 2" panose="05020102010507070707" pitchFamily="18" charset="2"/>
              <a:buChar char=""/>
              <a:tabLst>
                <a:tab pos="457200" algn="l"/>
              </a:tabLst>
              <a:defRPr sz="2000">
                <a:solidFill>
                  <a:schemeClr val="tx1"/>
                </a:solidFill>
                <a:latin typeface="Perpetua" panose="02020502060401020303"/>
              </a:defRPr>
            </a:lvl3pPr>
            <a:lvl4pPr marL="1600200" indent="-228600">
              <a:spcBef>
                <a:spcPts val="375"/>
              </a:spcBef>
              <a:buClr>
                <a:srgbClr val="A28E6A"/>
              </a:buClr>
              <a:buSzPct val="80000"/>
              <a:buFont typeface="Wingdings 2" panose="05020102010507070707" pitchFamily="18" charset="2"/>
              <a:buChar char=""/>
              <a:tabLst>
                <a:tab pos="457200" algn="l"/>
              </a:tabLst>
              <a:defRPr sz="2000">
                <a:solidFill>
                  <a:schemeClr val="tx1"/>
                </a:solidFill>
                <a:latin typeface="Perpetua" panose="02020502060401020303"/>
              </a:defRPr>
            </a:lvl4pPr>
            <a:lvl5pPr marL="2057400" indent="-228600">
              <a:spcBef>
                <a:spcPts val="375"/>
              </a:spcBef>
              <a:buClr>
                <a:srgbClr val="A28E6A"/>
              </a:buClr>
              <a:buChar char="o"/>
              <a:tabLst>
                <a:tab pos="457200" algn="l"/>
              </a:tabLst>
              <a:defRPr sz="2000">
                <a:solidFill>
                  <a:schemeClr val="tx1"/>
                </a:solidFill>
                <a:latin typeface="Perpetua" panose="02020502060401020303"/>
              </a:defRPr>
            </a:lvl5pPr>
            <a:lvl6pPr marL="2514600" indent="-228600" eaLnBrk="0" fontAlgn="base" hangingPunct="0">
              <a:spcBef>
                <a:spcPts val="375"/>
              </a:spcBef>
              <a:spcAft>
                <a:spcPct val="0"/>
              </a:spcAft>
              <a:buClr>
                <a:srgbClr val="A28E6A"/>
              </a:buClr>
              <a:buChar char="o"/>
              <a:tabLst>
                <a:tab pos="457200" algn="l"/>
              </a:tabLst>
              <a:defRPr sz="2000">
                <a:solidFill>
                  <a:schemeClr val="tx1"/>
                </a:solidFill>
                <a:latin typeface="Perpetua" panose="02020502060401020303"/>
              </a:defRPr>
            </a:lvl6pPr>
            <a:lvl7pPr marL="2971800" indent="-228600" eaLnBrk="0" fontAlgn="base" hangingPunct="0">
              <a:spcBef>
                <a:spcPts val="375"/>
              </a:spcBef>
              <a:spcAft>
                <a:spcPct val="0"/>
              </a:spcAft>
              <a:buClr>
                <a:srgbClr val="A28E6A"/>
              </a:buClr>
              <a:buChar char="o"/>
              <a:tabLst>
                <a:tab pos="457200" algn="l"/>
              </a:tabLst>
              <a:defRPr sz="2000">
                <a:solidFill>
                  <a:schemeClr val="tx1"/>
                </a:solidFill>
                <a:latin typeface="Perpetua" panose="02020502060401020303"/>
              </a:defRPr>
            </a:lvl7pPr>
            <a:lvl8pPr marL="3429000" indent="-228600" eaLnBrk="0" fontAlgn="base" hangingPunct="0">
              <a:spcBef>
                <a:spcPts val="375"/>
              </a:spcBef>
              <a:spcAft>
                <a:spcPct val="0"/>
              </a:spcAft>
              <a:buClr>
                <a:srgbClr val="A28E6A"/>
              </a:buClr>
              <a:buChar char="o"/>
              <a:tabLst>
                <a:tab pos="457200" algn="l"/>
              </a:tabLst>
              <a:defRPr sz="2000">
                <a:solidFill>
                  <a:schemeClr val="tx1"/>
                </a:solidFill>
                <a:latin typeface="Perpetua" panose="02020502060401020303"/>
              </a:defRPr>
            </a:lvl8pPr>
            <a:lvl9pPr marL="3886200" indent="-228600" eaLnBrk="0" fontAlgn="base" hangingPunct="0">
              <a:spcBef>
                <a:spcPts val="375"/>
              </a:spcBef>
              <a:spcAft>
                <a:spcPct val="0"/>
              </a:spcAft>
              <a:buClr>
                <a:srgbClr val="A28E6A"/>
              </a:buClr>
              <a:buChar char="o"/>
              <a:tabLst>
                <a:tab pos="457200" algn="l"/>
              </a:tabLst>
              <a:defRPr sz="2000">
                <a:solidFill>
                  <a:schemeClr val="tx1"/>
                </a:solidFill>
                <a:latin typeface="Perpetua" panose="02020502060401020303"/>
              </a:defRPr>
            </a:lvl9pPr>
          </a:lstStyle>
          <a:p>
            <a:pPr algn="ctr">
              <a:spcBef>
                <a:spcPct val="0"/>
              </a:spcBef>
              <a:buClrTx/>
              <a:buSzTx/>
              <a:buFontTx/>
              <a:buNone/>
            </a:pPr>
            <a:r>
              <a:rPr lang="en-US" sz="4000" b="1" dirty="0" err="1">
                <a:solidFill>
                  <a:schemeClr val="bg1"/>
                </a:solidFill>
                <a:latin typeface="Times New Roman" panose="02020603050405020304" pitchFamily="18" charset="0"/>
                <a:sym typeface="Symbol" panose="05050102010706020507" pitchFamily="18" charset="2"/>
              </a:rPr>
              <a:t>Diễn</a:t>
            </a:r>
            <a:r>
              <a:rPr lang="en-US" sz="4000" b="1" dirty="0">
                <a:solidFill>
                  <a:schemeClr val="bg1"/>
                </a:solidFill>
                <a:latin typeface="Times New Roman" panose="02020603050405020304" pitchFamily="18" charset="0"/>
                <a:sym typeface="Symbol" panose="05050102010706020507" pitchFamily="18" charset="2"/>
              </a:rPr>
              <a:t> </a:t>
            </a:r>
            <a:r>
              <a:rPr lang="en-US" sz="4000" b="1" dirty="0" err="1">
                <a:solidFill>
                  <a:schemeClr val="bg1"/>
                </a:solidFill>
                <a:latin typeface="Times New Roman" panose="02020603050405020304" pitchFamily="18" charset="0"/>
                <a:sym typeface="Symbol" panose="05050102010706020507" pitchFamily="18" charset="2"/>
              </a:rPr>
              <a:t>biến</a:t>
            </a:r>
            <a:r>
              <a:rPr lang="en-US" sz="4000" b="1" dirty="0">
                <a:solidFill>
                  <a:schemeClr val="bg1"/>
                </a:solidFill>
                <a:latin typeface="Times New Roman" panose="02020603050405020304" pitchFamily="18" charset="0"/>
                <a:sym typeface="Symbol" panose="05050102010706020507" pitchFamily="18" charset="2"/>
              </a:rPr>
              <a:t> </a:t>
            </a:r>
            <a:r>
              <a:rPr lang="en-US" sz="4000" b="1" dirty="0" err="1">
                <a:solidFill>
                  <a:schemeClr val="bg1"/>
                </a:solidFill>
                <a:latin typeface="Times New Roman" panose="02020603050405020304" pitchFamily="18" charset="0"/>
                <a:sym typeface="Symbol" panose="05050102010706020507" pitchFamily="18" charset="2"/>
              </a:rPr>
              <a:t>tâm</a:t>
            </a:r>
            <a:r>
              <a:rPr lang="en-US" sz="4000" b="1" dirty="0">
                <a:solidFill>
                  <a:schemeClr val="bg1"/>
                </a:solidFill>
                <a:latin typeface="Times New Roman" panose="02020603050405020304" pitchFamily="18" charset="0"/>
                <a:sym typeface="Symbol" panose="05050102010706020507" pitchFamily="18" charset="2"/>
              </a:rPr>
              <a:t> </a:t>
            </a:r>
            <a:r>
              <a:rPr lang="en-US" sz="4000" b="1" dirty="0" err="1">
                <a:solidFill>
                  <a:schemeClr val="bg1"/>
                </a:solidFill>
                <a:latin typeface="Times New Roman" panose="02020603050405020304" pitchFamily="18" charset="0"/>
                <a:sym typeface="Symbol" panose="05050102010706020507" pitchFamily="18" charset="2"/>
              </a:rPr>
              <a:t>trạng</a:t>
            </a:r>
            <a:r>
              <a:rPr lang="en-US" sz="4000" b="1" dirty="0">
                <a:solidFill>
                  <a:schemeClr val="bg1"/>
                </a:solidFill>
                <a:latin typeface="Times New Roman" panose="02020603050405020304" pitchFamily="18" charset="0"/>
                <a:sym typeface="Symbol" panose="05050102010706020507" pitchFamily="18" charset="2"/>
              </a:rPr>
              <a:t> </a:t>
            </a:r>
            <a:r>
              <a:rPr lang="en-US" sz="4000" b="1" dirty="0" err="1">
                <a:solidFill>
                  <a:schemeClr val="bg1"/>
                </a:solidFill>
                <a:latin typeface="Times New Roman" panose="02020603050405020304" pitchFamily="18" charset="0"/>
                <a:sym typeface="Symbol" panose="05050102010706020507" pitchFamily="18" charset="2"/>
              </a:rPr>
              <a:t>của</a:t>
            </a:r>
            <a:r>
              <a:rPr lang="en-US" sz="4000" b="1" dirty="0">
                <a:solidFill>
                  <a:schemeClr val="bg1"/>
                </a:solidFill>
                <a:latin typeface="Times New Roman" panose="02020603050405020304" pitchFamily="18" charset="0"/>
                <a:sym typeface="Symbol" panose="05050102010706020507" pitchFamily="18" charset="2"/>
              </a:rPr>
              <a:t> </a:t>
            </a:r>
            <a:r>
              <a:rPr lang="en-US" sz="4000" b="1" dirty="0" err="1">
                <a:solidFill>
                  <a:schemeClr val="bg1"/>
                </a:solidFill>
                <a:latin typeface="Times New Roman" panose="02020603050405020304" pitchFamily="18" charset="0"/>
                <a:sym typeface="Symbol" panose="05050102010706020507" pitchFamily="18" charset="2"/>
              </a:rPr>
              <a:t>Kiều</a:t>
            </a:r>
            <a:r>
              <a:rPr lang="en-US" sz="4000" b="1" dirty="0">
                <a:solidFill>
                  <a:schemeClr val="bg1"/>
                </a:solidFill>
                <a:latin typeface=".VnKoala" panose="020B7200000000000000" pitchFamily="34" charset="0"/>
                <a:sym typeface="Symbol" panose="05050102010706020507" pitchFamily="18" charset="2"/>
              </a:rPr>
              <a:t> </a:t>
            </a:r>
            <a:endParaRPr lang="en-US" sz="4000" b="1" dirty="0">
              <a:solidFill>
                <a:schemeClr val="bg1"/>
              </a:solidFill>
              <a:latin typeface=".VnKoala" panose="020B7200000000000000" pitchFamily="34" charset="0"/>
              <a:sym typeface="Symbol" panose="05050102010706020507" pitchFamily="18" charset="2"/>
            </a:endParaRPr>
          </a:p>
        </p:txBody>
      </p:sp>
      <p:sp>
        <p:nvSpPr>
          <p:cNvPr id="16" name="Rectangle 5"/>
          <p:cNvSpPr>
            <a:spLocks noChangeArrowheads="1"/>
          </p:cNvSpPr>
          <p:nvPr/>
        </p:nvSpPr>
        <p:spPr bwMode="auto">
          <a:xfrm>
            <a:off x="3036627" y="4254085"/>
            <a:ext cx="3276600" cy="838200"/>
          </a:xfrm>
          <a:prstGeom prst="rect">
            <a:avLst/>
          </a:prstGeom>
          <a:solidFill>
            <a:schemeClr val="accent2">
              <a:lumMod val="40000"/>
              <a:lumOff val="60000"/>
              <a:alpha val="74117"/>
            </a:schemeClr>
          </a:solidFill>
          <a:ln>
            <a:noFill/>
          </a:ln>
        </p:spPr>
        <p:txBody>
          <a:bodyPr anchor="ctr"/>
          <a:lstStyle>
            <a:lvl1pPr>
              <a:spcBef>
                <a:spcPts val="575"/>
              </a:spcBef>
              <a:buClr>
                <a:schemeClr val="accent1"/>
              </a:buClr>
              <a:buSzPct val="85000"/>
              <a:buFont typeface="Wingdings 2" panose="05020102010507070707" pitchFamily="18" charset="2"/>
              <a:buChar char=""/>
              <a:tabLst>
                <a:tab pos="457200" algn="l"/>
              </a:tabLst>
              <a:defRPr sz="2600">
                <a:solidFill>
                  <a:schemeClr val="tx1"/>
                </a:solidFill>
                <a:latin typeface="Perpetua" panose="02020502060401020303"/>
              </a:defRPr>
            </a:lvl1pPr>
            <a:lvl2pPr marL="742950" indent="-285750">
              <a:spcBef>
                <a:spcPts val="375"/>
              </a:spcBef>
              <a:buClr>
                <a:schemeClr val="accent2"/>
              </a:buClr>
              <a:buSzPct val="85000"/>
              <a:buFont typeface="Wingdings 2" panose="05020102010507070707" pitchFamily="18" charset="2"/>
              <a:buChar char=""/>
              <a:tabLst>
                <a:tab pos="457200" algn="l"/>
              </a:tabLst>
              <a:defRPr sz="2400">
                <a:solidFill>
                  <a:schemeClr val="tx1"/>
                </a:solidFill>
                <a:latin typeface="Perpetua" panose="02020502060401020303"/>
              </a:defRPr>
            </a:lvl2pPr>
            <a:lvl3pPr marL="1143000" indent="-228600">
              <a:spcBef>
                <a:spcPts val="375"/>
              </a:spcBef>
              <a:buClr>
                <a:srgbClr val="E6B1AB"/>
              </a:buClr>
              <a:buSzPct val="85000"/>
              <a:buFont typeface="Wingdings 2" panose="05020102010507070707" pitchFamily="18" charset="2"/>
              <a:buChar char=""/>
              <a:tabLst>
                <a:tab pos="457200" algn="l"/>
              </a:tabLst>
              <a:defRPr sz="2000">
                <a:solidFill>
                  <a:schemeClr val="tx1"/>
                </a:solidFill>
                <a:latin typeface="Perpetua" panose="02020502060401020303"/>
              </a:defRPr>
            </a:lvl3pPr>
            <a:lvl4pPr marL="1600200" indent="-228600">
              <a:spcBef>
                <a:spcPts val="375"/>
              </a:spcBef>
              <a:buClr>
                <a:srgbClr val="A28E6A"/>
              </a:buClr>
              <a:buSzPct val="80000"/>
              <a:buFont typeface="Wingdings 2" panose="05020102010507070707" pitchFamily="18" charset="2"/>
              <a:buChar char=""/>
              <a:tabLst>
                <a:tab pos="457200" algn="l"/>
              </a:tabLst>
              <a:defRPr sz="2000">
                <a:solidFill>
                  <a:schemeClr val="tx1"/>
                </a:solidFill>
                <a:latin typeface="Perpetua" panose="02020502060401020303"/>
              </a:defRPr>
            </a:lvl4pPr>
            <a:lvl5pPr marL="2057400" indent="-228600">
              <a:spcBef>
                <a:spcPts val="375"/>
              </a:spcBef>
              <a:buClr>
                <a:srgbClr val="A28E6A"/>
              </a:buClr>
              <a:buChar char="o"/>
              <a:tabLst>
                <a:tab pos="457200" algn="l"/>
              </a:tabLst>
              <a:defRPr sz="2000">
                <a:solidFill>
                  <a:schemeClr val="tx1"/>
                </a:solidFill>
                <a:latin typeface="Perpetua" panose="02020502060401020303"/>
              </a:defRPr>
            </a:lvl5pPr>
            <a:lvl6pPr marL="2514600" indent="-228600" eaLnBrk="0" fontAlgn="base" hangingPunct="0">
              <a:spcBef>
                <a:spcPts val="375"/>
              </a:spcBef>
              <a:spcAft>
                <a:spcPct val="0"/>
              </a:spcAft>
              <a:buClr>
                <a:srgbClr val="A28E6A"/>
              </a:buClr>
              <a:buChar char="o"/>
              <a:tabLst>
                <a:tab pos="457200" algn="l"/>
              </a:tabLst>
              <a:defRPr sz="2000">
                <a:solidFill>
                  <a:schemeClr val="tx1"/>
                </a:solidFill>
                <a:latin typeface="Perpetua" panose="02020502060401020303"/>
              </a:defRPr>
            </a:lvl6pPr>
            <a:lvl7pPr marL="2971800" indent="-228600" eaLnBrk="0" fontAlgn="base" hangingPunct="0">
              <a:spcBef>
                <a:spcPts val="375"/>
              </a:spcBef>
              <a:spcAft>
                <a:spcPct val="0"/>
              </a:spcAft>
              <a:buClr>
                <a:srgbClr val="A28E6A"/>
              </a:buClr>
              <a:buChar char="o"/>
              <a:tabLst>
                <a:tab pos="457200" algn="l"/>
              </a:tabLst>
              <a:defRPr sz="2000">
                <a:solidFill>
                  <a:schemeClr val="tx1"/>
                </a:solidFill>
                <a:latin typeface="Perpetua" panose="02020502060401020303"/>
              </a:defRPr>
            </a:lvl7pPr>
            <a:lvl8pPr marL="3429000" indent="-228600" eaLnBrk="0" fontAlgn="base" hangingPunct="0">
              <a:spcBef>
                <a:spcPts val="375"/>
              </a:spcBef>
              <a:spcAft>
                <a:spcPct val="0"/>
              </a:spcAft>
              <a:buClr>
                <a:srgbClr val="A28E6A"/>
              </a:buClr>
              <a:buChar char="o"/>
              <a:tabLst>
                <a:tab pos="457200" algn="l"/>
              </a:tabLst>
              <a:defRPr sz="2000">
                <a:solidFill>
                  <a:schemeClr val="tx1"/>
                </a:solidFill>
                <a:latin typeface="Perpetua" panose="02020502060401020303"/>
              </a:defRPr>
            </a:lvl8pPr>
            <a:lvl9pPr marL="3886200" indent="-228600" eaLnBrk="0" fontAlgn="base" hangingPunct="0">
              <a:spcBef>
                <a:spcPts val="375"/>
              </a:spcBef>
              <a:spcAft>
                <a:spcPct val="0"/>
              </a:spcAft>
              <a:buClr>
                <a:srgbClr val="A28E6A"/>
              </a:buClr>
              <a:buChar char="o"/>
              <a:tabLst>
                <a:tab pos="457200" algn="l"/>
              </a:tabLst>
              <a:defRPr sz="2000">
                <a:solidFill>
                  <a:schemeClr val="tx1"/>
                </a:solidFill>
                <a:latin typeface="Perpetua" panose="02020502060401020303"/>
              </a:defRPr>
            </a:lvl9pPr>
          </a:lstStyle>
          <a:p>
            <a:pPr algn="ctr">
              <a:spcBef>
                <a:spcPct val="0"/>
              </a:spcBef>
              <a:buClrTx/>
              <a:buSzTx/>
              <a:buFontTx/>
              <a:buNone/>
            </a:pPr>
            <a:r>
              <a:rPr lang="en-US" sz="2800" b="1" dirty="0" err="1">
                <a:latin typeface="Times New Roman" panose="02020603050405020304" pitchFamily="18" charset="0"/>
                <a:cs typeface="Times New Roman" panose="02020603050405020304" pitchFamily="18" charset="0"/>
                <a:sym typeface="Symbol" panose="05050102010706020507" pitchFamily="18" charset="2"/>
              </a:rPr>
              <a:t>Nhớ</a:t>
            </a:r>
            <a:r>
              <a:rPr lang="en-US" sz="2800" b="1" dirty="0">
                <a:latin typeface="Times New Roman" panose="02020603050405020304" pitchFamily="18" charset="0"/>
                <a:cs typeface="Times New Roman" panose="02020603050405020304" pitchFamily="18" charset="0"/>
                <a:sym typeface="Symbol" panose="05050102010706020507" pitchFamily="18" charset="2"/>
              </a:rPr>
              <a:t>  Kim </a:t>
            </a:r>
            <a:r>
              <a:rPr lang="en-US" sz="2800" b="1" dirty="0" err="1">
                <a:latin typeface="Times New Roman" panose="02020603050405020304" pitchFamily="18" charset="0"/>
                <a:cs typeface="Times New Roman" panose="02020603050405020304" pitchFamily="18" charset="0"/>
                <a:sym typeface="Symbol" panose="05050102010706020507" pitchFamily="18" charset="2"/>
              </a:rPr>
              <a:t>Trọng</a:t>
            </a:r>
            <a:endParaRPr lang="en-US" sz="2800" b="1"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7" name="Rectangle 6"/>
          <p:cNvSpPr>
            <a:spLocks noChangeArrowheads="1"/>
          </p:cNvSpPr>
          <p:nvPr/>
        </p:nvSpPr>
        <p:spPr bwMode="auto">
          <a:xfrm>
            <a:off x="4674927" y="3082049"/>
            <a:ext cx="4800600" cy="838200"/>
          </a:xfrm>
          <a:prstGeom prst="rect">
            <a:avLst/>
          </a:prstGeom>
          <a:solidFill>
            <a:schemeClr val="accent3">
              <a:lumMod val="40000"/>
              <a:lumOff val="60000"/>
              <a:alpha val="74117"/>
            </a:schemeClr>
          </a:solidFill>
          <a:ln>
            <a:noFill/>
          </a:ln>
        </p:spPr>
        <p:txBody>
          <a:bodyPr anchor="ctr"/>
          <a:lstStyle>
            <a:lvl1pPr>
              <a:spcBef>
                <a:spcPts val="575"/>
              </a:spcBef>
              <a:buClr>
                <a:schemeClr val="accent1"/>
              </a:buClr>
              <a:buSzPct val="85000"/>
              <a:buFont typeface="Wingdings 2" panose="05020102010507070707" pitchFamily="18" charset="2"/>
              <a:buChar char=""/>
              <a:tabLst>
                <a:tab pos="457200" algn="l"/>
              </a:tabLst>
              <a:defRPr sz="2600">
                <a:solidFill>
                  <a:schemeClr val="tx1"/>
                </a:solidFill>
                <a:latin typeface="Perpetua" panose="02020502060401020303"/>
              </a:defRPr>
            </a:lvl1pPr>
            <a:lvl2pPr marL="742950" indent="-285750">
              <a:spcBef>
                <a:spcPts val="375"/>
              </a:spcBef>
              <a:buClr>
                <a:schemeClr val="accent2"/>
              </a:buClr>
              <a:buSzPct val="85000"/>
              <a:buFont typeface="Wingdings 2" panose="05020102010507070707" pitchFamily="18" charset="2"/>
              <a:buChar char=""/>
              <a:tabLst>
                <a:tab pos="457200" algn="l"/>
              </a:tabLst>
              <a:defRPr sz="2400">
                <a:solidFill>
                  <a:schemeClr val="tx1"/>
                </a:solidFill>
                <a:latin typeface="Perpetua" panose="02020502060401020303"/>
              </a:defRPr>
            </a:lvl2pPr>
            <a:lvl3pPr marL="1143000" indent="-228600">
              <a:spcBef>
                <a:spcPts val="375"/>
              </a:spcBef>
              <a:buClr>
                <a:srgbClr val="E6B1AB"/>
              </a:buClr>
              <a:buSzPct val="85000"/>
              <a:buFont typeface="Wingdings 2" panose="05020102010507070707" pitchFamily="18" charset="2"/>
              <a:buChar char=""/>
              <a:tabLst>
                <a:tab pos="457200" algn="l"/>
              </a:tabLst>
              <a:defRPr sz="2000">
                <a:solidFill>
                  <a:schemeClr val="tx1"/>
                </a:solidFill>
                <a:latin typeface="Perpetua" panose="02020502060401020303"/>
              </a:defRPr>
            </a:lvl3pPr>
            <a:lvl4pPr marL="1600200" indent="-228600">
              <a:spcBef>
                <a:spcPts val="375"/>
              </a:spcBef>
              <a:buClr>
                <a:srgbClr val="A28E6A"/>
              </a:buClr>
              <a:buSzPct val="80000"/>
              <a:buFont typeface="Wingdings 2" panose="05020102010507070707" pitchFamily="18" charset="2"/>
              <a:buChar char=""/>
              <a:tabLst>
                <a:tab pos="457200" algn="l"/>
              </a:tabLst>
              <a:defRPr sz="2000">
                <a:solidFill>
                  <a:schemeClr val="tx1"/>
                </a:solidFill>
                <a:latin typeface="Perpetua" panose="02020502060401020303"/>
              </a:defRPr>
            </a:lvl4pPr>
            <a:lvl5pPr marL="2057400" indent="-228600">
              <a:spcBef>
                <a:spcPts val="375"/>
              </a:spcBef>
              <a:buClr>
                <a:srgbClr val="A28E6A"/>
              </a:buClr>
              <a:buChar char="o"/>
              <a:tabLst>
                <a:tab pos="457200" algn="l"/>
              </a:tabLst>
              <a:defRPr sz="2000">
                <a:solidFill>
                  <a:schemeClr val="tx1"/>
                </a:solidFill>
                <a:latin typeface="Perpetua" panose="02020502060401020303"/>
              </a:defRPr>
            </a:lvl5pPr>
            <a:lvl6pPr marL="2514600" indent="-228600" eaLnBrk="0" fontAlgn="base" hangingPunct="0">
              <a:spcBef>
                <a:spcPts val="375"/>
              </a:spcBef>
              <a:spcAft>
                <a:spcPct val="0"/>
              </a:spcAft>
              <a:buClr>
                <a:srgbClr val="A28E6A"/>
              </a:buClr>
              <a:buChar char="o"/>
              <a:tabLst>
                <a:tab pos="457200" algn="l"/>
              </a:tabLst>
              <a:defRPr sz="2000">
                <a:solidFill>
                  <a:schemeClr val="tx1"/>
                </a:solidFill>
                <a:latin typeface="Perpetua" panose="02020502060401020303"/>
              </a:defRPr>
            </a:lvl6pPr>
            <a:lvl7pPr marL="2971800" indent="-228600" eaLnBrk="0" fontAlgn="base" hangingPunct="0">
              <a:spcBef>
                <a:spcPts val="375"/>
              </a:spcBef>
              <a:spcAft>
                <a:spcPct val="0"/>
              </a:spcAft>
              <a:buClr>
                <a:srgbClr val="A28E6A"/>
              </a:buClr>
              <a:buChar char="o"/>
              <a:tabLst>
                <a:tab pos="457200" algn="l"/>
              </a:tabLst>
              <a:defRPr sz="2000">
                <a:solidFill>
                  <a:schemeClr val="tx1"/>
                </a:solidFill>
                <a:latin typeface="Perpetua" panose="02020502060401020303"/>
              </a:defRPr>
            </a:lvl7pPr>
            <a:lvl8pPr marL="3429000" indent="-228600" eaLnBrk="0" fontAlgn="base" hangingPunct="0">
              <a:spcBef>
                <a:spcPts val="375"/>
              </a:spcBef>
              <a:spcAft>
                <a:spcPct val="0"/>
              </a:spcAft>
              <a:buClr>
                <a:srgbClr val="A28E6A"/>
              </a:buClr>
              <a:buChar char="o"/>
              <a:tabLst>
                <a:tab pos="457200" algn="l"/>
              </a:tabLst>
              <a:defRPr sz="2000">
                <a:solidFill>
                  <a:schemeClr val="tx1"/>
                </a:solidFill>
                <a:latin typeface="Perpetua" panose="02020502060401020303"/>
              </a:defRPr>
            </a:lvl8pPr>
            <a:lvl9pPr marL="3886200" indent="-228600" eaLnBrk="0" fontAlgn="base" hangingPunct="0">
              <a:spcBef>
                <a:spcPts val="375"/>
              </a:spcBef>
              <a:spcAft>
                <a:spcPct val="0"/>
              </a:spcAft>
              <a:buClr>
                <a:srgbClr val="A28E6A"/>
              </a:buClr>
              <a:buChar char="o"/>
              <a:tabLst>
                <a:tab pos="457200" algn="l"/>
              </a:tabLst>
              <a:defRPr sz="2000">
                <a:solidFill>
                  <a:schemeClr val="tx1"/>
                </a:solidFill>
                <a:latin typeface="Perpetua" panose="02020502060401020303"/>
              </a:defRPr>
            </a:lvl9pPr>
          </a:lstStyle>
          <a:p>
            <a:pPr algn="ctr">
              <a:spcBef>
                <a:spcPct val="0"/>
              </a:spcBef>
              <a:buClrTx/>
              <a:buSzTx/>
              <a:buFontTx/>
              <a:buNone/>
            </a:pPr>
            <a:r>
              <a:rPr 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b="1" dirty="0" err="1">
                <a:latin typeface="Times New Roman" panose="02020603050405020304" pitchFamily="18" charset="0"/>
                <a:cs typeface="Times New Roman" panose="02020603050405020304" pitchFamily="18" charset="0"/>
                <a:sym typeface="Symbol" panose="05050102010706020507" pitchFamily="18" charset="2"/>
              </a:rPr>
              <a:t>Xót</a:t>
            </a:r>
            <a:r>
              <a:rPr lang="en-US" sz="2800" b="1" dirty="0">
                <a:latin typeface="Times New Roman" panose="02020603050405020304" pitchFamily="18" charset="0"/>
                <a:cs typeface="Times New Roman" panose="02020603050405020304" pitchFamily="18" charset="0"/>
                <a:sym typeface="Symbol" panose="05050102010706020507" pitchFamily="18" charset="2"/>
              </a:rPr>
              <a:t> </a:t>
            </a:r>
            <a:r>
              <a:rPr lang="en-US" sz="2800" b="1" dirty="0" err="1">
                <a:latin typeface="Times New Roman" panose="02020603050405020304" pitchFamily="18" charset="0"/>
                <a:cs typeface="Times New Roman" panose="02020603050405020304" pitchFamily="18" charset="0"/>
                <a:sym typeface="Symbol" panose="05050102010706020507" pitchFamily="18" charset="2"/>
              </a:rPr>
              <a:t>thương</a:t>
            </a:r>
            <a:r>
              <a:rPr lang="en-US" sz="2800" b="1" dirty="0">
                <a:latin typeface="Times New Roman" panose="02020603050405020304" pitchFamily="18" charset="0"/>
                <a:cs typeface="Times New Roman" panose="02020603050405020304" pitchFamily="18" charset="0"/>
                <a:sym typeface="Symbol" panose="05050102010706020507" pitchFamily="18" charset="2"/>
              </a:rPr>
              <a:t> </a:t>
            </a:r>
            <a:r>
              <a:rPr lang="en-US" sz="2800" b="1" dirty="0" err="1">
                <a:latin typeface="Times New Roman" panose="02020603050405020304" pitchFamily="18" charset="0"/>
                <a:cs typeface="Times New Roman" panose="02020603050405020304" pitchFamily="18" charset="0"/>
                <a:sym typeface="Symbol" panose="05050102010706020507" pitchFamily="18" charset="2"/>
              </a:rPr>
              <a:t>cho</a:t>
            </a:r>
            <a:r>
              <a:rPr lang="en-US" sz="2800" b="1" dirty="0">
                <a:latin typeface="Times New Roman" panose="02020603050405020304" pitchFamily="18" charset="0"/>
                <a:cs typeface="Times New Roman" panose="02020603050405020304" pitchFamily="18" charset="0"/>
                <a:sym typeface="Symbol" panose="05050102010706020507" pitchFamily="18" charset="2"/>
              </a:rPr>
              <a:t> cha </a:t>
            </a:r>
            <a:r>
              <a:rPr lang="en-US" sz="2800" b="1" dirty="0" err="1">
                <a:latin typeface="Times New Roman" panose="02020603050405020304" pitchFamily="18" charset="0"/>
                <a:cs typeface="Times New Roman" panose="02020603050405020304" pitchFamily="18" charset="0"/>
                <a:sym typeface="Symbol" panose="05050102010706020507" pitchFamily="18" charset="2"/>
              </a:rPr>
              <a:t>mẹ</a:t>
            </a:r>
            <a:endParaRPr lang="en-US" sz="2800" b="1" i="1" u="sng"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8" name="Rectangle 7"/>
          <p:cNvSpPr>
            <a:spLocks noChangeArrowheads="1"/>
          </p:cNvSpPr>
          <p:nvPr/>
        </p:nvSpPr>
        <p:spPr bwMode="auto">
          <a:xfrm>
            <a:off x="5943600" y="1835213"/>
            <a:ext cx="5486400" cy="859713"/>
          </a:xfrm>
          <a:prstGeom prst="rect">
            <a:avLst/>
          </a:prstGeom>
          <a:solidFill>
            <a:schemeClr val="accent6">
              <a:lumMod val="40000"/>
              <a:lumOff val="60000"/>
              <a:alpha val="90979"/>
            </a:schemeClr>
          </a:solidFill>
          <a:ln>
            <a:noFill/>
          </a:ln>
        </p:spPr>
        <p:txBody>
          <a:bodyPr anchor="ctr"/>
          <a:lstStyle>
            <a:lvl1pPr>
              <a:spcBef>
                <a:spcPts val="575"/>
              </a:spcBef>
              <a:buClr>
                <a:schemeClr val="accent1"/>
              </a:buClr>
              <a:buSzPct val="85000"/>
              <a:buFont typeface="Wingdings 2" panose="05020102010507070707" pitchFamily="18" charset="2"/>
              <a:buChar char=""/>
              <a:tabLst>
                <a:tab pos="457200" algn="l"/>
              </a:tabLst>
              <a:defRPr sz="2600">
                <a:solidFill>
                  <a:schemeClr val="tx1"/>
                </a:solidFill>
                <a:latin typeface="Perpetua" panose="02020502060401020303"/>
              </a:defRPr>
            </a:lvl1pPr>
            <a:lvl2pPr marL="742950" indent="-285750">
              <a:spcBef>
                <a:spcPts val="375"/>
              </a:spcBef>
              <a:buClr>
                <a:schemeClr val="accent2"/>
              </a:buClr>
              <a:buSzPct val="85000"/>
              <a:buFont typeface="Wingdings 2" panose="05020102010507070707" pitchFamily="18" charset="2"/>
              <a:buChar char=""/>
              <a:tabLst>
                <a:tab pos="457200" algn="l"/>
              </a:tabLst>
              <a:defRPr sz="2400">
                <a:solidFill>
                  <a:schemeClr val="tx1"/>
                </a:solidFill>
                <a:latin typeface="Perpetua" panose="02020502060401020303"/>
              </a:defRPr>
            </a:lvl2pPr>
            <a:lvl3pPr marL="1143000" indent="-228600">
              <a:spcBef>
                <a:spcPts val="375"/>
              </a:spcBef>
              <a:buClr>
                <a:srgbClr val="E6B1AB"/>
              </a:buClr>
              <a:buSzPct val="85000"/>
              <a:buFont typeface="Wingdings 2" panose="05020102010507070707" pitchFamily="18" charset="2"/>
              <a:buChar char=""/>
              <a:tabLst>
                <a:tab pos="457200" algn="l"/>
              </a:tabLst>
              <a:defRPr sz="2000">
                <a:solidFill>
                  <a:schemeClr val="tx1"/>
                </a:solidFill>
                <a:latin typeface="Perpetua" panose="02020502060401020303"/>
              </a:defRPr>
            </a:lvl3pPr>
            <a:lvl4pPr marL="1600200" indent="-228600">
              <a:spcBef>
                <a:spcPts val="375"/>
              </a:spcBef>
              <a:buClr>
                <a:srgbClr val="A28E6A"/>
              </a:buClr>
              <a:buSzPct val="80000"/>
              <a:buFont typeface="Wingdings 2" panose="05020102010507070707" pitchFamily="18" charset="2"/>
              <a:buChar char=""/>
              <a:tabLst>
                <a:tab pos="457200" algn="l"/>
              </a:tabLst>
              <a:defRPr sz="2000">
                <a:solidFill>
                  <a:schemeClr val="tx1"/>
                </a:solidFill>
                <a:latin typeface="Perpetua" panose="02020502060401020303"/>
              </a:defRPr>
            </a:lvl4pPr>
            <a:lvl5pPr marL="2057400" indent="-228600">
              <a:spcBef>
                <a:spcPts val="375"/>
              </a:spcBef>
              <a:buClr>
                <a:srgbClr val="A28E6A"/>
              </a:buClr>
              <a:buChar char="o"/>
              <a:tabLst>
                <a:tab pos="457200" algn="l"/>
              </a:tabLst>
              <a:defRPr sz="2000">
                <a:solidFill>
                  <a:schemeClr val="tx1"/>
                </a:solidFill>
                <a:latin typeface="Perpetua" panose="02020502060401020303"/>
              </a:defRPr>
            </a:lvl5pPr>
            <a:lvl6pPr marL="2514600" indent="-228600" eaLnBrk="0" fontAlgn="base" hangingPunct="0">
              <a:spcBef>
                <a:spcPts val="375"/>
              </a:spcBef>
              <a:spcAft>
                <a:spcPct val="0"/>
              </a:spcAft>
              <a:buClr>
                <a:srgbClr val="A28E6A"/>
              </a:buClr>
              <a:buChar char="o"/>
              <a:tabLst>
                <a:tab pos="457200" algn="l"/>
              </a:tabLst>
              <a:defRPr sz="2000">
                <a:solidFill>
                  <a:schemeClr val="tx1"/>
                </a:solidFill>
                <a:latin typeface="Perpetua" panose="02020502060401020303"/>
              </a:defRPr>
            </a:lvl6pPr>
            <a:lvl7pPr marL="2971800" indent="-228600" eaLnBrk="0" fontAlgn="base" hangingPunct="0">
              <a:spcBef>
                <a:spcPts val="375"/>
              </a:spcBef>
              <a:spcAft>
                <a:spcPct val="0"/>
              </a:spcAft>
              <a:buClr>
                <a:srgbClr val="A28E6A"/>
              </a:buClr>
              <a:buChar char="o"/>
              <a:tabLst>
                <a:tab pos="457200" algn="l"/>
              </a:tabLst>
              <a:defRPr sz="2000">
                <a:solidFill>
                  <a:schemeClr val="tx1"/>
                </a:solidFill>
                <a:latin typeface="Perpetua" panose="02020502060401020303"/>
              </a:defRPr>
            </a:lvl7pPr>
            <a:lvl8pPr marL="3429000" indent="-228600" eaLnBrk="0" fontAlgn="base" hangingPunct="0">
              <a:spcBef>
                <a:spcPts val="375"/>
              </a:spcBef>
              <a:spcAft>
                <a:spcPct val="0"/>
              </a:spcAft>
              <a:buClr>
                <a:srgbClr val="A28E6A"/>
              </a:buClr>
              <a:buChar char="o"/>
              <a:tabLst>
                <a:tab pos="457200" algn="l"/>
              </a:tabLst>
              <a:defRPr sz="2000">
                <a:solidFill>
                  <a:schemeClr val="tx1"/>
                </a:solidFill>
                <a:latin typeface="Perpetua" panose="02020502060401020303"/>
              </a:defRPr>
            </a:lvl8pPr>
            <a:lvl9pPr marL="3886200" indent="-228600" eaLnBrk="0" fontAlgn="base" hangingPunct="0">
              <a:spcBef>
                <a:spcPts val="375"/>
              </a:spcBef>
              <a:spcAft>
                <a:spcPct val="0"/>
              </a:spcAft>
              <a:buClr>
                <a:srgbClr val="A28E6A"/>
              </a:buClr>
              <a:buChar char="o"/>
              <a:tabLst>
                <a:tab pos="457200" algn="l"/>
              </a:tabLst>
              <a:defRPr sz="2000">
                <a:solidFill>
                  <a:schemeClr val="tx1"/>
                </a:solidFill>
                <a:latin typeface="Perpetua" panose="02020502060401020303"/>
              </a:defRPr>
            </a:lvl9pPr>
          </a:lstStyle>
          <a:p>
            <a:pPr algn="ctr">
              <a:spcBef>
                <a:spcPct val="0"/>
              </a:spcBef>
              <a:buClrTx/>
              <a:buSzTx/>
              <a:buFontTx/>
              <a:buNone/>
            </a:pPr>
            <a:r>
              <a:rPr lang="en-US" sz="2800" b="1">
                <a:latin typeface="Times New Roman" panose="02020603050405020304" pitchFamily="18" charset="0"/>
                <a:cs typeface="Times New Roman" panose="02020603050405020304" pitchFamily="18" charset="0"/>
                <a:sym typeface="Symbol" panose="05050102010706020507" pitchFamily="18" charset="2"/>
              </a:rPr>
              <a:t>Buồn lo cho thân phận và số kiếp</a:t>
            </a:r>
            <a:endParaRPr lang="en-US" sz="2800" b="1" i="1" u="sng">
              <a:latin typeface="Times New Roman" panose="02020603050405020304" pitchFamily="18" charset="0"/>
              <a:cs typeface="Times New Roman" panose="02020603050405020304" pitchFamily="18" charset="0"/>
              <a:sym typeface="Symbol" panose="05050102010706020507" pitchFamily="18" charset="2"/>
            </a:endParaRPr>
          </a:p>
        </p:txBody>
      </p:sp>
      <p:sp>
        <p:nvSpPr>
          <p:cNvPr id="19" name="Line 8"/>
          <p:cNvSpPr>
            <a:spLocks noChangeShapeType="1"/>
          </p:cNvSpPr>
          <p:nvPr/>
        </p:nvSpPr>
        <p:spPr bwMode="auto">
          <a:xfrm flipV="1">
            <a:off x="4290514" y="4986142"/>
            <a:ext cx="457200" cy="423862"/>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0" name="Line 9"/>
          <p:cNvSpPr>
            <a:spLocks noChangeShapeType="1"/>
          </p:cNvSpPr>
          <p:nvPr/>
        </p:nvSpPr>
        <p:spPr bwMode="auto">
          <a:xfrm flipV="1">
            <a:off x="6808527" y="2543384"/>
            <a:ext cx="533400" cy="533400"/>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2" name="Line 10"/>
          <p:cNvSpPr>
            <a:spLocks noChangeShapeType="1"/>
          </p:cNvSpPr>
          <p:nvPr/>
        </p:nvSpPr>
        <p:spPr bwMode="auto">
          <a:xfrm flipV="1">
            <a:off x="5562599" y="3720685"/>
            <a:ext cx="533400" cy="533400"/>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slide(fromBottom)">
                                      <p:cBhvr>
                                        <p:cTn id="14" dur="500"/>
                                        <p:tgtEl>
                                          <p:spTgt spid="13"/>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par>
                          <p:cTn id="19" fill="hold">
                            <p:stCondLst>
                              <p:cond delay="1000"/>
                            </p:stCondLst>
                            <p:childTnLst>
                              <p:par>
                                <p:cTn id="20" presetID="12" presetClass="entr" presetSubtype="4"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lide(fromBottom)">
                                      <p:cBhvr>
                                        <p:cTn id="22" dur="500"/>
                                        <p:tgtEl>
                                          <p:spTgt spid="16"/>
                                        </p:tgtEl>
                                      </p:cBhvr>
                                    </p:animEffect>
                                  </p:childTnLst>
                                </p:cTn>
                              </p:par>
                            </p:childTnLst>
                          </p:cTn>
                        </p:par>
                        <p:par>
                          <p:cTn id="23" fill="hold">
                            <p:stCondLst>
                              <p:cond delay="1500"/>
                            </p:stCondLst>
                            <p:childTnLst>
                              <p:par>
                                <p:cTn id="24" presetID="22" presetClass="entr" presetSubtype="4"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par>
                          <p:cTn id="27" fill="hold">
                            <p:stCondLst>
                              <p:cond delay="2000"/>
                            </p:stCondLst>
                            <p:childTnLst>
                              <p:par>
                                <p:cTn id="28" presetID="12" presetClass="entr" presetSubtype="4"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slide(fromBottom)">
                                      <p:cBhvr>
                                        <p:cTn id="30" dur="500"/>
                                        <p:tgtEl>
                                          <p:spTgt spid="17"/>
                                        </p:tgtEl>
                                      </p:cBhvr>
                                    </p:animEffect>
                                  </p:childTnLst>
                                </p:cTn>
                              </p:par>
                            </p:childTnLst>
                          </p:cTn>
                        </p:par>
                        <p:par>
                          <p:cTn id="31" fill="hold">
                            <p:stCondLst>
                              <p:cond delay="2500"/>
                            </p:stCondLst>
                            <p:childTnLst>
                              <p:par>
                                <p:cTn id="32" presetID="22" presetClass="entr" presetSubtype="4"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par>
                          <p:cTn id="35" fill="hold">
                            <p:stCondLst>
                              <p:cond delay="3000"/>
                            </p:stCondLst>
                            <p:childTnLst>
                              <p:par>
                                <p:cTn id="36" presetID="12" presetClass="entr" presetSubtype="4"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slide(fromBottom)">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9217" y="197966"/>
            <a:ext cx="9529052" cy="461665"/>
            <a:chOff x="-178462" y="1828800"/>
            <a:chExt cx="19060588" cy="923316"/>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24" name="TextBox 23"/>
            <p:cNvSpPr txBox="1"/>
            <p:nvPr/>
          </p:nvSpPr>
          <p:spPr>
            <a:xfrm>
              <a:off x="-5" y="1828800"/>
              <a:ext cx="1716938"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TỔNG KẾT</a:t>
              </a:r>
              <a:endParaRPr lang="en-US" sz="2400" b="1" dirty="0">
                <a:solidFill>
                  <a:srgbClr val="31859C"/>
                </a:solidFill>
                <a:latin typeface="Tahoma" panose="020B0604030504040204" pitchFamily="34" charset="0"/>
                <a:cs typeface="Tahoma" panose="020B0604030504040204" pitchFamily="34" charset="0"/>
              </a:endParaRPr>
            </a:p>
          </p:txBody>
        </p:sp>
      </p:grpSp>
      <p:sp>
        <p:nvSpPr>
          <p:cNvPr id="12" name="TextBox 11"/>
          <p:cNvSpPr txBox="1"/>
          <p:nvPr/>
        </p:nvSpPr>
        <p:spPr>
          <a:xfrm>
            <a:off x="3740710" y="641243"/>
            <a:ext cx="5874503" cy="830997"/>
          </a:xfrm>
          <a:prstGeom prst="rect">
            <a:avLst/>
          </a:prstGeom>
          <a:noFill/>
        </p:spPr>
        <p:txBody>
          <a:bodyPr wrap="square" rtlCol="0">
            <a:spAutoFit/>
          </a:bodyPr>
          <a:lstStyle/>
          <a:p>
            <a:r>
              <a:rPr lang="en-US" sz="48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Chiller" panose="04020404031007020602" pitchFamily="82" charset="0"/>
              </a:rPr>
              <a:t>Kiều</a:t>
            </a:r>
            <a:r>
              <a:rPr lang="en-US" sz="48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Chiller" panose="04020404031007020602" pitchFamily="82" charset="0"/>
              </a:rPr>
              <a:t> ở </a:t>
            </a:r>
            <a:r>
              <a:rPr lang="en-US" sz="48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Chiller" panose="04020404031007020602" pitchFamily="82" charset="0"/>
              </a:rPr>
              <a:t>lầu</a:t>
            </a:r>
            <a:r>
              <a:rPr lang="en-US" sz="48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Chiller" panose="04020404031007020602" pitchFamily="82" charset="0"/>
              </a:rPr>
              <a:t> </a:t>
            </a:r>
            <a:r>
              <a:rPr lang="en-US" sz="48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Chiller" panose="04020404031007020602" pitchFamily="82" charset="0"/>
              </a:rPr>
              <a:t>Ngưng</a:t>
            </a:r>
            <a:r>
              <a:rPr lang="en-US" sz="48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Chiller" panose="04020404031007020602" pitchFamily="82" charset="0"/>
              </a:rPr>
              <a:t> </a:t>
            </a:r>
            <a:r>
              <a:rPr lang="en-US" sz="48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Chiller" panose="04020404031007020602" pitchFamily="82" charset="0"/>
              </a:rPr>
              <a:t>Bích</a:t>
            </a:r>
            <a:endParaRPr lang="en-US" sz="48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Chiller" panose="04020404031007020602" pitchFamily="82" charset="0"/>
            </a:endParaRPr>
          </a:p>
        </p:txBody>
      </p:sp>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80802" y="2451192"/>
            <a:ext cx="1867719" cy="980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348" y="2012700"/>
            <a:ext cx="1873965" cy="1873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1617" y="3431900"/>
            <a:ext cx="1873965" cy="1873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ctangle 16"/>
          <p:cNvSpPr/>
          <p:nvPr/>
        </p:nvSpPr>
        <p:spPr>
          <a:xfrm>
            <a:off x="376838" y="2802708"/>
            <a:ext cx="3556903" cy="3108543"/>
          </a:xfrm>
          <a:prstGeom prst="rect">
            <a:avLst/>
          </a:prstGeom>
        </p:spPr>
        <p:txBody>
          <a:bodyPr wrap="square">
            <a:spAutoFit/>
          </a:bodyPr>
          <a:lstStyle/>
          <a:p>
            <a:pPr algn="just"/>
            <a:r>
              <a:rPr lang="vi-VN" sz="2800" i="1" dirty="0">
                <a:latin typeface="+mj-lt"/>
              </a:rPr>
              <a:t> Miêu tả cảnh ngộ cô đơn buồn tủi và tấm lòng thuỷ chung, hiếu thảo rất đáng thương, đáng trân trọng của Thuý Kiều khi bị giam lỏng ở lầu Ngưng Bích.</a:t>
            </a:r>
            <a:endParaRPr lang="en-US" sz="2800" i="1" dirty="0">
              <a:latin typeface="+mj-lt"/>
            </a:endParaRPr>
          </a:p>
        </p:txBody>
      </p:sp>
      <p:sp>
        <p:nvSpPr>
          <p:cNvPr id="18" name="Rectangle 17"/>
          <p:cNvSpPr/>
          <p:nvPr/>
        </p:nvSpPr>
        <p:spPr>
          <a:xfrm>
            <a:off x="8502555" y="2929291"/>
            <a:ext cx="3449317" cy="2246769"/>
          </a:xfrm>
          <a:prstGeom prst="rect">
            <a:avLst/>
          </a:prstGeom>
        </p:spPr>
        <p:txBody>
          <a:bodyPr wrap="square">
            <a:spAutoFit/>
          </a:bodyPr>
          <a:lstStyle/>
          <a:p>
            <a:pPr algn="just">
              <a:buFont typeface="Arial" panose="020B0604020202020204" pitchFamily="34" charset="0"/>
              <a:buChar char="•"/>
            </a:pPr>
            <a:r>
              <a:rPr lang="en-US" sz="2800" i="1" dirty="0" err="1">
                <a:latin typeface="Times New Roman" panose="02020603050405020304" pitchFamily="18" charset="0"/>
                <a:cs typeface="Times New Roman" panose="02020603050405020304" pitchFamily="18" charset="0"/>
              </a:rPr>
              <a:t>Miêu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nội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đặc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sắc</a:t>
            </a:r>
            <a:endParaRPr lang="en-US" sz="2800" i="1" dirty="0">
              <a:latin typeface="Times New Roman" panose="02020603050405020304" pitchFamily="18" charset="0"/>
              <a:cs typeface="Times New Roman" panose="02020603050405020304" pitchFamily="18" charset="0"/>
            </a:endParaRPr>
          </a:p>
          <a:p>
            <a:pPr algn="just"/>
            <a:endParaRPr lang="en-US" sz="2800" i="1" dirty="0">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2800" i="1" dirty="0" err="1">
                <a:latin typeface="Times New Roman" panose="02020603050405020304" pitchFamily="18" charset="0"/>
                <a:cs typeface="Times New Roman" panose="02020603050405020304" pitchFamily="18" charset="0"/>
              </a:rPr>
              <a:t>Bút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tuyệt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bút</a:t>
            </a:r>
            <a:r>
              <a:rPr lang="en-US"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113513" y="1613269"/>
            <a:ext cx="2083552" cy="830997"/>
          </a:xfrm>
          <a:prstGeom prst="rect">
            <a:avLst/>
          </a:prstGeom>
          <a:solidFill>
            <a:schemeClr val="tx2">
              <a:lumMod val="40000"/>
              <a:lumOff val="60000"/>
            </a:schemeClr>
          </a:solidFill>
        </p:spPr>
        <p:txBody>
          <a:bodyPr wrap="square" rtlCol="0">
            <a:spAutoFit/>
          </a:bodyPr>
          <a:lstStyle/>
          <a:p>
            <a:r>
              <a:rPr lang="en-US" sz="4800" b="1" dirty="0" err="1">
                <a:ln w="0"/>
                <a:solidFill>
                  <a:prstClr val="white"/>
                </a:solidFill>
                <a:effectLst>
                  <a:reflection blurRad="6350" stA="53000" endA="300" endPos="35500" dir="5400000" sy="-90000" algn="bl" rotWithShape="0"/>
                </a:effectLst>
                <a:latin typeface="Chiller" panose="04020404031007020602" pitchFamily="82" charset="0"/>
              </a:rPr>
              <a:t>Nội</a:t>
            </a:r>
            <a:r>
              <a:rPr lang="en-US" sz="4800" b="1" dirty="0">
                <a:ln w="0"/>
                <a:solidFill>
                  <a:prstClr val="white"/>
                </a:solidFill>
                <a:effectLst>
                  <a:reflection blurRad="6350" stA="53000" endA="300" endPos="35500" dir="5400000" sy="-90000" algn="bl" rotWithShape="0"/>
                </a:effectLst>
                <a:latin typeface="Chiller" panose="04020404031007020602" pitchFamily="82" charset="0"/>
              </a:rPr>
              <a:t> dung</a:t>
            </a:r>
            <a:endParaRPr lang="en-US" sz="4800" b="1" dirty="0">
              <a:ln w="0"/>
              <a:solidFill>
                <a:prstClr val="white"/>
              </a:solidFill>
              <a:effectLst>
                <a:reflection blurRad="6350" stA="53000" endA="300" endPos="35500" dir="5400000" sy="-90000" algn="bl" rotWithShape="0"/>
              </a:effectLst>
              <a:latin typeface="Chiller" panose="04020404031007020602" pitchFamily="82" charset="0"/>
            </a:endParaRPr>
          </a:p>
        </p:txBody>
      </p:sp>
      <p:sp>
        <p:nvSpPr>
          <p:cNvPr id="20" name="TextBox 19"/>
          <p:cNvSpPr txBox="1"/>
          <p:nvPr/>
        </p:nvSpPr>
        <p:spPr>
          <a:xfrm>
            <a:off x="8619755" y="1613269"/>
            <a:ext cx="2776126" cy="830997"/>
          </a:xfrm>
          <a:prstGeom prst="rect">
            <a:avLst/>
          </a:prstGeom>
          <a:solidFill>
            <a:schemeClr val="tx2">
              <a:lumMod val="40000"/>
              <a:lumOff val="60000"/>
            </a:schemeClr>
          </a:solidFill>
        </p:spPr>
        <p:txBody>
          <a:bodyPr wrap="square" rtlCol="0">
            <a:spAutoFit/>
          </a:bodyPr>
          <a:lstStyle/>
          <a:p>
            <a:r>
              <a:rPr lang="en-US" sz="4800" b="1" dirty="0" err="1">
                <a:ln w="0"/>
                <a:solidFill>
                  <a:prstClr val="white"/>
                </a:solidFill>
                <a:effectLst>
                  <a:reflection blurRad="6350" stA="53000" endA="300" endPos="35500" dir="5400000" sy="-90000" algn="bl" rotWithShape="0"/>
                </a:effectLst>
                <a:latin typeface="Chiller" panose="04020404031007020602" pitchFamily="82" charset="0"/>
              </a:rPr>
              <a:t>Nghệ</a:t>
            </a:r>
            <a:r>
              <a:rPr lang="en-US" sz="4800" b="1" dirty="0">
                <a:ln w="0"/>
                <a:solidFill>
                  <a:prstClr val="white"/>
                </a:solidFill>
                <a:effectLst>
                  <a:reflection blurRad="6350" stA="53000" endA="300" endPos="35500" dir="5400000" sy="-90000" algn="bl" rotWithShape="0"/>
                </a:effectLst>
                <a:latin typeface="Chiller" panose="04020404031007020602" pitchFamily="82" charset="0"/>
              </a:rPr>
              <a:t> </a:t>
            </a:r>
            <a:r>
              <a:rPr lang="en-US" sz="4800" b="1" dirty="0" err="1">
                <a:ln w="0"/>
                <a:solidFill>
                  <a:prstClr val="white"/>
                </a:solidFill>
                <a:effectLst>
                  <a:reflection blurRad="6350" stA="53000" endA="300" endPos="35500" dir="5400000" sy="-90000" algn="bl" rotWithShape="0"/>
                </a:effectLst>
                <a:latin typeface="Chiller" panose="04020404031007020602" pitchFamily="82" charset="0"/>
              </a:rPr>
              <a:t>thuật</a:t>
            </a:r>
            <a:endParaRPr lang="en-US" sz="4800" b="1" dirty="0">
              <a:ln w="0"/>
              <a:solidFill>
                <a:prstClr val="white"/>
              </a:solidFill>
              <a:effectLst>
                <a:reflection blurRad="6350" stA="53000" endA="300" endPos="35500" dir="5400000" sy="-90000" algn="bl" rotWithShape="0"/>
              </a:effectLst>
              <a:latin typeface="Chiller" panose="04020404031007020602"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1" action="ppaction://hlinkpres?slideindex=1&amp;slidetitle="/>
          </p:cNvPr>
          <p:cNvPicPr>
            <a:picLocks noChangeAspect="1"/>
          </p:cNvPicPr>
          <p:nvPr/>
        </p:nvPicPr>
        <p:blipFill>
          <a:blip r:embed="rId2"/>
          <a:stretch>
            <a:fillRect/>
          </a:stretch>
        </p:blipFill>
        <p:spPr>
          <a:xfrm>
            <a:off x="0" y="-1"/>
            <a:ext cx="12192000" cy="673517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325"/>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ĐỌC- </a:t>
              </a:r>
              <a:r>
                <a:rPr lang="vi-VN" sz="2400" b="1" dirty="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325"/>
              <a:r>
                <a:rPr lang="en-US" sz="2535" b="1" i="1">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5" name="Rectangle 3"/>
          <p:cNvSpPr>
            <a:spLocks noGrp="1" noRot="1" noChangeArrowheads="1"/>
          </p:cNvSpPr>
          <p:nvPr>
            <p:ph sz="quarter" idx="4294967295"/>
          </p:nvPr>
        </p:nvSpPr>
        <p:spPr>
          <a:xfrm>
            <a:off x="476215" y="1270605"/>
            <a:ext cx="6155729" cy="5029200"/>
          </a:xfrm>
          <a:prstGeom prst="rect">
            <a:avLst/>
          </a:prstGeom>
        </p:spPr>
        <p:txBody>
          <a:bodyPr rtlCol="0">
            <a:noAutofit/>
          </a:bodyPr>
          <a:lstStyle/>
          <a:p>
            <a:pPr indent="-182880" eaLnBrk="1" fontAlgn="auto" hangingPunct="1">
              <a:lnSpc>
                <a:spcPct val="90000"/>
              </a:lnSpc>
              <a:buClr>
                <a:schemeClr val="accent6">
                  <a:lumMod val="75000"/>
                </a:schemeClr>
              </a:buClr>
              <a:buNone/>
              <a:defRPr/>
            </a:pPr>
            <a:r>
              <a:rPr lang="en-US" sz="2300" i="1" dirty="0">
                <a:latin typeface="Times New Roman" panose="02020603050405020304" pitchFamily="18" charset="0"/>
              </a:rPr>
              <a:t>     </a:t>
            </a:r>
            <a:r>
              <a:rPr lang="en-US" sz="2300" i="1" dirty="0" err="1">
                <a:latin typeface="Times New Roman" panose="02020603050405020304" pitchFamily="18" charset="0"/>
              </a:rPr>
              <a:t>Trước</a:t>
            </a:r>
            <a:r>
              <a:rPr lang="en-US" sz="2300" i="1" dirty="0">
                <a:latin typeface="Times New Roman" panose="02020603050405020304" pitchFamily="18" charset="0"/>
              </a:rPr>
              <a:t> </a:t>
            </a:r>
            <a:r>
              <a:rPr lang="en-US" sz="2300" i="1" dirty="0" err="1">
                <a:latin typeface="Times New Roman" panose="02020603050405020304" pitchFamily="18" charset="0"/>
              </a:rPr>
              <a:t>lầu</a:t>
            </a:r>
            <a:r>
              <a:rPr lang="en-US" sz="2300" i="1" dirty="0">
                <a:latin typeface="Times New Roman" panose="02020603050405020304" pitchFamily="18" charset="0"/>
              </a:rPr>
              <a:t> </a:t>
            </a:r>
            <a:r>
              <a:rPr lang="en-US" sz="2300" i="1" dirty="0" err="1">
                <a:latin typeface="Times New Roman" panose="02020603050405020304" pitchFamily="18" charset="0"/>
              </a:rPr>
              <a:t>Ngưng</a:t>
            </a:r>
            <a:r>
              <a:rPr lang="en-US" sz="2300" i="1" dirty="0">
                <a:latin typeface="Times New Roman" panose="02020603050405020304" pitchFamily="18" charset="0"/>
              </a:rPr>
              <a:t> </a:t>
            </a:r>
            <a:r>
              <a:rPr lang="en-US" sz="2300" i="1" dirty="0" err="1">
                <a:latin typeface="Times New Roman" panose="02020603050405020304" pitchFamily="18" charset="0"/>
              </a:rPr>
              <a:t>Bích</a:t>
            </a:r>
            <a:r>
              <a:rPr lang="en-US" sz="2300" i="1" dirty="0">
                <a:latin typeface="Times New Roman" panose="02020603050405020304" pitchFamily="18" charset="0"/>
              </a:rPr>
              <a:t> </a:t>
            </a:r>
            <a:r>
              <a:rPr lang="en-US" sz="2300" i="1" dirty="0" err="1">
                <a:latin typeface="Times New Roman" panose="02020603050405020304" pitchFamily="18" charset="0"/>
              </a:rPr>
              <a:t>khóa</a:t>
            </a:r>
            <a:r>
              <a:rPr lang="en-US" sz="2300" i="1" dirty="0">
                <a:latin typeface="Times New Roman" panose="02020603050405020304" pitchFamily="18" charset="0"/>
              </a:rPr>
              <a:t> </a:t>
            </a:r>
            <a:r>
              <a:rPr lang="en-US" sz="2300" i="1" dirty="0" err="1">
                <a:latin typeface="Times New Roman" panose="02020603050405020304" pitchFamily="18" charset="0"/>
              </a:rPr>
              <a:t>xuân</a:t>
            </a:r>
            <a:r>
              <a:rPr lang="en-US" sz="2300" i="1" dirty="0">
                <a:latin typeface="Times New Roman" panose="02020603050405020304" pitchFamily="18" charset="0"/>
              </a:rPr>
              <a:t>,</a:t>
            </a:r>
            <a:endParaRPr lang="en-US" sz="2300" i="1" dirty="0">
              <a:latin typeface="Times New Roman" panose="02020603050405020304" pitchFamily="18" charset="0"/>
            </a:endParaRPr>
          </a:p>
          <a:p>
            <a:pPr indent="-182880" eaLnBrk="1" fontAlgn="auto" hangingPunct="1">
              <a:lnSpc>
                <a:spcPct val="90000"/>
              </a:lnSpc>
              <a:buClr>
                <a:schemeClr val="accent6">
                  <a:lumMod val="75000"/>
                </a:schemeClr>
              </a:buClr>
              <a:buNone/>
              <a:defRPr/>
            </a:pPr>
            <a:r>
              <a:rPr lang="en-US" sz="2300" i="1" dirty="0" err="1">
                <a:latin typeface="Times New Roman" panose="02020603050405020304" pitchFamily="18" charset="0"/>
              </a:rPr>
              <a:t>Vẻ</a:t>
            </a:r>
            <a:r>
              <a:rPr lang="en-US" sz="2300" i="1" dirty="0">
                <a:latin typeface="Times New Roman" panose="02020603050405020304" pitchFamily="18" charset="0"/>
              </a:rPr>
              <a:t> non </a:t>
            </a:r>
            <a:r>
              <a:rPr lang="en-US" sz="2300" i="1" dirty="0" err="1">
                <a:latin typeface="Times New Roman" panose="02020603050405020304" pitchFamily="18" charset="0"/>
              </a:rPr>
              <a:t>xa</a:t>
            </a:r>
            <a:r>
              <a:rPr lang="en-US" sz="2300" i="1" dirty="0">
                <a:latin typeface="Times New Roman" panose="02020603050405020304" pitchFamily="18" charset="0"/>
              </a:rPr>
              <a:t> </a:t>
            </a:r>
            <a:r>
              <a:rPr lang="en-US" sz="2300" i="1" dirty="0" err="1">
                <a:latin typeface="Times New Roman" panose="02020603050405020304" pitchFamily="18" charset="0"/>
              </a:rPr>
              <a:t>tấm</a:t>
            </a:r>
            <a:r>
              <a:rPr lang="en-US" sz="2300" i="1" dirty="0">
                <a:latin typeface="Times New Roman" panose="02020603050405020304" pitchFamily="18" charset="0"/>
              </a:rPr>
              <a:t> </a:t>
            </a:r>
            <a:r>
              <a:rPr lang="en-US" sz="2300" i="1" dirty="0" err="1">
                <a:latin typeface="Times New Roman" panose="02020603050405020304" pitchFamily="18" charset="0"/>
              </a:rPr>
              <a:t>trăng</a:t>
            </a:r>
            <a:r>
              <a:rPr lang="en-US" sz="2300" i="1" dirty="0">
                <a:latin typeface="Times New Roman" panose="02020603050405020304" pitchFamily="18" charset="0"/>
              </a:rPr>
              <a:t> </a:t>
            </a:r>
            <a:r>
              <a:rPr lang="en-US" sz="2300" i="1" dirty="0" err="1">
                <a:latin typeface="Times New Roman" panose="02020603050405020304" pitchFamily="18" charset="0"/>
              </a:rPr>
              <a:t>gần</a:t>
            </a:r>
            <a:r>
              <a:rPr lang="en-US" sz="2300" i="1" dirty="0">
                <a:latin typeface="Times New Roman" panose="02020603050405020304" pitchFamily="18" charset="0"/>
              </a:rPr>
              <a:t> ở </a:t>
            </a:r>
            <a:r>
              <a:rPr lang="en-US" sz="2300" i="1" dirty="0" err="1">
                <a:latin typeface="Times New Roman" panose="02020603050405020304" pitchFamily="18" charset="0"/>
              </a:rPr>
              <a:t>chung</a:t>
            </a:r>
            <a:r>
              <a:rPr lang="en-US" sz="2300" i="1" dirty="0">
                <a:latin typeface="Times New Roman" panose="02020603050405020304" pitchFamily="18" charset="0"/>
              </a:rPr>
              <a:t>.</a:t>
            </a:r>
            <a:endParaRPr lang="en-US" sz="2300" i="1" dirty="0">
              <a:latin typeface="Times New Roman" panose="02020603050405020304" pitchFamily="18" charset="0"/>
            </a:endParaRPr>
          </a:p>
          <a:p>
            <a:pPr indent="-182880" eaLnBrk="1" fontAlgn="auto" hangingPunct="1">
              <a:lnSpc>
                <a:spcPct val="90000"/>
              </a:lnSpc>
              <a:buClr>
                <a:schemeClr val="accent6">
                  <a:lumMod val="75000"/>
                </a:schemeClr>
              </a:buClr>
              <a:buNone/>
              <a:defRPr/>
            </a:pPr>
            <a:r>
              <a:rPr lang="en-US" sz="2300" i="1" dirty="0">
                <a:latin typeface="Times New Roman" panose="02020603050405020304" pitchFamily="18" charset="0"/>
              </a:rPr>
              <a:t>     </a:t>
            </a:r>
            <a:r>
              <a:rPr lang="en-US" sz="2300" i="1" dirty="0" err="1">
                <a:latin typeface="Times New Roman" panose="02020603050405020304" pitchFamily="18" charset="0"/>
              </a:rPr>
              <a:t>Bốn</a:t>
            </a:r>
            <a:r>
              <a:rPr lang="en-US" sz="2300" i="1" dirty="0">
                <a:latin typeface="Times New Roman" panose="02020603050405020304" pitchFamily="18" charset="0"/>
              </a:rPr>
              <a:t> </a:t>
            </a:r>
            <a:r>
              <a:rPr lang="en-US" sz="2300" i="1" dirty="0" err="1">
                <a:latin typeface="Times New Roman" panose="02020603050405020304" pitchFamily="18" charset="0"/>
              </a:rPr>
              <a:t>bề</a:t>
            </a:r>
            <a:r>
              <a:rPr lang="en-US" sz="2300" i="1" dirty="0">
                <a:latin typeface="Times New Roman" panose="02020603050405020304" pitchFamily="18" charset="0"/>
              </a:rPr>
              <a:t> </a:t>
            </a:r>
            <a:r>
              <a:rPr lang="en-US" sz="2300" i="1" dirty="0" err="1">
                <a:latin typeface="Times New Roman" panose="02020603050405020304" pitchFamily="18" charset="0"/>
              </a:rPr>
              <a:t>bát</a:t>
            </a:r>
            <a:r>
              <a:rPr lang="en-US" sz="2300" i="1" dirty="0">
                <a:latin typeface="Times New Roman" panose="02020603050405020304" pitchFamily="18" charset="0"/>
              </a:rPr>
              <a:t> </a:t>
            </a:r>
            <a:r>
              <a:rPr lang="en-US" sz="2300" i="1" dirty="0" err="1">
                <a:latin typeface="Times New Roman" panose="02020603050405020304" pitchFamily="18" charset="0"/>
              </a:rPr>
              <a:t>ngát</a:t>
            </a:r>
            <a:r>
              <a:rPr lang="en-US" sz="2300" i="1" dirty="0">
                <a:latin typeface="Times New Roman" panose="02020603050405020304" pitchFamily="18" charset="0"/>
              </a:rPr>
              <a:t> </a:t>
            </a:r>
            <a:r>
              <a:rPr lang="en-US" sz="2300" i="1" dirty="0" err="1">
                <a:latin typeface="Times New Roman" panose="02020603050405020304" pitchFamily="18" charset="0"/>
              </a:rPr>
              <a:t>xa</a:t>
            </a:r>
            <a:r>
              <a:rPr lang="en-US" sz="2300" i="1" dirty="0">
                <a:latin typeface="Times New Roman" panose="02020603050405020304" pitchFamily="18" charset="0"/>
              </a:rPr>
              <a:t> </a:t>
            </a:r>
            <a:r>
              <a:rPr lang="en-US" sz="2300" i="1" dirty="0" err="1">
                <a:latin typeface="Times New Roman" panose="02020603050405020304" pitchFamily="18" charset="0"/>
              </a:rPr>
              <a:t>trông</a:t>
            </a:r>
            <a:r>
              <a:rPr lang="en-US" sz="2300" i="1" dirty="0">
                <a:latin typeface="Times New Roman" panose="02020603050405020304" pitchFamily="18" charset="0"/>
              </a:rPr>
              <a:t>,</a:t>
            </a:r>
            <a:endParaRPr lang="en-US" sz="2300" i="1" dirty="0">
              <a:latin typeface="Times New Roman" panose="02020603050405020304" pitchFamily="18" charset="0"/>
            </a:endParaRPr>
          </a:p>
          <a:p>
            <a:pPr indent="-182880" eaLnBrk="1" fontAlgn="auto" hangingPunct="1">
              <a:lnSpc>
                <a:spcPct val="90000"/>
              </a:lnSpc>
              <a:buClr>
                <a:schemeClr val="accent6">
                  <a:lumMod val="75000"/>
                </a:schemeClr>
              </a:buClr>
              <a:buNone/>
              <a:defRPr/>
            </a:pPr>
            <a:r>
              <a:rPr lang="en-US" sz="2300" i="1" dirty="0" err="1">
                <a:latin typeface="Times New Roman" panose="02020603050405020304" pitchFamily="18" charset="0"/>
              </a:rPr>
              <a:t>Cát</a:t>
            </a:r>
            <a:r>
              <a:rPr lang="en-US" sz="2300" i="1" dirty="0">
                <a:latin typeface="Times New Roman" panose="02020603050405020304" pitchFamily="18" charset="0"/>
              </a:rPr>
              <a:t> </a:t>
            </a:r>
            <a:r>
              <a:rPr lang="en-US" sz="2300" i="1" dirty="0" err="1">
                <a:latin typeface="Times New Roman" panose="02020603050405020304" pitchFamily="18" charset="0"/>
              </a:rPr>
              <a:t>vàng</a:t>
            </a:r>
            <a:r>
              <a:rPr lang="en-US" sz="2300" i="1" dirty="0">
                <a:latin typeface="Times New Roman" panose="02020603050405020304" pitchFamily="18" charset="0"/>
              </a:rPr>
              <a:t> </a:t>
            </a:r>
            <a:r>
              <a:rPr lang="en-US" sz="2300" i="1" dirty="0" err="1">
                <a:latin typeface="Times New Roman" panose="02020603050405020304" pitchFamily="18" charset="0"/>
              </a:rPr>
              <a:t>cồn</a:t>
            </a:r>
            <a:r>
              <a:rPr lang="en-US" sz="2300" i="1" dirty="0">
                <a:latin typeface="Times New Roman" panose="02020603050405020304" pitchFamily="18" charset="0"/>
              </a:rPr>
              <a:t> </a:t>
            </a:r>
            <a:r>
              <a:rPr lang="en-US" sz="2300" i="1" dirty="0" err="1">
                <a:latin typeface="Times New Roman" panose="02020603050405020304" pitchFamily="18" charset="0"/>
              </a:rPr>
              <a:t>nọ</a:t>
            </a:r>
            <a:r>
              <a:rPr lang="en-US" sz="2300" i="1" dirty="0">
                <a:latin typeface="Times New Roman" panose="02020603050405020304" pitchFamily="18" charset="0"/>
              </a:rPr>
              <a:t> </a:t>
            </a:r>
            <a:r>
              <a:rPr lang="en-US" sz="2300" i="1" dirty="0" err="1">
                <a:latin typeface="Times New Roman" panose="02020603050405020304" pitchFamily="18" charset="0"/>
              </a:rPr>
              <a:t>bụi</a:t>
            </a:r>
            <a:r>
              <a:rPr lang="en-US" sz="2300" i="1" dirty="0">
                <a:latin typeface="Times New Roman" panose="02020603050405020304" pitchFamily="18" charset="0"/>
              </a:rPr>
              <a:t> </a:t>
            </a:r>
            <a:r>
              <a:rPr lang="en-US" sz="2300" i="1" dirty="0" err="1">
                <a:latin typeface="Times New Roman" panose="02020603050405020304" pitchFamily="18" charset="0"/>
              </a:rPr>
              <a:t>hồng</a:t>
            </a:r>
            <a:r>
              <a:rPr lang="en-US" sz="2300" i="1" dirty="0">
                <a:latin typeface="Times New Roman" panose="02020603050405020304" pitchFamily="18" charset="0"/>
              </a:rPr>
              <a:t> </a:t>
            </a:r>
            <a:r>
              <a:rPr lang="en-US" sz="2300" i="1" dirty="0" err="1">
                <a:latin typeface="Times New Roman" panose="02020603050405020304" pitchFamily="18" charset="0"/>
              </a:rPr>
              <a:t>dặm</a:t>
            </a:r>
            <a:r>
              <a:rPr lang="en-US" sz="2300" i="1" dirty="0">
                <a:latin typeface="Times New Roman" panose="02020603050405020304" pitchFamily="18" charset="0"/>
              </a:rPr>
              <a:t> </a:t>
            </a:r>
            <a:r>
              <a:rPr lang="en-US" sz="2300" i="1" dirty="0" err="1">
                <a:latin typeface="Times New Roman" panose="02020603050405020304" pitchFamily="18" charset="0"/>
              </a:rPr>
              <a:t>kia</a:t>
            </a:r>
            <a:r>
              <a:rPr lang="en-US" sz="2300" i="1" dirty="0">
                <a:latin typeface="Times New Roman" panose="02020603050405020304" pitchFamily="18" charset="0"/>
              </a:rPr>
              <a:t>.</a:t>
            </a:r>
            <a:endParaRPr lang="en-US" sz="2300" i="1" dirty="0">
              <a:latin typeface="Times New Roman" panose="02020603050405020304" pitchFamily="18" charset="0"/>
            </a:endParaRPr>
          </a:p>
          <a:p>
            <a:pPr indent="-182880" eaLnBrk="1" fontAlgn="auto" hangingPunct="1">
              <a:lnSpc>
                <a:spcPct val="90000"/>
              </a:lnSpc>
              <a:buClr>
                <a:schemeClr val="accent6">
                  <a:lumMod val="75000"/>
                </a:schemeClr>
              </a:buClr>
              <a:buNone/>
              <a:defRPr/>
            </a:pPr>
            <a:r>
              <a:rPr lang="en-US" sz="2300" i="1" dirty="0">
                <a:latin typeface="Times New Roman" panose="02020603050405020304" pitchFamily="18" charset="0"/>
              </a:rPr>
              <a:t>     </a:t>
            </a:r>
            <a:r>
              <a:rPr lang="en-US" sz="2300" i="1" dirty="0" err="1">
                <a:latin typeface="Times New Roman" panose="02020603050405020304" pitchFamily="18" charset="0"/>
              </a:rPr>
              <a:t>Bẽ</a:t>
            </a:r>
            <a:r>
              <a:rPr lang="en-US" sz="2300" i="1" dirty="0">
                <a:latin typeface="Times New Roman" panose="02020603050405020304" pitchFamily="18" charset="0"/>
              </a:rPr>
              <a:t> </a:t>
            </a:r>
            <a:r>
              <a:rPr lang="en-US" sz="2300" i="1" dirty="0" err="1">
                <a:latin typeface="Times New Roman" panose="02020603050405020304" pitchFamily="18" charset="0"/>
              </a:rPr>
              <a:t>bàng</a:t>
            </a:r>
            <a:r>
              <a:rPr lang="en-US" sz="2300" i="1" dirty="0">
                <a:latin typeface="Times New Roman" panose="02020603050405020304" pitchFamily="18" charset="0"/>
              </a:rPr>
              <a:t> </a:t>
            </a:r>
            <a:r>
              <a:rPr lang="en-US" sz="2300" i="1" dirty="0" err="1">
                <a:latin typeface="Times New Roman" panose="02020603050405020304" pitchFamily="18" charset="0"/>
              </a:rPr>
              <a:t>mây</a:t>
            </a:r>
            <a:r>
              <a:rPr lang="en-US" sz="2300" i="1" dirty="0">
                <a:latin typeface="Times New Roman" panose="02020603050405020304" pitchFamily="18" charset="0"/>
              </a:rPr>
              <a:t> </a:t>
            </a:r>
            <a:r>
              <a:rPr lang="en-US" sz="2300" i="1" dirty="0" err="1">
                <a:latin typeface="Times New Roman" panose="02020603050405020304" pitchFamily="18" charset="0"/>
              </a:rPr>
              <a:t>sớm</a:t>
            </a:r>
            <a:r>
              <a:rPr lang="en-US" sz="2300" i="1" dirty="0">
                <a:latin typeface="Times New Roman" panose="02020603050405020304" pitchFamily="18" charset="0"/>
              </a:rPr>
              <a:t> </a:t>
            </a:r>
            <a:r>
              <a:rPr lang="en-US" sz="2300" i="1" dirty="0" err="1">
                <a:latin typeface="Times New Roman" panose="02020603050405020304" pitchFamily="18" charset="0"/>
              </a:rPr>
              <a:t>đèn</a:t>
            </a:r>
            <a:r>
              <a:rPr lang="en-US" sz="2300" i="1" dirty="0">
                <a:latin typeface="Times New Roman" panose="02020603050405020304" pitchFamily="18" charset="0"/>
              </a:rPr>
              <a:t> </a:t>
            </a:r>
            <a:r>
              <a:rPr lang="en-US" sz="2300" i="1" dirty="0" err="1">
                <a:latin typeface="Times New Roman" panose="02020603050405020304" pitchFamily="18" charset="0"/>
              </a:rPr>
              <a:t>khuya</a:t>
            </a:r>
            <a:r>
              <a:rPr lang="en-US" sz="2300" i="1" dirty="0">
                <a:latin typeface="Times New Roman" panose="02020603050405020304" pitchFamily="18" charset="0"/>
              </a:rPr>
              <a:t>,</a:t>
            </a:r>
            <a:endParaRPr lang="en-US" sz="2300" i="1" dirty="0">
              <a:latin typeface="Times New Roman" panose="02020603050405020304" pitchFamily="18" charset="0"/>
            </a:endParaRPr>
          </a:p>
          <a:p>
            <a:pPr indent="-182880" eaLnBrk="1" fontAlgn="auto" hangingPunct="1">
              <a:lnSpc>
                <a:spcPct val="90000"/>
              </a:lnSpc>
              <a:buClr>
                <a:schemeClr val="accent6">
                  <a:lumMod val="75000"/>
                </a:schemeClr>
              </a:buClr>
              <a:buNone/>
              <a:defRPr/>
            </a:pPr>
            <a:r>
              <a:rPr lang="en-US" sz="2300" i="1" dirty="0" err="1">
                <a:latin typeface="Times New Roman" panose="02020603050405020304" pitchFamily="18" charset="0"/>
              </a:rPr>
              <a:t>Nửa</a:t>
            </a:r>
            <a:r>
              <a:rPr lang="en-US" sz="2300" i="1" dirty="0">
                <a:latin typeface="Times New Roman" panose="02020603050405020304" pitchFamily="18" charset="0"/>
              </a:rPr>
              <a:t> </a:t>
            </a:r>
            <a:r>
              <a:rPr lang="en-US" sz="2300" i="1" dirty="0" err="1">
                <a:latin typeface="Times New Roman" panose="02020603050405020304" pitchFamily="18" charset="0"/>
              </a:rPr>
              <a:t>tình</a:t>
            </a:r>
            <a:r>
              <a:rPr lang="en-US" sz="2300" i="1" dirty="0">
                <a:latin typeface="Times New Roman" panose="02020603050405020304" pitchFamily="18" charset="0"/>
              </a:rPr>
              <a:t> </a:t>
            </a:r>
            <a:r>
              <a:rPr lang="en-US" sz="2300" i="1" dirty="0" err="1">
                <a:latin typeface="Times New Roman" panose="02020603050405020304" pitchFamily="18" charset="0"/>
              </a:rPr>
              <a:t>nửa</a:t>
            </a:r>
            <a:r>
              <a:rPr lang="en-US" sz="2300" i="1" dirty="0">
                <a:latin typeface="Times New Roman" panose="02020603050405020304" pitchFamily="18" charset="0"/>
              </a:rPr>
              <a:t> </a:t>
            </a:r>
            <a:r>
              <a:rPr lang="en-US" sz="2300" i="1" dirty="0" err="1">
                <a:latin typeface="Times New Roman" panose="02020603050405020304" pitchFamily="18" charset="0"/>
              </a:rPr>
              <a:t>cảnh</a:t>
            </a:r>
            <a:r>
              <a:rPr lang="en-US" sz="2300" i="1" dirty="0">
                <a:latin typeface="Times New Roman" panose="02020603050405020304" pitchFamily="18" charset="0"/>
              </a:rPr>
              <a:t> </a:t>
            </a:r>
            <a:r>
              <a:rPr lang="en-US" sz="2300" i="1" dirty="0" err="1">
                <a:latin typeface="Times New Roman" panose="02020603050405020304" pitchFamily="18" charset="0"/>
              </a:rPr>
              <a:t>như</a:t>
            </a:r>
            <a:r>
              <a:rPr lang="en-US" sz="2300" i="1" dirty="0">
                <a:latin typeface="Times New Roman" panose="02020603050405020304" pitchFamily="18" charset="0"/>
              </a:rPr>
              <a:t> chia </a:t>
            </a:r>
            <a:r>
              <a:rPr lang="en-US" sz="2300" i="1" dirty="0" err="1">
                <a:latin typeface="Times New Roman" panose="02020603050405020304" pitchFamily="18" charset="0"/>
              </a:rPr>
              <a:t>tấm</a:t>
            </a:r>
            <a:r>
              <a:rPr lang="en-US" sz="2300" i="1" dirty="0">
                <a:latin typeface="Times New Roman" panose="02020603050405020304" pitchFamily="18" charset="0"/>
              </a:rPr>
              <a:t> </a:t>
            </a:r>
            <a:r>
              <a:rPr lang="en-US" sz="2300" i="1" dirty="0" err="1">
                <a:latin typeface="Times New Roman" panose="02020603050405020304" pitchFamily="18" charset="0"/>
              </a:rPr>
              <a:t>lòng</a:t>
            </a:r>
            <a:r>
              <a:rPr lang="en-US" sz="2300" i="1" dirty="0">
                <a:latin typeface="Times New Roman" panose="02020603050405020304" pitchFamily="18" charset="0"/>
              </a:rPr>
              <a:t>.</a:t>
            </a:r>
            <a:endParaRPr lang="en-US" sz="2300" i="1" dirty="0">
              <a:latin typeface="Times New Roman" panose="02020603050405020304" pitchFamily="18" charset="0"/>
            </a:endParaRPr>
          </a:p>
          <a:p>
            <a:pPr indent="-182880" eaLnBrk="1" fontAlgn="auto" hangingPunct="1">
              <a:lnSpc>
                <a:spcPct val="90000"/>
              </a:lnSpc>
              <a:buClr>
                <a:schemeClr val="accent6">
                  <a:lumMod val="75000"/>
                </a:schemeClr>
              </a:buClr>
              <a:buNone/>
              <a:defRPr/>
            </a:pPr>
            <a:r>
              <a:rPr lang="en-US" sz="2300" i="1" dirty="0">
                <a:latin typeface="Times New Roman" panose="02020603050405020304" pitchFamily="18" charset="0"/>
              </a:rPr>
              <a:t>     </a:t>
            </a:r>
            <a:r>
              <a:rPr lang="en-US" sz="2300" i="1" dirty="0" err="1">
                <a:latin typeface="Times New Roman" panose="02020603050405020304" pitchFamily="18" charset="0"/>
              </a:rPr>
              <a:t>Tưởng</a:t>
            </a:r>
            <a:r>
              <a:rPr lang="en-US" sz="2300" i="1" dirty="0">
                <a:latin typeface="Times New Roman" panose="02020603050405020304" pitchFamily="18" charset="0"/>
              </a:rPr>
              <a:t> </a:t>
            </a:r>
            <a:r>
              <a:rPr lang="en-US" sz="2300" i="1" dirty="0" err="1">
                <a:latin typeface="Times New Roman" panose="02020603050405020304" pitchFamily="18" charset="0"/>
              </a:rPr>
              <a:t>người</a:t>
            </a:r>
            <a:r>
              <a:rPr lang="en-US" sz="2300" i="1" dirty="0">
                <a:latin typeface="Times New Roman" panose="02020603050405020304" pitchFamily="18" charset="0"/>
              </a:rPr>
              <a:t> </a:t>
            </a:r>
            <a:r>
              <a:rPr lang="en-US" sz="2300" i="1" dirty="0" err="1">
                <a:latin typeface="Times New Roman" panose="02020603050405020304" pitchFamily="18" charset="0"/>
              </a:rPr>
              <a:t>dưới</a:t>
            </a:r>
            <a:r>
              <a:rPr lang="en-US" sz="2300" i="1" dirty="0">
                <a:latin typeface="Times New Roman" panose="02020603050405020304" pitchFamily="18" charset="0"/>
              </a:rPr>
              <a:t> </a:t>
            </a:r>
            <a:r>
              <a:rPr lang="en-US" sz="2300" i="1" dirty="0" err="1">
                <a:latin typeface="Times New Roman" panose="02020603050405020304" pitchFamily="18" charset="0"/>
              </a:rPr>
              <a:t>nguyệt</a:t>
            </a:r>
            <a:r>
              <a:rPr lang="en-US" sz="2300" i="1" dirty="0">
                <a:latin typeface="Times New Roman" panose="02020603050405020304" pitchFamily="18" charset="0"/>
              </a:rPr>
              <a:t> </a:t>
            </a:r>
            <a:r>
              <a:rPr lang="en-US" sz="2300" i="1" dirty="0" err="1">
                <a:latin typeface="Times New Roman" panose="02020603050405020304" pitchFamily="18" charset="0"/>
              </a:rPr>
              <a:t>chén</a:t>
            </a:r>
            <a:r>
              <a:rPr lang="en-US" sz="2300" i="1" dirty="0">
                <a:latin typeface="Times New Roman" panose="02020603050405020304" pitchFamily="18" charset="0"/>
              </a:rPr>
              <a:t> </a:t>
            </a:r>
            <a:r>
              <a:rPr lang="en-US" sz="2300" i="1" dirty="0" err="1">
                <a:latin typeface="Times New Roman" panose="02020603050405020304" pitchFamily="18" charset="0"/>
              </a:rPr>
              <a:t>đồng</a:t>
            </a:r>
            <a:r>
              <a:rPr lang="en-US" sz="2300" i="1" dirty="0">
                <a:latin typeface="Times New Roman" panose="02020603050405020304" pitchFamily="18" charset="0"/>
              </a:rPr>
              <a:t>,</a:t>
            </a:r>
            <a:endParaRPr lang="en-US" sz="2300" i="1" dirty="0">
              <a:latin typeface="Times New Roman" panose="02020603050405020304" pitchFamily="18" charset="0"/>
            </a:endParaRPr>
          </a:p>
          <a:p>
            <a:pPr indent="-182880" eaLnBrk="1" fontAlgn="auto" hangingPunct="1">
              <a:lnSpc>
                <a:spcPct val="90000"/>
              </a:lnSpc>
              <a:buClr>
                <a:schemeClr val="accent6">
                  <a:lumMod val="75000"/>
                </a:schemeClr>
              </a:buClr>
              <a:buNone/>
              <a:defRPr/>
            </a:pPr>
            <a:r>
              <a:rPr lang="en-US" sz="2300" i="1" dirty="0">
                <a:latin typeface="Times New Roman" panose="02020603050405020304" pitchFamily="18" charset="0"/>
              </a:rPr>
              <a:t>Tin </a:t>
            </a:r>
            <a:r>
              <a:rPr lang="en-US" sz="2300" i="1" dirty="0" err="1">
                <a:latin typeface="Times New Roman" panose="02020603050405020304" pitchFamily="18" charset="0"/>
              </a:rPr>
              <a:t>sương</a:t>
            </a:r>
            <a:r>
              <a:rPr lang="en-US" sz="2300" i="1" dirty="0">
                <a:latin typeface="Times New Roman" panose="02020603050405020304" pitchFamily="18" charset="0"/>
              </a:rPr>
              <a:t> </a:t>
            </a:r>
            <a:r>
              <a:rPr lang="en-US" sz="2300" i="1" dirty="0" err="1">
                <a:latin typeface="Times New Roman" panose="02020603050405020304" pitchFamily="18" charset="0"/>
              </a:rPr>
              <a:t>luống</a:t>
            </a:r>
            <a:r>
              <a:rPr lang="en-US" sz="2300" i="1" dirty="0">
                <a:latin typeface="Times New Roman" panose="02020603050405020304" pitchFamily="18" charset="0"/>
              </a:rPr>
              <a:t> </a:t>
            </a:r>
            <a:r>
              <a:rPr lang="en-US" sz="2300" i="1" dirty="0" err="1">
                <a:latin typeface="Times New Roman" panose="02020603050405020304" pitchFamily="18" charset="0"/>
              </a:rPr>
              <a:t>những</a:t>
            </a:r>
            <a:r>
              <a:rPr lang="en-US" sz="2300" i="1" dirty="0">
                <a:latin typeface="Times New Roman" panose="02020603050405020304" pitchFamily="18" charset="0"/>
              </a:rPr>
              <a:t> </a:t>
            </a:r>
            <a:r>
              <a:rPr lang="en-US" sz="2300" i="1" dirty="0" err="1">
                <a:latin typeface="Times New Roman" panose="02020603050405020304" pitchFamily="18" charset="0"/>
              </a:rPr>
              <a:t>rày</a:t>
            </a:r>
            <a:r>
              <a:rPr lang="en-US" sz="2300" i="1" dirty="0">
                <a:latin typeface="Times New Roman" panose="02020603050405020304" pitchFamily="18" charset="0"/>
              </a:rPr>
              <a:t> </a:t>
            </a:r>
            <a:r>
              <a:rPr lang="en-US" sz="2300" i="1" dirty="0" err="1">
                <a:latin typeface="Times New Roman" panose="02020603050405020304" pitchFamily="18" charset="0"/>
              </a:rPr>
              <a:t>trông</a:t>
            </a:r>
            <a:r>
              <a:rPr lang="en-US" sz="2300" i="1" dirty="0">
                <a:latin typeface="Times New Roman" panose="02020603050405020304" pitchFamily="18" charset="0"/>
              </a:rPr>
              <a:t> </a:t>
            </a:r>
            <a:r>
              <a:rPr lang="en-US" sz="2300" i="1" dirty="0" err="1">
                <a:latin typeface="Times New Roman" panose="02020603050405020304" pitchFamily="18" charset="0"/>
              </a:rPr>
              <a:t>mai</a:t>
            </a:r>
            <a:r>
              <a:rPr lang="en-US" sz="2300" i="1" dirty="0">
                <a:latin typeface="Times New Roman" panose="02020603050405020304" pitchFamily="18" charset="0"/>
              </a:rPr>
              <a:t> </a:t>
            </a:r>
            <a:r>
              <a:rPr lang="en-US" sz="2300" i="1" dirty="0" err="1">
                <a:latin typeface="Times New Roman" panose="02020603050405020304" pitchFamily="18" charset="0"/>
              </a:rPr>
              <a:t>chờ</a:t>
            </a:r>
            <a:r>
              <a:rPr lang="en-US" sz="2300" i="1" dirty="0">
                <a:latin typeface="Times New Roman" panose="02020603050405020304" pitchFamily="18" charset="0"/>
              </a:rPr>
              <a:t>.</a:t>
            </a:r>
            <a:endParaRPr lang="en-US" sz="2300" i="1" dirty="0">
              <a:latin typeface="Times New Roman" panose="02020603050405020304" pitchFamily="18" charset="0"/>
            </a:endParaRPr>
          </a:p>
          <a:p>
            <a:pPr indent="-182880" eaLnBrk="1" fontAlgn="auto" hangingPunct="1">
              <a:lnSpc>
                <a:spcPct val="90000"/>
              </a:lnSpc>
              <a:buClr>
                <a:schemeClr val="accent6">
                  <a:lumMod val="75000"/>
                </a:schemeClr>
              </a:buClr>
              <a:buNone/>
              <a:defRPr/>
            </a:pPr>
            <a:r>
              <a:rPr lang="en-US" sz="2300" i="1" dirty="0">
                <a:latin typeface="Times New Roman" panose="02020603050405020304" pitchFamily="18" charset="0"/>
              </a:rPr>
              <a:t>     </a:t>
            </a:r>
            <a:r>
              <a:rPr lang="en-US" sz="2300" i="1" dirty="0" err="1">
                <a:latin typeface="Times New Roman" panose="02020603050405020304" pitchFamily="18" charset="0"/>
              </a:rPr>
              <a:t>Bên</a:t>
            </a:r>
            <a:r>
              <a:rPr lang="en-US" sz="2300" i="1" dirty="0">
                <a:latin typeface="Times New Roman" panose="02020603050405020304" pitchFamily="18" charset="0"/>
              </a:rPr>
              <a:t> </a:t>
            </a:r>
            <a:r>
              <a:rPr lang="en-US" sz="2300" i="1" dirty="0" err="1">
                <a:latin typeface="Times New Roman" panose="02020603050405020304" pitchFamily="18" charset="0"/>
              </a:rPr>
              <a:t>trời</a:t>
            </a:r>
            <a:r>
              <a:rPr lang="en-US" sz="2300" i="1" dirty="0">
                <a:latin typeface="Times New Roman" panose="02020603050405020304" pitchFamily="18" charset="0"/>
              </a:rPr>
              <a:t> </a:t>
            </a:r>
            <a:r>
              <a:rPr lang="en-US" sz="2300" i="1" dirty="0" err="1">
                <a:latin typeface="Times New Roman" panose="02020603050405020304" pitchFamily="18" charset="0"/>
              </a:rPr>
              <a:t>góc</a:t>
            </a:r>
            <a:r>
              <a:rPr lang="en-US" sz="2300" i="1" dirty="0">
                <a:latin typeface="Times New Roman" panose="02020603050405020304" pitchFamily="18" charset="0"/>
              </a:rPr>
              <a:t> </a:t>
            </a:r>
            <a:r>
              <a:rPr lang="en-US" sz="2300" i="1" dirty="0" err="1">
                <a:latin typeface="Times New Roman" panose="02020603050405020304" pitchFamily="18" charset="0"/>
              </a:rPr>
              <a:t>bể</a:t>
            </a:r>
            <a:r>
              <a:rPr lang="en-US" sz="2300" i="1" dirty="0">
                <a:latin typeface="Times New Roman" panose="02020603050405020304" pitchFamily="18" charset="0"/>
              </a:rPr>
              <a:t> </a:t>
            </a:r>
            <a:r>
              <a:rPr lang="en-US" sz="2300" i="1" dirty="0" err="1">
                <a:latin typeface="Times New Roman" panose="02020603050405020304" pitchFamily="18" charset="0"/>
              </a:rPr>
              <a:t>bơ</a:t>
            </a:r>
            <a:r>
              <a:rPr lang="en-US" sz="2300" i="1" dirty="0">
                <a:latin typeface="Times New Roman" panose="02020603050405020304" pitchFamily="18" charset="0"/>
              </a:rPr>
              <a:t> </a:t>
            </a:r>
            <a:r>
              <a:rPr lang="en-US" sz="2300" i="1" dirty="0" err="1">
                <a:latin typeface="Times New Roman" panose="02020603050405020304" pitchFamily="18" charset="0"/>
              </a:rPr>
              <a:t>vơ</a:t>
            </a:r>
            <a:r>
              <a:rPr lang="en-US" sz="2300" i="1" dirty="0">
                <a:latin typeface="Times New Roman" panose="02020603050405020304" pitchFamily="18" charset="0"/>
              </a:rPr>
              <a:t>, </a:t>
            </a:r>
            <a:endParaRPr lang="en-US" sz="2300" i="1" dirty="0">
              <a:latin typeface="Times New Roman" panose="02020603050405020304" pitchFamily="18" charset="0"/>
            </a:endParaRPr>
          </a:p>
          <a:p>
            <a:pPr indent="-182880" eaLnBrk="1" fontAlgn="auto" hangingPunct="1">
              <a:lnSpc>
                <a:spcPct val="90000"/>
              </a:lnSpc>
              <a:buClr>
                <a:schemeClr val="accent6">
                  <a:lumMod val="75000"/>
                </a:schemeClr>
              </a:buClr>
              <a:buNone/>
              <a:defRPr/>
            </a:pPr>
            <a:r>
              <a:rPr lang="en-US" sz="2300" i="1" dirty="0" err="1">
                <a:latin typeface="Times New Roman" panose="02020603050405020304" pitchFamily="18" charset="0"/>
              </a:rPr>
              <a:t>Tấm</a:t>
            </a:r>
            <a:r>
              <a:rPr lang="en-US" sz="2300" i="1" dirty="0">
                <a:latin typeface="Times New Roman" panose="02020603050405020304" pitchFamily="18" charset="0"/>
              </a:rPr>
              <a:t> son </a:t>
            </a:r>
            <a:r>
              <a:rPr lang="en-US" sz="2300" i="1" dirty="0" err="1">
                <a:latin typeface="Times New Roman" panose="02020603050405020304" pitchFamily="18" charset="0"/>
              </a:rPr>
              <a:t>gột</a:t>
            </a:r>
            <a:r>
              <a:rPr lang="en-US" sz="2300" i="1" dirty="0">
                <a:latin typeface="Times New Roman" panose="02020603050405020304" pitchFamily="18" charset="0"/>
              </a:rPr>
              <a:t> </a:t>
            </a:r>
            <a:r>
              <a:rPr lang="en-US" sz="2300" i="1" dirty="0" err="1">
                <a:latin typeface="Times New Roman" panose="02020603050405020304" pitchFamily="18" charset="0"/>
              </a:rPr>
              <a:t>rửa</a:t>
            </a:r>
            <a:r>
              <a:rPr lang="en-US" sz="2300" i="1" dirty="0">
                <a:latin typeface="Times New Roman" panose="02020603050405020304" pitchFamily="18" charset="0"/>
              </a:rPr>
              <a:t> </a:t>
            </a:r>
            <a:r>
              <a:rPr lang="en-US" sz="2300" i="1" dirty="0" err="1">
                <a:latin typeface="Times New Roman" panose="02020603050405020304" pitchFamily="18" charset="0"/>
              </a:rPr>
              <a:t>bao</a:t>
            </a:r>
            <a:r>
              <a:rPr lang="en-US" sz="2300" i="1" dirty="0">
                <a:latin typeface="Times New Roman" panose="02020603050405020304" pitchFamily="18" charset="0"/>
              </a:rPr>
              <a:t> </a:t>
            </a:r>
            <a:r>
              <a:rPr lang="en-US" sz="2300" i="1" dirty="0" err="1">
                <a:latin typeface="Times New Roman" panose="02020603050405020304" pitchFamily="18" charset="0"/>
              </a:rPr>
              <a:t>giờ</a:t>
            </a:r>
            <a:r>
              <a:rPr lang="en-US" sz="2300" i="1" dirty="0">
                <a:latin typeface="Times New Roman" panose="02020603050405020304" pitchFamily="18" charset="0"/>
              </a:rPr>
              <a:t> </a:t>
            </a:r>
            <a:r>
              <a:rPr lang="en-US" sz="2300" i="1" dirty="0" err="1">
                <a:latin typeface="Times New Roman" panose="02020603050405020304" pitchFamily="18" charset="0"/>
              </a:rPr>
              <a:t>cho</a:t>
            </a:r>
            <a:r>
              <a:rPr lang="en-US" sz="2300" i="1" dirty="0">
                <a:latin typeface="Times New Roman" panose="02020603050405020304" pitchFamily="18" charset="0"/>
              </a:rPr>
              <a:t> </a:t>
            </a:r>
            <a:r>
              <a:rPr lang="en-US" sz="2300" i="1" dirty="0" err="1">
                <a:latin typeface="Times New Roman" panose="02020603050405020304" pitchFamily="18" charset="0"/>
              </a:rPr>
              <a:t>phai</a:t>
            </a:r>
            <a:r>
              <a:rPr lang="en-US" sz="2300" i="1" dirty="0">
                <a:latin typeface="Times New Roman" panose="02020603050405020304" pitchFamily="18" charset="0"/>
              </a:rPr>
              <a:t>.</a:t>
            </a:r>
            <a:endParaRPr lang="en-US" sz="2300" i="1" dirty="0">
              <a:latin typeface="Times New Roman" panose="02020603050405020304" pitchFamily="18" charset="0"/>
            </a:endParaRPr>
          </a:p>
          <a:p>
            <a:pPr indent="-182880" eaLnBrk="1" fontAlgn="auto" hangingPunct="1">
              <a:lnSpc>
                <a:spcPct val="90000"/>
              </a:lnSpc>
              <a:buClr>
                <a:schemeClr val="accent6">
                  <a:lumMod val="75000"/>
                </a:schemeClr>
              </a:buClr>
              <a:buNone/>
              <a:defRPr/>
            </a:pPr>
            <a:r>
              <a:rPr lang="en-US" sz="2300" i="1" dirty="0">
                <a:latin typeface="Times New Roman" panose="02020603050405020304" pitchFamily="18" charset="0"/>
              </a:rPr>
              <a:t>     </a:t>
            </a:r>
            <a:r>
              <a:rPr lang="en-US" sz="2300" i="1" dirty="0" err="1">
                <a:latin typeface="Times New Roman" panose="02020603050405020304" pitchFamily="18" charset="0"/>
              </a:rPr>
              <a:t>Xót</a:t>
            </a:r>
            <a:r>
              <a:rPr lang="en-US" sz="2300" i="1" dirty="0">
                <a:latin typeface="Times New Roman" panose="02020603050405020304" pitchFamily="18" charset="0"/>
              </a:rPr>
              <a:t> </a:t>
            </a:r>
            <a:r>
              <a:rPr lang="en-US" sz="2300" i="1" dirty="0" err="1">
                <a:latin typeface="Times New Roman" panose="02020603050405020304" pitchFamily="18" charset="0"/>
              </a:rPr>
              <a:t>người</a:t>
            </a:r>
            <a:r>
              <a:rPr lang="en-US" sz="2300" i="1" dirty="0">
                <a:latin typeface="Times New Roman" panose="02020603050405020304" pitchFamily="18" charset="0"/>
              </a:rPr>
              <a:t> </a:t>
            </a:r>
            <a:r>
              <a:rPr lang="en-US" sz="2300" i="1" dirty="0" err="1">
                <a:latin typeface="Times New Roman" panose="02020603050405020304" pitchFamily="18" charset="0"/>
              </a:rPr>
              <a:t>tựa</a:t>
            </a:r>
            <a:r>
              <a:rPr lang="en-US" sz="2300" i="1" dirty="0">
                <a:latin typeface="Times New Roman" panose="02020603050405020304" pitchFamily="18" charset="0"/>
              </a:rPr>
              <a:t> </a:t>
            </a:r>
            <a:r>
              <a:rPr lang="en-US" sz="2300" i="1" dirty="0" err="1">
                <a:latin typeface="Times New Roman" panose="02020603050405020304" pitchFamily="18" charset="0"/>
              </a:rPr>
              <a:t>cửa</a:t>
            </a:r>
            <a:r>
              <a:rPr lang="en-US" sz="2300" i="1" dirty="0">
                <a:latin typeface="Times New Roman" panose="02020603050405020304" pitchFamily="18" charset="0"/>
              </a:rPr>
              <a:t> </a:t>
            </a:r>
            <a:r>
              <a:rPr lang="en-US" sz="2300" i="1" dirty="0" err="1">
                <a:latin typeface="Times New Roman" panose="02020603050405020304" pitchFamily="18" charset="0"/>
              </a:rPr>
              <a:t>hôm</a:t>
            </a:r>
            <a:r>
              <a:rPr lang="en-US" sz="2300" i="1" dirty="0">
                <a:latin typeface="Times New Roman" panose="02020603050405020304" pitchFamily="18" charset="0"/>
              </a:rPr>
              <a:t> </a:t>
            </a:r>
            <a:r>
              <a:rPr lang="en-US" sz="2300" i="1" dirty="0" err="1">
                <a:latin typeface="Times New Roman" panose="02020603050405020304" pitchFamily="18" charset="0"/>
              </a:rPr>
              <a:t>mai</a:t>
            </a:r>
            <a:r>
              <a:rPr lang="en-US" sz="2300" i="1" dirty="0">
                <a:latin typeface="Times New Roman" panose="02020603050405020304" pitchFamily="18" charset="0"/>
              </a:rPr>
              <a:t>,</a:t>
            </a:r>
            <a:endParaRPr lang="en-US" sz="2300" i="1" dirty="0">
              <a:latin typeface="Times New Roman" panose="02020603050405020304" pitchFamily="18" charset="0"/>
            </a:endParaRPr>
          </a:p>
          <a:p>
            <a:pPr indent="-182880" eaLnBrk="1" fontAlgn="auto" hangingPunct="1">
              <a:lnSpc>
                <a:spcPct val="90000"/>
              </a:lnSpc>
              <a:buClr>
                <a:schemeClr val="accent6">
                  <a:lumMod val="75000"/>
                </a:schemeClr>
              </a:buClr>
              <a:buNone/>
              <a:defRPr/>
            </a:pPr>
            <a:r>
              <a:rPr lang="en-US" sz="2300" i="1" dirty="0" err="1">
                <a:latin typeface="Times New Roman" panose="02020603050405020304" pitchFamily="18" charset="0"/>
              </a:rPr>
              <a:t>Quạt</a:t>
            </a:r>
            <a:r>
              <a:rPr lang="en-US" sz="2300" i="1" dirty="0">
                <a:latin typeface="Times New Roman" panose="02020603050405020304" pitchFamily="18" charset="0"/>
              </a:rPr>
              <a:t> </a:t>
            </a:r>
            <a:r>
              <a:rPr lang="en-US" sz="2300" i="1" dirty="0" err="1">
                <a:latin typeface="Times New Roman" panose="02020603050405020304" pitchFamily="18" charset="0"/>
              </a:rPr>
              <a:t>nồng</a:t>
            </a:r>
            <a:r>
              <a:rPr lang="en-US" sz="2300" i="1" dirty="0">
                <a:latin typeface="Times New Roman" panose="02020603050405020304" pitchFamily="18" charset="0"/>
              </a:rPr>
              <a:t> </a:t>
            </a:r>
            <a:r>
              <a:rPr lang="en-US" sz="2300" i="1" dirty="0" err="1">
                <a:latin typeface="Times New Roman" panose="02020603050405020304" pitchFamily="18" charset="0"/>
              </a:rPr>
              <a:t>ấp</a:t>
            </a:r>
            <a:r>
              <a:rPr lang="en-US" sz="2300" i="1" dirty="0">
                <a:latin typeface="Times New Roman" panose="02020603050405020304" pitchFamily="18" charset="0"/>
              </a:rPr>
              <a:t> </a:t>
            </a:r>
            <a:r>
              <a:rPr lang="en-US" sz="2300" i="1" dirty="0" err="1">
                <a:latin typeface="Times New Roman" panose="02020603050405020304" pitchFamily="18" charset="0"/>
              </a:rPr>
              <a:t>lạnh</a:t>
            </a:r>
            <a:r>
              <a:rPr lang="en-US" sz="2300" i="1" dirty="0">
                <a:latin typeface="Times New Roman" panose="02020603050405020304" pitchFamily="18" charset="0"/>
              </a:rPr>
              <a:t> </a:t>
            </a:r>
            <a:r>
              <a:rPr lang="en-US" sz="2300" i="1" dirty="0" err="1">
                <a:latin typeface="Times New Roman" panose="02020603050405020304" pitchFamily="18" charset="0"/>
              </a:rPr>
              <a:t>những</a:t>
            </a:r>
            <a:r>
              <a:rPr lang="en-US" sz="2300" i="1" dirty="0">
                <a:latin typeface="Times New Roman" panose="02020603050405020304" pitchFamily="18" charset="0"/>
              </a:rPr>
              <a:t> </a:t>
            </a:r>
            <a:r>
              <a:rPr lang="en-US" sz="2300" i="1" dirty="0" err="1">
                <a:latin typeface="Times New Roman" panose="02020603050405020304" pitchFamily="18" charset="0"/>
              </a:rPr>
              <a:t>ai</a:t>
            </a:r>
            <a:r>
              <a:rPr lang="en-US" sz="2300" i="1" dirty="0">
                <a:latin typeface="Times New Roman" panose="02020603050405020304" pitchFamily="18" charset="0"/>
              </a:rPr>
              <a:t> </a:t>
            </a:r>
            <a:r>
              <a:rPr lang="en-US" sz="2300" i="1" dirty="0" err="1">
                <a:latin typeface="Times New Roman" panose="02020603050405020304" pitchFamily="18" charset="0"/>
              </a:rPr>
              <a:t>đó</a:t>
            </a:r>
            <a:r>
              <a:rPr lang="en-US" sz="2300" i="1" dirty="0">
                <a:latin typeface="Times New Roman" panose="02020603050405020304" pitchFamily="18" charset="0"/>
              </a:rPr>
              <a:t> </a:t>
            </a:r>
            <a:r>
              <a:rPr lang="en-US" sz="2300" i="1" dirty="0" err="1">
                <a:latin typeface="Times New Roman" panose="02020603050405020304" pitchFamily="18" charset="0"/>
              </a:rPr>
              <a:t>giờ</a:t>
            </a:r>
            <a:r>
              <a:rPr lang="en-US" sz="2300" i="1" dirty="0">
                <a:latin typeface="Times New Roman" panose="02020603050405020304" pitchFamily="18" charset="0"/>
              </a:rPr>
              <a:t>?</a:t>
            </a:r>
            <a:endParaRPr lang="en-US" sz="2300" i="1" dirty="0">
              <a:latin typeface="Times New Roman" panose="02020603050405020304" pitchFamily="18" charset="0"/>
            </a:endParaRPr>
          </a:p>
          <a:p>
            <a:pPr indent="-182880" eaLnBrk="1" fontAlgn="auto" hangingPunct="1">
              <a:lnSpc>
                <a:spcPct val="90000"/>
              </a:lnSpc>
              <a:buClr>
                <a:schemeClr val="accent6">
                  <a:lumMod val="75000"/>
                </a:schemeClr>
              </a:buClr>
              <a:buNone/>
              <a:defRPr/>
            </a:pPr>
            <a:r>
              <a:rPr lang="en-US" sz="2300" i="1" dirty="0">
                <a:latin typeface="Times New Roman" panose="02020603050405020304" pitchFamily="18" charset="0"/>
              </a:rPr>
              <a:t>     </a:t>
            </a:r>
            <a:r>
              <a:rPr lang="en-US" sz="2300" i="1" dirty="0" err="1">
                <a:latin typeface="Times New Roman" panose="02020603050405020304" pitchFamily="18" charset="0"/>
              </a:rPr>
              <a:t>Sân</a:t>
            </a:r>
            <a:r>
              <a:rPr lang="en-US" sz="2300" i="1" dirty="0">
                <a:latin typeface="Times New Roman" panose="02020603050405020304" pitchFamily="18" charset="0"/>
              </a:rPr>
              <a:t> Lai </a:t>
            </a:r>
            <a:r>
              <a:rPr lang="en-US" sz="2300" i="1" dirty="0" err="1">
                <a:latin typeface="Times New Roman" panose="02020603050405020304" pitchFamily="18" charset="0"/>
              </a:rPr>
              <a:t>cách</a:t>
            </a:r>
            <a:r>
              <a:rPr lang="en-US" sz="2300" i="1" dirty="0">
                <a:latin typeface="Times New Roman" panose="02020603050405020304" pitchFamily="18" charset="0"/>
              </a:rPr>
              <a:t> </a:t>
            </a:r>
            <a:r>
              <a:rPr lang="en-US" sz="2300" i="1" dirty="0" err="1">
                <a:latin typeface="Times New Roman" panose="02020603050405020304" pitchFamily="18" charset="0"/>
              </a:rPr>
              <a:t>mấy</a:t>
            </a:r>
            <a:r>
              <a:rPr lang="en-US" sz="2300" i="1" dirty="0">
                <a:latin typeface="Times New Roman" panose="02020603050405020304" pitchFamily="18" charset="0"/>
              </a:rPr>
              <a:t> </a:t>
            </a:r>
            <a:r>
              <a:rPr lang="en-US" sz="2300" i="1" dirty="0" err="1">
                <a:latin typeface="Times New Roman" panose="02020603050405020304" pitchFamily="18" charset="0"/>
              </a:rPr>
              <a:t>nắng</a:t>
            </a:r>
            <a:r>
              <a:rPr lang="en-US" sz="2300" i="1" dirty="0">
                <a:latin typeface="Times New Roman" panose="02020603050405020304" pitchFamily="18" charset="0"/>
              </a:rPr>
              <a:t> </a:t>
            </a:r>
            <a:r>
              <a:rPr lang="en-US" sz="2300" i="1" dirty="0" err="1">
                <a:latin typeface="Times New Roman" panose="02020603050405020304" pitchFamily="18" charset="0"/>
              </a:rPr>
              <a:t>mưa</a:t>
            </a:r>
            <a:r>
              <a:rPr lang="en-US" sz="2300" i="1" dirty="0">
                <a:latin typeface="Times New Roman" panose="02020603050405020304" pitchFamily="18" charset="0"/>
              </a:rPr>
              <a:t>, </a:t>
            </a:r>
            <a:endParaRPr lang="en-US" sz="2300" i="1" dirty="0">
              <a:latin typeface="Times New Roman" panose="02020603050405020304" pitchFamily="18" charset="0"/>
            </a:endParaRPr>
          </a:p>
          <a:p>
            <a:pPr indent="-182880" eaLnBrk="1" fontAlgn="auto" hangingPunct="1">
              <a:lnSpc>
                <a:spcPct val="90000"/>
              </a:lnSpc>
              <a:buClr>
                <a:schemeClr val="accent6">
                  <a:lumMod val="75000"/>
                </a:schemeClr>
              </a:buClr>
              <a:buNone/>
              <a:defRPr/>
            </a:pPr>
            <a:r>
              <a:rPr lang="en-US" sz="2300" i="1" dirty="0" err="1">
                <a:latin typeface="Times New Roman" panose="02020603050405020304" pitchFamily="18" charset="0"/>
              </a:rPr>
              <a:t>Có</a:t>
            </a:r>
            <a:r>
              <a:rPr lang="en-US" sz="2300" i="1" dirty="0">
                <a:latin typeface="Times New Roman" panose="02020603050405020304" pitchFamily="18" charset="0"/>
              </a:rPr>
              <a:t> </a:t>
            </a:r>
            <a:r>
              <a:rPr lang="en-US" sz="2300" i="1" dirty="0" err="1">
                <a:latin typeface="Times New Roman" panose="02020603050405020304" pitchFamily="18" charset="0"/>
              </a:rPr>
              <a:t>khi</a:t>
            </a:r>
            <a:r>
              <a:rPr lang="en-US" sz="2300" i="1" dirty="0">
                <a:latin typeface="Times New Roman" panose="02020603050405020304" pitchFamily="18" charset="0"/>
              </a:rPr>
              <a:t> </a:t>
            </a:r>
            <a:r>
              <a:rPr lang="en-US" sz="2300" i="1" dirty="0" err="1">
                <a:latin typeface="Times New Roman" panose="02020603050405020304" pitchFamily="18" charset="0"/>
              </a:rPr>
              <a:t>gốc</a:t>
            </a:r>
            <a:r>
              <a:rPr lang="en-US" sz="2300" i="1" dirty="0">
                <a:latin typeface="Times New Roman" panose="02020603050405020304" pitchFamily="18" charset="0"/>
              </a:rPr>
              <a:t> </a:t>
            </a:r>
            <a:r>
              <a:rPr lang="en-US" sz="2300" i="1" dirty="0" err="1">
                <a:latin typeface="Times New Roman" panose="02020603050405020304" pitchFamily="18" charset="0"/>
              </a:rPr>
              <a:t>tử</a:t>
            </a:r>
            <a:r>
              <a:rPr lang="en-US" sz="2300" i="1" dirty="0">
                <a:latin typeface="Times New Roman" panose="02020603050405020304" pitchFamily="18" charset="0"/>
              </a:rPr>
              <a:t> </a:t>
            </a:r>
            <a:r>
              <a:rPr lang="en-US" sz="2300" i="1" dirty="0" err="1">
                <a:latin typeface="Times New Roman" panose="02020603050405020304" pitchFamily="18" charset="0"/>
              </a:rPr>
              <a:t>đã</a:t>
            </a:r>
            <a:r>
              <a:rPr lang="en-US" sz="2300" i="1" dirty="0">
                <a:latin typeface="Times New Roman" panose="02020603050405020304" pitchFamily="18" charset="0"/>
              </a:rPr>
              <a:t> </a:t>
            </a:r>
            <a:r>
              <a:rPr lang="en-US" sz="2300" i="1" dirty="0" err="1">
                <a:latin typeface="Times New Roman" panose="02020603050405020304" pitchFamily="18" charset="0"/>
              </a:rPr>
              <a:t>vừa</a:t>
            </a:r>
            <a:r>
              <a:rPr lang="en-US" sz="2300" i="1" dirty="0">
                <a:latin typeface="Times New Roman" panose="02020603050405020304" pitchFamily="18" charset="0"/>
              </a:rPr>
              <a:t> </a:t>
            </a:r>
            <a:r>
              <a:rPr lang="en-US" sz="2300" i="1" dirty="0" err="1">
                <a:latin typeface="Times New Roman" panose="02020603050405020304" pitchFamily="18" charset="0"/>
              </a:rPr>
              <a:t>người</a:t>
            </a:r>
            <a:r>
              <a:rPr lang="en-US" sz="2300" i="1" dirty="0">
                <a:latin typeface="Times New Roman" panose="02020603050405020304" pitchFamily="18" charset="0"/>
              </a:rPr>
              <a:t> </a:t>
            </a:r>
            <a:r>
              <a:rPr lang="en-US" sz="2300" i="1" dirty="0" err="1">
                <a:latin typeface="Times New Roman" panose="02020603050405020304" pitchFamily="18" charset="0"/>
              </a:rPr>
              <a:t>ôm</a:t>
            </a:r>
            <a:r>
              <a:rPr lang="en-US" sz="2300" i="1" dirty="0">
                <a:latin typeface="Times New Roman" panose="02020603050405020304" pitchFamily="18" charset="0"/>
              </a:rPr>
              <a:t>. </a:t>
            </a:r>
            <a:endParaRPr lang="en-US" sz="2300" i="1" dirty="0">
              <a:latin typeface="Times New Roman" panose="02020603050405020304" pitchFamily="18" charset="0"/>
            </a:endParaRPr>
          </a:p>
        </p:txBody>
      </p:sp>
      <p:sp>
        <p:nvSpPr>
          <p:cNvPr id="16" name="Rectangle 5"/>
          <p:cNvSpPr>
            <a:spLocks noGrp="1" noRot="1" noChangeArrowheads="1"/>
          </p:cNvSpPr>
          <p:nvPr>
            <p:ph sz="quarter" idx="4294967295"/>
          </p:nvPr>
        </p:nvSpPr>
        <p:spPr>
          <a:xfrm>
            <a:off x="6372291" y="3360727"/>
            <a:ext cx="5690756" cy="5029200"/>
          </a:xfrm>
          <a:prstGeom prst="rect">
            <a:avLst/>
          </a:prstGeom>
        </p:spPr>
        <p:txBody>
          <a:bodyPr/>
          <a:lstStyle/>
          <a:p>
            <a:pPr eaLnBrk="1" hangingPunct="1">
              <a:lnSpc>
                <a:spcPct val="90000"/>
              </a:lnSpc>
              <a:buFont typeface="Wingdings" panose="05000000000000000000" pitchFamily="2" charset="2"/>
              <a:buNone/>
            </a:pPr>
            <a:r>
              <a:rPr lang="en-US" sz="2400" i="1" dirty="0">
                <a:latin typeface="Times New Roman" panose="02020603050405020304" pitchFamily="18" charset="0"/>
              </a:rPr>
              <a:t>    </a:t>
            </a:r>
            <a:r>
              <a:rPr lang="en-US" sz="2400" i="1" dirty="0" err="1">
                <a:latin typeface="Times New Roman" panose="02020603050405020304" pitchFamily="18" charset="0"/>
              </a:rPr>
              <a:t>Buồn</a:t>
            </a:r>
            <a:r>
              <a:rPr lang="en-US" sz="2400" i="1" dirty="0">
                <a:latin typeface="Times New Roman" panose="02020603050405020304" pitchFamily="18" charset="0"/>
              </a:rPr>
              <a:t> </a:t>
            </a:r>
            <a:r>
              <a:rPr lang="en-US" sz="2400" i="1" dirty="0" err="1">
                <a:latin typeface="Times New Roman" panose="02020603050405020304" pitchFamily="18" charset="0"/>
              </a:rPr>
              <a:t>trông</a:t>
            </a:r>
            <a:r>
              <a:rPr lang="en-US" sz="2400" i="1" dirty="0">
                <a:latin typeface="Times New Roman" panose="02020603050405020304" pitchFamily="18" charset="0"/>
              </a:rPr>
              <a:t> </a:t>
            </a:r>
            <a:r>
              <a:rPr lang="en-US" sz="2400" i="1" dirty="0" err="1">
                <a:latin typeface="Times New Roman" panose="02020603050405020304" pitchFamily="18" charset="0"/>
              </a:rPr>
              <a:t>cửa</a:t>
            </a:r>
            <a:r>
              <a:rPr lang="en-US" sz="2400" i="1" dirty="0">
                <a:latin typeface="Times New Roman" panose="02020603050405020304" pitchFamily="18" charset="0"/>
              </a:rPr>
              <a:t> </a:t>
            </a:r>
            <a:r>
              <a:rPr lang="en-US" sz="2400" i="1" dirty="0" err="1">
                <a:latin typeface="Times New Roman" panose="02020603050405020304" pitchFamily="18" charset="0"/>
              </a:rPr>
              <a:t>bể</a:t>
            </a:r>
            <a:r>
              <a:rPr lang="en-US" sz="2400" i="1" dirty="0">
                <a:latin typeface="Times New Roman" panose="02020603050405020304" pitchFamily="18" charset="0"/>
              </a:rPr>
              <a:t> </a:t>
            </a:r>
            <a:r>
              <a:rPr lang="en-US" sz="2400" i="1" dirty="0" err="1">
                <a:latin typeface="Times New Roman" panose="02020603050405020304" pitchFamily="18" charset="0"/>
              </a:rPr>
              <a:t>chiều</a:t>
            </a:r>
            <a:r>
              <a:rPr lang="en-US" sz="2400" i="1" dirty="0">
                <a:latin typeface="Times New Roman" panose="02020603050405020304" pitchFamily="18" charset="0"/>
              </a:rPr>
              <a:t> </a:t>
            </a:r>
            <a:r>
              <a:rPr lang="en-US" sz="2400" i="1" dirty="0" err="1">
                <a:latin typeface="Times New Roman" panose="02020603050405020304" pitchFamily="18" charset="0"/>
              </a:rPr>
              <a:t>hôm</a:t>
            </a:r>
            <a:r>
              <a:rPr lang="en-US" sz="2400" i="1" dirty="0">
                <a:latin typeface="Times New Roman" panose="02020603050405020304" pitchFamily="18" charset="0"/>
              </a:rPr>
              <a:t>,</a:t>
            </a:r>
            <a:endParaRPr lang="en-US" sz="2400" i="1" dirty="0">
              <a:latin typeface="Times New Roman" panose="02020603050405020304" pitchFamily="18" charset="0"/>
            </a:endParaRPr>
          </a:p>
          <a:p>
            <a:pPr eaLnBrk="1" hangingPunct="1">
              <a:lnSpc>
                <a:spcPct val="90000"/>
              </a:lnSpc>
              <a:buFont typeface="Wingdings" panose="05000000000000000000" pitchFamily="2" charset="2"/>
              <a:buNone/>
            </a:pPr>
            <a:r>
              <a:rPr lang="en-US" sz="2400" i="1" dirty="0" err="1">
                <a:latin typeface="Times New Roman" panose="02020603050405020304" pitchFamily="18" charset="0"/>
              </a:rPr>
              <a:t>Thuyền</a:t>
            </a:r>
            <a:r>
              <a:rPr lang="en-US" sz="2400" i="1" dirty="0">
                <a:latin typeface="Times New Roman" panose="02020603050405020304" pitchFamily="18" charset="0"/>
              </a:rPr>
              <a:t> </a:t>
            </a:r>
            <a:r>
              <a:rPr lang="en-US" sz="2400" i="1" dirty="0" err="1">
                <a:latin typeface="Times New Roman" panose="02020603050405020304" pitchFamily="18" charset="0"/>
              </a:rPr>
              <a:t>ai</a:t>
            </a:r>
            <a:r>
              <a:rPr lang="en-US" sz="2400" i="1" dirty="0">
                <a:latin typeface="Times New Roman" panose="02020603050405020304" pitchFamily="18" charset="0"/>
              </a:rPr>
              <a:t> </a:t>
            </a:r>
            <a:r>
              <a:rPr lang="en-US" sz="2400" i="1" dirty="0" err="1">
                <a:latin typeface="Times New Roman" panose="02020603050405020304" pitchFamily="18" charset="0"/>
              </a:rPr>
              <a:t>thấp</a:t>
            </a:r>
            <a:r>
              <a:rPr lang="en-US" sz="2400" i="1" dirty="0">
                <a:latin typeface="Times New Roman" panose="02020603050405020304" pitchFamily="18" charset="0"/>
              </a:rPr>
              <a:t> </a:t>
            </a:r>
            <a:r>
              <a:rPr lang="en-US" sz="2400" i="1" dirty="0" err="1">
                <a:latin typeface="Times New Roman" panose="02020603050405020304" pitchFamily="18" charset="0"/>
              </a:rPr>
              <a:t>thoáng</a:t>
            </a:r>
            <a:r>
              <a:rPr lang="en-US" sz="2400" i="1" dirty="0">
                <a:latin typeface="Times New Roman" panose="02020603050405020304" pitchFamily="18" charset="0"/>
              </a:rPr>
              <a:t> </a:t>
            </a:r>
            <a:r>
              <a:rPr lang="en-US" sz="2400" i="1" dirty="0" err="1">
                <a:latin typeface="Times New Roman" panose="02020603050405020304" pitchFamily="18" charset="0"/>
              </a:rPr>
              <a:t>cánh</a:t>
            </a:r>
            <a:r>
              <a:rPr lang="en-US" sz="2400" i="1" dirty="0">
                <a:latin typeface="Times New Roman" panose="02020603050405020304" pitchFamily="18" charset="0"/>
              </a:rPr>
              <a:t> </a:t>
            </a:r>
            <a:r>
              <a:rPr lang="en-US" sz="2400" i="1" dirty="0" err="1">
                <a:latin typeface="Times New Roman" panose="02020603050405020304" pitchFamily="18" charset="0"/>
              </a:rPr>
              <a:t>buồm</a:t>
            </a:r>
            <a:r>
              <a:rPr lang="en-US" sz="2400" i="1" dirty="0">
                <a:latin typeface="Times New Roman" panose="02020603050405020304" pitchFamily="18" charset="0"/>
              </a:rPr>
              <a:t> </a:t>
            </a:r>
            <a:r>
              <a:rPr lang="en-US" sz="2400" i="1" dirty="0" err="1">
                <a:latin typeface="Times New Roman" panose="02020603050405020304" pitchFamily="18" charset="0"/>
              </a:rPr>
              <a:t>xa</a:t>
            </a:r>
            <a:r>
              <a:rPr lang="en-US" sz="2400" i="1" dirty="0">
                <a:latin typeface="Times New Roman" panose="02020603050405020304" pitchFamily="18" charset="0"/>
              </a:rPr>
              <a:t> </a:t>
            </a:r>
            <a:r>
              <a:rPr lang="en-US" sz="2400" i="1" dirty="0" err="1">
                <a:latin typeface="Times New Roman" panose="02020603050405020304" pitchFamily="18" charset="0"/>
              </a:rPr>
              <a:t>xa</a:t>
            </a:r>
            <a:r>
              <a:rPr lang="en-US" sz="2400" i="1" dirty="0">
                <a:latin typeface="Times New Roman" panose="02020603050405020304" pitchFamily="18" charset="0"/>
              </a:rPr>
              <a:t>?</a:t>
            </a:r>
            <a:endParaRPr lang="en-US" sz="2400" i="1" dirty="0">
              <a:latin typeface="Times New Roman" panose="02020603050405020304" pitchFamily="18" charset="0"/>
            </a:endParaRPr>
          </a:p>
          <a:p>
            <a:pPr eaLnBrk="1" hangingPunct="1">
              <a:lnSpc>
                <a:spcPct val="90000"/>
              </a:lnSpc>
              <a:buFont typeface="Wingdings" panose="05000000000000000000" pitchFamily="2" charset="2"/>
              <a:buNone/>
            </a:pPr>
            <a:r>
              <a:rPr lang="en-US" sz="2400" i="1" dirty="0">
                <a:latin typeface="Times New Roman" panose="02020603050405020304" pitchFamily="18" charset="0"/>
              </a:rPr>
              <a:t>    </a:t>
            </a:r>
            <a:r>
              <a:rPr lang="en-US" sz="2400" i="1" dirty="0" err="1">
                <a:latin typeface="Times New Roman" panose="02020603050405020304" pitchFamily="18" charset="0"/>
              </a:rPr>
              <a:t>Buồn</a:t>
            </a:r>
            <a:r>
              <a:rPr lang="en-US" sz="2400" i="1" dirty="0">
                <a:latin typeface="Times New Roman" panose="02020603050405020304" pitchFamily="18" charset="0"/>
              </a:rPr>
              <a:t> </a:t>
            </a:r>
            <a:r>
              <a:rPr lang="en-US" sz="2400" i="1" dirty="0" err="1">
                <a:latin typeface="Times New Roman" panose="02020603050405020304" pitchFamily="18" charset="0"/>
              </a:rPr>
              <a:t>trông</a:t>
            </a:r>
            <a:r>
              <a:rPr lang="en-US" sz="2400" i="1" dirty="0">
                <a:latin typeface="Times New Roman" panose="02020603050405020304" pitchFamily="18" charset="0"/>
              </a:rPr>
              <a:t> </a:t>
            </a:r>
            <a:r>
              <a:rPr lang="en-US" sz="2400" i="1" dirty="0" err="1">
                <a:latin typeface="Times New Roman" panose="02020603050405020304" pitchFamily="18" charset="0"/>
              </a:rPr>
              <a:t>ngọn</a:t>
            </a:r>
            <a:r>
              <a:rPr lang="en-US" sz="2400" i="1" dirty="0">
                <a:latin typeface="Times New Roman" panose="02020603050405020304" pitchFamily="18" charset="0"/>
              </a:rPr>
              <a:t> </a:t>
            </a:r>
            <a:r>
              <a:rPr lang="en-US" sz="2400" i="1" dirty="0" err="1">
                <a:latin typeface="Times New Roman" panose="02020603050405020304" pitchFamily="18" charset="0"/>
              </a:rPr>
              <a:t>nước</a:t>
            </a:r>
            <a:r>
              <a:rPr lang="en-US" sz="2400" i="1" dirty="0">
                <a:latin typeface="Times New Roman" panose="02020603050405020304" pitchFamily="18" charset="0"/>
              </a:rPr>
              <a:t> </a:t>
            </a:r>
            <a:r>
              <a:rPr lang="en-US" sz="2400" i="1" dirty="0" err="1">
                <a:latin typeface="Times New Roman" panose="02020603050405020304" pitchFamily="18" charset="0"/>
              </a:rPr>
              <a:t>mới</a:t>
            </a:r>
            <a:r>
              <a:rPr lang="en-US" sz="2400" i="1" dirty="0">
                <a:latin typeface="Times New Roman" panose="02020603050405020304" pitchFamily="18" charset="0"/>
              </a:rPr>
              <a:t> </a:t>
            </a:r>
            <a:r>
              <a:rPr lang="en-US" sz="2400" i="1" dirty="0" err="1">
                <a:latin typeface="Times New Roman" panose="02020603050405020304" pitchFamily="18" charset="0"/>
              </a:rPr>
              <a:t>sa</a:t>
            </a:r>
            <a:r>
              <a:rPr lang="en-US" sz="2400" i="1" dirty="0">
                <a:latin typeface="Times New Roman" panose="02020603050405020304" pitchFamily="18" charset="0"/>
              </a:rPr>
              <a:t>,</a:t>
            </a:r>
            <a:endParaRPr lang="en-US" sz="2400" i="1" dirty="0">
              <a:latin typeface="Times New Roman" panose="02020603050405020304" pitchFamily="18" charset="0"/>
            </a:endParaRPr>
          </a:p>
          <a:p>
            <a:pPr eaLnBrk="1" hangingPunct="1">
              <a:lnSpc>
                <a:spcPct val="90000"/>
              </a:lnSpc>
              <a:buFont typeface="Wingdings" panose="05000000000000000000" pitchFamily="2" charset="2"/>
              <a:buNone/>
            </a:pPr>
            <a:r>
              <a:rPr lang="en-US" sz="2400" i="1" dirty="0" err="1">
                <a:latin typeface="Times New Roman" panose="02020603050405020304" pitchFamily="18" charset="0"/>
              </a:rPr>
              <a:t>Hoa</a:t>
            </a:r>
            <a:r>
              <a:rPr lang="en-US" sz="2400" i="1" dirty="0">
                <a:latin typeface="Times New Roman" panose="02020603050405020304" pitchFamily="18" charset="0"/>
              </a:rPr>
              <a:t> </a:t>
            </a:r>
            <a:r>
              <a:rPr lang="en-US" sz="2400" i="1" dirty="0" err="1">
                <a:latin typeface="Times New Roman" panose="02020603050405020304" pitchFamily="18" charset="0"/>
              </a:rPr>
              <a:t>trôi</a:t>
            </a:r>
            <a:r>
              <a:rPr lang="en-US" sz="2400" i="1" dirty="0">
                <a:latin typeface="Times New Roman" panose="02020603050405020304" pitchFamily="18" charset="0"/>
              </a:rPr>
              <a:t> man </a:t>
            </a:r>
            <a:r>
              <a:rPr lang="en-US" sz="2400" i="1" dirty="0" err="1">
                <a:latin typeface="Times New Roman" panose="02020603050405020304" pitchFamily="18" charset="0"/>
              </a:rPr>
              <a:t>mác</a:t>
            </a:r>
            <a:r>
              <a:rPr lang="en-US" sz="2400" i="1" dirty="0">
                <a:latin typeface="Times New Roman" panose="02020603050405020304" pitchFamily="18" charset="0"/>
              </a:rPr>
              <a:t> </a:t>
            </a:r>
            <a:r>
              <a:rPr lang="en-US" sz="2400" i="1" dirty="0" err="1">
                <a:latin typeface="Times New Roman" panose="02020603050405020304" pitchFamily="18" charset="0"/>
              </a:rPr>
              <a:t>biết</a:t>
            </a:r>
            <a:r>
              <a:rPr lang="en-US" sz="2400" i="1" dirty="0">
                <a:latin typeface="Times New Roman" panose="02020603050405020304" pitchFamily="18" charset="0"/>
              </a:rPr>
              <a:t> </a:t>
            </a:r>
            <a:r>
              <a:rPr lang="en-US" sz="2400" i="1" dirty="0" err="1">
                <a:latin typeface="Times New Roman" panose="02020603050405020304" pitchFamily="18" charset="0"/>
              </a:rPr>
              <a:t>là</a:t>
            </a:r>
            <a:r>
              <a:rPr lang="en-US" sz="2400" i="1" dirty="0">
                <a:latin typeface="Times New Roman" panose="02020603050405020304" pitchFamily="18" charset="0"/>
              </a:rPr>
              <a:t> </a:t>
            </a:r>
            <a:r>
              <a:rPr lang="en-US" sz="2400" i="1" dirty="0" err="1">
                <a:latin typeface="Times New Roman" panose="02020603050405020304" pitchFamily="18" charset="0"/>
              </a:rPr>
              <a:t>về</a:t>
            </a:r>
            <a:r>
              <a:rPr lang="en-US" sz="2400" i="1" dirty="0">
                <a:latin typeface="Times New Roman" panose="02020603050405020304" pitchFamily="18" charset="0"/>
              </a:rPr>
              <a:t> </a:t>
            </a:r>
            <a:r>
              <a:rPr lang="en-US" sz="2400" i="1" dirty="0" err="1">
                <a:latin typeface="Times New Roman" panose="02020603050405020304" pitchFamily="18" charset="0"/>
              </a:rPr>
              <a:t>đâu</a:t>
            </a:r>
            <a:r>
              <a:rPr lang="en-US" sz="2400" i="1" dirty="0">
                <a:latin typeface="Times New Roman" panose="02020603050405020304" pitchFamily="18" charset="0"/>
              </a:rPr>
              <a:t> ?</a:t>
            </a:r>
            <a:endParaRPr lang="en-US" sz="2400" i="1" dirty="0">
              <a:latin typeface="Times New Roman" panose="02020603050405020304" pitchFamily="18" charset="0"/>
            </a:endParaRPr>
          </a:p>
          <a:p>
            <a:pPr eaLnBrk="1" hangingPunct="1">
              <a:lnSpc>
                <a:spcPct val="90000"/>
              </a:lnSpc>
              <a:buFont typeface="Wingdings" panose="05000000000000000000" pitchFamily="2" charset="2"/>
              <a:buNone/>
            </a:pPr>
            <a:r>
              <a:rPr lang="en-US" sz="2400" i="1" dirty="0">
                <a:latin typeface="Times New Roman" panose="02020603050405020304" pitchFamily="18" charset="0"/>
              </a:rPr>
              <a:t>    </a:t>
            </a:r>
            <a:r>
              <a:rPr lang="en-US" sz="2400" i="1" dirty="0" err="1">
                <a:latin typeface="Times New Roman" panose="02020603050405020304" pitchFamily="18" charset="0"/>
              </a:rPr>
              <a:t>Buồn</a:t>
            </a:r>
            <a:r>
              <a:rPr lang="en-US" sz="2400" i="1" dirty="0">
                <a:latin typeface="Times New Roman" panose="02020603050405020304" pitchFamily="18" charset="0"/>
              </a:rPr>
              <a:t> </a:t>
            </a:r>
            <a:r>
              <a:rPr lang="en-US" sz="2400" i="1" dirty="0" err="1">
                <a:latin typeface="Times New Roman" panose="02020603050405020304" pitchFamily="18" charset="0"/>
              </a:rPr>
              <a:t>trông</a:t>
            </a:r>
            <a:r>
              <a:rPr lang="en-US" sz="2400" i="1" dirty="0">
                <a:latin typeface="Times New Roman" panose="02020603050405020304" pitchFamily="18" charset="0"/>
              </a:rPr>
              <a:t> </a:t>
            </a:r>
            <a:r>
              <a:rPr lang="en-US" sz="2400" i="1" dirty="0" err="1">
                <a:latin typeface="Times New Roman" panose="02020603050405020304" pitchFamily="18" charset="0"/>
              </a:rPr>
              <a:t>nội</a:t>
            </a:r>
            <a:r>
              <a:rPr lang="en-US" sz="2400" i="1" dirty="0">
                <a:latin typeface="Times New Roman" panose="02020603050405020304" pitchFamily="18" charset="0"/>
              </a:rPr>
              <a:t> </a:t>
            </a:r>
            <a:r>
              <a:rPr lang="en-US" sz="2400" i="1" dirty="0" err="1">
                <a:latin typeface="Times New Roman" panose="02020603050405020304" pitchFamily="18" charset="0"/>
              </a:rPr>
              <a:t>cỏ</a:t>
            </a:r>
            <a:r>
              <a:rPr lang="en-US" sz="2400" i="1" dirty="0">
                <a:latin typeface="Times New Roman" panose="02020603050405020304" pitchFamily="18" charset="0"/>
              </a:rPr>
              <a:t> </a:t>
            </a:r>
            <a:r>
              <a:rPr lang="en-US" sz="2400" i="1" dirty="0" err="1">
                <a:latin typeface="Times New Roman" panose="02020603050405020304" pitchFamily="18" charset="0"/>
              </a:rPr>
              <a:t>rầu</a:t>
            </a:r>
            <a:r>
              <a:rPr lang="en-US" sz="2400" i="1" dirty="0">
                <a:latin typeface="Times New Roman" panose="02020603050405020304" pitchFamily="18" charset="0"/>
              </a:rPr>
              <a:t> </a:t>
            </a:r>
            <a:r>
              <a:rPr lang="en-US" sz="2400" i="1" dirty="0" err="1">
                <a:latin typeface="Times New Roman" panose="02020603050405020304" pitchFamily="18" charset="0"/>
              </a:rPr>
              <a:t>rầu</a:t>
            </a:r>
            <a:r>
              <a:rPr lang="en-US" sz="2400" i="1" dirty="0">
                <a:latin typeface="Times New Roman" panose="02020603050405020304" pitchFamily="18" charset="0"/>
              </a:rPr>
              <a:t>,</a:t>
            </a:r>
            <a:endParaRPr lang="en-US" sz="2400" i="1" dirty="0">
              <a:latin typeface="Times New Roman" panose="02020603050405020304" pitchFamily="18" charset="0"/>
            </a:endParaRPr>
          </a:p>
          <a:p>
            <a:pPr eaLnBrk="1" hangingPunct="1">
              <a:lnSpc>
                <a:spcPct val="90000"/>
              </a:lnSpc>
              <a:buFont typeface="Wingdings" panose="05000000000000000000" pitchFamily="2" charset="2"/>
              <a:buNone/>
            </a:pPr>
            <a:r>
              <a:rPr lang="en-US" sz="2400" i="1" dirty="0" err="1">
                <a:latin typeface="Times New Roman" panose="02020603050405020304" pitchFamily="18" charset="0"/>
              </a:rPr>
              <a:t>Chân</a:t>
            </a:r>
            <a:r>
              <a:rPr lang="en-US" sz="2400" i="1" dirty="0">
                <a:latin typeface="Times New Roman" panose="02020603050405020304" pitchFamily="18" charset="0"/>
              </a:rPr>
              <a:t> </a:t>
            </a:r>
            <a:r>
              <a:rPr lang="en-US" sz="2400" i="1" dirty="0" err="1">
                <a:latin typeface="Times New Roman" panose="02020603050405020304" pitchFamily="18" charset="0"/>
              </a:rPr>
              <a:t>mây</a:t>
            </a:r>
            <a:r>
              <a:rPr lang="en-US" sz="2400" i="1" dirty="0">
                <a:latin typeface="Times New Roman" panose="02020603050405020304" pitchFamily="18" charset="0"/>
              </a:rPr>
              <a:t> </a:t>
            </a:r>
            <a:r>
              <a:rPr lang="en-US" sz="2400" i="1" dirty="0" err="1">
                <a:latin typeface="Times New Roman" panose="02020603050405020304" pitchFamily="18" charset="0"/>
              </a:rPr>
              <a:t>mạt</a:t>
            </a:r>
            <a:r>
              <a:rPr lang="en-US" sz="2400" i="1" dirty="0">
                <a:latin typeface="Times New Roman" panose="02020603050405020304" pitchFamily="18" charset="0"/>
              </a:rPr>
              <a:t> </a:t>
            </a:r>
            <a:r>
              <a:rPr lang="en-US" sz="2400" i="1" dirty="0" err="1">
                <a:latin typeface="Times New Roman" panose="02020603050405020304" pitchFamily="18" charset="0"/>
              </a:rPr>
              <a:t>đất</a:t>
            </a:r>
            <a:r>
              <a:rPr lang="en-US" sz="2400" i="1" dirty="0">
                <a:latin typeface="Times New Roman" panose="02020603050405020304" pitchFamily="18" charset="0"/>
              </a:rPr>
              <a:t> </a:t>
            </a:r>
            <a:r>
              <a:rPr lang="en-US" sz="2400" i="1" dirty="0" err="1">
                <a:latin typeface="Times New Roman" panose="02020603050405020304" pitchFamily="18" charset="0"/>
              </a:rPr>
              <a:t>một</a:t>
            </a:r>
            <a:r>
              <a:rPr lang="en-US" sz="2400" i="1" dirty="0">
                <a:latin typeface="Times New Roman" panose="02020603050405020304" pitchFamily="18" charset="0"/>
              </a:rPr>
              <a:t> </a:t>
            </a:r>
            <a:r>
              <a:rPr lang="en-US" sz="2400" i="1" dirty="0" err="1">
                <a:latin typeface="Times New Roman" panose="02020603050405020304" pitchFamily="18" charset="0"/>
              </a:rPr>
              <a:t>màu</a:t>
            </a:r>
            <a:r>
              <a:rPr lang="en-US" sz="2400" i="1" dirty="0">
                <a:latin typeface="Times New Roman" panose="02020603050405020304" pitchFamily="18" charset="0"/>
              </a:rPr>
              <a:t> </a:t>
            </a:r>
            <a:r>
              <a:rPr lang="en-US" sz="2400" i="1" dirty="0" err="1">
                <a:latin typeface="Times New Roman" panose="02020603050405020304" pitchFamily="18" charset="0"/>
              </a:rPr>
              <a:t>xanh</a:t>
            </a:r>
            <a:r>
              <a:rPr lang="en-US" sz="2400" i="1" dirty="0">
                <a:latin typeface="Times New Roman" panose="02020603050405020304" pitchFamily="18" charset="0"/>
              </a:rPr>
              <a:t> </a:t>
            </a:r>
            <a:r>
              <a:rPr lang="en-US" sz="2400" i="1" dirty="0" err="1">
                <a:latin typeface="Times New Roman" panose="02020603050405020304" pitchFamily="18" charset="0"/>
              </a:rPr>
              <a:t>xanh</a:t>
            </a:r>
            <a:r>
              <a:rPr lang="en-US" sz="2400" i="1" dirty="0">
                <a:latin typeface="Times New Roman" panose="02020603050405020304" pitchFamily="18" charset="0"/>
              </a:rPr>
              <a:t>.</a:t>
            </a:r>
            <a:endParaRPr lang="en-US" sz="2400" i="1" dirty="0">
              <a:latin typeface="Times New Roman" panose="02020603050405020304" pitchFamily="18" charset="0"/>
            </a:endParaRPr>
          </a:p>
          <a:p>
            <a:pPr eaLnBrk="1" hangingPunct="1">
              <a:lnSpc>
                <a:spcPct val="90000"/>
              </a:lnSpc>
              <a:buFont typeface="Wingdings" panose="05000000000000000000" pitchFamily="2" charset="2"/>
              <a:buNone/>
            </a:pPr>
            <a:r>
              <a:rPr lang="en-US" sz="2400" i="1" dirty="0">
                <a:latin typeface="Times New Roman" panose="02020603050405020304" pitchFamily="18" charset="0"/>
              </a:rPr>
              <a:t>    </a:t>
            </a:r>
            <a:r>
              <a:rPr lang="en-US" sz="2400" i="1" dirty="0" err="1">
                <a:latin typeface="Times New Roman" panose="02020603050405020304" pitchFamily="18" charset="0"/>
              </a:rPr>
              <a:t>Buồn</a:t>
            </a:r>
            <a:r>
              <a:rPr lang="en-US" sz="2400" i="1" dirty="0">
                <a:latin typeface="Times New Roman" panose="02020603050405020304" pitchFamily="18" charset="0"/>
              </a:rPr>
              <a:t> </a:t>
            </a:r>
            <a:r>
              <a:rPr lang="en-US" sz="2400" i="1" dirty="0" err="1">
                <a:latin typeface="Times New Roman" panose="02020603050405020304" pitchFamily="18" charset="0"/>
              </a:rPr>
              <a:t>trông</a:t>
            </a:r>
            <a:r>
              <a:rPr lang="en-US" sz="2400" i="1" dirty="0">
                <a:latin typeface="Times New Roman" panose="02020603050405020304" pitchFamily="18" charset="0"/>
              </a:rPr>
              <a:t> </a:t>
            </a:r>
            <a:r>
              <a:rPr lang="en-US" sz="2400" i="1" dirty="0" err="1">
                <a:latin typeface="Times New Roman" panose="02020603050405020304" pitchFamily="18" charset="0"/>
              </a:rPr>
              <a:t>gió</a:t>
            </a:r>
            <a:r>
              <a:rPr lang="en-US" sz="2400" i="1" dirty="0">
                <a:latin typeface="Times New Roman" panose="02020603050405020304" pitchFamily="18" charset="0"/>
              </a:rPr>
              <a:t> </a:t>
            </a:r>
            <a:r>
              <a:rPr lang="en-US" sz="2400" i="1" dirty="0" err="1">
                <a:latin typeface="Times New Roman" panose="02020603050405020304" pitchFamily="18" charset="0"/>
              </a:rPr>
              <a:t>cuốn</a:t>
            </a:r>
            <a:r>
              <a:rPr lang="en-US" sz="2400" i="1" dirty="0">
                <a:latin typeface="Times New Roman" panose="02020603050405020304" pitchFamily="18" charset="0"/>
              </a:rPr>
              <a:t> </a:t>
            </a:r>
            <a:r>
              <a:rPr lang="en-US" sz="2400" i="1" dirty="0" err="1">
                <a:latin typeface="Times New Roman" panose="02020603050405020304" pitchFamily="18" charset="0"/>
              </a:rPr>
              <a:t>mặt</a:t>
            </a:r>
            <a:r>
              <a:rPr lang="en-US" sz="2400" i="1" dirty="0">
                <a:latin typeface="Times New Roman" panose="02020603050405020304" pitchFamily="18" charset="0"/>
              </a:rPr>
              <a:t> </a:t>
            </a:r>
            <a:r>
              <a:rPr lang="en-US" sz="2400" i="1" dirty="0" err="1">
                <a:latin typeface="Times New Roman" panose="02020603050405020304" pitchFamily="18" charset="0"/>
              </a:rPr>
              <a:t>duềnh</a:t>
            </a:r>
            <a:r>
              <a:rPr lang="en-US" sz="2400" i="1" dirty="0">
                <a:latin typeface="Times New Roman" panose="02020603050405020304" pitchFamily="18" charset="0"/>
              </a:rPr>
              <a:t>,</a:t>
            </a:r>
            <a:endParaRPr lang="en-US" sz="2400" i="1" dirty="0">
              <a:latin typeface="Times New Roman" panose="02020603050405020304" pitchFamily="18" charset="0"/>
            </a:endParaRPr>
          </a:p>
          <a:p>
            <a:pPr eaLnBrk="1" hangingPunct="1">
              <a:lnSpc>
                <a:spcPct val="90000"/>
              </a:lnSpc>
              <a:buFont typeface="Wingdings" panose="05000000000000000000" pitchFamily="2" charset="2"/>
              <a:buNone/>
            </a:pPr>
            <a:r>
              <a:rPr lang="en-US" sz="2400" i="1" dirty="0" err="1">
                <a:latin typeface="Times New Roman" panose="02020603050405020304" pitchFamily="18" charset="0"/>
              </a:rPr>
              <a:t>Ầm</a:t>
            </a:r>
            <a:r>
              <a:rPr lang="en-US" sz="2400" i="1" dirty="0">
                <a:latin typeface="Times New Roman" panose="02020603050405020304" pitchFamily="18" charset="0"/>
              </a:rPr>
              <a:t> </a:t>
            </a:r>
            <a:r>
              <a:rPr lang="en-US" sz="2400" i="1" dirty="0" err="1">
                <a:latin typeface="Times New Roman" panose="02020603050405020304" pitchFamily="18" charset="0"/>
              </a:rPr>
              <a:t>ầm</a:t>
            </a:r>
            <a:r>
              <a:rPr lang="en-US" sz="2400" i="1" dirty="0">
                <a:latin typeface="Times New Roman" panose="02020603050405020304" pitchFamily="18" charset="0"/>
              </a:rPr>
              <a:t> </a:t>
            </a:r>
            <a:r>
              <a:rPr lang="en-US" sz="2400" i="1" dirty="0" err="1">
                <a:latin typeface="Times New Roman" panose="02020603050405020304" pitchFamily="18" charset="0"/>
              </a:rPr>
              <a:t>tiếng</a:t>
            </a:r>
            <a:r>
              <a:rPr lang="en-US" sz="2400" i="1" dirty="0">
                <a:latin typeface="Times New Roman" panose="02020603050405020304" pitchFamily="18" charset="0"/>
              </a:rPr>
              <a:t> </a:t>
            </a:r>
            <a:r>
              <a:rPr lang="en-US" sz="2400" i="1" dirty="0" err="1">
                <a:latin typeface="Times New Roman" panose="02020603050405020304" pitchFamily="18" charset="0"/>
              </a:rPr>
              <a:t>sóng</a:t>
            </a:r>
            <a:r>
              <a:rPr lang="en-US" sz="2400" i="1" dirty="0">
                <a:latin typeface="Times New Roman" panose="02020603050405020304" pitchFamily="18" charset="0"/>
              </a:rPr>
              <a:t> </a:t>
            </a:r>
            <a:r>
              <a:rPr lang="en-US" sz="2400" i="1" dirty="0" err="1">
                <a:latin typeface="Times New Roman" panose="02020603050405020304" pitchFamily="18" charset="0"/>
              </a:rPr>
              <a:t>kêu</a:t>
            </a:r>
            <a:r>
              <a:rPr lang="en-US" sz="2400" i="1" dirty="0">
                <a:latin typeface="Times New Roman" panose="02020603050405020304" pitchFamily="18" charset="0"/>
              </a:rPr>
              <a:t> </a:t>
            </a:r>
            <a:r>
              <a:rPr lang="en-US" sz="2400" i="1" dirty="0" err="1">
                <a:latin typeface="Times New Roman" panose="02020603050405020304" pitchFamily="18" charset="0"/>
              </a:rPr>
              <a:t>quanh</a:t>
            </a:r>
            <a:r>
              <a:rPr lang="en-US" sz="2400" i="1" dirty="0">
                <a:latin typeface="Times New Roman" panose="02020603050405020304" pitchFamily="18" charset="0"/>
              </a:rPr>
              <a:t> </a:t>
            </a:r>
            <a:r>
              <a:rPr lang="en-US" sz="2400" i="1" dirty="0" err="1">
                <a:latin typeface="Times New Roman" panose="02020603050405020304" pitchFamily="18" charset="0"/>
              </a:rPr>
              <a:t>ghế</a:t>
            </a:r>
            <a:r>
              <a:rPr lang="en-US" sz="2400" i="1" dirty="0">
                <a:latin typeface="Times New Roman" panose="02020603050405020304" pitchFamily="18" charset="0"/>
              </a:rPr>
              <a:t> </a:t>
            </a:r>
            <a:r>
              <a:rPr lang="en-US" sz="2400" i="1" dirty="0" err="1">
                <a:latin typeface="Times New Roman" panose="02020603050405020304" pitchFamily="18" charset="0"/>
              </a:rPr>
              <a:t>ngồi</a:t>
            </a:r>
            <a:r>
              <a:rPr lang="en-US" sz="2400" i="1" dirty="0">
                <a:latin typeface="Times New Roman" panose="02020603050405020304" pitchFamily="18" charset="0"/>
              </a:rPr>
              <a:t>.</a:t>
            </a:r>
            <a:endParaRPr lang="en-US" sz="2400" i="1" dirty="0">
              <a:latin typeface="Times New Roman" panose="02020603050405020304" pitchFamily="18" charset="0"/>
            </a:endParaRPr>
          </a:p>
        </p:txBody>
      </p:sp>
      <p:pic>
        <p:nvPicPr>
          <p:cNvPr id="18" name="Hình ảnh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217669" y="-758906"/>
            <a:ext cx="3833505" cy="3830352"/>
          </a:xfrm>
          <a:prstGeom prst="ellipse">
            <a:avLst/>
          </a:prstGeom>
          <a:ln>
            <a:noFill/>
          </a:ln>
          <a:effectLst>
            <a:softEdge rad="112500"/>
          </a:effectLst>
        </p:spPr>
      </p:pic>
      <p:sp>
        <p:nvSpPr>
          <p:cNvPr id="2" name="Rectangle 1"/>
          <p:cNvSpPr/>
          <p:nvPr/>
        </p:nvSpPr>
        <p:spPr>
          <a:xfrm>
            <a:off x="5491781" y="948912"/>
            <a:ext cx="3948054" cy="1938992"/>
          </a:xfrm>
          <a:prstGeom prst="rect">
            <a:avLst/>
          </a:prstGeom>
        </p:spPr>
        <p:txBody>
          <a:bodyPr wrap="square">
            <a:spAutoFit/>
          </a:bodyPr>
          <a:lstStyle/>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KIỀU Ở LẦU </a:t>
            </a:r>
            <a:endParaRPr lang="en-US" sz="4000" b="1" dirty="0">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NGƯNG BÍCH</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9217" y="197966"/>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325"/>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ĐỌC- </a:t>
              </a:r>
              <a:r>
                <a:rPr lang="vi-VN" sz="2400" b="1" dirty="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p:cNvGrpSpPr/>
          <p:nvPr/>
        </p:nvGrpSpPr>
        <p:grpSpPr>
          <a:xfrm>
            <a:off x="319937" y="693325"/>
            <a:ext cx="5776087" cy="496647"/>
            <a:chOff x="644526" y="2766774"/>
            <a:chExt cx="11553677" cy="993289"/>
          </a:xfrm>
        </p:grpSpPr>
        <p:sp>
          <p:nvSpPr>
            <p:cNvPr id="18" name="TextBox 17"/>
            <p:cNvSpPr txBox="1"/>
            <p:nvPr/>
          </p:nvSpPr>
          <p:spPr>
            <a:xfrm>
              <a:off x="1906586" y="2766774"/>
              <a:ext cx="10291617" cy="923325"/>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0" name="TextBox 19"/>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1" name="TextBox 26"/>
          <p:cNvSpPr txBox="1">
            <a:spLocks noChangeArrowheads="1"/>
          </p:cNvSpPr>
          <p:nvPr/>
        </p:nvSpPr>
        <p:spPr bwMode="auto">
          <a:xfrm>
            <a:off x="4783015" y="2001769"/>
            <a:ext cx="7202659" cy="435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5810" tIns="52905" rIns="105810" bIns="529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Char char="§"/>
            </a:pPr>
            <a:r>
              <a:rPr lang="en-US" sz="2400" i="1" dirty="0" err="1">
                <a:latin typeface="Times New Roman" panose="02020603050405020304" pitchFamily="18" charset="0"/>
              </a:rPr>
              <a:t>Vị</a:t>
            </a:r>
            <a:r>
              <a:rPr lang="en-US" sz="2400" i="1" dirty="0">
                <a:latin typeface="Times New Roman" panose="02020603050405020304" pitchFamily="18" charset="0"/>
              </a:rPr>
              <a:t> </a:t>
            </a:r>
            <a:r>
              <a:rPr lang="en-US" sz="2400" i="1" dirty="0" err="1">
                <a:latin typeface="Times New Roman" panose="02020603050405020304" pitchFamily="18" charset="0"/>
              </a:rPr>
              <a:t>trí</a:t>
            </a:r>
            <a:r>
              <a:rPr lang="en-US" sz="2400" i="1" dirty="0">
                <a:latin typeface="Times New Roman" panose="02020603050405020304" pitchFamily="18" charset="0"/>
              </a:rPr>
              <a:t>: </a:t>
            </a:r>
            <a:r>
              <a:rPr lang="en-US" sz="2400" i="1" dirty="0" err="1">
                <a:latin typeface="Times New Roman" panose="02020603050405020304" pitchFamily="18" charset="0"/>
              </a:rPr>
              <a:t>nằm</a:t>
            </a:r>
            <a:r>
              <a:rPr lang="en-US" sz="2400" i="1" dirty="0">
                <a:latin typeface="Times New Roman" panose="02020603050405020304" pitchFamily="18" charset="0"/>
              </a:rPr>
              <a:t> ở </a:t>
            </a:r>
            <a:r>
              <a:rPr lang="en-US" sz="2400" i="1" dirty="0" err="1">
                <a:latin typeface="Times New Roman" panose="02020603050405020304" pitchFamily="18" charset="0"/>
              </a:rPr>
              <a:t>phần</a:t>
            </a:r>
            <a:r>
              <a:rPr lang="en-US" sz="2400" i="1" dirty="0">
                <a:latin typeface="Times New Roman" panose="02020603050405020304" pitchFamily="18" charset="0"/>
              </a:rPr>
              <a:t> 2: </a:t>
            </a:r>
            <a:r>
              <a:rPr lang="en-US" sz="2400" i="1" dirty="0" err="1">
                <a:solidFill>
                  <a:srgbClr val="FF0000"/>
                </a:solidFill>
                <a:latin typeface="Times New Roman" panose="02020603050405020304" pitchFamily="18" charset="0"/>
              </a:rPr>
              <a:t>Gia</a:t>
            </a:r>
            <a:r>
              <a:rPr lang="en-US" sz="2400" i="1" dirty="0">
                <a:solidFill>
                  <a:srgbClr val="FF0000"/>
                </a:solidFill>
                <a:latin typeface="Times New Roman" panose="02020603050405020304" pitchFamily="18" charset="0"/>
              </a:rPr>
              <a:t> </a:t>
            </a:r>
            <a:r>
              <a:rPr lang="en-US" sz="2400" i="1" dirty="0" err="1">
                <a:solidFill>
                  <a:srgbClr val="FF0000"/>
                </a:solidFill>
                <a:latin typeface="Times New Roman" panose="02020603050405020304" pitchFamily="18" charset="0"/>
              </a:rPr>
              <a:t>biến</a:t>
            </a:r>
            <a:r>
              <a:rPr lang="en-US" sz="2400" i="1" dirty="0">
                <a:solidFill>
                  <a:srgbClr val="FF0000"/>
                </a:solidFill>
                <a:latin typeface="Times New Roman" panose="02020603050405020304" pitchFamily="18" charset="0"/>
              </a:rPr>
              <a:t> </a:t>
            </a:r>
            <a:r>
              <a:rPr lang="en-US" sz="2400" i="1" dirty="0" err="1">
                <a:solidFill>
                  <a:srgbClr val="FF0000"/>
                </a:solidFill>
                <a:latin typeface="Times New Roman" panose="02020603050405020304" pitchFamily="18" charset="0"/>
              </a:rPr>
              <a:t>và</a:t>
            </a:r>
            <a:r>
              <a:rPr lang="en-US" sz="2400" i="1" dirty="0">
                <a:solidFill>
                  <a:srgbClr val="FF0000"/>
                </a:solidFill>
                <a:latin typeface="Times New Roman" panose="02020603050405020304" pitchFamily="18" charset="0"/>
              </a:rPr>
              <a:t> </a:t>
            </a:r>
            <a:r>
              <a:rPr lang="en-US" sz="2400" i="1" dirty="0" err="1">
                <a:solidFill>
                  <a:srgbClr val="FF0000"/>
                </a:solidFill>
                <a:latin typeface="Times New Roman" panose="02020603050405020304" pitchFamily="18" charset="0"/>
              </a:rPr>
              <a:t>lưu</a:t>
            </a:r>
            <a:r>
              <a:rPr lang="en-US" sz="2400" i="1" dirty="0">
                <a:solidFill>
                  <a:srgbClr val="FF0000"/>
                </a:solidFill>
                <a:latin typeface="Times New Roman" panose="02020603050405020304" pitchFamily="18" charset="0"/>
              </a:rPr>
              <a:t> </a:t>
            </a:r>
            <a:r>
              <a:rPr lang="en-US" sz="2400" i="1" dirty="0" err="1">
                <a:solidFill>
                  <a:srgbClr val="FF0000"/>
                </a:solidFill>
                <a:latin typeface="Times New Roman" panose="02020603050405020304" pitchFamily="18" charset="0"/>
              </a:rPr>
              <a:t>lạc</a:t>
            </a:r>
            <a:r>
              <a:rPr lang="en-US" sz="2400" i="1" dirty="0">
                <a:latin typeface="Times New Roman" panose="02020603050405020304" pitchFamily="18" charset="0"/>
              </a:rPr>
              <a:t>, </a:t>
            </a:r>
            <a:r>
              <a:rPr lang="en-US" sz="2400" i="1" dirty="0" err="1">
                <a:latin typeface="Times New Roman" panose="02020603050405020304" pitchFamily="18" charset="0"/>
              </a:rPr>
              <a:t>gồm</a:t>
            </a:r>
            <a:r>
              <a:rPr lang="en-US" sz="2400" i="1" dirty="0">
                <a:latin typeface="Times New Roman" panose="02020603050405020304" pitchFamily="18" charset="0"/>
              </a:rPr>
              <a:t> 22 </a:t>
            </a:r>
            <a:r>
              <a:rPr lang="en-US" sz="2400" i="1" dirty="0" err="1">
                <a:latin typeface="Times New Roman" panose="02020603050405020304" pitchFamily="18" charset="0"/>
              </a:rPr>
              <a:t>câu</a:t>
            </a:r>
            <a:r>
              <a:rPr lang="en-US" sz="2400" i="1" dirty="0">
                <a:latin typeface="Times New Roman" panose="02020603050405020304" pitchFamily="18" charset="0"/>
              </a:rPr>
              <a:t> (</a:t>
            </a:r>
            <a:r>
              <a:rPr lang="en-US" sz="2400" i="1" dirty="0" err="1">
                <a:latin typeface="Times New Roman" panose="02020603050405020304" pitchFamily="18" charset="0"/>
              </a:rPr>
              <a:t>từ</a:t>
            </a:r>
            <a:r>
              <a:rPr lang="en-US" sz="2400" i="1" dirty="0">
                <a:latin typeface="Times New Roman" panose="02020603050405020304" pitchFamily="18" charset="0"/>
              </a:rPr>
              <a:t> </a:t>
            </a:r>
            <a:r>
              <a:rPr lang="en-US" sz="2400" i="1" dirty="0" err="1">
                <a:latin typeface="Times New Roman" panose="02020603050405020304" pitchFamily="18" charset="0"/>
              </a:rPr>
              <a:t>câu</a:t>
            </a:r>
            <a:r>
              <a:rPr lang="en-US" sz="2400" i="1" dirty="0">
                <a:latin typeface="Times New Roman" panose="02020603050405020304" pitchFamily="18" charset="0"/>
              </a:rPr>
              <a:t> 1033-1054).</a:t>
            </a:r>
            <a:endParaRPr lang="en-US" sz="2400" i="1" dirty="0">
              <a:latin typeface="Times New Roman" panose="02020603050405020304" pitchFamily="18" charset="0"/>
            </a:endParaRPr>
          </a:p>
          <a:p>
            <a:pPr algn="just">
              <a:spcBef>
                <a:spcPct val="50000"/>
              </a:spcBef>
              <a:buFont typeface="Wingdings" panose="05000000000000000000" pitchFamily="2" charset="2"/>
              <a:buChar char="§"/>
            </a:pPr>
            <a:r>
              <a:rPr lang="en-US" sz="2400" i="1" dirty="0" err="1">
                <a:latin typeface="Times New Roman" panose="02020603050405020304" pitchFamily="18" charset="0"/>
              </a:rPr>
              <a:t>Nội</a:t>
            </a:r>
            <a:r>
              <a:rPr lang="en-US" sz="2400" i="1" dirty="0">
                <a:latin typeface="Times New Roman" panose="02020603050405020304" pitchFamily="18" charset="0"/>
              </a:rPr>
              <a:t> dung: </a:t>
            </a:r>
            <a:r>
              <a:rPr lang="vi-VN" sz="2400" i="1" dirty="0">
                <a:latin typeface="Times New Roman" panose="02020603050405020304" pitchFamily="18" charset="0"/>
              </a:rPr>
              <a:t>Sau khi bị Mã Giám Sinh lừa gạt, làm nhục, bị Tú bà mắng nhiếc, Kiều nhất quyết không chịu tiếp khách làng chơi, không chịu chấp nhận cuộc sống lầu xanh. Đau đớn, phẫn uất, tủi nhục nàng định tự vẫn. Tú bà sợ mất vốn bèn lựa lời khuyên giải, dụ dỗ Kiều. Mụ vờ chăm sóc thuốc thang, hứa hẹn khi nàng bình phục sẽ gả nàng cho người tử tế. Tú bà đưa Kiều ra sống riêng ở lầu Ngưng Bích, thực chất là giam lỏng nàng để thực hiện âm mưu mới đê tiện hơn, tàn bạo hơn.</a:t>
            </a:r>
            <a:endParaRPr lang="en-US" sz="2400" i="1" dirty="0">
              <a:latin typeface="Times New Roman" panose="02020603050405020304" pitchFamily="18" charset="0"/>
            </a:endParaRPr>
          </a:p>
        </p:txBody>
      </p:sp>
      <p:sp>
        <p:nvSpPr>
          <p:cNvPr id="22" name="Rectangle 21"/>
          <p:cNvSpPr/>
          <p:nvPr/>
        </p:nvSpPr>
        <p:spPr>
          <a:xfrm>
            <a:off x="6825712" y="1270605"/>
            <a:ext cx="3117264" cy="584773"/>
          </a:xfrm>
          <a:prstGeom prst="rect">
            <a:avLst/>
          </a:prstGeom>
          <a:solidFill>
            <a:schemeClr val="accent5">
              <a:lumMod val="20000"/>
              <a:lumOff val="80000"/>
            </a:schemeClr>
          </a:solidFill>
        </p:spPr>
        <p:txBody>
          <a:bodyPr wrap="square" lIns="91348" tIns="45719" rIns="91348" bIns="45719">
            <a:spAutoFit/>
          </a:bodyPr>
          <a:lstStyle/>
          <a:p>
            <a:pPr algn="ctr" defTabSz="913130"/>
            <a:r>
              <a:rPr lang="en-SG" sz="3200" b="1" i="1" dirty="0" err="1">
                <a:latin typeface="Times New Roman" panose="02020603050405020304" pitchFamily="18" charset="0"/>
                <a:cs typeface="Times New Roman" panose="02020603050405020304" pitchFamily="18" charset="0"/>
              </a:rPr>
              <a:t>Vị</a:t>
            </a:r>
            <a:r>
              <a:rPr lang="en-SG" sz="3200" b="1" i="1" dirty="0">
                <a:latin typeface="Times New Roman" panose="02020603050405020304" pitchFamily="18" charset="0"/>
                <a:cs typeface="Times New Roman" panose="02020603050405020304" pitchFamily="18" charset="0"/>
              </a:rPr>
              <a:t> </a:t>
            </a:r>
            <a:r>
              <a:rPr lang="en-SG" sz="3200" b="1" i="1" dirty="0" err="1">
                <a:latin typeface="Times New Roman" panose="02020603050405020304" pitchFamily="18" charset="0"/>
                <a:cs typeface="Times New Roman" panose="02020603050405020304" pitchFamily="18" charset="0"/>
              </a:rPr>
              <a:t>Trí</a:t>
            </a:r>
            <a:r>
              <a:rPr lang="en-SG" sz="3200" b="1" i="1" dirty="0">
                <a:latin typeface="Times New Roman" panose="02020603050405020304" pitchFamily="18" charset="0"/>
                <a:cs typeface="Times New Roman" panose="02020603050405020304" pitchFamily="18" charset="0"/>
              </a:rPr>
              <a:t>, </a:t>
            </a:r>
            <a:r>
              <a:rPr lang="en-SG" sz="3200" b="1" i="1" dirty="0" err="1">
                <a:latin typeface="Times New Roman" panose="02020603050405020304" pitchFamily="18" charset="0"/>
                <a:cs typeface="Times New Roman" panose="02020603050405020304" pitchFamily="18" charset="0"/>
              </a:rPr>
              <a:t>nội</a:t>
            </a:r>
            <a:r>
              <a:rPr lang="en-SG" sz="3200" b="1" i="1" dirty="0">
                <a:latin typeface="Times New Roman" panose="02020603050405020304" pitchFamily="18" charset="0"/>
                <a:cs typeface="Times New Roman" panose="02020603050405020304" pitchFamily="18" charset="0"/>
              </a:rPr>
              <a:t> dung</a:t>
            </a:r>
            <a:endParaRPr lang="en-SG" sz="3200" b="1" i="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backgroundRemoval t="0" b="100000" l="0" r="89831">
                        <a14:foregroundMark x1="52119" y1="18224" x2="63136" y2="50467"/>
                        <a14:foregroundMark x1="847" y1="94393" x2="847" y2="98131"/>
                        <a14:foregroundMark x1="60593" y1="935" x2="60593" y2="935"/>
                        <a14:foregroundMark x1="67373" y1="7477" x2="72034" y2="4206"/>
                        <a14:foregroundMark x1="62288" y1="23364" x2="65254" y2="34579"/>
                        <a14:foregroundMark x1="67373" y1="42056" x2="67797" y2="47196"/>
                        <a14:foregroundMark x1="68220" y1="52336" x2="67797" y2="55607"/>
                      </a14:backgroundRemoval>
                    </a14:imgEffect>
                  </a14:imgLayer>
                </a14:imgProps>
              </a:ext>
              <a:ext uri="{28A0092B-C50C-407E-A947-70E740481C1C}">
                <a14:useLocalDpi xmlns:a14="http://schemas.microsoft.com/office/drawing/2010/main" val="0"/>
              </a:ext>
            </a:extLst>
          </a:blip>
          <a:stretch>
            <a:fillRect/>
          </a:stretch>
        </p:blipFill>
        <p:spPr>
          <a:xfrm>
            <a:off x="0" y="1270605"/>
            <a:ext cx="6161800" cy="55873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9217" y="197966"/>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325"/>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ĐỌC- </a:t>
              </a:r>
              <a:r>
                <a:rPr lang="vi-VN" sz="2400" b="1" dirty="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p:cNvGrpSpPr/>
          <p:nvPr/>
        </p:nvGrpSpPr>
        <p:grpSpPr>
          <a:xfrm>
            <a:off x="319937" y="693325"/>
            <a:ext cx="5776087" cy="496647"/>
            <a:chOff x="644526" y="2766774"/>
            <a:chExt cx="11553677" cy="993289"/>
          </a:xfrm>
        </p:grpSpPr>
        <p:sp>
          <p:nvSpPr>
            <p:cNvPr id="18" name="TextBox 17"/>
            <p:cNvSpPr txBox="1"/>
            <p:nvPr/>
          </p:nvSpPr>
          <p:spPr>
            <a:xfrm>
              <a:off x="1906586" y="2766774"/>
              <a:ext cx="10291617" cy="923325"/>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0" name="TextBox 19"/>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2" name="Rectangle 21"/>
          <p:cNvSpPr/>
          <p:nvPr/>
        </p:nvSpPr>
        <p:spPr>
          <a:xfrm>
            <a:off x="7418835" y="1080401"/>
            <a:ext cx="1929360" cy="584773"/>
          </a:xfrm>
          <a:prstGeom prst="rect">
            <a:avLst/>
          </a:prstGeom>
          <a:solidFill>
            <a:schemeClr val="accent5">
              <a:lumMod val="20000"/>
              <a:lumOff val="80000"/>
            </a:schemeClr>
          </a:solidFill>
        </p:spPr>
        <p:txBody>
          <a:bodyPr wrap="square" lIns="91348" tIns="45719" rIns="91348" bIns="45719">
            <a:spAutoFit/>
          </a:bodyPr>
          <a:lstStyle/>
          <a:p>
            <a:pPr algn="ctr" defTabSz="913130"/>
            <a:r>
              <a:rPr lang="en-SG" sz="3200" b="1" i="1" dirty="0" err="1">
                <a:solidFill>
                  <a:prstClr val="black"/>
                </a:solidFill>
                <a:latin typeface="Times New Roman" panose="02020603050405020304" pitchFamily="18" charset="0"/>
                <a:cs typeface="Times New Roman" panose="02020603050405020304" pitchFamily="18" charset="0"/>
              </a:rPr>
              <a:t>Bố</a:t>
            </a:r>
            <a:r>
              <a:rPr lang="en-SG" sz="3200" b="1" i="1" dirty="0">
                <a:solidFill>
                  <a:prstClr val="black"/>
                </a:solidFill>
                <a:latin typeface="Times New Roman" panose="02020603050405020304" pitchFamily="18" charset="0"/>
                <a:cs typeface="Times New Roman" panose="02020603050405020304" pitchFamily="18" charset="0"/>
              </a:rPr>
              <a:t> </a:t>
            </a:r>
            <a:r>
              <a:rPr lang="en-SG" sz="3200" b="1" i="1" dirty="0" err="1">
                <a:solidFill>
                  <a:prstClr val="black"/>
                </a:solidFill>
                <a:latin typeface="Times New Roman" panose="02020603050405020304" pitchFamily="18" charset="0"/>
                <a:cs typeface="Times New Roman" panose="02020603050405020304" pitchFamily="18" charset="0"/>
              </a:rPr>
              <a:t>cục</a:t>
            </a:r>
            <a:endParaRPr lang="en-SG" sz="3200" b="1" i="1" dirty="0">
              <a:solidFill>
                <a:prstClr val="black"/>
              </a:solidFill>
              <a:latin typeface="Times New Roman" panose="02020603050405020304" pitchFamily="18" charset="0"/>
              <a:cs typeface="Times New Roman" panose="02020603050405020304" pitchFamily="18" charset="0"/>
            </a:endParaRPr>
          </a:p>
        </p:txBody>
      </p:sp>
      <p:graphicFrame>
        <p:nvGraphicFramePr>
          <p:cNvPr id="26" name="Diagram 25"/>
          <p:cNvGraphicFramePr/>
          <p:nvPr/>
        </p:nvGraphicFramePr>
        <p:xfrm>
          <a:off x="4831609" y="1770050"/>
          <a:ext cx="6775824" cy="467260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27" name="Picture 26"/>
          <p:cNvPicPr>
            <a:picLocks noChangeAspect="1"/>
          </p:cNvPicPr>
          <p:nvPr/>
        </p:nvPicPr>
        <p:blipFill>
          <a:blip r:embed="rId6">
            <a:extLst>
              <a:ext uri="{BEBA8EAE-BF5A-486C-A8C5-ECC9F3942E4B}">
                <a14:imgProps xmlns:a14="http://schemas.microsoft.com/office/drawing/2010/main">
                  <a14:imgLayer r:embed="rId7">
                    <a14:imgEffect>
                      <a14:backgroundRemoval t="0" b="100000" l="0" r="89831">
                        <a14:foregroundMark x1="52119" y1="18224" x2="63136" y2="50467"/>
                        <a14:foregroundMark x1="847" y1="94393" x2="847" y2="98131"/>
                        <a14:foregroundMark x1="60593" y1="935" x2="60593" y2="935"/>
                        <a14:foregroundMark x1="67373" y1="7477" x2="72034" y2="4206"/>
                        <a14:foregroundMark x1="62288" y1="23364" x2="65254" y2="34579"/>
                        <a14:foregroundMark x1="67373" y1="42056" x2="67797" y2="47196"/>
                        <a14:foregroundMark x1="68220" y1="52336" x2="67797" y2="55607"/>
                      </a14:backgroundRemoval>
                    </a14:imgEffect>
                  </a14:imgLayer>
                </a14:imgProps>
              </a:ext>
              <a:ext uri="{28A0092B-C50C-407E-A947-70E740481C1C}">
                <a14:useLocalDpi xmlns:a14="http://schemas.microsoft.com/office/drawing/2010/main" val="0"/>
              </a:ext>
            </a:extLst>
          </a:blip>
          <a:stretch>
            <a:fillRect/>
          </a:stretch>
        </p:blipFill>
        <p:spPr>
          <a:xfrm>
            <a:off x="0" y="1270605"/>
            <a:ext cx="6161800" cy="55873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Graphic spid="26"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9217" y="197966"/>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p:cNvGrpSpPr/>
          <p:nvPr/>
        </p:nvGrpSpPr>
        <p:grpSpPr>
          <a:xfrm>
            <a:off x="319937" y="693325"/>
            <a:ext cx="9956827" cy="496647"/>
            <a:chOff x="644526" y="2766774"/>
            <a:chExt cx="19916245" cy="993289"/>
          </a:xfrm>
        </p:grpSpPr>
        <p:sp>
          <p:nvSpPr>
            <p:cNvPr id="18" name="TextBox 17"/>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Hoàn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cô</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đơn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buồn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tủi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ở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lầu</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Bích</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0" name="TextBox 19"/>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3" name="Rectangle 3"/>
          <p:cNvSpPr txBox="1">
            <a:spLocks noRot="1" noChangeArrowheads="1"/>
          </p:cNvSpPr>
          <p:nvPr/>
        </p:nvSpPr>
        <p:spPr>
          <a:xfrm>
            <a:off x="476215" y="1618099"/>
            <a:ext cx="6155729" cy="2634018"/>
          </a:xfrm>
          <a:prstGeom prst="rect">
            <a:avLst/>
          </a:prstGeom>
        </p:spPr>
        <p:txBody>
          <a:bodyPr rtlCol="0">
            <a:noAutofit/>
          </a:bodyPr>
          <a:lstStyle>
            <a:lvl1pPr marL="407670" indent="-407670" algn="l" defTabSz="108648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3285" indent="-339725" algn="l" defTabSz="1086485"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8900" indent="-271780" algn="l" defTabSz="10864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2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38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94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0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606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8990"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indent="-182880">
              <a:lnSpc>
                <a:spcPct val="150000"/>
              </a:lnSpc>
              <a:buClr>
                <a:schemeClr val="accent6">
                  <a:lumMod val="75000"/>
                </a:schemeClr>
              </a:buClr>
              <a:buFont typeface="Arial" panose="020B0604020202020204" pitchFamily="34" charset="0"/>
              <a:buNone/>
              <a:defRPr/>
            </a:pPr>
            <a:r>
              <a:rPr lang="en-US" sz="2800" i="1" dirty="0">
                <a:latin typeface="Times New Roman" panose="02020603050405020304" pitchFamily="18" charset="0"/>
              </a:rPr>
              <a:t>     </a:t>
            </a:r>
            <a:r>
              <a:rPr lang="en-US" sz="2800" i="1" dirty="0" err="1">
                <a:latin typeface="Times New Roman" panose="02020603050405020304" pitchFamily="18" charset="0"/>
              </a:rPr>
              <a:t>Trước</a:t>
            </a:r>
            <a:r>
              <a:rPr lang="en-US" sz="2800" i="1" dirty="0">
                <a:latin typeface="Times New Roman" panose="02020603050405020304" pitchFamily="18" charset="0"/>
              </a:rPr>
              <a:t> </a:t>
            </a:r>
            <a:r>
              <a:rPr lang="en-US" sz="2800" i="1" dirty="0" err="1">
                <a:latin typeface="Times New Roman" panose="02020603050405020304" pitchFamily="18" charset="0"/>
              </a:rPr>
              <a:t>lầu</a:t>
            </a:r>
            <a:r>
              <a:rPr lang="en-US" sz="2800" i="1" dirty="0">
                <a:latin typeface="Times New Roman" panose="02020603050405020304" pitchFamily="18" charset="0"/>
              </a:rPr>
              <a:t> </a:t>
            </a:r>
            <a:r>
              <a:rPr lang="en-US" sz="2800" i="1" dirty="0" err="1">
                <a:latin typeface="Times New Roman" panose="02020603050405020304" pitchFamily="18" charset="0"/>
              </a:rPr>
              <a:t>Ngưng</a:t>
            </a:r>
            <a:r>
              <a:rPr lang="en-US" sz="2800" i="1" dirty="0">
                <a:latin typeface="Times New Roman" panose="02020603050405020304" pitchFamily="18" charset="0"/>
              </a:rPr>
              <a:t> </a:t>
            </a:r>
            <a:r>
              <a:rPr lang="en-US" sz="2800" i="1" dirty="0" err="1">
                <a:latin typeface="Times New Roman" panose="02020603050405020304" pitchFamily="18" charset="0"/>
              </a:rPr>
              <a:t>Bích</a:t>
            </a:r>
            <a:r>
              <a:rPr lang="en-US" sz="2800" i="1" dirty="0">
                <a:latin typeface="Times New Roman" panose="02020603050405020304" pitchFamily="18" charset="0"/>
              </a:rPr>
              <a:t> </a:t>
            </a:r>
            <a:r>
              <a:rPr lang="en-US" sz="2800" i="1" dirty="0" err="1">
                <a:latin typeface="Times New Roman" panose="02020603050405020304" pitchFamily="18" charset="0"/>
              </a:rPr>
              <a:t>khóa</a:t>
            </a:r>
            <a:r>
              <a:rPr lang="en-US" sz="2800" i="1" dirty="0">
                <a:latin typeface="Times New Roman" panose="02020603050405020304" pitchFamily="18" charset="0"/>
              </a:rPr>
              <a:t> </a:t>
            </a:r>
            <a:r>
              <a:rPr lang="en-US" sz="2800" i="1" dirty="0" err="1">
                <a:latin typeface="Times New Roman" panose="02020603050405020304" pitchFamily="18" charset="0"/>
              </a:rPr>
              <a:t>xuân</a:t>
            </a:r>
            <a:r>
              <a:rPr lang="en-US" sz="2800" i="1" dirty="0">
                <a:latin typeface="Times New Roman" panose="02020603050405020304" pitchFamily="18" charset="0"/>
              </a:rPr>
              <a:t>,</a:t>
            </a:r>
            <a:endParaRPr lang="en-US" sz="2800" i="1" dirty="0">
              <a:latin typeface="Times New Roman" panose="02020603050405020304" pitchFamily="18" charset="0"/>
            </a:endParaRPr>
          </a:p>
          <a:p>
            <a:pPr indent="-182880">
              <a:lnSpc>
                <a:spcPct val="150000"/>
              </a:lnSpc>
              <a:buClr>
                <a:schemeClr val="accent6">
                  <a:lumMod val="75000"/>
                </a:schemeClr>
              </a:buClr>
              <a:buFont typeface="Arial" panose="020B0604020202020204" pitchFamily="34" charset="0"/>
              <a:buNone/>
              <a:defRPr/>
            </a:pPr>
            <a:r>
              <a:rPr lang="en-US" sz="2800" i="1" dirty="0" err="1">
                <a:latin typeface="Times New Roman" panose="02020603050405020304" pitchFamily="18" charset="0"/>
              </a:rPr>
              <a:t>Vẻ</a:t>
            </a:r>
            <a:r>
              <a:rPr lang="en-US" sz="2800" i="1" dirty="0">
                <a:latin typeface="Times New Roman" panose="02020603050405020304" pitchFamily="18" charset="0"/>
              </a:rPr>
              <a:t> non </a:t>
            </a:r>
            <a:r>
              <a:rPr lang="en-US" sz="2800" i="1" dirty="0" err="1">
                <a:latin typeface="Times New Roman" panose="02020603050405020304" pitchFamily="18" charset="0"/>
              </a:rPr>
              <a:t>xa</a:t>
            </a:r>
            <a:r>
              <a:rPr lang="en-US" sz="2800" i="1" dirty="0">
                <a:latin typeface="Times New Roman" panose="02020603050405020304" pitchFamily="18" charset="0"/>
              </a:rPr>
              <a:t> </a:t>
            </a:r>
            <a:r>
              <a:rPr lang="en-US" sz="2800" i="1" dirty="0" err="1">
                <a:latin typeface="Times New Roman" panose="02020603050405020304" pitchFamily="18" charset="0"/>
              </a:rPr>
              <a:t>tấm</a:t>
            </a:r>
            <a:r>
              <a:rPr lang="en-US" sz="2800" i="1" dirty="0">
                <a:latin typeface="Times New Roman" panose="02020603050405020304" pitchFamily="18" charset="0"/>
              </a:rPr>
              <a:t> </a:t>
            </a:r>
            <a:r>
              <a:rPr lang="en-US" sz="2800" i="1" dirty="0" err="1">
                <a:latin typeface="Times New Roman" panose="02020603050405020304" pitchFamily="18" charset="0"/>
              </a:rPr>
              <a:t>trăng</a:t>
            </a:r>
            <a:r>
              <a:rPr lang="en-US" sz="2800" i="1" dirty="0">
                <a:latin typeface="Times New Roman" panose="02020603050405020304" pitchFamily="18" charset="0"/>
              </a:rPr>
              <a:t> </a:t>
            </a:r>
            <a:r>
              <a:rPr lang="en-US" sz="2800" i="1" dirty="0" err="1">
                <a:latin typeface="Times New Roman" panose="02020603050405020304" pitchFamily="18" charset="0"/>
              </a:rPr>
              <a:t>gần</a:t>
            </a:r>
            <a:r>
              <a:rPr lang="en-US" sz="2800" i="1" dirty="0">
                <a:latin typeface="Times New Roman" panose="02020603050405020304" pitchFamily="18" charset="0"/>
              </a:rPr>
              <a:t> ở </a:t>
            </a:r>
            <a:r>
              <a:rPr lang="en-US" sz="2800" i="1" dirty="0" err="1">
                <a:latin typeface="Times New Roman" panose="02020603050405020304" pitchFamily="18" charset="0"/>
              </a:rPr>
              <a:t>chung</a:t>
            </a:r>
            <a:r>
              <a:rPr lang="en-US" sz="2800" i="1" dirty="0">
                <a:latin typeface="Times New Roman" panose="02020603050405020304" pitchFamily="18" charset="0"/>
              </a:rPr>
              <a:t>.</a:t>
            </a:r>
            <a:endParaRPr lang="en-US" sz="2800" i="1" dirty="0">
              <a:latin typeface="Times New Roman" panose="02020603050405020304" pitchFamily="18" charset="0"/>
            </a:endParaRPr>
          </a:p>
          <a:p>
            <a:pPr indent="-182880">
              <a:lnSpc>
                <a:spcPct val="150000"/>
              </a:lnSpc>
              <a:buClr>
                <a:schemeClr val="accent6">
                  <a:lumMod val="75000"/>
                </a:schemeClr>
              </a:buClr>
              <a:buFont typeface="Arial" panose="020B0604020202020204" pitchFamily="34" charset="0"/>
              <a:buNone/>
              <a:defRPr/>
            </a:pPr>
            <a:r>
              <a:rPr lang="en-US" sz="2800" i="1" dirty="0">
                <a:latin typeface="Times New Roman" panose="02020603050405020304" pitchFamily="18" charset="0"/>
              </a:rPr>
              <a:t>     </a:t>
            </a:r>
            <a:r>
              <a:rPr lang="en-US" sz="2800" i="1" dirty="0" err="1">
                <a:latin typeface="Times New Roman" panose="02020603050405020304" pitchFamily="18" charset="0"/>
              </a:rPr>
              <a:t>Bốn</a:t>
            </a:r>
            <a:r>
              <a:rPr lang="en-US" sz="2800" i="1" dirty="0">
                <a:latin typeface="Times New Roman" panose="02020603050405020304" pitchFamily="18" charset="0"/>
              </a:rPr>
              <a:t> </a:t>
            </a:r>
            <a:r>
              <a:rPr lang="en-US" sz="2800" i="1" dirty="0" err="1">
                <a:latin typeface="Times New Roman" panose="02020603050405020304" pitchFamily="18" charset="0"/>
              </a:rPr>
              <a:t>bề</a:t>
            </a:r>
            <a:r>
              <a:rPr lang="en-US" sz="2800" i="1" dirty="0">
                <a:latin typeface="Times New Roman" panose="02020603050405020304" pitchFamily="18" charset="0"/>
              </a:rPr>
              <a:t> </a:t>
            </a:r>
            <a:r>
              <a:rPr lang="en-US" sz="2800" i="1" dirty="0" err="1">
                <a:latin typeface="Times New Roman" panose="02020603050405020304" pitchFamily="18" charset="0"/>
              </a:rPr>
              <a:t>bát</a:t>
            </a:r>
            <a:r>
              <a:rPr lang="en-US" sz="2800" i="1" dirty="0">
                <a:latin typeface="Times New Roman" panose="02020603050405020304" pitchFamily="18" charset="0"/>
              </a:rPr>
              <a:t> </a:t>
            </a:r>
            <a:r>
              <a:rPr lang="en-US" sz="2800" i="1" dirty="0" err="1">
                <a:latin typeface="Times New Roman" panose="02020603050405020304" pitchFamily="18" charset="0"/>
              </a:rPr>
              <a:t>ngát</a:t>
            </a:r>
            <a:r>
              <a:rPr lang="en-US" sz="2800" i="1" dirty="0">
                <a:latin typeface="Times New Roman" panose="02020603050405020304" pitchFamily="18" charset="0"/>
              </a:rPr>
              <a:t> </a:t>
            </a:r>
            <a:r>
              <a:rPr lang="en-US" sz="2800" i="1" dirty="0" err="1">
                <a:latin typeface="Times New Roman" panose="02020603050405020304" pitchFamily="18" charset="0"/>
              </a:rPr>
              <a:t>xa</a:t>
            </a:r>
            <a:r>
              <a:rPr lang="en-US" sz="2800" i="1" dirty="0">
                <a:latin typeface="Times New Roman" panose="02020603050405020304" pitchFamily="18" charset="0"/>
              </a:rPr>
              <a:t> </a:t>
            </a:r>
            <a:r>
              <a:rPr lang="en-US" sz="2800" i="1" dirty="0" err="1">
                <a:latin typeface="Times New Roman" panose="02020603050405020304" pitchFamily="18" charset="0"/>
              </a:rPr>
              <a:t>trông</a:t>
            </a:r>
            <a:r>
              <a:rPr lang="en-US" sz="2800" i="1" dirty="0">
                <a:latin typeface="Times New Roman" panose="02020603050405020304" pitchFamily="18" charset="0"/>
              </a:rPr>
              <a:t>,</a:t>
            </a:r>
            <a:endParaRPr lang="en-US" sz="2800" i="1" dirty="0">
              <a:latin typeface="Times New Roman" panose="02020603050405020304" pitchFamily="18" charset="0"/>
            </a:endParaRPr>
          </a:p>
          <a:p>
            <a:pPr indent="-182880">
              <a:lnSpc>
                <a:spcPct val="150000"/>
              </a:lnSpc>
              <a:buClr>
                <a:schemeClr val="accent6">
                  <a:lumMod val="75000"/>
                </a:schemeClr>
              </a:buClr>
              <a:buFont typeface="Arial" panose="020B0604020202020204" pitchFamily="34" charset="0"/>
              <a:buNone/>
              <a:defRPr/>
            </a:pPr>
            <a:r>
              <a:rPr lang="en-US" sz="2800" i="1" dirty="0" err="1">
                <a:latin typeface="Times New Roman" panose="02020603050405020304" pitchFamily="18" charset="0"/>
              </a:rPr>
              <a:t>Cát</a:t>
            </a:r>
            <a:r>
              <a:rPr lang="en-US" sz="2800" i="1" dirty="0">
                <a:latin typeface="Times New Roman" panose="02020603050405020304" pitchFamily="18" charset="0"/>
              </a:rPr>
              <a:t> </a:t>
            </a:r>
            <a:r>
              <a:rPr lang="en-US" sz="2800" i="1" dirty="0" err="1">
                <a:latin typeface="Times New Roman" panose="02020603050405020304" pitchFamily="18" charset="0"/>
              </a:rPr>
              <a:t>vàng</a:t>
            </a:r>
            <a:r>
              <a:rPr lang="en-US" sz="2800" i="1" dirty="0">
                <a:latin typeface="Times New Roman" panose="02020603050405020304" pitchFamily="18" charset="0"/>
              </a:rPr>
              <a:t> </a:t>
            </a:r>
            <a:r>
              <a:rPr lang="en-US" sz="2800" i="1" dirty="0" err="1">
                <a:latin typeface="Times New Roman" panose="02020603050405020304" pitchFamily="18" charset="0"/>
              </a:rPr>
              <a:t>cồn</a:t>
            </a:r>
            <a:r>
              <a:rPr lang="en-US" sz="2800" i="1" dirty="0">
                <a:latin typeface="Times New Roman" panose="02020603050405020304" pitchFamily="18" charset="0"/>
              </a:rPr>
              <a:t> </a:t>
            </a:r>
            <a:r>
              <a:rPr lang="en-US" sz="2800" i="1" dirty="0" err="1">
                <a:latin typeface="Times New Roman" panose="02020603050405020304" pitchFamily="18" charset="0"/>
              </a:rPr>
              <a:t>nọ</a:t>
            </a:r>
            <a:r>
              <a:rPr lang="en-US" sz="2800" i="1" dirty="0">
                <a:latin typeface="Times New Roman" panose="02020603050405020304" pitchFamily="18" charset="0"/>
              </a:rPr>
              <a:t> </a:t>
            </a:r>
            <a:r>
              <a:rPr lang="en-US" sz="2800" i="1" dirty="0" err="1">
                <a:latin typeface="Times New Roman" panose="02020603050405020304" pitchFamily="18" charset="0"/>
              </a:rPr>
              <a:t>bụi</a:t>
            </a:r>
            <a:r>
              <a:rPr lang="en-US" sz="2800" i="1" dirty="0">
                <a:latin typeface="Times New Roman" panose="02020603050405020304" pitchFamily="18" charset="0"/>
              </a:rPr>
              <a:t> </a:t>
            </a:r>
            <a:r>
              <a:rPr lang="en-US" sz="2800" i="1" dirty="0" err="1">
                <a:latin typeface="Times New Roman" panose="02020603050405020304" pitchFamily="18" charset="0"/>
              </a:rPr>
              <a:t>hồng</a:t>
            </a:r>
            <a:r>
              <a:rPr lang="en-US" sz="2800" i="1" dirty="0">
                <a:latin typeface="Times New Roman" panose="02020603050405020304" pitchFamily="18" charset="0"/>
              </a:rPr>
              <a:t> </a:t>
            </a:r>
            <a:r>
              <a:rPr lang="en-US" sz="2800" i="1" dirty="0" err="1">
                <a:latin typeface="Times New Roman" panose="02020603050405020304" pitchFamily="18" charset="0"/>
              </a:rPr>
              <a:t>dặm</a:t>
            </a:r>
            <a:r>
              <a:rPr lang="en-US" sz="2800" i="1" dirty="0">
                <a:latin typeface="Times New Roman" panose="02020603050405020304" pitchFamily="18" charset="0"/>
              </a:rPr>
              <a:t> </a:t>
            </a:r>
            <a:r>
              <a:rPr lang="en-US" sz="2800" i="1" dirty="0" err="1">
                <a:latin typeface="Times New Roman" panose="02020603050405020304" pitchFamily="18" charset="0"/>
              </a:rPr>
              <a:t>kia</a:t>
            </a:r>
            <a:r>
              <a:rPr lang="en-US" sz="2800" i="1" dirty="0">
                <a:latin typeface="Times New Roman" panose="02020603050405020304" pitchFamily="18" charset="0"/>
              </a:rPr>
              <a:t>.</a:t>
            </a:r>
            <a:endParaRPr lang="en-US" sz="2800" i="1" dirty="0">
              <a:latin typeface="Times New Roman" panose="02020603050405020304" pitchFamily="18" charset="0"/>
            </a:endParaRPr>
          </a:p>
          <a:p>
            <a:pPr indent="-182880">
              <a:lnSpc>
                <a:spcPct val="150000"/>
              </a:lnSpc>
              <a:buClr>
                <a:schemeClr val="accent6">
                  <a:lumMod val="75000"/>
                </a:schemeClr>
              </a:buClr>
              <a:buFont typeface="Arial" panose="020B0604020202020204" pitchFamily="34" charset="0"/>
              <a:buNone/>
              <a:defRPr/>
            </a:pPr>
            <a:r>
              <a:rPr lang="en-US" sz="2800" i="1" dirty="0">
                <a:latin typeface="Times New Roman" panose="02020603050405020304" pitchFamily="18" charset="0"/>
              </a:rPr>
              <a:t>     </a:t>
            </a:r>
            <a:r>
              <a:rPr lang="en-US" sz="2800" i="1" dirty="0" err="1">
                <a:latin typeface="Times New Roman" panose="02020603050405020304" pitchFamily="18" charset="0"/>
              </a:rPr>
              <a:t>Bẽ</a:t>
            </a:r>
            <a:r>
              <a:rPr lang="en-US" sz="2800" i="1" dirty="0">
                <a:latin typeface="Times New Roman" panose="02020603050405020304" pitchFamily="18" charset="0"/>
              </a:rPr>
              <a:t> </a:t>
            </a:r>
            <a:r>
              <a:rPr lang="en-US" sz="2800" i="1" dirty="0" err="1">
                <a:latin typeface="Times New Roman" panose="02020603050405020304" pitchFamily="18" charset="0"/>
              </a:rPr>
              <a:t>bàng</a:t>
            </a:r>
            <a:r>
              <a:rPr lang="en-US" sz="2800" i="1" dirty="0">
                <a:latin typeface="Times New Roman" panose="02020603050405020304" pitchFamily="18" charset="0"/>
              </a:rPr>
              <a:t> </a:t>
            </a:r>
            <a:r>
              <a:rPr lang="en-US" sz="2800" i="1" dirty="0" err="1">
                <a:latin typeface="Times New Roman" panose="02020603050405020304" pitchFamily="18" charset="0"/>
              </a:rPr>
              <a:t>mây</a:t>
            </a:r>
            <a:r>
              <a:rPr lang="en-US" sz="2800" i="1" dirty="0">
                <a:latin typeface="Times New Roman" panose="02020603050405020304" pitchFamily="18" charset="0"/>
              </a:rPr>
              <a:t> </a:t>
            </a:r>
            <a:r>
              <a:rPr lang="en-US" sz="2800" i="1" dirty="0" err="1">
                <a:latin typeface="Times New Roman" panose="02020603050405020304" pitchFamily="18" charset="0"/>
              </a:rPr>
              <a:t>sớm</a:t>
            </a:r>
            <a:r>
              <a:rPr lang="en-US" sz="2800" i="1" dirty="0">
                <a:latin typeface="Times New Roman" panose="02020603050405020304" pitchFamily="18" charset="0"/>
              </a:rPr>
              <a:t> </a:t>
            </a:r>
            <a:r>
              <a:rPr lang="en-US" sz="2800" i="1" dirty="0" err="1">
                <a:latin typeface="Times New Roman" panose="02020603050405020304" pitchFamily="18" charset="0"/>
              </a:rPr>
              <a:t>đèn</a:t>
            </a:r>
            <a:r>
              <a:rPr lang="en-US" sz="2800" i="1" dirty="0">
                <a:latin typeface="Times New Roman" panose="02020603050405020304" pitchFamily="18" charset="0"/>
              </a:rPr>
              <a:t> </a:t>
            </a:r>
            <a:r>
              <a:rPr lang="en-US" sz="2800" i="1" dirty="0" err="1">
                <a:latin typeface="Times New Roman" panose="02020603050405020304" pitchFamily="18" charset="0"/>
              </a:rPr>
              <a:t>khuya</a:t>
            </a:r>
            <a:r>
              <a:rPr lang="en-US" sz="2800" i="1" dirty="0">
                <a:latin typeface="Times New Roman" panose="02020603050405020304" pitchFamily="18" charset="0"/>
              </a:rPr>
              <a:t>,</a:t>
            </a:r>
            <a:endParaRPr lang="en-US" sz="2800" i="1" dirty="0">
              <a:latin typeface="Times New Roman" panose="02020603050405020304" pitchFamily="18" charset="0"/>
            </a:endParaRPr>
          </a:p>
          <a:p>
            <a:pPr indent="-182880">
              <a:lnSpc>
                <a:spcPct val="150000"/>
              </a:lnSpc>
              <a:buClr>
                <a:schemeClr val="accent6">
                  <a:lumMod val="75000"/>
                </a:schemeClr>
              </a:buClr>
              <a:buFont typeface="Arial" panose="020B0604020202020204" pitchFamily="34" charset="0"/>
              <a:buNone/>
              <a:defRPr/>
            </a:pPr>
            <a:r>
              <a:rPr lang="en-US" sz="2800" i="1" dirty="0" err="1">
                <a:latin typeface="Times New Roman" panose="02020603050405020304" pitchFamily="18" charset="0"/>
              </a:rPr>
              <a:t>Nửa</a:t>
            </a:r>
            <a:r>
              <a:rPr lang="en-US" sz="2800" i="1" dirty="0">
                <a:latin typeface="Times New Roman" panose="02020603050405020304" pitchFamily="18" charset="0"/>
              </a:rPr>
              <a:t> </a:t>
            </a:r>
            <a:r>
              <a:rPr lang="en-US" sz="2800" i="1" dirty="0" err="1">
                <a:latin typeface="Times New Roman" panose="02020603050405020304" pitchFamily="18" charset="0"/>
              </a:rPr>
              <a:t>tình</a:t>
            </a:r>
            <a:r>
              <a:rPr lang="en-US" sz="2800" i="1" dirty="0">
                <a:latin typeface="Times New Roman" panose="02020603050405020304" pitchFamily="18" charset="0"/>
              </a:rPr>
              <a:t> </a:t>
            </a:r>
            <a:r>
              <a:rPr lang="en-US" sz="2800" i="1" dirty="0" err="1">
                <a:latin typeface="Times New Roman" panose="02020603050405020304" pitchFamily="18" charset="0"/>
              </a:rPr>
              <a:t>nửa</a:t>
            </a:r>
            <a:r>
              <a:rPr lang="en-US" sz="2800" i="1" dirty="0">
                <a:latin typeface="Times New Roman" panose="02020603050405020304" pitchFamily="18" charset="0"/>
              </a:rPr>
              <a:t> </a:t>
            </a:r>
            <a:r>
              <a:rPr lang="en-US" sz="2800" i="1" dirty="0" err="1">
                <a:latin typeface="Times New Roman" panose="02020603050405020304" pitchFamily="18" charset="0"/>
              </a:rPr>
              <a:t>cảnh</a:t>
            </a:r>
            <a:r>
              <a:rPr lang="en-US" sz="2800" i="1" dirty="0">
                <a:latin typeface="Times New Roman" panose="02020603050405020304" pitchFamily="18" charset="0"/>
              </a:rPr>
              <a:t> </a:t>
            </a:r>
            <a:r>
              <a:rPr lang="en-US" sz="2800" i="1" dirty="0" err="1">
                <a:latin typeface="Times New Roman" panose="02020603050405020304" pitchFamily="18" charset="0"/>
              </a:rPr>
              <a:t>như</a:t>
            </a:r>
            <a:r>
              <a:rPr lang="en-US" sz="2800" i="1" dirty="0">
                <a:latin typeface="Times New Roman" panose="02020603050405020304" pitchFamily="18" charset="0"/>
              </a:rPr>
              <a:t> chia </a:t>
            </a:r>
            <a:r>
              <a:rPr lang="en-US" sz="2800" i="1" dirty="0" err="1">
                <a:latin typeface="Times New Roman" panose="02020603050405020304" pitchFamily="18" charset="0"/>
              </a:rPr>
              <a:t>tấm</a:t>
            </a:r>
            <a:r>
              <a:rPr lang="en-US" sz="2800" i="1" dirty="0">
                <a:latin typeface="Times New Roman" panose="02020603050405020304" pitchFamily="18" charset="0"/>
              </a:rPr>
              <a:t> </a:t>
            </a:r>
            <a:r>
              <a:rPr lang="en-US" sz="2800" i="1" dirty="0" err="1">
                <a:latin typeface="Times New Roman" panose="02020603050405020304" pitchFamily="18" charset="0"/>
              </a:rPr>
              <a:t>lòng</a:t>
            </a:r>
            <a:r>
              <a:rPr lang="en-US" sz="2800" i="1" dirty="0">
                <a:latin typeface="Times New Roman" panose="02020603050405020304" pitchFamily="18" charset="0"/>
              </a:rPr>
              <a:t>.</a:t>
            </a:r>
            <a:endParaRPr lang="en-US" sz="2800" i="1" dirty="0">
              <a:latin typeface="Times New Roman" panose="02020603050405020304" pitchFamily="18" charset="0"/>
            </a:endParaRPr>
          </a:p>
          <a:p>
            <a:pPr indent="-182880">
              <a:lnSpc>
                <a:spcPct val="150000"/>
              </a:lnSpc>
              <a:buClr>
                <a:schemeClr val="accent6">
                  <a:lumMod val="75000"/>
                </a:schemeClr>
              </a:buClr>
              <a:buFont typeface="Arial" panose="020B0604020202020204" pitchFamily="34" charset="0"/>
              <a:buNone/>
              <a:defRPr/>
            </a:pPr>
            <a:r>
              <a:rPr lang="en-US" sz="2800" i="1" dirty="0">
                <a:latin typeface="Times New Roman" panose="02020603050405020304" pitchFamily="18" charset="0"/>
              </a:rPr>
              <a:t>     </a:t>
            </a:r>
            <a:endParaRPr lang="en-US" sz="2800" i="1" dirty="0">
              <a:latin typeface="Times New Roman" panose="02020603050405020304" pitchFamily="18" charset="0"/>
            </a:endParaRPr>
          </a:p>
        </p:txBody>
      </p:sp>
      <p:pic>
        <p:nvPicPr>
          <p:cNvPr id="37" name="Hình ảnh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34103" y="1121452"/>
            <a:ext cx="5420284" cy="5415826"/>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9217" y="197966"/>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p:cNvGrpSpPr/>
          <p:nvPr/>
        </p:nvGrpSpPr>
        <p:grpSpPr>
          <a:xfrm>
            <a:off x="319937" y="693325"/>
            <a:ext cx="9956827" cy="496647"/>
            <a:chOff x="644526" y="2766774"/>
            <a:chExt cx="19916245" cy="993289"/>
          </a:xfrm>
        </p:grpSpPr>
        <p:sp>
          <p:nvSpPr>
            <p:cNvPr id="18" name="TextBox 17"/>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Hoàn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cô</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đơn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buồn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tủi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ở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lầu</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Bích</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0" name="TextBox 19"/>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3" name="Rectangle 3"/>
          <p:cNvSpPr txBox="1">
            <a:spLocks noRot="1" noChangeArrowheads="1"/>
          </p:cNvSpPr>
          <p:nvPr/>
        </p:nvSpPr>
        <p:spPr>
          <a:xfrm>
            <a:off x="867669" y="1840027"/>
            <a:ext cx="7454202" cy="865794"/>
          </a:xfrm>
          <a:prstGeom prst="rect">
            <a:avLst/>
          </a:prstGeom>
        </p:spPr>
        <p:txBody>
          <a:bodyPr rtlCol="0">
            <a:noAutofit/>
          </a:bodyPr>
          <a:lstStyle>
            <a:lvl1pPr marL="407670" indent="-407670" algn="l" defTabSz="108648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3285" indent="-339725" algn="l" defTabSz="1086485"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8900" indent="-271780" algn="l" defTabSz="10864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2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38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94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0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606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8990"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indent="-182880">
              <a:lnSpc>
                <a:spcPct val="150000"/>
              </a:lnSpc>
              <a:buClr>
                <a:srgbClr val="F79646">
                  <a:lumMod val="75000"/>
                </a:srgbClr>
              </a:buClr>
              <a:buFont typeface="Arial" panose="020B0604020202020204" pitchFamily="34" charset="0"/>
              <a:buNone/>
              <a:defRPr/>
            </a:pPr>
            <a:r>
              <a:rPr lang="en-US" sz="3200" i="1" dirty="0">
                <a:solidFill>
                  <a:prstClr val="black"/>
                </a:solidFill>
                <a:latin typeface="Times New Roman" panose="02020603050405020304" pitchFamily="18" charset="0"/>
              </a:rPr>
              <a:t>     </a:t>
            </a:r>
            <a:r>
              <a:rPr lang="en-US" sz="3200" i="1" dirty="0" err="1">
                <a:solidFill>
                  <a:prstClr val="black"/>
                </a:solidFill>
                <a:latin typeface="Times New Roman" panose="02020603050405020304" pitchFamily="18" charset="0"/>
              </a:rPr>
              <a:t>Trước</a:t>
            </a:r>
            <a:r>
              <a:rPr lang="en-US" sz="3200" i="1" dirty="0">
                <a:solidFill>
                  <a:prstClr val="black"/>
                </a:solidFill>
                <a:latin typeface="Times New Roman" panose="02020603050405020304" pitchFamily="18" charset="0"/>
              </a:rPr>
              <a:t> </a:t>
            </a:r>
            <a:r>
              <a:rPr lang="en-US" sz="3200" i="1" dirty="0" err="1">
                <a:solidFill>
                  <a:prstClr val="black"/>
                </a:solidFill>
                <a:latin typeface="Times New Roman" panose="02020603050405020304" pitchFamily="18" charset="0"/>
              </a:rPr>
              <a:t>lầu</a:t>
            </a:r>
            <a:r>
              <a:rPr lang="en-US" sz="3200" i="1" dirty="0">
                <a:solidFill>
                  <a:prstClr val="black"/>
                </a:solidFill>
                <a:latin typeface="Times New Roman" panose="02020603050405020304" pitchFamily="18" charset="0"/>
              </a:rPr>
              <a:t> </a:t>
            </a:r>
            <a:r>
              <a:rPr lang="en-US" sz="3200" i="1" dirty="0" err="1">
                <a:solidFill>
                  <a:prstClr val="black"/>
                </a:solidFill>
                <a:latin typeface="Times New Roman" panose="02020603050405020304" pitchFamily="18" charset="0"/>
              </a:rPr>
              <a:t>Ngưng</a:t>
            </a:r>
            <a:r>
              <a:rPr lang="en-US" sz="3200" i="1" dirty="0">
                <a:solidFill>
                  <a:prstClr val="black"/>
                </a:solidFill>
                <a:latin typeface="Times New Roman" panose="02020603050405020304" pitchFamily="18" charset="0"/>
              </a:rPr>
              <a:t> </a:t>
            </a:r>
            <a:r>
              <a:rPr lang="en-US" sz="3200" i="1" dirty="0" err="1">
                <a:solidFill>
                  <a:prstClr val="black"/>
                </a:solidFill>
                <a:latin typeface="Times New Roman" panose="02020603050405020304" pitchFamily="18" charset="0"/>
              </a:rPr>
              <a:t>Bích</a:t>
            </a:r>
            <a:r>
              <a:rPr lang="en-US" sz="3200" i="1" dirty="0">
                <a:solidFill>
                  <a:prstClr val="black"/>
                </a:solidFill>
                <a:latin typeface="Times New Roman" panose="02020603050405020304" pitchFamily="18" charset="0"/>
              </a:rPr>
              <a:t> </a:t>
            </a:r>
            <a:r>
              <a:rPr lang="en-US" sz="3200" i="1" dirty="0" err="1">
                <a:solidFill>
                  <a:prstClr val="black"/>
                </a:solidFill>
                <a:latin typeface="Times New Roman" panose="02020603050405020304" pitchFamily="18" charset="0"/>
              </a:rPr>
              <a:t>khóa</a:t>
            </a:r>
            <a:r>
              <a:rPr lang="en-US" sz="3200" i="1" dirty="0">
                <a:solidFill>
                  <a:prstClr val="black"/>
                </a:solidFill>
                <a:latin typeface="Times New Roman" panose="02020603050405020304" pitchFamily="18" charset="0"/>
              </a:rPr>
              <a:t> </a:t>
            </a:r>
            <a:r>
              <a:rPr lang="en-US" sz="3200" i="1" dirty="0" err="1">
                <a:solidFill>
                  <a:prstClr val="black"/>
                </a:solidFill>
                <a:latin typeface="Times New Roman" panose="02020603050405020304" pitchFamily="18" charset="0"/>
              </a:rPr>
              <a:t>xuân</a:t>
            </a:r>
            <a:r>
              <a:rPr lang="en-US" sz="3200" i="1" dirty="0">
                <a:solidFill>
                  <a:prstClr val="black"/>
                </a:solidFill>
                <a:latin typeface="Times New Roman" panose="02020603050405020304" pitchFamily="18" charset="0"/>
              </a:rPr>
              <a:t>,</a:t>
            </a:r>
            <a:endParaRPr lang="en-US" sz="3200" i="1" dirty="0">
              <a:solidFill>
                <a:prstClr val="black"/>
              </a:solidFill>
              <a:latin typeface="Times New Roman" panose="02020603050405020304" pitchFamily="18" charset="0"/>
            </a:endParaRPr>
          </a:p>
        </p:txBody>
      </p:sp>
      <p:sp>
        <p:nvSpPr>
          <p:cNvPr id="12" name="Rectangle 2"/>
          <p:cNvSpPr>
            <a:spLocks noChangeArrowheads="1"/>
          </p:cNvSpPr>
          <p:nvPr/>
        </p:nvSpPr>
        <p:spPr bwMode="auto">
          <a:xfrm>
            <a:off x="2727072" y="2028669"/>
            <a:ext cx="2632204" cy="539719"/>
          </a:xfrm>
          <a:prstGeom prst="rect">
            <a:avLst/>
          </a:prstGeom>
          <a:noFill/>
          <a:ln w="38100">
            <a:solidFill>
              <a:srgbClr val="FF0000"/>
            </a:solidFill>
          </a:ln>
        </p:spPr>
        <p:txBody>
          <a:bodyPr wrap="square" lIns="105810" tIns="52905" rIns="105810" bIns="529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endParaRPr lang="en-US" altLang="en-US" sz="2815" dirty="0">
              <a:solidFill>
                <a:srgbClr val="000000"/>
              </a:solidFill>
              <a:latin typeface="Times New Roman" panose="02020603050405020304" pitchFamily="18" charset="0"/>
            </a:endParaRPr>
          </a:p>
        </p:txBody>
      </p:sp>
      <p:cxnSp>
        <p:nvCxnSpPr>
          <p:cNvPr id="21" name="Straight Connector 20"/>
          <p:cNvCxnSpPr/>
          <p:nvPr/>
        </p:nvCxnSpPr>
        <p:spPr>
          <a:xfrm>
            <a:off x="5583947" y="2499234"/>
            <a:ext cx="1427739" cy="14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noChangeArrowheads="1"/>
          </p:cNvPicPr>
          <p:nvPr/>
        </p:nvPicPr>
        <p:blipFill>
          <a:blip r:embed="rId1"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382648">
            <a:off x="5982267" y="2615716"/>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2559664" y="2613054"/>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577950" y="5325534"/>
            <a:ext cx="8033637" cy="584773"/>
          </a:xfrm>
          <a:prstGeom prst="rect">
            <a:avLst/>
          </a:prstGeom>
        </p:spPr>
        <p:txBody>
          <a:bodyPr wrap="square" lIns="91438" tIns="45719" rIns="91438" bIns="45719">
            <a:spAutoFit/>
          </a:bodyPr>
          <a:lstStyle/>
          <a:p>
            <a:pPr defTabSz="685800"/>
            <a:r>
              <a:rPr lang="en-US" alt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Kiều</a:t>
            </a:r>
            <a:r>
              <a:rPr lang="en-US" alt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bị</a:t>
            </a:r>
            <a:r>
              <a:rPr lang="en-US" alt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Tú</a:t>
            </a:r>
            <a:r>
              <a:rPr lang="en-US" alt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a:t>
            </a:r>
            <a:r>
              <a:rPr lang="en-US" alt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giam</a:t>
            </a:r>
            <a:r>
              <a:rPr lang="en-US" alt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lỏng</a:t>
            </a:r>
            <a:r>
              <a:rPr lang="en-US" alt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ở </a:t>
            </a:r>
            <a:r>
              <a:rPr lang="en-US" alt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lầu</a:t>
            </a:r>
            <a:r>
              <a:rPr lang="en-US" alt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Ngưng</a:t>
            </a:r>
            <a:r>
              <a:rPr lang="en-US" alt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Bích</a:t>
            </a:r>
            <a:endParaRPr lang="en-SG" sz="3200" i="1" dirty="0">
              <a:solidFill>
                <a:srgbClr val="FF0000"/>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861440" y="3523235"/>
            <a:ext cx="3167083" cy="1569658"/>
          </a:xfrm>
          <a:prstGeom prst="rect">
            <a:avLst/>
          </a:prstGeom>
          <a:solidFill>
            <a:srgbClr val="DBEEF4">
              <a:alpha val="60000"/>
            </a:srgbClr>
          </a:solidFill>
        </p:spPr>
        <p:txBody>
          <a:bodyPr wrap="square" lIns="91438" tIns="45719" rIns="91438" bIns="45719">
            <a:spAutoFit/>
          </a:bodyPr>
          <a:lstStyle/>
          <a:p>
            <a:pPr algn="ctr" defTabSz="685800"/>
            <a:r>
              <a:rPr lang="en-US" sz="3200" b="1" i="1" u="sng" dirty="0" err="1">
                <a:solidFill>
                  <a:srgbClr val="000000"/>
                </a:solidFill>
                <a:latin typeface="Times New Roman" panose="02020603050405020304" pitchFamily="18" charset="0"/>
                <a:cs typeface="Times New Roman" panose="02020603050405020304" pitchFamily="18" charset="0"/>
              </a:rPr>
              <a:t>Địa</a:t>
            </a:r>
            <a:r>
              <a:rPr lang="en-US" sz="3200" b="1" i="1" u="sng" dirty="0">
                <a:solidFill>
                  <a:srgbClr val="000000"/>
                </a:solidFill>
                <a:latin typeface="Times New Roman" panose="02020603050405020304" pitchFamily="18" charset="0"/>
                <a:cs typeface="Times New Roman" panose="02020603050405020304" pitchFamily="18" charset="0"/>
              </a:rPr>
              <a:t> </a:t>
            </a:r>
            <a:r>
              <a:rPr lang="en-US" sz="3200" b="1" i="1" u="sng" dirty="0" err="1">
                <a:solidFill>
                  <a:srgbClr val="000000"/>
                </a:solidFill>
                <a:latin typeface="Times New Roman" panose="02020603050405020304" pitchFamily="18" charset="0"/>
                <a:cs typeface="Times New Roman" panose="02020603050405020304" pitchFamily="18" charset="0"/>
              </a:rPr>
              <a:t>điểm</a:t>
            </a:r>
            <a:r>
              <a:rPr lang="en-US" sz="3200" b="1" i="1" u="sng" dirty="0">
                <a:solidFill>
                  <a:srgbClr val="000000"/>
                </a:solidFill>
                <a:latin typeface="Times New Roman" panose="02020603050405020304" pitchFamily="18" charset="0"/>
                <a:cs typeface="Times New Roman" panose="02020603050405020304" pitchFamily="18" charset="0"/>
              </a:rPr>
              <a:t>:</a:t>
            </a:r>
            <a:endParaRPr lang="en-US" sz="3200" b="1" i="1" u="sng" dirty="0">
              <a:solidFill>
                <a:srgbClr val="000000"/>
              </a:solidFill>
              <a:latin typeface="Times New Roman" panose="02020603050405020304" pitchFamily="18" charset="0"/>
              <a:cs typeface="Times New Roman" panose="02020603050405020304" pitchFamily="18" charset="0"/>
            </a:endParaRPr>
          </a:p>
          <a:p>
            <a:pPr algn="ctr" defTabSz="685800"/>
            <a:r>
              <a:rPr lang="en-US" sz="3200" i="1" dirty="0" err="1">
                <a:solidFill>
                  <a:srgbClr val="000000"/>
                </a:solidFill>
                <a:latin typeface="Times New Roman" panose="02020603050405020304" pitchFamily="18" charset="0"/>
                <a:cs typeface="Times New Roman" panose="02020603050405020304" pitchFamily="18" charset="0"/>
              </a:rPr>
              <a:t>lầu</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Ngưng</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Bích</a:t>
            </a:r>
            <a:endParaRPr lang="en-SG" sz="3200" i="1" dirty="0">
              <a:solidFill>
                <a:srgbClr val="000000"/>
              </a:solidFill>
              <a:latin typeface="Times New Roman" panose="02020603050405020304" pitchFamily="18" charset="0"/>
              <a:cs typeface="Times New Roman" panose="02020603050405020304" pitchFamily="18" charset="0"/>
            </a:endParaRPr>
          </a:p>
          <a:p>
            <a:pPr algn="ctr" defTabSz="685800"/>
            <a:endParaRPr lang="en-SG" sz="3200" i="1"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594769" y="3523235"/>
            <a:ext cx="3195501" cy="1569658"/>
          </a:xfrm>
          <a:prstGeom prst="rect">
            <a:avLst/>
          </a:prstGeom>
          <a:solidFill>
            <a:schemeClr val="accent3">
              <a:lumMod val="20000"/>
              <a:lumOff val="80000"/>
              <a:alpha val="60000"/>
            </a:schemeClr>
          </a:solidFill>
        </p:spPr>
        <p:txBody>
          <a:bodyPr wrap="square" lIns="91438" tIns="45719" rIns="91438" bIns="45719">
            <a:spAutoFit/>
          </a:bodyPr>
          <a:lstStyle/>
          <a:p>
            <a:pPr algn="ctr" defTabSz="685800"/>
            <a:r>
              <a:rPr lang="en-SG" sz="3200" b="1" i="1" u="sng" dirty="0" err="1">
                <a:solidFill>
                  <a:srgbClr val="000000"/>
                </a:solidFill>
                <a:latin typeface="Times New Roman" panose="02020603050405020304" pitchFamily="18" charset="0"/>
                <a:cs typeface="Times New Roman" panose="02020603050405020304" pitchFamily="18" charset="0"/>
              </a:rPr>
              <a:t>Hoàn</a:t>
            </a:r>
            <a:r>
              <a:rPr lang="en-SG" sz="3200" b="1" i="1" u="sng" dirty="0">
                <a:solidFill>
                  <a:srgbClr val="000000"/>
                </a:solidFill>
                <a:latin typeface="Times New Roman" panose="02020603050405020304" pitchFamily="18" charset="0"/>
                <a:cs typeface="Times New Roman" panose="02020603050405020304" pitchFamily="18" charset="0"/>
              </a:rPr>
              <a:t> </a:t>
            </a:r>
            <a:r>
              <a:rPr lang="en-SG" sz="3200" b="1" i="1" u="sng" dirty="0" err="1">
                <a:solidFill>
                  <a:srgbClr val="000000"/>
                </a:solidFill>
                <a:latin typeface="Times New Roman" panose="02020603050405020304" pitchFamily="18" charset="0"/>
                <a:cs typeface="Times New Roman" panose="02020603050405020304" pitchFamily="18" charset="0"/>
              </a:rPr>
              <a:t>cảnh</a:t>
            </a:r>
            <a:r>
              <a:rPr lang="en-SG" sz="3200" b="1" i="1" dirty="0">
                <a:solidFill>
                  <a:srgbClr val="000000"/>
                </a:solidFill>
                <a:latin typeface="Times New Roman" panose="02020603050405020304" pitchFamily="18" charset="0"/>
                <a:cs typeface="Times New Roman" panose="02020603050405020304" pitchFamily="18" charset="0"/>
              </a:rPr>
              <a:t>: </a:t>
            </a:r>
            <a:endParaRPr lang="en-SG" sz="3200" b="1" i="1" dirty="0">
              <a:solidFill>
                <a:srgbClr val="000000"/>
              </a:solidFill>
              <a:latin typeface="Times New Roman" panose="02020603050405020304" pitchFamily="18" charset="0"/>
              <a:cs typeface="Times New Roman" panose="02020603050405020304" pitchFamily="18" charset="0"/>
            </a:endParaRPr>
          </a:p>
          <a:p>
            <a:pPr algn="ctr" defTabSz="685800"/>
            <a:r>
              <a:rPr lang="en-SG" sz="3200" i="1" dirty="0" err="1">
                <a:solidFill>
                  <a:srgbClr val="000000"/>
                </a:solidFill>
                <a:latin typeface="Times New Roman" panose="02020603050405020304" pitchFamily="18" charset="0"/>
                <a:cs typeface="Times New Roman" panose="02020603050405020304" pitchFamily="18" charset="0"/>
              </a:rPr>
              <a:t>Kiều</a:t>
            </a:r>
            <a:r>
              <a:rPr lang="en-SG" sz="3200" i="1" dirty="0">
                <a:solidFill>
                  <a:srgbClr val="000000"/>
                </a:solidFill>
                <a:latin typeface="Times New Roman" panose="020206030504050203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cs typeface="Times New Roman" panose="02020603050405020304" pitchFamily="18" charset="0"/>
              </a:rPr>
              <a:t>bị</a:t>
            </a:r>
            <a:r>
              <a:rPr lang="en-SG" sz="3200" i="1" dirty="0">
                <a:solidFill>
                  <a:srgbClr val="000000"/>
                </a:solidFill>
                <a:latin typeface="Times New Roman" panose="020206030504050203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cs typeface="Times New Roman" panose="02020603050405020304" pitchFamily="18" charset="0"/>
              </a:rPr>
              <a:t>giam</a:t>
            </a:r>
            <a:r>
              <a:rPr lang="en-SG" sz="3200" i="1" dirty="0">
                <a:solidFill>
                  <a:srgbClr val="000000"/>
                </a:solidFill>
                <a:latin typeface="Times New Roman" panose="020206030504050203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cs typeface="Times New Roman" panose="02020603050405020304" pitchFamily="18" charset="0"/>
              </a:rPr>
              <a:t>lỏng</a:t>
            </a:r>
            <a:endParaRPr lang="en-SG" sz="3200" i="1" dirty="0">
              <a:solidFill>
                <a:srgbClr val="000000"/>
              </a:solidFill>
              <a:latin typeface="Times New Roman" panose="02020603050405020304" pitchFamily="18" charset="0"/>
              <a:cs typeface="Times New Roman" panose="02020603050405020304" pitchFamily="18" charset="0"/>
            </a:endParaRPr>
          </a:p>
          <a:p>
            <a:pPr algn="ctr" defTabSz="685800"/>
            <a:endParaRPr lang="en-SG" sz="3200" i="1" dirty="0">
              <a:solidFill>
                <a:srgbClr val="000000"/>
              </a:solidFill>
              <a:latin typeface="Times New Roman" panose="02020603050405020304" pitchFamily="18" charset="0"/>
              <a:cs typeface="Times New Roman" panose="02020603050405020304" pitchFamily="18" charset="0"/>
            </a:endParaRPr>
          </a:p>
        </p:txBody>
      </p:sp>
      <p:pic>
        <p:nvPicPr>
          <p:cNvPr id="27" name="Hình ảnh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261" y="1188684"/>
            <a:ext cx="5420284" cy="5415826"/>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2" grpId="0" animBg="1"/>
      <p:bldP spid="24" grpId="0"/>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9217" y="197966"/>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p:cNvGrpSpPr/>
          <p:nvPr/>
        </p:nvGrpSpPr>
        <p:grpSpPr>
          <a:xfrm>
            <a:off x="319937" y="693325"/>
            <a:ext cx="9956827" cy="496647"/>
            <a:chOff x="644526" y="2766774"/>
            <a:chExt cx="19916245" cy="993289"/>
          </a:xfrm>
        </p:grpSpPr>
        <p:sp>
          <p:nvSpPr>
            <p:cNvPr id="18" name="TextBox 17"/>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Hoàn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cô</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đơn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buồn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tủi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ở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lầu</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Bích</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0" name="TextBox 19"/>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9" name="Rectangle 3"/>
          <p:cNvSpPr txBox="1">
            <a:spLocks noRot="1" noChangeArrowheads="1"/>
          </p:cNvSpPr>
          <p:nvPr/>
        </p:nvSpPr>
        <p:spPr>
          <a:xfrm>
            <a:off x="612691" y="1754577"/>
            <a:ext cx="6155729" cy="2634018"/>
          </a:xfrm>
          <a:prstGeom prst="rect">
            <a:avLst/>
          </a:prstGeom>
        </p:spPr>
        <p:txBody>
          <a:bodyPr rtlCol="0">
            <a:noAutofit/>
          </a:bodyPr>
          <a:lstStyle>
            <a:lvl1pPr marL="407670" indent="-407670" algn="l" defTabSz="108648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3285" indent="-339725" algn="l" defTabSz="1086485"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8900" indent="-271780" algn="l" defTabSz="10864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2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38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94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0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606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8990"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indent="-182880">
              <a:lnSpc>
                <a:spcPct val="150000"/>
              </a:lnSpc>
              <a:buClr>
                <a:schemeClr val="accent6">
                  <a:lumMod val="75000"/>
                </a:schemeClr>
              </a:buClr>
              <a:buFont typeface="Arial" panose="020B0604020202020204" pitchFamily="34" charset="0"/>
              <a:buNone/>
              <a:defRPr/>
            </a:pPr>
            <a:r>
              <a:rPr lang="en-US" sz="2800" i="1" dirty="0" err="1">
                <a:latin typeface="Times New Roman" panose="02020603050405020304" pitchFamily="18" charset="0"/>
              </a:rPr>
              <a:t>Vẻ</a:t>
            </a:r>
            <a:r>
              <a:rPr lang="en-US" sz="2800" i="1" dirty="0">
                <a:latin typeface="Times New Roman" panose="02020603050405020304" pitchFamily="18" charset="0"/>
              </a:rPr>
              <a:t> non </a:t>
            </a:r>
            <a:r>
              <a:rPr lang="en-US" sz="2800" i="1" dirty="0" err="1">
                <a:latin typeface="Times New Roman" panose="02020603050405020304" pitchFamily="18" charset="0"/>
              </a:rPr>
              <a:t>xa</a:t>
            </a:r>
            <a:r>
              <a:rPr lang="en-US" sz="2800" i="1" dirty="0">
                <a:latin typeface="Times New Roman" panose="02020603050405020304" pitchFamily="18" charset="0"/>
              </a:rPr>
              <a:t> </a:t>
            </a:r>
            <a:r>
              <a:rPr lang="en-US" sz="2800" i="1" dirty="0" err="1">
                <a:latin typeface="Times New Roman" panose="02020603050405020304" pitchFamily="18" charset="0"/>
              </a:rPr>
              <a:t>tấm</a:t>
            </a:r>
            <a:r>
              <a:rPr lang="en-US" sz="2800" i="1" dirty="0">
                <a:latin typeface="Times New Roman" panose="02020603050405020304" pitchFamily="18" charset="0"/>
              </a:rPr>
              <a:t> </a:t>
            </a:r>
            <a:r>
              <a:rPr lang="en-US" sz="2800" i="1" dirty="0" err="1">
                <a:latin typeface="Times New Roman" panose="02020603050405020304" pitchFamily="18" charset="0"/>
              </a:rPr>
              <a:t>trăng</a:t>
            </a:r>
            <a:r>
              <a:rPr lang="en-US" sz="2800" i="1" dirty="0">
                <a:latin typeface="Times New Roman" panose="02020603050405020304" pitchFamily="18" charset="0"/>
              </a:rPr>
              <a:t> </a:t>
            </a:r>
            <a:r>
              <a:rPr lang="en-US" sz="2800" i="1" dirty="0" err="1">
                <a:latin typeface="Times New Roman" panose="02020603050405020304" pitchFamily="18" charset="0"/>
              </a:rPr>
              <a:t>gần</a:t>
            </a:r>
            <a:r>
              <a:rPr lang="en-US" sz="2800" i="1" dirty="0">
                <a:latin typeface="Times New Roman" panose="02020603050405020304" pitchFamily="18" charset="0"/>
              </a:rPr>
              <a:t> ở </a:t>
            </a:r>
            <a:r>
              <a:rPr lang="en-US" sz="2800" i="1" dirty="0" err="1">
                <a:latin typeface="Times New Roman" panose="02020603050405020304" pitchFamily="18" charset="0"/>
              </a:rPr>
              <a:t>chung</a:t>
            </a:r>
            <a:r>
              <a:rPr lang="en-US" sz="2800" i="1" dirty="0">
                <a:latin typeface="Times New Roman" panose="02020603050405020304" pitchFamily="18" charset="0"/>
              </a:rPr>
              <a:t>.</a:t>
            </a:r>
            <a:endParaRPr lang="en-US" sz="2800" i="1" dirty="0">
              <a:latin typeface="Times New Roman" panose="02020603050405020304" pitchFamily="18" charset="0"/>
            </a:endParaRPr>
          </a:p>
          <a:p>
            <a:pPr indent="-182880">
              <a:lnSpc>
                <a:spcPct val="150000"/>
              </a:lnSpc>
              <a:buClr>
                <a:schemeClr val="accent6">
                  <a:lumMod val="75000"/>
                </a:schemeClr>
              </a:buClr>
              <a:buFont typeface="Arial" panose="020B0604020202020204" pitchFamily="34" charset="0"/>
              <a:buNone/>
              <a:defRPr/>
            </a:pPr>
            <a:r>
              <a:rPr lang="en-US" sz="2800" i="1" dirty="0">
                <a:latin typeface="Times New Roman" panose="02020603050405020304" pitchFamily="18" charset="0"/>
              </a:rPr>
              <a:t>     </a:t>
            </a:r>
            <a:r>
              <a:rPr lang="en-US" sz="2800" i="1" dirty="0" err="1">
                <a:latin typeface="Times New Roman" panose="02020603050405020304" pitchFamily="18" charset="0"/>
              </a:rPr>
              <a:t>Bốn</a:t>
            </a:r>
            <a:r>
              <a:rPr lang="en-US" sz="2800" i="1" dirty="0">
                <a:latin typeface="Times New Roman" panose="02020603050405020304" pitchFamily="18" charset="0"/>
              </a:rPr>
              <a:t> </a:t>
            </a:r>
            <a:r>
              <a:rPr lang="en-US" sz="2800" i="1" dirty="0" err="1">
                <a:latin typeface="Times New Roman" panose="02020603050405020304" pitchFamily="18" charset="0"/>
              </a:rPr>
              <a:t>bề</a:t>
            </a:r>
            <a:r>
              <a:rPr lang="en-US" sz="2800" i="1" dirty="0">
                <a:latin typeface="Times New Roman" panose="02020603050405020304" pitchFamily="18" charset="0"/>
              </a:rPr>
              <a:t> </a:t>
            </a:r>
            <a:r>
              <a:rPr lang="en-US" sz="2800" i="1" dirty="0" err="1">
                <a:latin typeface="Times New Roman" panose="02020603050405020304" pitchFamily="18" charset="0"/>
              </a:rPr>
              <a:t>bát</a:t>
            </a:r>
            <a:r>
              <a:rPr lang="en-US" sz="2800" i="1" dirty="0">
                <a:latin typeface="Times New Roman" panose="02020603050405020304" pitchFamily="18" charset="0"/>
              </a:rPr>
              <a:t> </a:t>
            </a:r>
            <a:r>
              <a:rPr lang="en-US" sz="2800" i="1" dirty="0" err="1">
                <a:latin typeface="Times New Roman" panose="02020603050405020304" pitchFamily="18" charset="0"/>
              </a:rPr>
              <a:t>ngát</a:t>
            </a:r>
            <a:r>
              <a:rPr lang="en-US" sz="2800" i="1" dirty="0">
                <a:latin typeface="Times New Roman" panose="02020603050405020304" pitchFamily="18" charset="0"/>
              </a:rPr>
              <a:t> </a:t>
            </a:r>
            <a:r>
              <a:rPr lang="en-US" sz="2800" i="1" dirty="0" err="1">
                <a:latin typeface="Times New Roman" panose="02020603050405020304" pitchFamily="18" charset="0"/>
              </a:rPr>
              <a:t>xa</a:t>
            </a:r>
            <a:r>
              <a:rPr lang="en-US" sz="2800" i="1" dirty="0">
                <a:latin typeface="Times New Roman" panose="02020603050405020304" pitchFamily="18" charset="0"/>
              </a:rPr>
              <a:t> </a:t>
            </a:r>
            <a:r>
              <a:rPr lang="en-US" sz="2800" i="1" dirty="0" err="1">
                <a:latin typeface="Times New Roman" panose="02020603050405020304" pitchFamily="18" charset="0"/>
              </a:rPr>
              <a:t>trông</a:t>
            </a:r>
            <a:r>
              <a:rPr lang="en-US" sz="2800" i="1" dirty="0">
                <a:latin typeface="Times New Roman" panose="02020603050405020304" pitchFamily="18" charset="0"/>
              </a:rPr>
              <a:t>,</a:t>
            </a:r>
            <a:endParaRPr lang="en-US" sz="2800" i="1" dirty="0">
              <a:latin typeface="Times New Roman" panose="02020603050405020304" pitchFamily="18" charset="0"/>
            </a:endParaRPr>
          </a:p>
          <a:p>
            <a:pPr indent="-182880">
              <a:lnSpc>
                <a:spcPct val="150000"/>
              </a:lnSpc>
              <a:buClr>
                <a:schemeClr val="accent6">
                  <a:lumMod val="75000"/>
                </a:schemeClr>
              </a:buClr>
              <a:buFont typeface="Arial" panose="020B0604020202020204" pitchFamily="34" charset="0"/>
              <a:buNone/>
              <a:defRPr/>
            </a:pPr>
            <a:r>
              <a:rPr lang="en-US" sz="2800" i="1" dirty="0" err="1">
                <a:latin typeface="Times New Roman" panose="02020603050405020304" pitchFamily="18" charset="0"/>
              </a:rPr>
              <a:t>Cát</a:t>
            </a:r>
            <a:r>
              <a:rPr lang="en-US" sz="2800" i="1" dirty="0">
                <a:latin typeface="Times New Roman" panose="02020603050405020304" pitchFamily="18" charset="0"/>
              </a:rPr>
              <a:t> </a:t>
            </a:r>
            <a:r>
              <a:rPr lang="en-US" sz="2800" i="1" dirty="0" err="1">
                <a:latin typeface="Times New Roman" panose="02020603050405020304" pitchFamily="18" charset="0"/>
              </a:rPr>
              <a:t>vàng</a:t>
            </a:r>
            <a:r>
              <a:rPr lang="en-US" sz="2800" i="1" dirty="0">
                <a:latin typeface="Times New Roman" panose="02020603050405020304" pitchFamily="18" charset="0"/>
              </a:rPr>
              <a:t> </a:t>
            </a:r>
            <a:r>
              <a:rPr lang="en-US" sz="2800" i="1" dirty="0" err="1">
                <a:latin typeface="Times New Roman" panose="02020603050405020304" pitchFamily="18" charset="0"/>
              </a:rPr>
              <a:t>cồn</a:t>
            </a:r>
            <a:r>
              <a:rPr lang="en-US" sz="2800" i="1" dirty="0">
                <a:latin typeface="Times New Roman" panose="02020603050405020304" pitchFamily="18" charset="0"/>
              </a:rPr>
              <a:t> </a:t>
            </a:r>
            <a:r>
              <a:rPr lang="en-US" sz="2800" i="1" dirty="0" err="1">
                <a:latin typeface="Times New Roman" panose="02020603050405020304" pitchFamily="18" charset="0"/>
              </a:rPr>
              <a:t>nọ</a:t>
            </a:r>
            <a:r>
              <a:rPr lang="en-US" sz="2800" i="1" dirty="0">
                <a:latin typeface="Times New Roman" panose="02020603050405020304" pitchFamily="18" charset="0"/>
              </a:rPr>
              <a:t> </a:t>
            </a:r>
            <a:r>
              <a:rPr lang="en-US" sz="2800" i="1" dirty="0" err="1">
                <a:latin typeface="Times New Roman" panose="02020603050405020304" pitchFamily="18" charset="0"/>
              </a:rPr>
              <a:t>bụi</a:t>
            </a:r>
            <a:r>
              <a:rPr lang="en-US" sz="2800" i="1" dirty="0">
                <a:latin typeface="Times New Roman" panose="02020603050405020304" pitchFamily="18" charset="0"/>
              </a:rPr>
              <a:t> </a:t>
            </a:r>
            <a:r>
              <a:rPr lang="en-US" sz="2800" i="1" dirty="0" err="1">
                <a:latin typeface="Times New Roman" panose="02020603050405020304" pitchFamily="18" charset="0"/>
              </a:rPr>
              <a:t>hồng</a:t>
            </a:r>
            <a:r>
              <a:rPr lang="en-US" sz="2800" i="1" dirty="0">
                <a:latin typeface="Times New Roman" panose="02020603050405020304" pitchFamily="18" charset="0"/>
              </a:rPr>
              <a:t> </a:t>
            </a:r>
            <a:r>
              <a:rPr lang="en-US" sz="2800" i="1" dirty="0" err="1">
                <a:latin typeface="Times New Roman" panose="02020603050405020304" pitchFamily="18" charset="0"/>
              </a:rPr>
              <a:t>dặm</a:t>
            </a:r>
            <a:r>
              <a:rPr lang="en-US" sz="2800" i="1" dirty="0">
                <a:latin typeface="Times New Roman" panose="02020603050405020304" pitchFamily="18" charset="0"/>
              </a:rPr>
              <a:t> </a:t>
            </a:r>
            <a:r>
              <a:rPr lang="en-US" sz="2800" i="1" dirty="0" err="1">
                <a:latin typeface="Times New Roman" panose="02020603050405020304" pitchFamily="18" charset="0"/>
              </a:rPr>
              <a:t>kia</a:t>
            </a:r>
            <a:r>
              <a:rPr lang="en-US" sz="2800" i="1" dirty="0">
                <a:latin typeface="Times New Roman" panose="02020603050405020304" pitchFamily="18" charset="0"/>
              </a:rPr>
              <a:t>.</a:t>
            </a:r>
            <a:endParaRPr lang="en-US" sz="2800" i="1" dirty="0">
              <a:latin typeface="Times New Roman" panose="02020603050405020304" pitchFamily="18" charset="0"/>
            </a:endParaRPr>
          </a:p>
          <a:p>
            <a:pPr indent="-182880">
              <a:lnSpc>
                <a:spcPct val="150000"/>
              </a:lnSpc>
              <a:buClr>
                <a:schemeClr val="accent6">
                  <a:lumMod val="75000"/>
                </a:schemeClr>
              </a:buClr>
              <a:buFont typeface="Arial" panose="020B0604020202020204" pitchFamily="34" charset="0"/>
              <a:buNone/>
              <a:defRPr/>
            </a:pPr>
            <a:r>
              <a:rPr lang="en-US" sz="2800" i="1" dirty="0">
                <a:latin typeface="Times New Roman" panose="02020603050405020304" pitchFamily="18" charset="0"/>
              </a:rPr>
              <a:t>     </a:t>
            </a:r>
            <a:endParaRPr lang="en-US" sz="2800" i="1" dirty="0">
              <a:latin typeface="Times New Roman" panose="02020603050405020304" pitchFamily="18" charset="0"/>
            </a:endParaRPr>
          </a:p>
        </p:txBody>
      </p:sp>
      <p:sp>
        <p:nvSpPr>
          <p:cNvPr id="2" name="Oval 1"/>
          <p:cNvSpPr/>
          <p:nvPr/>
        </p:nvSpPr>
        <p:spPr>
          <a:xfrm>
            <a:off x="1378422" y="1937982"/>
            <a:ext cx="1023582" cy="4776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988424" y="1971262"/>
            <a:ext cx="1528984" cy="4776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p:cNvSpPr>
            <a:spLocks noChangeArrowheads="1"/>
          </p:cNvSpPr>
          <p:nvPr/>
        </p:nvSpPr>
        <p:spPr bwMode="auto">
          <a:xfrm>
            <a:off x="1201001" y="2632339"/>
            <a:ext cx="2501745" cy="539719"/>
          </a:xfrm>
          <a:prstGeom prst="rect">
            <a:avLst/>
          </a:prstGeom>
          <a:noFill/>
          <a:ln w="38100">
            <a:solidFill>
              <a:srgbClr val="FF0000"/>
            </a:solidFill>
          </a:ln>
        </p:spPr>
        <p:txBody>
          <a:bodyPr wrap="square" lIns="105810" tIns="52905" rIns="105810" bIns="529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endParaRPr lang="en-US" altLang="en-US" sz="2815" dirty="0">
              <a:solidFill>
                <a:srgbClr val="000000"/>
              </a:solidFill>
              <a:latin typeface="Times New Roman" panose="02020603050405020304" pitchFamily="18" charset="0"/>
            </a:endParaRPr>
          </a:p>
        </p:txBody>
      </p:sp>
      <p:cxnSp>
        <p:nvCxnSpPr>
          <p:cNvPr id="32" name="Straight Connector 31"/>
          <p:cNvCxnSpPr/>
          <p:nvPr/>
        </p:nvCxnSpPr>
        <p:spPr>
          <a:xfrm>
            <a:off x="974265" y="3877658"/>
            <a:ext cx="4826032" cy="119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6454033" y="1615711"/>
            <a:ext cx="2571245" cy="584773"/>
          </a:xfrm>
          <a:prstGeom prst="rect">
            <a:avLst/>
          </a:prstGeom>
          <a:solidFill>
            <a:schemeClr val="accent5">
              <a:lumMod val="20000"/>
              <a:lumOff val="80000"/>
            </a:schemeClr>
          </a:solidFill>
        </p:spPr>
        <p:txBody>
          <a:bodyPr wrap="square" lIns="91348" tIns="45719" rIns="91348" bIns="45719">
            <a:spAutoFit/>
          </a:bodyPr>
          <a:lstStyle/>
          <a:p>
            <a:pPr algn="ctr" defTabSz="913130"/>
            <a:r>
              <a:rPr lang="en-SG" sz="3200" b="1" i="1" dirty="0">
                <a:solidFill>
                  <a:prstClr val="black"/>
                </a:solidFill>
                <a:latin typeface="Times New Roman" panose="02020603050405020304" pitchFamily="18" charset="0"/>
                <a:cs typeface="Times New Roman" panose="02020603050405020304" pitchFamily="18" charset="0"/>
              </a:rPr>
              <a:t>* </a:t>
            </a:r>
            <a:r>
              <a:rPr lang="en-SG" sz="3200" b="1" i="1" dirty="0" err="1">
                <a:solidFill>
                  <a:prstClr val="black"/>
                </a:solidFill>
                <a:latin typeface="Times New Roman" panose="02020603050405020304" pitchFamily="18" charset="0"/>
                <a:cs typeface="Times New Roman" panose="02020603050405020304" pitchFamily="18" charset="0"/>
              </a:rPr>
              <a:t>Cảnh</a:t>
            </a:r>
            <a:r>
              <a:rPr lang="en-SG" sz="3200" b="1" i="1" dirty="0">
                <a:solidFill>
                  <a:prstClr val="black"/>
                </a:solidFill>
                <a:latin typeface="Times New Roman" panose="02020603050405020304" pitchFamily="18" charset="0"/>
                <a:cs typeface="Times New Roman" panose="02020603050405020304" pitchFamily="18" charset="0"/>
              </a:rPr>
              <a:t> </a:t>
            </a:r>
            <a:r>
              <a:rPr lang="en-SG" sz="3200" b="1" i="1" dirty="0" err="1">
                <a:solidFill>
                  <a:prstClr val="black"/>
                </a:solidFill>
                <a:latin typeface="Times New Roman" panose="02020603050405020304" pitchFamily="18" charset="0"/>
                <a:cs typeface="Times New Roman" panose="02020603050405020304" pitchFamily="18" charset="0"/>
              </a:rPr>
              <a:t>vật</a:t>
            </a:r>
            <a:endParaRPr lang="en-SG" sz="3200" b="1" i="1" dirty="0">
              <a:solidFill>
                <a:prstClr val="black"/>
              </a:solidFill>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01001" y="4388595"/>
            <a:ext cx="4001598" cy="21011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Rectangle 3"/>
          <p:cNvSpPr/>
          <p:nvPr/>
        </p:nvSpPr>
        <p:spPr>
          <a:xfrm>
            <a:off x="6425427" y="2454399"/>
            <a:ext cx="6096000" cy="1031051"/>
          </a:xfrm>
          <a:prstGeom prst="rect">
            <a:avLst/>
          </a:prstGeom>
        </p:spPr>
        <p:txBody>
          <a:bodyPr>
            <a:spAutoFit/>
          </a:bodyPr>
          <a:lstStyle/>
          <a:p>
            <a:pPr marL="514350" indent="-514350" algn="just">
              <a:spcAft>
                <a:spcPts val="600"/>
              </a:spcAft>
              <a:defRPr/>
            </a:pPr>
            <a:r>
              <a:rPr lang="es-ES" sz="2800" dirty="0">
                <a:latin typeface="Times New Roman" panose="02020603050405020304" pitchFamily="18" charset="0"/>
                <a:cs typeface="Times New Roman" panose="02020603050405020304" pitchFamily="18" charset="0"/>
              </a:rPr>
              <a:t>- Non </a:t>
            </a:r>
            <a:r>
              <a:rPr lang="es-ES" sz="2800" dirty="0" err="1">
                <a:latin typeface="Times New Roman" panose="02020603050405020304" pitchFamily="18" charset="0"/>
                <a:cs typeface="Times New Roman" panose="02020603050405020304" pitchFamily="18" charset="0"/>
              </a:rPr>
              <a:t>xa</a:t>
            </a:r>
            <a:r>
              <a:rPr lang="es-ES" sz="2800" dirty="0">
                <a:latin typeface="Times New Roman" panose="02020603050405020304" pitchFamily="18" charset="0"/>
                <a:cs typeface="Times New Roman" panose="02020603050405020304" pitchFamily="18" charset="0"/>
              </a:rPr>
              <a:t> – </a:t>
            </a:r>
            <a:r>
              <a:rPr lang="es-ES" sz="2800" dirty="0" err="1">
                <a:latin typeface="Times New Roman" panose="02020603050405020304" pitchFamily="18" charset="0"/>
                <a:cs typeface="Times New Roman" panose="02020603050405020304" pitchFamily="18" charset="0"/>
              </a:rPr>
              <a:t>trăng</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gần</a:t>
            </a:r>
            <a:endParaRPr lang="es-ES" sz="2800" dirty="0">
              <a:latin typeface="Times New Roman" panose="02020603050405020304" pitchFamily="18" charset="0"/>
              <a:cs typeface="Times New Roman" panose="02020603050405020304" pitchFamily="18" charset="0"/>
            </a:endParaRPr>
          </a:p>
          <a:p>
            <a:pPr marL="514350" indent="-514350" algn="just">
              <a:spcAft>
                <a:spcPts val="600"/>
              </a:spcAft>
              <a:defRPr/>
            </a:pP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Cát</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vàng</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cồn</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nọ</a:t>
            </a:r>
            <a:r>
              <a:rPr lang="es-ES" sz="2800" dirty="0">
                <a:latin typeface="Times New Roman" panose="02020603050405020304" pitchFamily="18" charset="0"/>
                <a:cs typeface="Times New Roman" panose="02020603050405020304" pitchFamily="18" charset="0"/>
              </a:rPr>
              <a:t> - </a:t>
            </a:r>
            <a:r>
              <a:rPr lang="es-ES" sz="2800" dirty="0" err="1">
                <a:latin typeface="Times New Roman" panose="02020603050405020304" pitchFamily="18" charset="0"/>
                <a:cs typeface="Times New Roman" panose="02020603050405020304" pitchFamily="18" charset="0"/>
              </a:rPr>
              <a:t>bụi</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hồng</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dặm</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kia</a:t>
            </a:r>
            <a:endParaRPr lang="es-ES" sz="2800"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H="1">
            <a:off x="6143615" y="1971262"/>
            <a:ext cx="12993" cy="4249593"/>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a:spLocks noChangeArrowheads="1"/>
          </p:cNvSpPr>
          <p:nvPr/>
        </p:nvSpPr>
        <p:spPr bwMode="auto">
          <a:xfrm>
            <a:off x="6247290" y="3482554"/>
            <a:ext cx="4502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i="1" dirty="0" err="1">
                <a:solidFill>
                  <a:srgbClr val="FF0000"/>
                </a:solidFill>
                <a:latin typeface="Times New Roman" panose="02020603050405020304" pitchFamily="18" charset="0"/>
                <a:cs typeface="Times New Roman" panose="02020603050405020304" pitchFamily="18" charset="0"/>
              </a:rPr>
              <a:t>Phép</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đối</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miêu</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tả</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ẩn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dụ</a:t>
            </a:r>
            <a:endParaRPr lang="en-US" altLang="en-US" sz="2800" i="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454033" y="4642510"/>
            <a:ext cx="5405871" cy="1384995"/>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sym typeface="Wingdings" panose="05000000000000000000" pitchFamily="2" charset="2"/>
              </a:rPr>
              <a:t>dài</a:t>
            </a:r>
            <a:r>
              <a:rPr lang="en-US"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sym typeface="Wingdings" panose="05000000000000000000" pitchFamily="2" charset="2"/>
              </a:rPr>
              <a:t>cao</a:t>
            </a:r>
            <a:r>
              <a:rPr lang="en-US"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sym typeface="Wingdings" panose="05000000000000000000" pitchFamily="2" charset="2"/>
              </a:rPr>
              <a:t>sâu</a:t>
            </a:r>
            <a:r>
              <a:rPr lang="en-US" sz="28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tận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rPr>
              <a:t>rợn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ngợp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màu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hòa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rỡ</a:t>
            </a:r>
            <a:r>
              <a:rPr lang="en-US" altLang="en-US" sz="2800" dirty="0">
                <a:latin typeface="Times New Roman" panose="02020603050405020304" pitchFamily="18" charset="0"/>
                <a:cs typeface="Times New Roman" panose="02020603050405020304" pitchFamily="18" charset="0"/>
              </a:rPr>
              <a:t>.</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6425427" y="3968471"/>
            <a:ext cx="6096000" cy="523220"/>
          </a:xfrm>
          <a:prstGeom prst="rect">
            <a:avLst/>
          </a:prstGeom>
        </p:spPr>
        <p:txBody>
          <a:bodyPr>
            <a:spAutoFit/>
          </a:bodyPr>
          <a:lstStyle/>
          <a:p>
            <a:pPr marL="514350" indent="-514350" algn="just">
              <a:spcAft>
                <a:spcPts val="600"/>
              </a:spcAft>
              <a:defRPr/>
            </a:pP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Bốn</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bề</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bát</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ngát</a:t>
            </a:r>
            <a:endParaRPr lang="es-E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circle(in)">
                                      <p:cBhvr>
                                        <p:cTn id="45" dur="20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down)">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animBg="1"/>
      <p:bldP spid="30" grpId="0" animBg="1"/>
      <p:bldP spid="31" grpId="0" animBg="1"/>
      <p:bldP spid="34" grpId="0" animBg="1"/>
      <p:bldP spid="4" grpId="0"/>
      <p:bldP spid="37" grpId="0"/>
      <p:bldP spid="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9217" y="197966"/>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325"/>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325"/>
              <a:r>
                <a:rPr lang="en-US" sz="2400" b="1" dirty="0">
                  <a:solidFill>
                    <a:srgbClr val="31859C"/>
                  </a:solidFill>
                  <a:latin typeface="Tahoma" panose="020B0604030504040204" pitchFamily="34" charset="0"/>
                  <a:cs typeface="Tahoma" panose="020B0604030504040204" pitchFamily="34" charset="0"/>
                </a:rPr>
                <a:t>TÌM HIỂU 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7" name="Group 16"/>
          <p:cNvGrpSpPr/>
          <p:nvPr/>
        </p:nvGrpSpPr>
        <p:grpSpPr>
          <a:xfrm>
            <a:off x="319937" y="693325"/>
            <a:ext cx="9956827" cy="496647"/>
            <a:chOff x="644526" y="2766774"/>
            <a:chExt cx="19916245" cy="993289"/>
          </a:xfrm>
        </p:grpSpPr>
        <p:sp>
          <p:nvSpPr>
            <p:cNvPr id="18" name="TextBox 17"/>
            <p:cNvSpPr txBox="1"/>
            <p:nvPr/>
          </p:nvSpPr>
          <p:spPr>
            <a:xfrm>
              <a:off x="1906586" y="2766774"/>
              <a:ext cx="18654185" cy="923326"/>
            </a:xfrm>
            <a:prstGeom prst="rect">
              <a:avLst/>
            </a:prstGeom>
            <a:noFill/>
          </p:spPr>
          <p:txBody>
            <a:bodyPr wrap="square" rtlCol="0">
              <a:spAutoFit/>
            </a:bodyPr>
            <a:lstStyle/>
            <a:p>
              <a:pPr defTabSz="1076325"/>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Hoàn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cô</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đơn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buồn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tủi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Kiều</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ở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lầu</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Bích</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0" name="TextBox 19"/>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3" name="Rectangle 3"/>
          <p:cNvSpPr txBox="1">
            <a:spLocks noRot="1" noChangeArrowheads="1"/>
          </p:cNvSpPr>
          <p:nvPr/>
        </p:nvSpPr>
        <p:spPr>
          <a:xfrm>
            <a:off x="-89217" y="2085317"/>
            <a:ext cx="6155729" cy="2634018"/>
          </a:xfrm>
          <a:prstGeom prst="rect">
            <a:avLst/>
          </a:prstGeom>
        </p:spPr>
        <p:txBody>
          <a:bodyPr rtlCol="0">
            <a:noAutofit/>
          </a:bodyPr>
          <a:lstStyle>
            <a:lvl1pPr marL="407670" indent="-407670" algn="l" defTabSz="108648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3285" indent="-339725" algn="l" defTabSz="1086485"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8900" indent="-271780" algn="l" defTabSz="10864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2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38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94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0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606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8990"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indent="-182880">
              <a:lnSpc>
                <a:spcPct val="150000"/>
              </a:lnSpc>
              <a:buClr>
                <a:srgbClr val="F79646">
                  <a:lumMod val="75000"/>
                </a:srgbClr>
              </a:buClr>
              <a:buFont typeface="Arial" panose="020B0604020202020204" pitchFamily="34" charset="0"/>
              <a:buNone/>
              <a:defRPr/>
            </a:pPr>
            <a:r>
              <a:rPr lang="en-US" sz="2600" i="1" dirty="0">
                <a:solidFill>
                  <a:prstClr val="black"/>
                </a:solidFill>
                <a:latin typeface="Times New Roman" panose="02020603050405020304" pitchFamily="18" charset="0"/>
              </a:rPr>
              <a:t>      </a:t>
            </a:r>
            <a:r>
              <a:rPr lang="en-US" sz="2600" i="1" dirty="0" err="1">
                <a:solidFill>
                  <a:prstClr val="black"/>
                </a:solidFill>
                <a:latin typeface="Times New Roman" panose="02020603050405020304" pitchFamily="18" charset="0"/>
              </a:rPr>
              <a:t>Bẽ</a:t>
            </a:r>
            <a:r>
              <a:rPr lang="en-US" sz="2600" i="1" dirty="0">
                <a:solidFill>
                  <a:prstClr val="black"/>
                </a:solidFill>
                <a:latin typeface="Times New Roman" panose="02020603050405020304" pitchFamily="18" charset="0"/>
              </a:rPr>
              <a:t> </a:t>
            </a:r>
            <a:r>
              <a:rPr lang="en-US" sz="2600" i="1" dirty="0" err="1">
                <a:solidFill>
                  <a:prstClr val="black"/>
                </a:solidFill>
                <a:latin typeface="Times New Roman" panose="02020603050405020304" pitchFamily="18" charset="0"/>
              </a:rPr>
              <a:t>bàng</a:t>
            </a:r>
            <a:r>
              <a:rPr lang="en-US" sz="2600" i="1" dirty="0">
                <a:solidFill>
                  <a:prstClr val="black"/>
                </a:solidFill>
                <a:latin typeface="Times New Roman" panose="02020603050405020304" pitchFamily="18" charset="0"/>
              </a:rPr>
              <a:t> </a:t>
            </a:r>
            <a:r>
              <a:rPr lang="en-US" sz="2600" i="1" dirty="0" err="1">
                <a:solidFill>
                  <a:prstClr val="black"/>
                </a:solidFill>
                <a:latin typeface="Times New Roman" panose="02020603050405020304" pitchFamily="18" charset="0"/>
              </a:rPr>
              <a:t>mây</a:t>
            </a:r>
            <a:r>
              <a:rPr lang="en-US" sz="2600" i="1" dirty="0">
                <a:solidFill>
                  <a:prstClr val="black"/>
                </a:solidFill>
                <a:latin typeface="Times New Roman" panose="02020603050405020304" pitchFamily="18" charset="0"/>
              </a:rPr>
              <a:t> </a:t>
            </a:r>
            <a:r>
              <a:rPr lang="en-US" sz="2600" i="1" dirty="0" err="1">
                <a:solidFill>
                  <a:prstClr val="black"/>
                </a:solidFill>
                <a:latin typeface="Times New Roman" panose="02020603050405020304" pitchFamily="18" charset="0"/>
              </a:rPr>
              <a:t>sớm</a:t>
            </a:r>
            <a:r>
              <a:rPr lang="en-US" sz="2600" i="1" dirty="0">
                <a:solidFill>
                  <a:prstClr val="black"/>
                </a:solidFill>
                <a:latin typeface="Times New Roman" panose="02020603050405020304" pitchFamily="18" charset="0"/>
              </a:rPr>
              <a:t> </a:t>
            </a:r>
            <a:r>
              <a:rPr lang="en-US" sz="2600" i="1" dirty="0" err="1">
                <a:solidFill>
                  <a:prstClr val="black"/>
                </a:solidFill>
                <a:latin typeface="Times New Roman" panose="02020603050405020304" pitchFamily="18" charset="0"/>
              </a:rPr>
              <a:t>đèn</a:t>
            </a:r>
            <a:r>
              <a:rPr lang="en-US" sz="2600" i="1" dirty="0">
                <a:solidFill>
                  <a:prstClr val="black"/>
                </a:solidFill>
                <a:latin typeface="Times New Roman" panose="02020603050405020304" pitchFamily="18" charset="0"/>
              </a:rPr>
              <a:t> </a:t>
            </a:r>
            <a:r>
              <a:rPr lang="en-US" sz="2600" i="1" dirty="0" err="1">
                <a:solidFill>
                  <a:prstClr val="black"/>
                </a:solidFill>
                <a:latin typeface="Times New Roman" panose="02020603050405020304" pitchFamily="18" charset="0"/>
              </a:rPr>
              <a:t>khuya</a:t>
            </a:r>
            <a:r>
              <a:rPr lang="en-US" sz="2600" i="1" dirty="0">
                <a:solidFill>
                  <a:prstClr val="black"/>
                </a:solidFill>
                <a:latin typeface="Times New Roman" panose="02020603050405020304" pitchFamily="18" charset="0"/>
              </a:rPr>
              <a:t>,</a:t>
            </a:r>
            <a:endParaRPr lang="en-US" sz="2600" i="1" dirty="0">
              <a:solidFill>
                <a:prstClr val="black"/>
              </a:solidFill>
              <a:latin typeface="Times New Roman" panose="02020603050405020304" pitchFamily="18" charset="0"/>
            </a:endParaRPr>
          </a:p>
          <a:p>
            <a:pPr indent="-182880">
              <a:lnSpc>
                <a:spcPct val="150000"/>
              </a:lnSpc>
              <a:buClr>
                <a:srgbClr val="F79646">
                  <a:lumMod val="75000"/>
                </a:srgbClr>
              </a:buClr>
              <a:buFont typeface="Arial" panose="020B0604020202020204" pitchFamily="34" charset="0"/>
              <a:buNone/>
              <a:defRPr/>
            </a:pPr>
            <a:r>
              <a:rPr lang="en-US" sz="2600" i="1" dirty="0" err="1">
                <a:solidFill>
                  <a:prstClr val="black"/>
                </a:solidFill>
                <a:latin typeface="Times New Roman" panose="02020603050405020304" pitchFamily="18" charset="0"/>
              </a:rPr>
              <a:t>Nửa</a:t>
            </a:r>
            <a:r>
              <a:rPr lang="en-US" sz="2600" i="1" dirty="0">
                <a:solidFill>
                  <a:prstClr val="black"/>
                </a:solidFill>
                <a:latin typeface="Times New Roman" panose="02020603050405020304" pitchFamily="18" charset="0"/>
              </a:rPr>
              <a:t> </a:t>
            </a:r>
            <a:r>
              <a:rPr lang="en-US" sz="2600" i="1" dirty="0" err="1">
                <a:solidFill>
                  <a:prstClr val="black"/>
                </a:solidFill>
                <a:latin typeface="Times New Roman" panose="02020603050405020304" pitchFamily="18" charset="0"/>
              </a:rPr>
              <a:t>tình</a:t>
            </a:r>
            <a:r>
              <a:rPr lang="en-US" sz="2600" i="1" dirty="0">
                <a:solidFill>
                  <a:prstClr val="black"/>
                </a:solidFill>
                <a:latin typeface="Times New Roman" panose="02020603050405020304" pitchFamily="18" charset="0"/>
              </a:rPr>
              <a:t> </a:t>
            </a:r>
            <a:r>
              <a:rPr lang="en-US" sz="2600" i="1" dirty="0" err="1">
                <a:solidFill>
                  <a:prstClr val="black"/>
                </a:solidFill>
                <a:latin typeface="Times New Roman" panose="02020603050405020304" pitchFamily="18" charset="0"/>
              </a:rPr>
              <a:t>nửa</a:t>
            </a:r>
            <a:r>
              <a:rPr lang="en-US" sz="2600" i="1" dirty="0">
                <a:solidFill>
                  <a:prstClr val="black"/>
                </a:solidFill>
                <a:latin typeface="Times New Roman" panose="02020603050405020304" pitchFamily="18" charset="0"/>
              </a:rPr>
              <a:t> </a:t>
            </a:r>
            <a:r>
              <a:rPr lang="en-US" sz="2600" i="1" dirty="0" err="1">
                <a:solidFill>
                  <a:prstClr val="black"/>
                </a:solidFill>
                <a:latin typeface="Times New Roman" panose="02020603050405020304" pitchFamily="18" charset="0"/>
              </a:rPr>
              <a:t>cảnh</a:t>
            </a:r>
            <a:r>
              <a:rPr lang="en-US" sz="2600" i="1" dirty="0">
                <a:solidFill>
                  <a:prstClr val="black"/>
                </a:solidFill>
                <a:latin typeface="Times New Roman" panose="02020603050405020304" pitchFamily="18" charset="0"/>
              </a:rPr>
              <a:t> </a:t>
            </a:r>
            <a:r>
              <a:rPr lang="en-US" sz="2600" i="1" dirty="0" err="1">
                <a:solidFill>
                  <a:prstClr val="black"/>
                </a:solidFill>
                <a:latin typeface="Times New Roman" panose="02020603050405020304" pitchFamily="18" charset="0"/>
              </a:rPr>
              <a:t>như</a:t>
            </a:r>
            <a:r>
              <a:rPr lang="en-US" sz="2600" i="1" dirty="0">
                <a:solidFill>
                  <a:prstClr val="black"/>
                </a:solidFill>
                <a:latin typeface="Times New Roman" panose="02020603050405020304" pitchFamily="18" charset="0"/>
              </a:rPr>
              <a:t> chia </a:t>
            </a:r>
            <a:r>
              <a:rPr lang="en-US" sz="2600" i="1" dirty="0" err="1">
                <a:solidFill>
                  <a:prstClr val="black"/>
                </a:solidFill>
                <a:latin typeface="Times New Roman" panose="02020603050405020304" pitchFamily="18" charset="0"/>
              </a:rPr>
              <a:t>tấm</a:t>
            </a:r>
            <a:r>
              <a:rPr lang="en-US" sz="2600" i="1" dirty="0">
                <a:solidFill>
                  <a:prstClr val="black"/>
                </a:solidFill>
                <a:latin typeface="Times New Roman" panose="02020603050405020304" pitchFamily="18" charset="0"/>
              </a:rPr>
              <a:t> </a:t>
            </a:r>
            <a:r>
              <a:rPr lang="en-US" sz="2600" i="1" dirty="0" err="1">
                <a:solidFill>
                  <a:prstClr val="black"/>
                </a:solidFill>
                <a:latin typeface="Times New Roman" panose="02020603050405020304" pitchFamily="18" charset="0"/>
              </a:rPr>
              <a:t>lòng</a:t>
            </a:r>
            <a:r>
              <a:rPr lang="en-US" sz="2600" i="1" dirty="0">
                <a:solidFill>
                  <a:prstClr val="black"/>
                </a:solidFill>
                <a:latin typeface="Times New Roman" panose="02020603050405020304" pitchFamily="18" charset="0"/>
              </a:rPr>
              <a:t>.</a:t>
            </a:r>
            <a:endParaRPr lang="en-US" sz="2600" i="1" dirty="0">
              <a:solidFill>
                <a:prstClr val="black"/>
              </a:solidFill>
              <a:latin typeface="Times New Roman" panose="02020603050405020304" pitchFamily="18" charset="0"/>
            </a:endParaRPr>
          </a:p>
          <a:p>
            <a:pPr indent="-182880">
              <a:lnSpc>
                <a:spcPct val="150000"/>
              </a:lnSpc>
              <a:buClr>
                <a:srgbClr val="F79646">
                  <a:lumMod val="75000"/>
                </a:srgbClr>
              </a:buClr>
              <a:buFont typeface="Arial" panose="020B0604020202020204" pitchFamily="34" charset="0"/>
              <a:buNone/>
              <a:defRPr/>
            </a:pPr>
            <a:r>
              <a:rPr lang="en-US" sz="2600" i="1" dirty="0">
                <a:solidFill>
                  <a:prstClr val="black"/>
                </a:solidFill>
                <a:latin typeface="Times New Roman" panose="02020603050405020304" pitchFamily="18" charset="0"/>
              </a:rPr>
              <a:t>     </a:t>
            </a:r>
            <a:endParaRPr lang="en-US" sz="2600" i="1" dirty="0">
              <a:solidFill>
                <a:prstClr val="black"/>
              </a:solidFill>
              <a:latin typeface="Times New Roman" panose="02020603050405020304" pitchFamily="18" charset="0"/>
            </a:endParaRPr>
          </a:p>
        </p:txBody>
      </p:sp>
      <p:sp>
        <p:nvSpPr>
          <p:cNvPr id="12" name="Rectangle 11"/>
          <p:cNvSpPr/>
          <p:nvPr/>
        </p:nvSpPr>
        <p:spPr>
          <a:xfrm>
            <a:off x="6395083" y="1792931"/>
            <a:ext cx="4221406" cy="584773"/>
          </a:xfrm>
          <a:prstGeom prst="rect">
            <a:avLst/>
          </a:prstGeom>
          <a:solidFill>
            <a:schemeClr val="accent5">
              <a:lumMod val="20000"/>
              <a:lumOff val="80000"/>
            </a:schemeClr>
          </a:solidFill>
        </p:spPr>
        <p:txBody>
          <a:bodyPr wrap="square" lIns="91348" tIns="45719" rIns="91348" bIns="45719">
            <a:spAutoFit/>
          </a:bodyPr>
          <a:lstStyle/>
          <a:p>
            <a:pPr algn="ctr" defTabSz="913130"/>
            <a:r>
              <a:rPr lang="en-SG" sz="3200" b="1" i="1" dirty="0">
                <a:solidFill>
                  <a:prstClr val="black"/>
                </a:solidFill>
                <a:latin typeface="Times New Roman" panose="02020603050405020304" pitchFamily="18" charset="0"/>
                <a:cs typeface="Times New Roman" panose="02020603050405020304" pitchFamily="18" charset="0"/>
              </a:rPr>
              <a:t>* </a:t>
            </a:r>
            <a:r>
              <a:rPr lang="en-SG" sz="3200" b="1" i="1" dirty="0" err="1">
                <a:solidFill>
                  <a:prstClr val="black"/>
                </a:solidFill>
                <a:latin typeface="Times New Roman" panose="02020603050405020304" pitchFamily="18" charset="0"/>
                <a:cs typeface="Times New Roman" panose="02020603050405020304" pitchFamily="18" charset="0"/>
              </a:rPr>
              <a:t>Tâm</a:t>
            </a:r>
            <a:r>
              <a:rPr lang="en-SG" sz="3200" b="1" i="1" dirty="0">
                <a:solidFill>
                  <a:prstClr val="black"/>
                </a:solidFill>
                <a:latin typeface="Times New Roman" panose="02020603050405020304" pitchFamily="18" charset="0"/>
                <a:cs typeface="Times New Roman" panose="02020603050405020304" pitchFamily="18" charset="0"/>
              </a:rPr>
              <a:t> </a:t>
            </a:r>
            <a:r>
              <a:rPr lang="en-SG" sz="3200" b="1" i="1" dirty="0" err="1">
                <a:solidFill>
                  <a:prstClr val="black"/>
                </a:solidFill>
                <a:latin typeface="Times New Roman" panose="02020603050405020304" pitchFamily="18" charset="0"/>
                <a:cs typeface="Times New Roman" panose="02020603050405020304" pitchFamily="18" charset="0"/>
              </a:rPr>
              <a:t>trạng</a:t>
            </a:r>
            <a:r>
              <a:rPr lang="en-SG" sz="3200" b="1" i="1" dirty="0">
                <a:solidFill>
                  <a:prstClr val="black"/>
                </a:solidFill>
                <a:latin typeface="Times New Roman" panose="02020603050405020304" pitchFamily="18" charset="0"/>
                <a:cs typeface="Times New Roman" panose="02020603050405020304" pitchFamily="18" charset="0"/>
              </a:rPr>
              <a:t> </a:t>
            </a:r>
            <a:r>
              <a:rPr lang="en-SG" sz="3200" b="1" i="1" dirty="0" err="1">
                <a:solidFill>
                  <a:prstClr val="black"/>
                </a:solidFill>
                <a:latin typeface="Times New Roman" panose="02020603050405020304" pitchFamily="18" charset="0"/>
                <a:cs typeface="Times New Roman" panose="02020603050405020304" pitchFamily="18" charset="0"/>
              </a:rPr>
              <a:t>của</a:t>
            </a:r>
            <a:r>
              <a:rPr lang="en-SG" sz="3200" b="1" i="1" dirty="0">
                <a:solidFill>
                  <a:prstClr val="black"/>
                </a:solidFill>
                <a:latin typeface="Times New Roman" panose="02020603050405020304" pitchFamily="18" charset="0"/>
                <a:cs typeface="Times New Roman" panose="02020603050405020304" pitchFamily="18" charset="0"/>
              </a:rPr>
              <a:t> </a:t>
            </a:r>
            <a:r>
              <a:rPr lang="en-SG" sz="3200" b="1" i="1" dirty="0" err="1">
                <a:solidFill>
                  <a:prstClr val="black"/>
                </a:solidFill>
                <a:latin typeface="Times New Roman" panose="02020603050405020304" pitchFamily="18" charset="0"/>
                <a:cs typeface="Times New Roman" panose="02020603050405020304" pitchFamily="18" charset="0"/>
              </a:rPr>
              <a:t>Kiều</a:t>
            </a:r>
            <a:endParaRPr lang="en-SG" sz="3200" b="1" i="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5613824" y="2469896"/>
            <a:ext cx="6246080" cy="3970318"/>
          </a:xfrm>
          <a:prstGeom prst="rect">
            <a:avLst/>
          </a:prstGeom>
        </p:spPr>
        <p:txBody>
          <a:bodyPr wrap="square">
            <a:spAutoFit/>
          </a:bodyPr>
          <a:lstStyle/>
          <a:p>
            <a:pPr algn="just"/>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bàng</a:t>
            </a:r>
            <a:r>
              <a:rPr lang="en-US" altLang="en-US" sz="2800"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láy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sức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cảm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lớn</a:t>
            </a:r>
            <a:endParaRPr lang="en-US" altLang="en-US" sz="2800" dirty="0">
              <a:latin typeface="Times New Roman" panose="02020603050405020304" pitchFamily="18" charset="0"/>
              <a:cs typeface="Times New Roman" panose="02020603050405020304" pitchFamily="18" charset="0"/>
            </a:endParaRPr>
          </a:p>
          <a:p>
            <a:pPr algn="just"/>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sớm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đèn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khuya</a:t>
            </a:r>
            <a:r>
              <a:rPr lang="en-US" altLang="en-US" sz="2800"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Vòng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hoàn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khép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kín</a:t>
            </a:r>
            <a:endParaRPr lang="en-US" altLang="en-US" sz="2800" dirty="0">
              <a:latin typeface="Times New Roman" panose="02020603050405020304" pitchFamily="18" charset="0"/>
              <a:cs typeface="Times New Roman" panose="02020603050405020304" pitchFamily="18" charset="0"/>
            </a:endParaRPr>
          </a:p>
          <a:p>
            <a:pPr algn="just"/>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Sớm</a:t>
            </a:r>
            <a:r>
              <a:rPr lang="en-US" altLang="en-US" sz="2800" dirty="0">
                <a:latin typeface="Times New Roman" panose="02020603050405020304" pitchFamily="18" charset="0"/>
                <a:cs typeface="Times New Roman" panose="02020603050405020304" pitchFamily="18" charset="0"/>
              </a:rPr>
              <a:t> –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mây</a:t>
            </a:r>
            <a:endParaRPr lang="en-US" altLang="en-US" sz="2800" dirty="0">
              <a:latin typeface="Times New Roman" panose="02020603050405020304" pitchFamily="18" charset="0"/>
              <a:cs typeface="Times New Roman" panose="02020603050405020304" pitchFamily="18" charset="0"/>
            </a:endParaRPr>
          </a:p>
          <a:p>
            <a:pPr algn="just"/>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Khuya</a:t>
            </a:r>
            <a:r>
              <a:rPr lang="en-US" altLang="en-US" sz="2800" dirty="0">
                <a:latin typeface="Times New Roman" panose="02020603050405020304" pitchFamily="18" charset="0"/>
                <a:cs typeface="Times New Roman" panose="02020603050405020304" pitchFamily="18" charset="0"/>
              </a:rPr>
              <a:t> – </a:t>
            </a:r>
            <a:r>
              <a:rPr lang="en-US" altLang="en-US" sz="2800" dirty="0" err="1">
                <a:latin typeface="Times New Roman" panose="02020603050405020304" pitchFamily="18" charset="0"/>
                <a:cs typeface="Times New Roman" panose="02020603050405020304" pitchFamily="18" charset="0"/>
              </a:rPr>
              <a:t>trò</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chuyện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đèn</a:t>
            </a:r>
            <a:r>
              <a:rPr lang="en-US" altLang="en-US" sz="2800"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a:p>
            <a:pPr algn="just"/>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giàu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sức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biểu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cảm</a:t>
            </a:r>
            <a:r>
              <a:rPr lang="en-US" altLang="en-US" sz="2800"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à"/>
            </a:pPr>
            <a:r>
              <a:rPr lang="en-US" altLang="en-US" sz="2800" b="1" i="1" dirty="0" err="1">
                <a:latin typeface="Times New Roman" panose="02020603050405020304" pitchFamily="18" charset="0"/>
                <a:cs typeface="Times New Roman" panose="02020603050405020304" pitchFamily="18" charset="0"/>
              </a:rPr>
              <a:t>Kiều</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rơi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vào</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hoàn</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cảnh</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cô</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đơn</a:t>
            </a:r>
            <a:r>
              <a:rPr lang="en-US" altLang="en-US" sz="2800" b="1" i="1" dirty="0">
                <a:latin typeface="Times New Roman" panose="02020603050405020304" pitchFamily="18" charset="0"/>
                <a:cs typeface="Times New Roman" panose="02020603050405020304" pitchFamily="18" charset="0"/>
              </a:rPr>
              <a:t> </a:t>
            </a:r>
            <a:endParaRPr lang="en-US" altLang="en-US" sz="2800" b="1" i="1" dirty="0">
              <a:latin typeface="Times New Roman" panose="02020603050405020304" pitchFamily="18" charset="0"/>
              <a:cs typeface="Times New Roman" panose="02020603050405020304" pitchFamily="18" charset="0"/>
            </a:endParaRPr>
          </a:p>
          <a:p>
            <a:pPr algn="just"/>
            <a:r>
              <a:rPr lang="en-US" alt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Tâm</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trạng</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cô</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đơn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buồn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tủi</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xấu</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hổ</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của</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Kiều</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trước</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cảnh</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lầu</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Ngưng</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Bích</a:t>
            </a:r>
            <a:r>
              <a:rPr lang="en-US" altLang="en-US" sz="2800" i="1" dirty="0">
                <a:solidFill>
                  <a:srgbClr val="FF0000"/>
                </a:solidFill>
                <a:latin typeface="Times New Roman" panose="02020603050405020304" pitchFamily="18" charset="0"/>
                <a:cs typeface="Times New Roman" panose="02020603050405020304" pitchFamily="18" charset="0"/>
              </a:rPr>
              <a:t>.</a:t>
            </a:r>
            <a:endParaRPr lang="en-US" altLang="en-US" sz="2800" i="1" dirty="0">
              <a:solidFill>
                <a:srgbClr val="FF0000"/>
              </a:solidFill>
              <a:latin typeface="Times New Roman" panose="02020603050405020304" pitchFamily="18" charset="0"/>
              <a:cs typeface="Times New Roman" panose="02020603050405020304" pitchFamily="18" charset="0"/>
            </a:endParaRPr>
          </a:p>
        </p:txBody>
      </p:sp>
      <p:cxnSp>
        <p:nvCxnSpPr>
          <p:cNvPr id="21" name="Straight Connector 20"/>
          <p:cNvCxnSpPr/>
          <p:nvPr/>
        </p:nvCxnSpPr>
        <p:spPr>
          <a:xfrm flipH="1">
            <a:off x="5461227" y="2157635"/>
            <a:ext cx="12993" cy="4249593"/>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2640" y="3625735"/>
            <a:ext cx="3464197" cy="21871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3" name="Rectangle 2"/>
          <p:cNvSpPr>
            <a:spLocks noChangeArrowheads="1"/>
          </p:cNvSpPr>
          <p:nvPr/>
        </p:nvSpPr>
        <p:spPr bwMode="auto">
          <a:xfrm>
            <a:off x="671942" y="2262586"/>
            <a:ext cx="1184411" cy="414620"/>
          </a:xfrm>
          <a:prstGeom prst="rect">
            <a:avLst/>
          </a:prstGeom>
          <a:noFill/>
          <a:ln w="38100">
            <a:solidFill>
              <a:srgbClr val="FF0000"/>
            </a:solidFill>
          </a:ln>
        </p:spPr>
        <p:txBody>
          <a:bodyPr wrap="square" lIns="105810" tIns="52905" rIns="105810" bIns="529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endParaRPr lang="en-US" altLang="en-US" sz="2000" dirty="0">
              <a:solidFill>
                <a:srgbClr val="000000"/>
              </a:solidFill>
              <a:latin typeface="Times New Roman" panose="02020603050405020304" pitchFamily="18" charset="0"/>
            </a:endParaRPr>
          </a:p>
        </p:txBody>
      </p:sp>
      <p:cxnSp>
        <p:nvCxnSpPr>
          <p:cNvPr id="24" name="Straight Connector 23"/>
          <p:cNvCxnSpPr/>
          <p:nvPr/>
        </p:nvCxnSpPr>
        <p:spPr>
          <a:xfrm>
            <a:off x="1978926" y="2677206"/>
            <a:ext cx="24579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2" grpId="0" animBg="1"/>
      <p:bldP spid="2" grpId="0"/>
      <p:bldP spid="23"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9159</Words>
  <Application>WPS Presentation</Application>
  <PresentationFormat>Widescreen</PresentationFormat>
  <Paragraphs>491</Paragraphs>
  <Slides>28</Slides>
  <Notes>26</Notes>
  <HiddenSlides>0</HiddenSlides>
  <MMClips>0</MMClips>
  <ScaleCrop>false</ScaleCrop>
  <HeadingPairs>
    <vt:vector size="6" baseType="variant">
      <vt:variant>
        <vt:lpstr>已用的字体</vt:lpstr>
      </vt:variant>
      <vt:variant>
        <vt:i4>15</vt:i4>
      </vt:variant>
      <vt:variant>
        <vt:lpstr>主题</vt:lpstr>
      </vt:variant>
      <vt:variant>
        <vt:i4>6</vt:i4>
      </vt:variant>
      <vt:variant>
        <vt:lpstr>幻灯片标题</vt:lpstr>
      </vt:variant>
      <vt:variant>
        <vt:i4>28</vt:i4>
      </vt:variant>
    </vt:vector>
  </HeadingPairs>
  <TitlesOfParts>
    <vt:vector size="49" baseType="lpstr">
      <vt:lpstr>Arial</vt:lpstr>
      <vt:lpstr>SimSun</vt:lpstr>
      <vt:lpstr>Wingdings</vt:lpstr>
      <vt:lpstr>Calibri</vt:lpstr>
      <vt:lpstr>Times New Roman</vt:lpstr>
      <vt:lpstr>Tahoma</vt:lpstr>
      <vt:lpstr>Microsoft YaHei</vt:lpstr>
      <vt:lpstr>Arial Unicode MS</vt:lpstr>
      <vt:lpstr>Symbol</vt:lpstr>
      <vt:lpstr>Wingdings 2</vt:lpstr>
      <vt:lpstr>Perpetua</vt:lpstr>
      <vt:lpstr>.VnKoala</vt:lpstr>
      <vt:lpstr>Segoe Print</vt:lpstr>
      <vt:lpstr>Chiller</vt:lpstr>
      <vt:lpstr>Calibri</vt:lpstr>
      <vt:lpstr>3_Office Theme</vt:lpstr>
      <vt:lpstr>6_Office Theme</vt:lpstr>
      <vt:lpstr>4_Office Theme</vt:lpstr>
      <vt:lpstr>https://www.freeppt7.com</vt:lpstr>
      <vt:lpstr>2_Office Theme</vt:lpstr>
      <vt:lpstr>https://freeppt7.com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THU DUNG</cp:lastModifiedBy>
  <cp:revision>2114</cp:revision>
  <dcterms:created xsi:type="dcterms:W3CDTF">2022-02-10T03:12:00Z</dcterms:created>
  <dcterms:modified xsi:type="dcterms:W3CDTF">2023-10-15T13:10:08Z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D68C13EB717A43EC80BEDD7F10C08785_12</vt:lpwstr>
  </property>
  <property fmtid="{D5CDD505-2E9C-101B-9397-08002B2CF9AE}" pid="3" name="KSOProductBuildVer">
    <vt:lpwstr>1033-12.2.0.13266</vt:lpwstr>
  </property>
</Properties>
</file>