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00" r:id="rId3"/>
    <p:sldId id="257" r:id="rId4"/>
    <p:sldId id="304" r:id="rId5"/>
    <p:sldId id="265" r:id="rId6"/>
    <p:sldId id="276" r:id="rId7"/>
    <p:sldId id="306" r:id="rId8"/>
    <p:sldId id="308" r:id="rId9"/>
    <p:sldId id="310" r:id="rId10"/>
    <p:sldId id="309" r:id="rId11"/>
    <p:sldId id="286" r:id="rId12"/>
    <p:sldId id="262" r:id="rId13"/>
    <p:sldId id="277" r:id="rId14"/>
    <p:sldId id="314" r:id="rId15"/>
    <p:sldId id="313" r:id="rId16"/>
    <p:sldId id="312" r:id="rId17"/>
    <p:sldId id="319" r:id="rId18"/>
    <p:sldId id="325" r:id="rId19"/>
    <p:sldId id="324" r:id="rId20"/>
    <p:sldId id="323" r:id="rId21"/>
    <p:sldId id="322" r:id="rId22"/>
    <p:sldId id="321" r:id="rId23"/>
    <p:sldId id="329" r:id="rId24"/>
    <p:sldId id="261" r:id="rId25"/>
    <p:sldId id="280" r:id="rId26"/>
    <p:sldId id="275" r:id="rId27"/>
    <p:sldId id="264" r:id="rId28"/>
    <p:sldId id="271" r:id="rId29"/>
  </p:sldIdLst>
  <p:sldSz cx="18288000" cy="10287000"/>
  <p:notesSz cx="6858000" cy="9144000"/>
  <p:embeddedFontLst>
    <p:embeddedFont>
      <p:font typeface="微软雅黑" panose="020B0503020204020204" pitchFamily="34" charset="-122"/>
      <p:regular r:id="rId30"/>
      <p:bold r:id="rId31"/>
    </p:embeddedFont>
    <p:embeddedFont>
      <p:font typeface=".VnTimeH" panose="020B7200000000000000"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8572"/>
    <a:srgbClr val="189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B8A3C-B72F-47F2-B22C-7AB0AA010CD7}" v="1661" dt="2021-10-14T06:43:47.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BA0FB-2911-4450-AD84-B280F45AAF19}" type="doc">
      <dgm:prSet loTypeId="urn:microsoft.com/office/officeart/2005/8/layout/pyramid2" loCatId="list" qsTypeId="urn:microsoft.com/office/officeart/2005/8/quickstyle/simple1" qsCatId="simple" csTypeId="urn:microsoft.com/office/officeart/2005/8/colors/accent6_3" csCatId="accent6" phldr="1"/>
      <dgm:spPr/>
    </dgm:pt>
    <dgm:pt modelId="{48017B49-E371-47D7-892F-6CE1CDEDBF80}">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1: </a:t>
          </a:r>
          <a:r>
            <a:rPr lang="en-US" sz="3200" dirty="0" err="1">
              <a:solidFill>
                <a:srgbClr val="002060"/>
              </a:solidFill>
              <a:latin typeface="Arial" panose="020B0604020202020204" pitchFamily="34" charset="0"/>
              <a:cs typeface="Arial" panose="020B0604020202020204" pitchFamily="34" charset="0"/>
            </a:rPr>
            <a:t>Hình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ảnh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bếp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lửa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khơi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nguồn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cảm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xúc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nhớ</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70307D9C-6780-4A4D-99C8-3BF04B9BEE93}" type="parTrans" cxnId="{D1E048CB-2DB6-48CE-9E56-6259C3A22EF2}">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F079C97C-CEA3-4B54-8E83-0A0DC4487104}" type="sibTrans" cxnId="{D1E048CB-2DB6-48CE-9E56-6259C3A22EF2}">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AA623022-B252-4B44-8CF7-E6FFCEFBB2CA}">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2-4: </a:t>
          </a:r>
          <a:r>
            <a:rPr lang="en-US" sz="3200" dirty="0" err="1">
              <a:solidFill>
                <a:srgbClr val="002060"/>
              </a:solidFill>
              <a:latin typeface="Arial" panose="020B0604020202020204" pitchFamily="34" charset="0"/>
              <a:cs typeface="Arial" panose="020B0604020202020204" pitchFamily="34" charset="0"/>
            </a:rPr>
            <a:t>Dòng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hồi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tưởng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kỉ</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niệm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ấu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bên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16FFE15B-A56F-4A4D-B06E-4486FA4B3771}" type="parTrans" cxnId="{45E7C84B-F488-4B37-8CB6-CDA870894604}">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17FB0882-BC06-454A-941B-E78BC545594F}" type="sibTrans" cxnId="{45E7C84B-F488-4B37-8CB6-CDA870894604}">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E50CCF42-6EC4-410F-80D6-04D53345870F}">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5,6: </a:t>
          </a:r>
          <a:r>
            <a:rPr lang="en-US" sz="3200" dirty="0" err="1">
              <a:solidFill>
                <a:srgbClr val="002060"/>
              </a:solidFill>
              <a:latin typeface="Arial" panose="020B0604020202020204" pitchFamily="34" charset="0"/>
              <a:cs typeface="Arial" panose="020B0604020202020204" pitchFamily="34" charset="0"/>
            </a:rPr>
            <a:t>Suy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ngẫm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về</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cuộc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endParaRPr lang="en-US" sz="3200" dirty="0">
            <a:solidFill>
              <a:srgbClr val="002060"/>
            </a:solidFill>
            <a:latin typeface="Arial" panose="020B0604020202020204" pitchFamily="34" charset="0"/>
            <a:cs typeface="Arial" panose="020B0604020202020204" pitchFamily="34" charset="0"/>
          </a:endParaRPr>
        </a:p>
      </dgm:t>
    </dgm:pt>
    <dgm:pt modelId="{348E44EC-F903-47BE-AB0E-EC8D90C64D88}" type="parTrans" cxnId="{AAE39549-AF53-41BA-8F8C-4F2DC75AD1B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5FC94574-739F-4DC4-AAE7-A6296BD86688}" type="sibTrans" cxnId="{AAE39549-AF53-41BA-8F8C-4F2DC75AD1B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20523C13-030B-44D0-919A-811C2A01BE91}">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cuối: </a:t>
          </a:r>
          <a:r>
            <a:rPr lang="en-US" sz="3200" dirty="0" err="1">
              <a:solidFill>
                <a:srgbClr val="002060"/>
              </a:solidFill>
              <a:latin typeface="Arial" panose="020B0604020202020204" pitchFamily="34" charset="0"/>
              <a:cs typeface="Arial" panose="020B0604020202020204" pitchFamily="34" charset="0"/>
            </a:rPr>
            <a:t>Niềm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thương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nhớ</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F1AEE793-6911-4832-9098-C3706576F012}" type="parTrans" cxnId="{C404BF8F-0848-419D-AB24-70825E806C0F}">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A2483A7B-5CFF-460D-BAFB-1634C856D324}" type="sibTrans" cxnId="{C404BF8F-0848-419D-AB24-70825E806C0F}">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BDA318E1-B0CF-48A2-8BC2-77E6A2D8ABB4}" type="pres">
      <dgm:prSet presAssocID="{E4CBA0FB-2911-4450-AD84-B280F45AAF19}" presName="compositeShape" presStyleCnt="0">
        <dgm:presLayoutVars>
          <dgm:dir/>
          <dgm:resizeHandles/>
        </dgm:presLayoutVars>
      </dgm:prSet>
      <dgm:spPr/>
    </dgm:pt>
    <dgm:pt modelId="{EAAF5EF3-6CF1-4045-B04B-3BACD15F72C0}" type="pres">
      <dgm:prSet presAssocID="{E4CBA0FB-2911-4450-AD84-B280F45AAF19}" presName="pyramid" presStyleLbl="node1" presStyleIdx="0" presStyleCnt="1" custLinFactNeighborX="-46516"/>
      <dgm:spPr/>
    </dgm:pt>
    <dgm:pt modelId="{C231DF6E-DDE6-4ED7-A821-7956BFA7CEBB}" type="pres">
      <dgm:prSet presAssocID="{E4CBA0FB-2911-4450-AD84-B280F45AAF19}" presName="theList" presStyleCnt="0"/>
      <dgm:spPr/>
    </dgm:pt>
    <dgm:pt modelId="{46AB8237-3CD2-4315-87F2-B01DD0AC1C6D}" type="pres">
      <dgm:prSet presAssocID="{48017B49-E371-47D7-892F-6CE1CDEDBF80}" presName="aNode" presStyleLbl="fgAcc1" presStyleIdx="0" presStyleCnt="4" custScaleX="267129" custLinFactY="2023" custLinFactNeighborX="16453" custLinFactNeighborY="100000">
        <dgm:presLayoutVars>
          <dgm:bulletEnabled val="1"/>
        </dgm:presLayoutVars>
      </dgm:prSet>
      <dgm:spPr/>
    </dgm:pt>
    <dgm:pt modelId="{00062C5C-8264-4789-9728-EC3CC086CBC0}" type="pres">
      <dgm:prSet presAssocID="{48017B49-E371-47D7-892F-6CE1CDEDBF80}" presName="aSpace" presStyleCnt="0"/>
      <dgm:spPr/>
    </dgm:pt>
    <dgm:pt modelId="{6BD2567D-7A43-4DD2-96B0-82A8FA14FDFC}" type="pres">
      <dgm:prSet presAssocID="{AA623022-B252-4B44-8CF7-E6FFCEFBB2CA}" presName="aNode" presStyleLbl="fgAcc1" presStyleIdx="1" presStyleCnt="4" custScaleX="268223" custLinFactY="2064" custLinFactNeighborX="17000" custLinFactNeighborY="100000">
        <dgm:presLayoutVars>
          <dgm:bulletEnabled val="1"/>
        </dgm:presLayoutVars>
      </dgm:prSet>
      <dgm:spPr/>
    </dgm:pt>
    <dgm:pt modelId="{4412D233-7274-4429-AC90-CD8A91C34DAA}" type="pres">
      <dgm:prSet presAssocID="{AA623022-B252-4B44-8CF7-E6FFCEFBB2CA}" presName="aSpace" presStyleCnt="0"/>
      <dgm:spPr/>
    </dgm:pt>
    <dgm:pt modelId="{86E192B6-69BA-43BB-89A8-8DB027C41646}" type="pres">
      <dgm:prSet presAssocID="{E50CCF42-6EC4-410F-80D6-04D53345870F}" presName="aNode" presStyleLbl="fgAcc1" presStyleIdx="2" presStyleCnt="4" custScaleX="270369" custLinFactY="10587" custLinFactNeighborX="18074" custLinFactNeighborY="100000">
        <dgm:presLayoutVars>
          <dgm:bulletEnabled val="1"/>
        </dgm:presLayoutVars>
      </dgm:prSet>
      <dgm:spPr/>
    </dgm:pt>
    <dgm:pt modelId="{CD1AB756-BFF7-48A1-A8E7-775CDF760EB0}" type="pres">
      <dgm:prSet presAssocID="{E50CCF42-6EC4-410F-80D6-04D53345870F}" presName="aSpace" presStyleCnt="0"/>
      <dgm:spPr/>
    </dgm:pt>
    <dgm:pt modelId="{C24B3EB5-4DD3-4D3F-AFA1-85BEC3D49D32}" type="pres">
      <dgm:prSet presAssocID="{20523C13-030B-44D0-919A-811C2A01BE91}" presName="aNode" presStyleLbl="fgAcc1" presStyleIdx="3" presStyleCnt="4" custScaleX="219431" custLinFactY="20320" custLinFactNeighborX="-8711" custLinFactNeighborY="100000">
        <dgm:presLayoutVars>
          <dgm:bulletEnabled val="1"/>
        </dgm:presLayoutVars>
      </dgm:prSet>
      <dgm:spPr/>
    </dgm:pt>
    <dgm:pt modelId="{DC68BD71-DCA8-4902-9035-9BDDC8785EEB}" type="pres">
      <dgm:prSet presAssocID="{20523C13-030B-44D0-919A-811C2A01BE91}" presName="aSpace" presStyleCnt="0"/>
      <dgm:spPr/>
    </dgm:pt>
  </dgm:ptLst>
  <dgm:cxnLst>
    <dgm:cxn modelId="{FE03D907-4666-4107-B020-E28B11140BA2}" type="presOf" srcId="{E50CCF42-6EC4-410F-80D6-04D53345870F}" destId="{86E192B6-69BA-43BB-89A8-8DB027C41646}" srcOrd="0" destOrd="0" presId="urn:microsoft.com/office/officeart/2005/8/layout/pyramid2"/>
    <dgm:cxn modelId="{136F4621-BFED-4E34-B678-4428C86165D3}" type="presOf" srcId="{E4CBA0FB-2911-4450-AD84-B280F45AAF19}" destId="{BDA318E1-B0CF-48A2-8BC2-77E6A2D8ABB4}" srcOrd="0" destOrd="0" presId="urn:microsoft.com/office/officeart/2005/8/layout/pyramid2"/>
    <dgm:cxn modelId="{BBFB6567-786F-439D-A0D5-182D9F71321B}" type="presOf" srcId="{20523C13-030B-44D0-919A-811C2A01BE91}" destId="{C24B3EB5-4DD3-4D3F-AFA1-85BEC3D49D32}" srcOrd="0" destOrd="0" presId="urn:microsoft.com/office/officeart/2005/8/layout/pyramid2"/>
    <dgm:cxn modelId="{AAE39549-AF53-41BA-8F8C-4F2DC75AD1B8}" srcId="{E4CBA0FB-2911-4450-AD84-B280F45AAF19}" destId="{E50CCF42-6EC4-410F-80D6-04D53345870F}" srcOrd="2" destOrd="0" parTransId="{348E44EC-F903-47BE-AB0E-EC8D90C64D88}" sibTransId="{5FC94574-739F-4DC4-AAE7-A6296BD86688}"/>
    <dgm:cxn modelId="{45E7C84B-F488-4B37-8CB6-CDA870894604}" srcId="{E4CBA0FB-2911-4450-AD84-B280F45AAF19}" destId="{AA623022-B252-4B44-8CF7-E6FFCEFBB2CA}" srcOrd="1" destOrd="0" parTransId="{16FFE15B-A56F-4A4D-B06E-4486FA4B3771}" sibTransId="{17FB0882-BC06-454A-941B-E78BC545594F}"/>
    <dgm:cxn modelId="{86DE014D-1EB6-4389-A803-FE80D38AF343}" type="presOf" srcId="{AA623022-B252-4B44-8CF7-E6FFCEFBB2CA}" destId="{6BD2567D-7A43-4DD2-96B0-82A8FA14FDFC}" srcOrd="0" destOrd="0" presId="urn:microsoft.com/office/officeart/2005/8/layout/pyramid2"/>
    <dgm:cxn modelId="{C404BF8F-0848-419D-AB24-70825E806C0F}" srcId="{E4CBA0FB-2911-4450-AD84-B280F45AAF19}" destId="{20523C13-030B-44D0-919A-811C2A01BE91}" srcOrd="3" destOrd="0" parTransId="{F1AEE793-6911-4832-9098-C3706576F012}" sibTransId="{A2483A7B-5CFF-460D-BAFB-1634C856D324}"/>
    <dgm:cxn modelId="{F1398CB3-6CDC-4A66-B7D9-D577045EFC2E}" type="presOf" srcId="{48017B49-E371-47D7-892F-6CE1CDEDBF80}" destId="{46AB8237-3CD2-4315-87F2-B01DD0AC1C6D}" srcOrd="0" destOrd="0" presId="urn:microsoft.com/office/officeart/2005/8/layout/pyramid2"/>
    <dgm:cxn modelId="{D1E048CB-2DB6-48CE-9E56-6259C3A22EF2}" srcId="{E4CBA0FB-2911-4450-AD84-B280F45AAF19}" destId="{48017B49-E371-47D7-892F-6CE1CDEDBF80}" srcOrd="0" destOrd="0" parTransId="{70307D9C-6780-4A4D-99C8-3BF04B9BEE93}" sibTransId="{F079C97C-CEA3-4B54-8E83-0A0DC4487104}"/>
    <dgm:cxn modelId="{C1800DC6-79BF-497C-A3F5-42FC66DBB5D7}" type="presParOf" srcId="{BDA318E1-B0CF-48A2-8BC2-77E6A2D8ABB4}" destId="{EAAF5EF3-6CF1-4045-B04B-3BACD15F72C0}" srcOrd="0" destOrd="0" presId="urn:microsoft.com/office/officeart/2005/8/layout/pyramid2"/>
    <dgm:cxn modelId="{9B9D8928-630A-433A-9EE3-DF1AB779B64C}" type="presParOf" srcId="{BDA318E1-B0CF-48A2-8BC2-77E6A2D8ABB4}" destId="{C231DF6E-DDE6-4ED7-A821-7956BFA7CEBB}" srcOrd="1" destOrd="0" presId="urn:microsoft.com/office/officeart/2005/8/layout/pyramid2"/>
    <dgm:cxn modelId="{7BB0A996-F96E-4E7D-9B78-77A62EA96517}" type="presParOf" srcId="{C231DF6E-DDE6-4ED7-A821-7956BFA7CEBB}" destId="{46AB8237-3CD2-4315-87F2-B01DD0AC1C6D}" srcOrd="0" destOrd="0" presId="urn:microsoft.com/office/officeart/2005/8/layout/pyramid2"/>
    <dgm:cxn modelId="{618DBF79-F4BB-40A6-9400-7067DDE13738}" type="presParOf" srcId="{C231DF6E-DDE6-4ED7-A821-7956BFA7CEBB}" destId="{00062C5C-8264-4789-9728-EC3CC086CBC0}" srcOrd="1" destOrd="0" presId="urn:microsoft.com/office/officeart/2005/8/layout/pyramid2"/>
    <dgm:cxn modelId="{6FD101AF-A3DD-44D2-B396-529E8A7AB4D5}" type="presParOf" srcId="{C231DF6E-DDE6-4ED7-A821-7956BFA7CEBB}" destId="{6BD2567D-7A43-4DD2-96B0-82A8FA14FDFC}" srcOrd="2" destOrd="0" presId="urn:microsoft.com/office/officeart/2005/8/layout/pyramid2"/>
    <dgm:cxn modelId="{4D29BEC0-6116-43C3-88AC-05C4AECDB2C4}" type="presParOf" srcId="{C231DF6E-DDE6-4ED7-A821-7956BFA7CEBB}" destId="{4412D233-7274-4429-AC90-CD8A91C34DAA}" srcOrd="3" destOrd="0" presId="urn:microsoft.com/office/officeart/2005/8/layout/pyramid2"/>
    <dgm:cxn modelId="{432560BA-BB46-4CD7-9ACC-C827EC07F412}" type="presParOf" srcId="{C231DF6E-DDE6-4ED7-A821-7956BFA7CEBB}" destId="{86E192B6-69BA-43BB-89A8-8DB027C41646}" srcOrd="4" destOrd="0" presId="urn:microsoft.com/office/officeart/2005/8/layout/pyramid2"/>
    <dgm:cxn modelId="{33B0BDE6-8AE1-49A2-9419-616F0EFCD2CB}" type="presParOf" srcId="{C231DF6E-DDE6-4ED7-A821-7956BFA7CEBB}" destId="{CD1AB756-BFF7-48A1-A8E7-775CDF760EB0}" srcOrd="5" destOrd="0" presId="urn:microsoft.com/office/officeart/2005/8/layout/pyramid2"/>
    <dgm:cxn modelId="{346E379A-2AB0-4773-8C8B-51D127C1EB77}" type="presParOf" srcId="{C231DF6E-DDE6-4ED7-A821-7956BFA7CEBB}" destId="{C24B3EB5-4DD3-4D3F-AFA1-85BEC3D49D32}" srcOrd="6" destOrd="0" presId="urn:microsoft.com/office/officeart/2005/8/layout/pyramid2"/>
    <dgm:cxn modelId="{AC0C06F0-B640-434E-B0CA-26E963832B27}" type="presParOf" srcId="{C231DF6E-DDE6-4ED7-A821-7956BFA7CEBB}" destId="{DC68BD71-DCA8-4902-9035-9BDDC8785EEB}"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750A1-CB87-462B-8A89-D98EC8F9954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AEF1DE9B-22D2-451E-A54D-F92C81E904F5}">
      <dgm:prSet phldrT="[Text]" custT="1"/>
      <dgm:spPr/>
      <dgm:t>
        <a:bodyPr/>
        <a:lstStyle/>
        <a:p>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endParaRPr lang="en-US" sz="3600" dirty="0">
            <a:latin typeface="Arial" panose="020B0604020202020204" pitchFamily="34" charset="0"/>
            <a:cs typeface="Arial" panose="020B0604020202020204" pitchFamily="34" charset="0"/>
          </a:endParaRPr>
        </a:p>
      </dgm:t>
    </dgm:pt>
    <dgm:pt modelId="{0E092E52-8CAF-46C6-8F7C-AD76A8CC8BDB}" type="parTrans" cxnId="{9FD4738E-7B7B-447E-84F5-79581508511E}">
      <dgm:prSet/>
      <dgm:spPr/>
      <dgm:t>
        <a:bodyPr/>
        <a:lstStyle/>
        <a:p>
          <a:endParaRPr lang="en-US" sz="2400">
            <a:latin typeface="Arial" panose="020B0604020202020204" pitchFamily="34" charset="0"/>
            <a:cs typeface="Arial" panose="020B0604020202020204" pitchFamily="34" charset="0"/>
          </a:endParaRPr>
        </a:p>
      </dgm:t>
    </dgm:pt>
    <dgm:pt modelId="{3DBFD4AC-3EAF-4D96-81E6-2AE151730847}" type="sibTrans" cxnId="{9FD4738E-7B7B-447E-84F5-79581508511E}">
      <dgm:prSet/>
      <dgm:spPr/>
      <dgm:t>
        <a:bodyPr/>
        <a:lstStyle/>
        <a:p>
          <a:endParaRPr lang="en-US" sz="2400">
            <a:latin typeface="Arial" panose="020B0604020202020204" pitchFamily="34" charset="0"/>
            <a:cs typeface="Arial" panose="020B0604020202020204" pitchFamily="34" charset="0"/>
          </a:endParaRPr>
        </a:p>
      </dgm:t>
    </dgm:pt>
    <dgm:pt modelId="{CAA217DF-4E6A-42D2-8158-7BB1DA2223E7}">
      <dgm:prSet phldrT="[Text]" custT="1"/>
      <dgm:spPr/>
      <dgm:t>
        <a:bodyPr/>
        <a:lstStyle/>
        <a:p>
          <a:r>
            <a:rPr lang="vi-VN" sz="3600" dirty="0">
              <a:latin typeface="Arial" panose="020B0604020202020204" pitchFamily="34" charset="0"/>
              <a:cs typeface="Arial" panose="020B0604020202020204" pitchFamily="34" charset="0"/>
            </a:rPr>
            <a:t>Những kỉ niệm tuổi ấu thơ sống bên bà khi lên bốn tuổi (khổ 2).</a:t>
          </a:r>
          <a:endParaRPr lang="en-US" sz="3600" dirty="0">
            <a:latin typeface="Arial" panose="020B0604020202020204" pitchFamily="34" charset="0"/>
            <a:cs typeface="Arial" panose="020B0604020202020204" pitchFamily="34" charset="0"/>
          </a:endParaRPr>
        </a:p>
      </dgm:t>
    </dgm:pt>
    <dgm:pt modelId="{1C2B9428-F3E8-46B8-97B4-C03EC84993DD}" type="parTrans" cxnId="{956418FF-C9B7-4075-817B-FF01C872F3DD}">
      <dgm:prSet/>
      <dgm:spPr/>
      <dgm:t>
        <a:bodyPr/>
        <a:lstStyle/>
        <a:p>
          <a:endParaRPr lang="en-US" sz="2400">
            <a:latin typeface="Arial" panose="020B0604020202020204" pitchFamily="34" charset="0"/>
            <a:cs typeface="Arial" panose="020B0604020202020204" pitchFamily="34" charset="0"/>
          </a:endParaRPr>
        </a:p>
      </dgm:t>
    </dgm:pt>
    <dgm:pt modelId="{CBB7577F-EBE1-41E9-8762-B731C6EA35F0}" type="sibTrans" cxnId="{956418FF-C9B7-4075-817B-FF01C872F3DD}">
      <dgm:prSet/>
      <dgm:spPr/>
      <dgm:t>
        <a:bodyPr/>
        <a:lstStyle/>
        <a:p>
          <a:endParaRPr lang="en-US" sz="2400">
            <a:latin typeface="Arial" panose="020B0604020202020204" pitchFamily="34" charset="0"/>
            <a:cs typeface="Arial" panose="020B0604020202020204" pitchFamily="34" charset="0"/>
          </a:endParaRPr>
        </a:p>
      </dgm:t>
    </dgm:pt>
    <dgm:pt modelId="{175CCA6D-F0AC-42B5-ABE8-86647B0EBBD3}">
      <dgm:prSet phldrT="[Text]" custT="1"/>
      <dgm:spPr/>
      <dgm:t>
        <a:bodyPr/>
        <a:lstStyle/>
        <a:p>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tuổi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tám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3)</a:t>
          </a:r>
        </a:p>
      </dgm:t>
    </dgm:pt>
    <dgm:pt modelId="{2AF60E82-7F3D-4DE5-ACE0-2BD83E3F94C4}" type="parTrans" cxnId="{9E1AD99A-F4B2-4EEF-86FF-E04BFCAC4F18}">
      <dgm:prSet/>
      <dgm:spPr/>
      <dgm:t>
        <a:bodyPr/>
        <a:lstStyle/>
        <a:p>
          <a:endParaRPr lang="en-US" sz="2400">
            <a:latin typeface="Arial" panose="020B0604020202020204" pitchFamily="34" charset="0"/>
            <a:cs typeface="Arial" panose="020B0604020202020204" pitchFamily="34" charset="0"/>
          </a:endParaRPr>
        </a:p>
      </dgm:t>
    </dgm:pt>
    <dgm:pt modelId="{D0735ECF-ED5B-4AC0-9CD2-47983F7C601A}" type="sibTrans" cxnId="{9E1AD99A-F4B2-4EEF-86FF-E04BFCAC4F18}">
      <dgm:prSet/>
      <dgm:spPr/>
      <dgm:t>
        <a:bodyPr/>
        <a:lstStyle/>
        <a:p>
          <a:endParaRPr lang="en-US" sz="2400">
            <a:latin typeface="Arial" panose="020B0604020202020204" pitchFamily="34" charset="0"/>
            <a:cs typeface="Arial" panose="020B0604020202020204" pitchFamily="34" charset="0"/>
          </a:endParaRPr>
        </a:p>
      </dgm:t>
    </dgm:pt>
    <dgm:pt modelId="{D6D765B3-480C-42F8-AD82-0A165E8DCF74}">
      <dgm:prSet phldrT="[Text]" custT="1"/>
      <dgm:spPr/>
      <dgm: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4)</a:t>
          </a:r>
        </a:p>
      </dgm:t>
    </dgm:pt>
    <dgm:pt modelId="{8F289497-1AD8-4F74-B7C1-A6BA558779C4}" type="parTrans" cxnId="{B632D7FA-F65D-484F-8314-805A17A67253}">
      <dgm:prSet/>
      <dgm:spPr/>
      <dgm:t>
        <a:bodyPr/>
        <a:lstStyle/>
        <a:p>
          <a:endParaRPr lang="en-US" sz="2400">
            <a:latin typeface="Arial" panose="020B0604020202020204" pitchFamily="34" charset="0"/>
            <a:cs typeface="Arial" panose="020B0604020202020204" pitchFamily="34" charset="0"/>
          </a:endParaRPr>
        </a:p>
      </dgm:t>
    </dgm:pt>
    <dgm:pt modelId="{22BE9D51-BFBA-4FE3-9940-13E92E433E15}" type="sibTrans" cxnId="{B632D7FA-F65D-484F-8314-805A17A67253}">
      <dgm:prSet/>
      <dgm:spPr/>
      <dgm:t>
        <a:bodyPr/>
        <a:lstStyle/>
        <a:p>
          <a:endParaRPr lang="en-US" sz="2400">
            <a:latin typeface="Arial" panose="020B0604020202020204" pitchFamily="34" charset="0"/>
            <a:cs typeface="Arial" panose="020B0604020202020204" pitchFamily="34" charset="0"/>
          </a:endParaRPr>
        </a:p>
      </dgm:t>
    </dgm:pt>
    <dgm:pt modelId="{31611178-E143-4150-A0D0-3A15DE5732DE}">
      <dgm:prSet phldrT="[Text]" custT="1"/>
      <dgm:spPr/>
      <dgm: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gắn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lửa</a:t>
          </a:r>
          <a:r>
            <a:rPr lang="en-US" sz="3600" dirty="0">
              <a:latin typeface="Arial" panose="020B0604020202020204" pitchFamily="34" charset="0"/>
              <a:cs typeface="Arial" panose="020B0604020202020204" pitchFamily="34" charset="0"/>
            </a:rPr>
            <a:t> </a:t>
          </a:r>
        </a:p>
        <a:p>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5)</a:t>
          </a:r>
        </a:p>
      </dgm:t>
    </dgm:pt>
    <dgm:pt modelId="{6E25BB9D-959E-4C67-9A47-61C7818B4DA0}" type="parTrans" cxnId="{6A337E73-58B7-4B7C-8A34-EC954CC6C20F}">
      <dgm:prSet/>
      <dgm:spPr/>
      <dgm:t>
        <a:bodyPr/>
        <a:lstStyle/>
        <a:p>
          <a:endParaRPr lang="en-US" sz="2400">
            <a:latin typeface="Arial" panose="020B0604020202020204" pitchFamily="34" charset="0"/>
            <a:cs typeface="Arial" panose="020B0604020202020204" pitchFamily="34" charset="0"/>
          </a:endParaRPr>
        </a:p>
      </dgm:t>
    </dgm:pt>
    <dgm:pt modelId="{D32CDEF9-6AD1-4632-9F22-136BAC33F545}" type="sibTrans" cxnId="{6A337E73-58B7-4B7C-8A34-EC954CC6C20F}">
      <dgm:prSet/>
      <dgm:spPr/>
      <dgm:t>
        <a:bodyPr/>
        <a:lstStyle/>
        <a:p>
          <a:endParaRPr lang="en-US" sz="2400">
            <a:latin typeface="Arial" panose="020B0604020202020204" pitchFamily="34" charset="0"/>
            <a:cs typeface="Arial" panose="020B0604020202020204" pitchFamily="34" charset="0"/>
          </a:endParaRPr>
        </a:p>
      </dgm:t>
    </dgm:pt>
    <dgm:pt modelId="{30D4C3A0-ACF0-4620-90C2-888EDAE3E60D}" type="pres">
      <dgm:prSet presAssocID="{205750A1-CB87-462B-8A89-D98EC8F99540}" presName="hierChild1" presStyleCnt="0">
        <dgm:presLayoutVars>
          <dgm:orgChart val="1"/>
          <dgm:chPref val="1"/>
          <dgm:dir/>
          <dgm:animOne val="branch"/>
          <dgm:animLvl val="lvl"/>
          <dgm:resizeHandles/>
        </dgm:presLayoutVars>
      </dgm:prSet>
      <dgm:spPr/>
    </dgm:pt>
    <dgm:pt modelId="{7B4C7D11-5E8F-4C56-8F60-1BAFD1F71D54}" type="pres">
      <dgm:prSet presAssocID="{AEF1DE9B-22D2-451E-A54D-F92C81E904F5}" presName="hierRoot1" presStyleCnt="0">
        <dgm:presLayoutVars>
          <dgm:hierBranch val="init"/>
        </dgm:presLayoutVars>
      </dgm:prSet>
      <dgm:spPr/>
    </dgm:pt>
    <dgm:pt modelId="{B76F0A8C-E3E7-424B-90B3-CF330226340B}" type="pres">
      <dgm:prSet presAssocID="{AEF1DE9B-22D2-451E-A54D-F92C81E904F5}" presName="rootComposite1" presStyleCnt="0"/>
      <dgm:spPr/>
    </dgm:pt>
    <dgm:pt modelId="{EF8F48C9-C439-474F-A51D-BEC6201ABBA6}" type="pres">
      <dgm:prSet presAssocID="{AEF1DE9B-22D2-451E-A54D-F92C81E904F5}" presName="rootText1" presStyleLbl="node0" presStyleIdx="0" presStyleCnt="1">
        <dgm:presLayoutVars>
          <dgm:chPref val="3"/>
        </dgm:presLayoutVars>
      </dgm:prSet>
      <dgm:spPr/>
    </dgm:pt>
    <dgm:pt modelId="{5B44FA24-0E6B-4C6E-9A0A-B0F1D9E11C74}" type="pres">
      <dgm:prSet presAssocID="{AEF1DE9B-22D2-451E-A54D-F92C81E904F5}" presName="rootConnector1" presStyleLbl="node1" presStyleIdx="0" presStyleCnt="0"/>
      <dgm:spPr/>
    </dgm:pt>
    <dgm:pt modelId="{D14DEA55-25CF-4A06-93D7-F70CFD8192A8}" type="pres">
      <dgm:prSet presAssocID="{AEF1DE9B-22D2-451E-A54D-F92C81E904F5}" presName="hierChild2" presStyleCnt="0"/>
      <dgm:spPr/>
    </dgm:pt>
    <dgm:pt modelId="{1E5BF37D-FEED-4F9A-86DD-AC764FA14BBD}" type="pres">
      <dgm:prSet presAssocID="{1C2B9428-F3E8-46B8-97B4-C03EC84993DD}" presName="Name64" presStyleLbl="parChTrans1D2" presStyleIdx="0" presStyleCnt="4"/>
      <dgm:spPr/>
    </dgm:pt>
    <dgm:pt modelId="{7E0AEF8F-77AC-4EDF-8CC4-FC90708F358F}" type="pres">
      <dgm:prSet presAssocID="{CAA217DF-4E6A-42D2-8158-7BB1DA2223E7}" presName="hierRoot2" presStyleCnt="0">
        <dgm:presLayoutVars>
          <dgm:hierBranch val="init"/>
        </dgm:presLayoutVars>
      </dgm:prSet>
      <dgm:spPr/>
    </dgm:pt>
    <dgm:pt modelId="{AF1924B5-9BEF-4182-A0E7-2D693CCF4167}" type="pres">
      <dgm:prSet presAssocID="{CAA217DF-4E6A-42D2-8158-7BB1DA2223E7}" presName="rootComposite" presStyleCnt="0"/>
      <dgm:spPr/>
    </dgm:pt>
    <dgm:pt modelId="{A9708722-5EF0-4B31-8F20-7FE83986FE13}" type="pres">
      <dgm:prSet presAssocID="{CAA217DF-4E6A-42D2-8158-7BB1DA2223E7}" presName="rootText" presStyleLbl="node2" presStyleIdx="0" presStyleCnt="4" custScaleX="231170">
        <dgm:presLayoutVars>
          <dgm:chPref val="3"/>
        </dgm:presLayoutVars>
      </dgm:prSet>
      <dgm:spPr/>
    </dgm:pt>
    <dgm:pt modelId="{0D9C248A-A94A-4B6F-9D6E-ECD84DA36E69}" type="pres">
      <dgm:prSet presAssocID="{CAA217DF-4E6A-42D2-8158-7BB1DA2223E7}" presName="rootConnector" presStyleLbl="node2" presStyleIdx="0" presStyleCnt="4"/>
      <dgm:spPr/>
    </dgm:pt>
    <dgm:pt modelId="{2F043473-C44F-4871-BC1C-E2DF5AEC16EA}" type="pres">
      <dgm:prSet presAssocID="{CAA217DF-4E6A-42D2-8158-7BB1DA2223E7}" presName="hierChild4" presStyleCnt="0"/>
      <dgm:spPr/>
    </dgm:pt>
    <dgm:pt modelId="{FAAB1833-8E87-4A31-83A7-9E83DF8403E5}" type="pres">
      <dgm:prSet presAssocID="{CAA217DF-4E6A-42D2-8158-7BB1DA2223E7}" presName="hierChild5" presStyleCnt="0"/>
      <dgm:spPr/>
    </dgm:pt>
    <dgm:pt modelId="{495CD85C-E6A1-4935-AED1-B3038F3E0376}" type="pres">
      <dgm:prSet presAssocID="{2AF60E82-7F3D-4DE5-ACE0-2BD83E3F94C4}" presName="Name64" presStyleLbl="parChTrans1D2" presStyleIdx="1" presStyleCnt="4"/>
      <dgm:spPr/>
    </dgm:pt>
    <dgm:pt modelId="{69C7541B-7BC4-4BDF-8FE8-1FFD500C52FF}" type="pres">
      <dgm:prSet presAssocID="{175CCA6D-F0AC-42B5-ABE8-86647B0EBBD3}" presName="hierRoot2" presStyleCnt="0">
        <dgm:presLayoutVars>
          <dgm:hierBranch val="init"/>
        </dgm:presLayoutVars>
      </dgm:prSet>
      <dgm:spPr/>
    </dgm:pt>
    <dgm:pt modelId="{B1964962-A5F5-4750-8C99-3B14A0588747}" type="pres">
      <dgm:prSet presAssocID="{175CCA6D-F0AC-42B5-ABE8-86647B0EBBD3}" presName="rootComposite" presStyleCnt="0"/>
      <dgm:spPr/>
    </dgm:pt>
    <dgm:pt modelId="{54C90CA8-6E65-4B23-828E-6A0054872999}" type="pres">
      <dgm:prSet presAssocID="{175CCA6D-F0AC-42B5-ABE8-86647B0EBBD3}" presName="rootText" presStyleLbl="node2" presStyleIdx="1" presStyleCnt="4" custScaleX="231391">
        <dgm:presLayoutVars>
          <dgm:chPref val="3"/>
        </dgm:presLayoutVars>
      </dgm:prSet>
      <dgm:spPr/>
    </dgm:pt>
    <dgm:pt modelId="{B9881173-F435-43DA-9078-2131066E22DD}" type="pres">
      <dgm:prSet presAssocID="{175CCA6D-F0AC-42B5-ABE8-86647B0EBBD3}" presName="rootConnector" presStyleLbl="node2" presStyleIdx="1" presStyleCnt="4"/>
      <dgm:spPr/>
    </dgm:pt>
    <dgm:pt modelId="{FFD56DD5-ED08-44D4-AAEB-5EE1B1343A36}" type="pres">
      <dgm:prSet presAssocID="{175CCA6D-F0AC-42B5-ABE8-86647B0EBBD3}" presName="hierChild4" presStyleCnt="0"/>
      <dgm:spPr/>
    </dgm:pt>
    <dgm:pt modelId="{93763DBF-BDD0-4815-8B04-51EB049BA0D6}" type="pres">
      <dgm:prSet presAssocID="{175CCA6D-F0AC-42B5-ABE8-86647B0EBBD3}" presName="hierChild5" presStyleCnt="0"/>
      <dgm:spPr/>
    </dgm:pt>
    <dgm:pt modelId="{DBE685F2-8A7A-4BE1-B8A1-4798607731EE}" type="pres">
      <dgm:prSet presAssocID="{8F289497-1AD8-4F74-B7C1-A6BA558779C4}" presName="Name64" presStyleLbl="parChTrans1D2" presStyleIdx="2" presStyleCnt="4"/>
      <dgm:spPr/>
    </dgm:pt>
    <dgm:pt modelId="{ADE7EF9D-0407-44DD-B66A-0B721CD6C3C5}" type="pres">
      <dgm:prSet presAssocID="{D6D765B3-480C-42F8-AD82-0A165E8DCF74}" presName="hierRoot2" presStyleCnt="0">
        <dgm:presLayoutVars>
          <dgm:hierBranch val="init"/>
        </dgm:presLayoutVars>
      </dgm:prSet>
      <dgm:spPr/>
    </dgm:pt>
    <dgm:pt modelId="{59CB190E-CA8B-4CC4-9C91-A6224B6DB499}" type="pres">
      <dgm:prSet presAssocID="{D6D765B3-480C-42F8-AD82-0A165E8DCF74}" presName="rootComposite" presStyleCnt="0"/>
      <dgm:spPr/>
    </dgm:pt>
    <dgm:pt modelId="{1785C9CE-46EF-43F1-97CC-6D26B61F44D6}" type="pres">
      <dgm:prSet presAssocID="{D6D765B3-480C-42F8-AD82-0A165E8DCF74}" presName="rootText" presStyleLbl="node2" presStyleIdx="2" presStyleCnt="4" custScaleX="231244">
        <dgm:presLayoutVars>
          <dgm:chPref val="3"/>
        </dgm:presLayoutVars>
      </dgm:prSet>
      <dgm:spPr/>
    </dgm:pt>
    <dgm:pt modelId="{03422D03-53B3-479E-8326-2FB52E6A7FD6}" type="pres">
      <dgm:prSet presAssocID="{D6D765B3-480C-42F8-AD82-0A165E8DCF74}" presName="rootConnector" presStyleLbl="node2" presStyleIdx="2" presStyleCnt="4"/>
      <dgm:spPr/>
    </dgm:pt>
    <dgm:pt modelId="{D7F3C9F3-AF7D-4ACB-9512-193F3B4100DF}" type="pres">
      <dgm:prSet presAssocID="{D6D765B3-480C-42F8-AD82-0A165E8DCF74}" presName="hierChild4" presStyleCnt="0"/>
      <dgm:spPr/>
    </dgm:pt>
    <dgm:pt modelId="{B2D1F103-F77F-433D-BAC7-59C145CA7A74}" type="pres">
      <dgm:prSet presAssocID="{D6D765B3-480C-42F8-AD82-0A165E8DCF74}" presName="hierChild5" presStyleCnt="0"/>
      <dgm:spPr/>
    </dgm:pt>
    <dgm:pt modelId="{2DB42F95-CF12-4772-AD02-EBDC1E186E7C}" type="pres">
      <dgm:prSet presAssocID="{6E25BB9D-959E-4C67-9A47-61C7818B4DA0}" presName="Name64" presStyleLbl="parChTrans1D2" presStyleIdx="3" presStyleCnt="4"/>
      <dgm:spPr/>
    </dgm:pt>
    <dgm:pt modelId="{E2E21579-49A6-42AF-89CC-7BE9AA14C682}" type="pres">
      <dgm:prSet presAssocID="{31611178-E143-4150-A0D0-3A15DE5732DE}" presName="hierRoot2" presStyleCnt="0">
        <dgm:presLayoutVars>
          <dgm:hierBranch val="init"/>
        </dgm:presLayoutVars>
      </dgm:prSet>
      <dgm:spPr/>
    </dgm:pt>
    <dgm:pt modelId="{A19CE550-634B-4E25-AADB-CD1AF27774B7}" type="pres">
      <dgm:prSet presAssocID="{31611178-E143-4150-A0D0-3A15DE5732DE}" presName="rootComposite" presStyleCnt="0"/>
      <dgm:spPr/>
    </dgm:pt>
    <dgm:pt modelId="{543E067E-2015-404E-9676-38026D570740}" type="pres">
      <dgm:prSet presAssocID="{31611178-E143-4150-A0D0-3A15DE5732DE}" presName="rootText" presStyleLbl="node2" presStyleIdx="3" presStyleCnt="4" custScaleX="231245">
        <dgm:presLayoutVars>
          <dgm:chPref val="3"/>
        </dgm:presLayoutVars>
      </dgm:prSet>
      <dgm:spPr/>
    </dgm:pt>
    <dgm:pt modelId="{23E27613-C950-48A3-9A3C-2DFFFF1861DE}" type="pres">
      <dgm:prSet presAssocID="{31611178-E143-4150-A0D0-3A15DE5732DE}" presName="rootConnector" presStyleLbl="node2" presStyleIdx="3" presStyleCnt="4"/>
      <dgm:spPr/>
    </dgm:pt>
    <dgm:pt modelId="{EC2A2C4A-BE8B-4A43-A4EB-A9B2240ED52B}" type="pres">
      <dgm:prSet presAssocID="{31611178-E143-4150-A0D0-3A15DE5732DE}" presName="hierChild4" presStyleCnt="0"/>
      <dgm:spPr/>
    </dgm:pt>
    <dgm:pt modelId="{CF7EDBBC-8FAB-4EBB-99B2-6CC96898C124}" type="pres">
      <dgm:prSet presAssocID="{31611178-E143-4150-A0D0-3A15DE5732DE}" presName="hierChild5" presStyleCnt="0"/>
      <dgm:spPr/>
    </dgm:pt>
    <dgm:pt modelId="{8516A64D-FE31-45F7-BA03-8CDEE784B6BA}" type="pres">
      <dgm:prSet presAssocID="{AEF1DE9B-22D2-451E-A54D-F92C81E904F5}" presName="hierChild3" presStyleCnt="0"/>
      <dgm:spPr/>
    </dgm:pt>
  </dgm:ptLst>
  <dgm:cxnLst>
    <dgm:cxn modelId="{0186F50B-D315-43BD-9F50-8271515C6BCE}" type="presOf" srcId="{31611178-E143-4150-A0D0-3A15DE5732DE}" destId="{23E27613-C950-48A3-9A3C-2DFFFF1861DE}" srcOrd="1" destOrd="0" presId="urn:microsoft.com/office/officeart/2009/3/layout/HorizontalOrganizationChart"/>
    <dgm:cxn modelId="{140AAF14-7A0B-4560-B78C-0673FEA692A1}" type="presOf" srcId="{AEF1DE9B-22D2-451E-A54D-F92C81E904F5}" destId="{5B44FA24-0E6B-4C6E-9A0A-B0F1D9E11C74}" srcOrd="1" destOrd="0" presId="urn:microsoft.com/office/officeart/2009/3/layout/HorizontalOrganizationChart"/>
    <dgm:cxn modelId="{9A27272D-BD35-4D12-AF1F-3DCA9EDB7F03}" type="presOf" srcId="{175CCA6D-F0AC-42B5-ABE8-86647B0EBBD3}" destId="{54C90CA8-6E65-4B23-828E-6A0054872999}" srcOrd="0" destOrd="0" presId="urn:microsoft.com/office/officeart/2009/3/layout/HorizontalOrganizationChart"/>
    <dgm:cxn modelId="{BAAD8B63-602B-486E-A1E7-12FD271294D6}" type="presOf" srcId="{205750A1-CB87-462B-8A89-D98EC8F99540}" destId="{30D4C3A0-ACF0-4620-90C2-888EDAE3E60D}" srcOrd="0" destOrd="0" presId="urn:microsoft.com/office/officeart/2009/3/layout/HorizontalOrganizationChart"/>
    <dgm:cxn modelId="{6A337E73-58B7-4B7C-8A34-EC954CC6C20F}" srcId="{AEF1DE9B-22D2-451E-A54D-F92C81E904F5}" destId="{31611178-E143-4150-A0D0-3A15DE5732DE}" srcOrd="3" destOrd="0" parTransId="{6E25BB9D-959E-4C67-9A47-61C7818B4DA0}" sibTransId="{D32CDEF9-6AD1-4632-9F22-136BAC33F545}"/>
    <dgm:cxn modelId="{60A0B378-E005-4CEC-B309-22E8AD6E8F8B}" type="presOf" srcId="{1C2B9428-F3E8-46B8-97B4-C03EC84993DD}" destId="{1E5BF37D-FEED-4F9A-86DD-AC764FA14BBD}" srcOrd="0" destOrd="0" presId="urn:microsoft.com/office/officeart/2009/3/layout/HorizontalOrganizationChart"/>
    <dgm:cxn modelId="{9FD4738E-7B7B-447E-84F5-79581508511E}" srcId="{205750A1-CB87-462B-8A89-D98EC8F99540}" destId="{AEF1DE9B-22D2-451E-A54D-F92C81E904F5}" srcOrd="0" destOrd="0" parTransId="{0E092E52-8CAF-46C6-8F7C-AD76A8CC8BDB}" sibTransId="{3DBFD4AC-3EAF-4D96-81E6-2AE151730847}"/>
    <dgm:cxn modelId="{9E1AD99A-F4B2-4EEF-86FF-E04BFCAC4F18}" srcId="{AEF1DE9B-22D2-451E-A54D-F92C81E904F5}" destId="{175CCA6D-F0AC-42B5-ABE8-86647B0EBBD3}" srcOrd="1" destOrd="0" parTransId="{2AF60E82-7F3D-4DE5-ACE0-2BD83E3F94C4}" sibTransId="{D0735ECF-ED5B-4AC0-9CD2-47983F7C601A}"/>
    <dgm:cxn modelId="{210DEEA8-C53E-42BC-BDC5-4CFED7DBCD91}" type="presOf" srcId="{2AF60E82-7F3D-4DE5-ACE0-2BD83E3F94C4}" destId="{495CD85C-E6A1-4935-AED1-B3038F3E0376}" srcOrd="0" destOrd="0" presId="urn:microsoft.com/office/officeart/2009/3/layout/HorizontalOrganizationChart"/>
    <dgm:cxn modelId="{D0552AAD-86E4-4CCF-9DE1-AE7D6B66FE29}" type="presOf" srcId="{31611178-E143-4150-A0D0-3A15DE5732DE}" destId="{543E067E-2015-404E-9676-38026D570740}" srcOrd="0" destOrd="0" presId="urn:microsoft.com/office/officeart/2009/3/layout/HorizontalOrganizationChart"/>
    <dgm:cxn modelId="{7D6334B0-E68C-42AB-B4FD-B3FF585F662C}" type="presOf" srcId="{D6D765B3-480C-42F8-AD82-0A165E8DCF74}" destId="{03422D03-53B3-479E-8326-2FB52E6A7FD6}" srcOrd="1" destOrd="0" presId="urn:microsoft.com/office/officeart/2009/3/layout/HorizontalOrganizationChart"/>
    <dgm:cxn modelId="{93BEC8B4-A098-495C-8EC4-639696A9A2B5}" type="presOf" srcId="{D6D765B3-480C-42F8-AD82-0A165E8DCF74}" destId="{1785C9CE-46EF-43F1-97CC-6D26B61F44D6}" srcOrd="0" destOrd="0" presId="urn:microsoft.com/office/officeart/2009/3/layout/HorizontalOrganizationChart"/>
    <dgm:cxn modelId="{424B43BF-63AB-4461-9A34-5ACCDBF86A68}" type="presOf" srcId="{175CCA6D-F0AC-42B5-ABE8-86647B0EBBD3}" destId="{B9881173-F435-43DA-9078-2131066E22DD}" srcOrd="1" destOrd="0" presId="urn:microsoft.com/office/officeart/2009/3/layout/HorizontalOrganizationChart"/>
    <dgm:cxn modelId="{A3FC46BF-B5B1-47AF-BFD2-7D7812383324}" type="presOf" srcId="{6E25BB9D-959E-4C67-9A47-61C7818B4DA0}" destId="{2DB42F95-CF12-4772-AD02-EBDC1E186E7C}" srcOrd="0" destOrd="0" presId="urn:microsoft.com/office/officeart/2009/3/layout/HorizontalOrganizationChart"/>
    <dgm:cxn modelId="{88AE22CA-33D8-4BBD-8DDA-C9026D25A440}" type="presOf" srcId="{CAA217DF-4E6A-42D2-8158-7BB1DA2223E7}" destId="{0D9C248A-A94A-4B6F-9D6E-ECD84DA36E69}" srcOrd="1" destOrd="0" presId="urn:microsoft.com/office/officeart/2009/3/layout/HorizontalOrganizationChart"/>
    <dgm:cxn modelId="{6CE1C3DA-59F4-4F8F-8D43-E2B369E90DE3}" type="presOf" srcId="{CAA217DF-4E6A-42D2-8158-7BB1DA2223E7}" destId="{A9708722-5EF0-4B31-8F20-7FE83986FE13}" srcOrd="0" destOrd="0" presId="urn:microsoft.com/office/officeart/2009/3/layout/HorizontalOrganizationChart"/>
    <dgm:cxn modelId="{7F98D1DF-C685-45FE-859E-F85D9BCE866C}" type="presOf" srcId="{8F289497-1AD8-4F74-B7C1-A6BA558779C4}" destId="{DBE685F2-8A7A-4BE1-B8A1-4798607731EE}" srcOrd="0" destOrd="0" presId="urn:microsoft.com/office/officeart/2009/3/layout/HorizontalOrganizationChart"/>
    <dgm:cxn modelId="{EBC809EC-3E4A-4C71-9B57-A6785A226A24}" type="presOf" srcId="{AEF1DE9B-22D2-451E-A54D-F92C81E904F5}" destId="{EF8F48C9-C439-474F-A51D-BEC6201ABBA6}" srcOrd="0" destOrd="0" presId="urn:microsoft.com/office/officeart/2009/3/layout/HorizontalOrganizationChart"/>
    <dgm:cxn modelId="{B632D7FA-F65D-484F-8314-805A17A67253}" srcId="{AEF1DE9B-22D2-451E-A54D-F92C81E904F5}" destId="{D6D765B3-480C-42F8-AD82-0A165E8DCF74}" srcOrd="2" destOrd="0" parTransId="{8F289497-1AD8-4F74-B7C1-A6BA558779C4}" sibTransId="{22BE9D51-BFBA-4FE3-9940-13E92E433E15}"/>
    <dgm:cxn modelId="{956418FF-C9B7-4075-817B-FF01C872F3DD}" srcId="{AEF1DE9B-22D2-451E-A54D-F92C81E904F5}" destId="{CAA217DF-4E6A-42D2-8158-7BB1DA2223E7}" srcOrd="0" destOrd="0" parTransId="{1C2B9428-F3E8-46B8-97B4-C03EC84993DD}" sibTransId="{CBB7577F-EBE1-41E9-8762-B731C6EA35F0}"/>
    <dgm:cxn modelId="{6E1DFFED-5A2E-47A6-A051-8764D4EE9813}" type="presParOf" srcId="{30D4C3A0-ACF0-4620-90C2-888EDAE3E60D}" destId="{7B4C7D11-5E8F-4C56-8F60-1BAFD1F71D54}" srcOrd="0" destOrd="0" presId="urn:microsoft.com/office/officeart/2009/3/layout/HorizontalOrganizationChart"/>
    <dgm:cxn modelId="{9FBBA12C-0FB1-4874-898F-04DC92D4B3AB}" type="presParOf" srcId="{7B4C7D11-5E8F-4C56-8F60-1BAFD1F71D54}" destId="{B76F0A8C-E3E7-424B-90B3-CF330226340B}" srcOrd="0" destOrd="0" presId="urn:microsoft.com/office/officeart/2009/3/layout/HorizontalOrganizationChart"/>
    <dgm:cxn modelId="{FFDC543A-2226-4665-9D6F-948ADA098A0D}" type="presParOf" srcId="{B76F0A8C-E3E7-424B-90B3-CF330226340B}" destId="{EF8F48C9-C439-474F-A51D-BEC6201ABBA6}" srcOrd="0" destOrd="0" presId="urn:microsoft.com/office/officeart/2009/3/layout/HorizontalOrganizationChart"/>
    <dgm:cxn modelId="{5F445115-9DF8-4269-A4A2-A58B4394A711}" type="presParOf" srcId="{B76F0A8C-E3E7-424B-90B3-CF330226340B}" destId="{5B44FA24-0E6B-4C6E-9A0A-B0F1D9E11C74}" srcOrd="1" destOrd="0" presId="urn:microsoft.com/office/officeart/2009/3/layout/HorizontalOrganizationChart"/>
    <dgm:cxn modelId="{52957F80-E2B2-44C8-B95E-5BC17AC2853D}" type="presParOf" srcId="{7B4C7D11-5E8F-4C56-8F60-1BAFD1F71D54}" destId="{D14DEA55-25CF-4A06-93D7-F70CFD8192A8}" srcOrd="1" destOrd="0" presId="urn:microsoft.com/office/officeart/2009/3/layout/HorizontalOrganizationChart"/>
    <dgm:cxn modelId="{AE2FCC78-0D37-422D-A753-AFC2A7AE6E60}" type="presParOf" srcId="{D14DEA55-25CF-4A06-93D7-F70CFD8192A8}" destId="{1E5BF37D-FEED-4F9A-86DD-AC764FA14BBD}" srcOrd="0" destOrd="0" presId="urn:microsoft.com/office/officeart/2009/3/layout/HorizontalOrganizationChart"/>
    <dgm:cxn modelId="{3515E1F0-35D0-415A-B9BE-D3AE15DCC8A4}" type="presParOf" srcId="{D14DEA55-25CF-4A06-93D7-F70CFD8192A8}" destId="{7E0AEF8F-77AC-4EDF-8CC4-FC90708F358F}" srcOrd="1" destOrd="0" presId="urn:microsoft.com/office/officeart/2009/3/layout/HorizontalOrganizationChart"/>
    <dgm:cxn modelId="{D7F34021-9519-4F19-9602-3657F76AE62B}" type="presParOf" srcId="{7E0AEF8F-77AC-4EDF-8CC4-FC90708F358F}" destId="{AF1924B5-9BEF-4182-A0E7-2D693CCF4167}" srcOrd="0" destOrd="0" presId="urn:microsoft.com/office/officeart/2009/3/layout/HorizontalOrganizationChart"/>
    <dgm:cxn modelId="{9A2F2B9A-E6BD-422A-8EFD-64977D9BA5B1}" type="presParOf" srcId="{AF1924B5-9BEF-4182-A0E7-2D693CCF4167}" destId="{A9708722-5EF0-4B31-8F20-7FE83986FE13}" srcOrd="0" destOrd="0" presId="urn:microsoft.com/office/officeart/2009/3/layout/HorizontalOrganizationChart"/>
    <dgm:cxn modelId="{1386882D-1749-4265-85C2-5D074CF593F9}" type="presParOf" srcId="{AF1924B5-9BEF-4182-A0E7-2D693CCF4167}" destId="{0D9C248A-A94A-4B6F-9D6E-ECD84DA36E69}" srcOrd="1" destOrd="0" presId="urn:microsoft.com/office/officeart/2009/3/layout/HorizontalOrganizationChart"/>
    <dgm:cxn modelId="{B8BDBF7C-614F-423E-87B7-6BC414B256DB}" type="presParOf" srcId="{7E0AEF8F-77AC-4EDF-8CC4-FC90708F358F}" destId="{2F043473-C44F-4871-BC1C-E2DF5AEC16EA}" srcOrd="1" destOrd="0" presId="urn:microsoft.com/office/officeart/2009/3/layout/HorizontalOrganizationChart"/>
    <dgm:cxn modelId="{D2D8CAE9-2704-451F-9533-BE9171666956}" type="presParOf" srcId="{7E0AEF8F-77AC-4EDF-8CC4-FC90708F358F}" destId="{FAAB1833-8E87-4A31-83A7-9E83DF8403E5}" srcOrd="2" destOrd="0" presId="urn:microsoft.com/office/officeart/2009/3/layout/HorizontalOrganizationChart"/>
    <dgm:cxn modelId="{B22F52F7-EB04-463C-91A5-DA52FCE40EF5}" type="presParOf" srcId="{D14DEA55-25CF-4A06-93D7-F70CFD8192A8}" destId="{495CD85C-E6A1-4935-AED1-B3038F3E0376}" srcOrd="2" destOrd="0" presId="urn:microsoft.com/office/officeart/2009/3/layout/HorizontalOrganizationChart"/>
    <dgm:cxn modelId="{63086873-2D9F-4C43-940A-FBF73B7B5E1A}" type="presParOf" srcId="{D14DEA55-25CF-4A06-93D7-F70CFD8192A8}" destId="{69C7541B-7BC4-4BDF-8FE8-1FFD500C52FF}" srcOrd="3" destOrd="0" presId="urn:microsoft.com/office/officeart/2009/3/layout/HorizontalOrganizationChart"/>
    <dgm:cxn modelId="{B99B455A-604C-4CEE-9B5C-1D4F20DC5FC2}" type="presParOf" srcId="{69C7541B-7BC4-4BDF-8FE8-1FFD500C52FF}" destId="{B1964962-A5F5-4750-8C99-3B14A0588747}" srcOrd="0" destOrd="0" presId="urn:microsoft.com/office/officeart/2009/3/layout/HorizontalOrganizationChart"/>
    <dgm:cxn modelId="{459EF8A3-4B68-41B7-9228-CA00DF9B629B}" type="presParOf" srcId="{B1964962-A5F5-4750-8C99-3B14A0588747}" destId="{54C90CA8-6E65-4B23-828E-6A0054872999}" srcOrd="0" destOrd="0" presId="urn:microsoft.com/office/officeart/2009/3/layout/HorizontalOrganizationChart"/>
    <dgm:cxn modelId="{288A62EE-5BD3-4BA7-A669-1D9D674FF615}" type="presParOf" srcId="{B1964962-A5F5-4750-8C99-3B14A0588747}" destId="{B9881173-F435-43DA-9078-2131066E22DD}" srcOrd="1" destOrd="0" presId="urn:microsoft.com/office/officeart/2009/3/layout/HorizontalOrganizationChart"/>
    <dgm:cxn modelId="{F21480EE-0559-4722-8686-85101F389DB8}" type="presParOf" srcId="{69C7541B-7BC4-4BDF-8FE8-1FFD500C52FF}" destId="{FFD56DD5-ED08-44D4-AAEB-5EE1B1343A36}" srcOrd="1" destOrd="0" presId="urn:microsoft.com/office/officeart/2009/3/layout/HorizontalOrganizationChart"/>
    <dgm:cxn modelId="{4CD0236C-EBAD-491D-85AF-72C109F9B2F3}" type="presParOf" srcId="{69C7541B-7BC4-4BDF-8FE8-1FFD500C52FF}" destId="{93763DBF-BDD0-4815-8B04-51EB049BA0D6}" srcOrd="2" destOrd="0" presId="urn:microsoft.com/office/officeart/2009/3/layout/HorizontalOrganizationChart"/>
    <dgm:cxn modelId="{D42F0C37-FF84-4719-9B39-07B9A88602E3}" type="presParOf" srcId="{D14DEA55-25CF-4A06-93D7-F70CFD8192A8}" destId="{DBE685F2-8A7A-4BE1-B8A1-4798607731EE}" srcOrd="4" destOrd="0" presId="urn:microsoft.com/office/officeart/2009/3/layout/HorizontalOrganizationChart"/>
    <dgm:cxn modelId="{04E2EC41-243C-4849-AD0E-CABAE9988562}" type="presParOf" srcId="{D14DEA55-25CF-4A06-93D7-F70CFD8192A8}" destId="{ADE7EF9D-0407-44DD-B66A-0B721CD6C3C5}" srcOrd="5" destOrd="0" presId="urn:microsoft.com/office/officeart/2009/3/layout/HorizontalOrganizationChart"/>
    <dgm:cxn modelId="{BBBFF1A9-75AE-4BEE-8A32-8B1AF8E79BB5}" type="presParOf" srcId="{ADE7EF9D-0407-44DD-B66A-0B721CD6C3C5}" destId="{59CB190E-CA8B-4CC4-9C91-A6224B6DB499}" srcOrd="0" destOrd="0" presId="urn:microsoft.com/office/officeart/2009/3/layout/HorizontalOrganizationChart"/>
    <dgm:cxn modelId="{928FE83C-091A-427E-A3D4-6F304E7FE24B}" type="presParOf" srcId="{59CB190E-CA8B-4CC4-9C91-A6224B6DB499}" destId="{1785C9CE-46EF-43F1-97CC-6D26B61F44D6}" srcOrd="0" destOrd="0" presId="urn:microsoft.com/office/officeart/2009/3/layout/HorizontalOrganizationChart"/>
    <dgm:cxn modelId="{8AAE6E7F-E4D5-4B20-B9B3-609A72C69010}" type="presParOf" srcId="{59CB190E-CA8B-4CC4-9C91-A6224B6DB499}" destId="{03422D03-53B3-479E-8326-2FB52E6A7FD6}" srcOrd="1" destOrd="0" presId="urn:microsoft.com/office/officeart/2009/3/layout/HorizontalOrganizationChart"/>
    <dgm:cxn modelId="{E4364807-C405-4225-B593-C6C71C52F6E8}" type="presParOf" srcId="{ADE7EF9D-0407-44DD-B66A-0B721CD6C3C5}" destId="{D7F3C9F3-AF7D-4ACB-9512-193F3B4100DF}" srcOrd="1" destOrd="0" presId="urn:microsoft.com/office/officeart/2009/3/layout/HorizontalOrganizationChart"/>
    <dgm:cxn modelId="{3E99FCF6-6539-417D-BC8A-22506041D61E}" type="presParOf" srcId="{ADE7EF9D-0407-44DD-B66A-0B721CD6C3C5}" destId="{B2D1F103-F77F-433D-BAC7-59C145CA7A74}" srcOrd="2" destOrd="0" presId="urn:microsoft.com/office/officeart/2009/3/layout/HorizontalOrganizationChart"/>
    <dgm:cxn modelId="{2A509440-A6E9-4507-BBBF-47843F43ED59}" type="presParOf" srcId="{D14DEA55-25CF-4A06-93D7-F70CFD8192A8}" destId="{2DB42F95-CF12-4772-AD02-EBDC1E186E7C}" srcOrd="6" destOrd="0" presId="urn:microsoft.com/office/officeart/2009/3/layout/HorizontalOrganizationChart"/>
    <dgm:cxn modelId="{8C99E769-0966-415F-A556-2C6024B73162}" type="presParOf" srcId="{D14DEA55-25CF-4A06-93D7-F70CFD8192A8}" destId="{E2E21579-49A6-42AF-89CC-7BE9AA14C682}" srcOrd="7" destOrd="0" presId="urn:microsoft.com/office/officeart/2009/3/layout/HorizontalOrganizationChart"/>
    <dgm:cxn modelId="{AAA18DA7-9E25-46CE-98F6-4A7A2EE1497B}" type="presParOf" srcId="{E2E21579-49A6-42AF-89CC-7BE9AA14C682}" destId="{A19CE550-634B-4E25-AADB-CD1AF27774B7}" srcOrd="0" destOrd="0" presId="urn:microsoft.com/office/officeart/2009/3/layout/HorizontalOrganizationChart"/>
    <dgm:cxn modelId="{F4DDA054-035B-4740-9B5C-66A200972D6D}" type="presParOf" srcId="{A19CE550-634B-4E25-AADB-CD1AF27774B7}" destId="{543E067E-2015-404E-9676-38026D570740}" srcOrd="0" destOrd="0" presId="urn:microsoft.com/office/officeart/2009/3/layout/HorizontalOrganizationChart"/>
    <dgm:cxn modelId="{30049E5B-B9BA-4D56-B057-D529A3E0F00E}" type="presParOf" srcId="{A19CE550-634B-4E25-AADB-CD1AF27774B7}" destId="{23E27613-C950-48A3-9A3C-2DFFFF1861DE}" srcOrd="1" destOrd="0" presId="urn:microsoft.com/office/officeart/2009/3/layout/HorizontalOrganizationChart"/>
    <dgm:cxn modelId="{B4068963-2CF1-4736-9E07-C773CD8D53D1}" type="presParOf" srcId="{E2E21579-49A6-42AF-89CC-7BE9AA14C682}" destId="{EC2A2C4A-BE8B-4A43-A4EB-A9B2240ED52B}" srcOrd="1" destOrd="0" presId="urn:microsoft.com/office/officeart/2009/3/layout/HorizontalOrganizationChart"/>
    <dgm:cxn modelId="{ADECD3E0-21C3-4ED0-BB9C-FE068CEF9320}" type="presParOf" srcId="{E2E21579-49A6-42AF-89CC-7BE9AA14C682}" destId="{CF7EDBBC-8FAB-4EBB-99B2-6CC96898C124}" srcOrd="2" destOrd="0" presId="urn:microsoft.com/office/officeart/2009/3/layout/HorizontalOrganizationChart"/>
    <dgm:cxn modelId="{CEBA682D-DBDF-466E-9EA8-80F06C9AFB21}" type="presParOf" srcId="{7B4C7D11-5E8F-4C56-8F60-1BAFD1F71D54}" destId="{8516A64D-FE31-45F7-BA03-8CDEE784B6B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40146-7C1D-475C-9B09-56424AF307DA}"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77281B08-5F96-4683-89F4-AF319C7ADC07}">
      <dgm:prSet phldrT="[Text]" custT="1"/>
      <dgm:spPr/>
      <dgm:t>
        <a:bodyPr/>
        <a:lstStyle/>
        <a:p>
          <a:r>
            <a:rPr lang="en-US" sz="3600" b="1" dirty="0" err="1">
              <a:latin typeface="Arial" panose="020B0604020202020204" pitchFamily="34" charset="0"/>
              <a:cs typeface="Arial" panose="020B0604020202020204" pitchFamily="34" charset="0"/>
            </a:rPr>
            <a:t>Lận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đận</a:t>
          </a:r>
          <a:endParaRPr lang="en-US" sz="3600" b="1" dirty="0">
            <a:latin typeface="Arial" panose="020B0604020202020204" pitchFamily="34" charset="0"/>
            <a:cs typeface="Arial" panose="020B0604020202020204" pitchFamily="34" charset="0"/>
          </a:endParaRPr>
        </a:p>
        <a:p>
          <a:r>
            <a:rPr lang="en-US" sz="3600" b="1" dirty="0" err="1">
              <a:latin typeface="Arial" panose="020B0604020202020204" pitchFamily="34" charset="0"/>
              <a:cs typeface="Arial" panose="020B0604020202020204" pitchFamily="34" charset="0"/>
            </a:rPr>
            <a:t>Nắng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mưa</a:t>
          </a:r>
          <a:endParaRPr lang="en-US" sz="3600" b="1" dirty="0">
            <a:latin typeface="Arial" panose="020B0604020202020204" pitchFamily="34" charset="0"/>
            <a:cs typeface="Arial" panose="020B0604020202020204" pitchFamily="34" charset="0"/>
          </a:endParaRPr>
        </a:p>
      </dgm:t>
    </dgm:pt>
    <dgm:pt modelId="{8B9856B3-710E-4551-8791-60B666783516}" type="parTrans" cxnId="{D7873EC7-E0C0-468D-8C33-F94F829E1CC5}">
      <dgm:prSet/>
      <dgm:spPr/>
      <dgm:t>
        <a:bodyPr/>
        <a:lstStyle/>
        <a:p>
          <a:endParaRPr lang="en-US" sz="2800">
            <a:latin typeface="Arial" panose="020B0604020202020204" pitchFamily="34" charset="0"/>
            <a:cs typeface="Arial" panose="020B0604020202020204" pitchFamily="34" charset="0"/>
          </a:endParaRPr>
        </a:p>
      </dgm:t>
    </dgm:pt>
    <dgm:pt modelId="{BF5DB78E-A75C-4E71-9AAD-F92FA3735F78}" type="sibTrans" cxnId="{D7873EC7-E0C0-468D-8C33-F94F829E1CC5}">
      <dgm:prSet/>
      <dgm:spPr/>
      <dgm:t>
        <a:bodyPr/>
        <a:lstStyle/>
        <a:p>
          <a:endParaRPr lang="en-US" sz="2800">
            <a:latin typeface="Arial" panose="020B0604020202020204" pitchFamily="34" charset="0"/>
            <a:cs typeface="Arial" panose="020B0604020202020204" pitchFamily="34" charset="0"/>
          </a:endParaRPr>
        </a:p>
      </dgm:t>
    </dgm:pt>
    <dgm:pt modelId="{C1360F59-D5B1-43FC-B2FC-FA5D6A63495E}">
      <dgm:prSet phldrT="[Text]" custT="1"/>
      <dgm:spPr/>
      <dgm:t>
        <a:bodyPr/>
        <a:lstStyle/>
        <a:p>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láy</a:t>
          </a:r>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Ẩn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a:t>
          </a:r>
          <a:endParaRPr lang="en-US" sz="3600" dirty="0">
            <a:latin typeface="Arial" panose="020B0604020202020204" pitchFamily="34" charset="0"/>
            <a:cs typeface="Arial" panose="020B0604020202020204" pitchFamily="34" charset="0"/>
          </a:endParaRPr>
        </a:p>
      </dgm:t>
    </dgm:pt>
    <dgm:pt modelId="{91443F13-4BF9-4CC2-BEB6-47DE4A1BA177}" type="parTrans" cxnId="{21FDC221-091F-4F3A-858D-FDE2B0126756}">
      <dgm:prSet/>
      <dgm:spPr/>
      <dgm:t>
        <a:bodyPr/>
        <a:lstStyle/>
        <a:p>
          <a:endParaRPr lang="en-US" sz="2800">
            <a:latin typeface="Arial" panose="020B0604020202020204" pitchFamily="34" charset="0"/>
            <a:cs typeface="Arial" panose="020B0604020202020204" pitchFamily="34" charset="0"/>
          </a:endParaRPr>
        </a:p>
      </dgm:t>
    </dgm:pt>
    <dgm:pt modelId="{800D783F-FE31-4C74-BF3F-F3A6FE535687}" type="sibTrans" cxnId="{21FDC221-091F-4F3A-858D-FDE2B0126756}">
      <dgm:prSet/>
      <dgm:spPr/>
      <dgm:t>
        <a:bodyPr/>
        <a:lstStyle/>
        <a:p>
          <a:endParaRPr lang="en-US" sz="2800">
            <a:latin typeface="Arial" panose="020B0604020202020204" pitchFamily="34" charset="0"/>
            <a:cs typeface="Arial" panose="020B0604020202020204" pitchFamily="34" charset="0"/>
          </a:endParaRPr>
        </a:p>
      </dgm:t>
    </dgm:pt>
    <dgm:pt modelId="{2913ED9D-B8DA-4A62-805E-2E29A9EAD66B}">
      <dgm:prSet phldrT="[Text]" custT="1"/>
      <dgm:spPr/>
      <dgm:t>
        <a:bodyPr/>
        <a:lstStyle/>
        <a:p>
          <a:r>
            <a:rPr lang="en-US" sz="3600" b="1" dirty="0" err="1">
              <a:latin typeface="Arial" panose="020B0604020202020204" pitchFamily="34" charset="0"/>
              <a:cs typeface="Arial" panose="020B0604020202020204" pitchFamily="34" charset="0"/>
            </a:rPr>
            <a:t>Cuộc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vất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a:t>
          </a:r>
          <a:endParaRPr lang="en-US" sz="3600" b="1" dirty="0">
            <a:latin typeface="Arial" panose="020B0604020202020204" pitchFamily="34" charset="0"/>
            <a:cs typeface="Arial" panose="020B0604020202020204" pitchFamily="34" charset="0"/>
          </a:endParaRPr>
        </a:p>
      </dgm:t>
    </dgm:pt>
    <dgm:pt modelId="{6295EEAF-1DE4-4D1A-B9D5-4F842BF77AB9}" type="parTrans" cxnId="{2EA2FE6F-D47C-4B12-9FEC-1DC43041CA6C}">
      <dgm:prSet/>
      <dgm:spPr/>
      <dgm:t>
        <a:bodyPr/>
        <a:lstStyle/>
        <a:p>
          <a:endParaRPr lang="en-US" sz="2800">
            <a:latin typeface="Arial" panose="020B0604020202020204" pitchFamily="34" charset="0"/>
            <a:cs typeface="Arial" panose="020B0604020202020204" pitchFamily="34" charset="0"/>
          </a:endParaRPr>
        </a:p>
      </dgm:t>
    </dgm:pt>
    <dgm:pt modelId="{1899FCEB-63A0-432E-BEF0-D7FE50D5541E}" type="sibTrans" cxnId="{2EA2FE6F-D47C-4B12-9FEC-1DC43041CA6C}">
      <dgm:prSet/>
      <dgm:spPr/>
      <dgm:t>
        <a:bodyPr/>
        <a:lstStyle/>
        <a:p>
          <a:endParaRPr lang="en-US" sz="2800">
            <a:latin typeface="Arial" panose="020B0604020202020204" pitchFamily="34" charset="0"/>
            <a:cs typeface="Arial" panose="020B0604020202020204" pitchFamily="34" charset="0"/>
          </a:endParaRPr>
        </a:p>
      </dgm:t>
    </dgm:pt>
    <dgm:pt modelId="{F3266140-E503-4952-9927-7E3B92E36160}" type="pres">
      <dgm:prSet presAssocID="{3D040146-7C1D-475C-9B09-56424AF307DA}" presName="Name0" presStyleCnt="0">
        <dgm:presLayoutVars>
          <dgm:dir/>
          <dgm:resizeHandles val="exact"/>
        </dgm:presLayoutVars>
      </dgm:prSet>
      <dgm:spPr/>
    </dgm:pt>
    <dgm:pt modelId="{A2E217D4-5300-4898-8346-AE43A805FC6F}" type="pres">
      <dgm:prSet presAssocID="{77281B08-5F96-4683-89F4-AF319C7ADC07}" presName="composite" presStyleCnt="0"/>
      <dgm:spPr/>
    </dgm:pt>
    <dgm:pt modelId="{65235992-D651-4B5E-90A7-E9975A906A82}" type="pres">
      <dgm:prSet presAssocID="{77281B08-5F96-4683-89F4-AF319C7ADC07}" presName="bgChev" presStyleLbl="node1" presStyleIdx="0" presStyleCnt="3"/>
      <dgm:spPr/>
    </dgm:pt>
    <dgm:pt modelId="{3A52CA63-70D9-4B49-A3CA-9C4CDCA6BCCB}" type="pres">
      <dgm:prSet presAssocID="{77281B08-5F96-4683-89F4-AF319C7ADC07}" presName="txNode" presStyleLbl="fgAcc1" presStyleIdx="0" presStyleCnt="3">
        <dgm:presLayoutVars>
          <dgm:bulletEnabled val="1"/>
        </dgm:presLayoutVars>
      </dgm:prSet>
      <dgm:spPr/>
    </dgm:pt>
    <dgm:pt modelId="{9B75EAA7-2D5E-428E-99DA-AB2BA52AE058}" type="pres">
      <dgm:prSet presAssocID="{BF5DB78E-A75C-4E71-9AAD-F92FA3735F78}" presName="compositeSpace" presStyleCnt="0"/>
      <dgm:spPr/>
    </dgm:pt>
    <dgm:pt modelId="{1010F0B8-0A0E-4A11-B469-E6FA0D9DE223}" type="pres">
      <dgm:prSet presAssocID="{C1360F59-D5B1-43FC-B2FC-FA5D6A63495E}" presName="composite" presStyleCnt="0"/>
      <dgm:spPr/>
    </dgm:pt>
    <dgm:pt modelId="{80B47F1B-0264-4BD7-B8A5-C5882326644C}" type="pres">
      <dgm:prSet presAssocID="{C1360F59-D5B1-43FC-B2FC-FA5D6A63495E}" presName="bgChev" presStyleLbl="node1" presStyleIdx="1" presStyleCnt="3"/>
      <dgm:spPr/>
    </dgm:pt>
    <dgm:pt modelId="{94364AA8-F877-4F4C-A2B0-9F8386AD42AC}" type="pres">
      <dgm:prSet presAssocID="{C1360F59-D5B1-43FC-B2FC-FA5D6A63495E}" presName="txNode" presStyleLbl="fgAcc1" presStyleIdx="1" presStyleCnt="3">
        <dgm:presLayoutVars>
          <dgm:bulletEnabled val="1"/>
        </dgm:presLayoutVars>
      </dgm:prSet>
      <dgm:spPr/>
    </dgm:pt>
    <dgm:pt modelId="{B90543AE-D770-4CCA-8350-C2D99EF25945}" type="pres">
      <dgm:prSet presAssocID="{800D783F-FE31-4C74-BF3F-F3A6FE535687}" presName="compositeSpace" presStyleCnt="0"/>
      <dgm:spPr/>
    </dgm:pt>
    <dgm:pt modelId="{589FFD9D-ABD2-44AA-A3BF-9709380727F4}" type="pres">
      <dgm:prSet presAssocID="{2913ED9D-B8DA-4A62-805E-2E29A9EAD66B}" presName="composite" presStyleCnt="0"/>
      <dgm:spPr/>
    </dgm:pt>
    <dgm:pt modelId="{04A07985-9CEC-43FA-BAFF-E69D692AE67A}" type="pres">
      <dgm:prSet presAssocID="{2913ED9D-B8DA-4A62-805E-2E29A9EAD66B}" presName="bgChev" presStyleLbl="node1" presStyleIdx="2" presStyleCnt="3"/>
      <dgm:spPr/>
    </dgm:pt>
    <dgm:pt modelId="{BB81EFDB-E65B-4CC7-BF1B-ED376FAFE4AE}" type="pres">
      <dgm:prSet presAssocID="{2913ED9D-B8DA-4A62-805E-2E29A9EAD66B}" presName="txNode" presStyleLbl="fgAcc1" presStyleIdx="2" presStyleCnt="3" custScaleX="115293" custLinFactNeighborX="-6481" custLinFactNeighborY="6525">
        <dgm:presLayoutVars>
          <dgm:bulletEnabled val="1"/>
        </dgm:presLayoutVars>
      </dgm:prSet>
      <dgm:spPr/>
    </dgm:pt>
  </dgm:ptLst>
  <dgm:cxnLst>
    <dgm:cxn modelId="{21FDC221-091F-4F3A-858D-FDE2B0126756}" srcId="{3D040146-7C1D-475C-9B09-56424AF307DA}" destId="{C1360F59-D5B1-43FC-B2FC-FA5D6A63495E}" srcOrd="1" destOrd="0" parTransId="{91443F13-4BF9-4CC2-BEB6-47DE4A1BA177}" sibTransId="{800D783F-FE31-4C74-BF3F-F3A6FE535687}"/>
    <dgm:cxn modelId="{BBC78446-ACEC-431D-8DE4-23F0AC71E884}" type="presOf" srcId="{3D040146-7C1D-475C-9B09-56424AF307DA}" destId="{F3266140-E503-4952-9927-7E3B92E36160}" srcOrd="0" destOrd="0" presId="urn:microsoft.com/office/officeart/2005/8/layout/chevronAccent+Icon"/>
    <dgm:cxn modelId="{2EA2FE6F-D47C-4B12-9FEC-1DC43041CA6C}" srcId="{3D040146-7C1D-475C-9B09-56424AF307DA}" destId="{2913ED9D-B8DA-4A62-805E-2E29A9EAD66B}" srcOrd="2" destOrd="0" parTransId="{6295EEAF-1DE4-4D1A-B9D5-4F842BF77AB9}" sibTransId="{1899FCEB-63A0-432E-BEF0-D7FE50D5541E}"/>
    <dgm:cxn modelId="{7125208D-F5DA-4A75-B26B-310DABAAEB3C}" type="presOf" srcId="{77281B08-5F96-4683-89F4-AF319C7ADC07}" destId="{3A52CA63-70D9-4B49-A3CA-9C4CDCA6BCCB}" srcOrd="0" destOrd="0" presId="urn:microsoft.com/office/officeart/2005/8/layout/chevronAccent+Icon"/>
    <dgm:cxn modelId="{D8854193-49E7-4090-801B-0026C5702116}" type="presOf" srcId="{2913ED9D-B8DA-4A62-805E-2E29A9EAD66B}" destId="{BB81EFDB-E65B-4CC7-BF1B-ED376FAFE4AE}" srcOrd="0" destOrd="0" presId="urn:microsoft.com/office/officeart/2005/8/layout/chevronAccent+Icon"/>
    <dgm:cxn modelId="{D7873EC7-E0C0-468D-8C33-F94F829E1CC5}" srcId="{3D040146-7C1D-475C-9B09-56424AF307DA}" destId="{77281B08-5F96-4683-89F4-AF319C7ADC07}" srcOrd="0" destOrd="0" parTransId="{8B9856B3-710E-4551-8791-60B666783516}" sibTransId="{BF5DB78E-A75C-4E71-9AAD-F92FA3735F78}"/>
    <dgm:cxn modelId="{39C37CF3-AE2A-4337-8DE3-4E5AB5457D11}" type="presOf" srcId="{C1360F59-D5B1-43FC-B2FC-FA5D6A63495E}" destId="{94364AA8-F877-4F4C-A2B0-9F8386AD42AC}" srcOrd="0" destOrd="0" presId="urn:microsoft.com/office/officeart/2005/8/layout/chevronAccent+Icon"/>
    <dgm:cxn modelId="{948883D6-4D6B-4E80-96EC-A18868CC3350}" type="presParOf" srcId="{F3266140-E503-4952-9927-7E3B92E36160}" destId="{A2E217D4-5300-4898-8346-AE43A805FC6F}" srcOrd="0" destOrd="0" presId="urn:microsoft.com/office/officeart/2005/8/layout/chevronAccent+Icon"/>
    <dgm:cxn modelId="{0017C8EB-980B-4EE8-BCDD-797B85FBFC83}" type="presParOf" srcId="{A2E217D4-5300-4898-8346-AE43A805FC6F}" destId="{65235992-D651-4B5E-90A7-E9975A906A82}" srcOrd="0" destOrd="0" presId="urn:microsoft.com/office/officeart/2005/8/layout/chevronAccent+Icon"/>
    <dgm:cxn modelId="{EAC488F4-0D5A-4F15-B3E2-C8990DEB3386}" type="presParOf" srcId="{A2E217D4-5300-4898-8346-AE43A805FC6F}" destId="{3A52CA63-70D9-4B49-A3CA-9C4CDCA6BCCB}" srcOrd="1" destOrd="0" presId="urn:microsoft.com/office/officeart/2005/8/layout/chevronAccent+Icon"/>
    <dgm:cxn modelId="{60D43D00-14D5-49A1-8E1D-9A61BC9C2623}" type="presParOf" srcId="{F3266140-E503-4952-9927-7E3B92E36160}" destId="{9B75EAA7-2D5E-428E-99DA-AB2BA52AE058}" srcOrd="1" destOrd="0" presId="urn:microsoft.com/office/officeart/2005/8/layout/chevronAccent+Icon"/>
    <dgm:cxn modelId="{3C68D1E6-7A0E-4F89-8186-78A2C988285F}" type="presParOf" srcId="{F3266140-E503-4952-9927-7E3B92E36160}" destId="{1010F0B8-0A0E-4A11-B469-E6FA0D9DE223}" srcOrd="2" destOrd="0" presId="urn:microsoft.com/office/officeart/2005/8/layout/chevronAccent+Icon"/>
    <dgm:cxn modelId="{12A966D5-EEE6-4AAC-A90E-2F4F3FDECE20}" type="presParOf" srcId="{1010F0B8-0A0E-4A11-B469-E6FA0D9DE223}" destId="{80B47F1B-0264-4BD7-B8A5-C5882326644C}" srcOrd="0" destOrd="0" presId="urn:microsoft.com/office/officeart/2005/8/layout/chevronAccent+Icon"/>
    <dgm:cxn modelId="{7A5AA6B5-767A-41EB-9D10-8FFA4DBDA9F6}" type="presParOf" srcId="{1010F0B8-0A0E-4A11-B469-E6FA0D9DE223}" destId="{94364AA8-F877-4F4C-A2B0-9F8386AD42AC}" srcOrd="1" destOrd="0" presId="urn:microsoft.com/office/officeart/2005/8/layout/chevronAccent+Icon"/>
    <dgm:cxn modelId="{9F39B5F8-B9E6-4040-AD1A-4CF054EDA95D}" type="presParOf" srcId="{F3266140-E503-4952-9927-7E3B92E36160}" destId="{B90543AE-D770-4CCA-8350-C2D99EF25945}" srcOrd="3" destOrd="0" presId="urn:microsoft.com/office/officeart/2005/8/layout/chevronAccent+Icon"/>
    <dgm:cxn modelId="{72E978A9-40F3-4595-9405-5658C624BFEE}" type="presParOf" srcId="{F3266140-E503-4952-9927-7E3B92E36160}" destId="{589FFD9D-ABD2-44AA-A3BF-9709380727F4}" srcOrd="4" destOrd="0" presId="urn:microsoft.com/office/officeart/2005/8/layout/chevronAccent+Icon"/>
    <dgm:cxn modelId="{E4E7274D-8C07-401A-83A3-437F38157303}" type="presParOf" srcId="{589FFD9D-ABD2-44AA-A3BF-9709380727F4}" destId="{04A07985-9CEC-43FA-BAFF-E69D692AE67A}" srcOrd="0" destOrd="0" presId="urn:microsoft.com/office/officeart/2005/8/layout/chevronAccent+Icon"/>
    <dgm:cxn modelId="{E2AE439A-408C-46F5-B56D-5269FF837341}" type="presParOf" srcId="{589FFD9D-ABD2-44AA-A3BF-9709380727F4}" destId="{BB81EFDB-E65B-4CC7-BF1B-ED376FAFE4A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5EF3-6CF1-4045-B04B-3BACD15F72C0}">
      <dsp:nvSpPr>
        <dsp:cNvPr id="0" name=""/>
        <dsp:cNvSpPr/>
      </dsp:nvSpPr>
      <dsp:spPr>
        <a:xfrm>
          <a:off x="1063849" y="0"/>
          <a:ext cx="6056187" cy="6056187"/>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B8237-3CD2-4315-87F2-B01DD0AC1C6D}">
      <dsp:nvSpPr>
        <dsp:cNvPr id="0" name=""/>
        <dsp:cNvSpPr/>
      </dsp:nvSpPr>
      <dsp:spPr>
        <a:xfrm>
          <a:off x="4267180" y="762534"/>
          <a:ext cx="10515590" cy="1076392"/>
        </a:xfrm>
        <a:prstGeom prst="round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2060"/>
              </a:solidFill>
              <a:latin typeface="Arial" panose="020B0604020202020204" pitchFamily="34" charset="0"/>
              <a:cs typeface="Arial" panose="020B0604020202020204" pitchFamily="34" charset="0"/>
            </a:rPr>
            <a:t>Khổ 1: </a:t>
          </a:r>
          <a:r>
            <a:rPr lang="en-US" sz="3200" kern="1200" dirty="0" err="1">
              <a:solidFill>
                <a:srgbClr val="002060"/>
              </a:solidFill>
              <a:latin typeface="Arial" panose="020B0604020202020204" pitchFamily="34" charset="0"/>
              <a:cs typeface="Arial" panose="020B0604020202020204" pitchFamily="34" charset="0"/>
            </a:rPr>
            <a:t>Hình</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ảnh</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bếp</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lửa</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khơi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nguồn</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cảm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xúc</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nhớ</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319725" y="815079"/>
        <a:ext cx="10410500" cy="971302"/>
      </dsp:txXfrm>
    </dsp:sp>
    <dsp:sp modelId="{6BD2567D-7A43-4DD2-96B0-82A8FA14FDFC}">
      <dsp:nvSpPr>
        <dsp:cNvPr id="0" name=""/>
        <dsp:cNvSpPr/>
      </dsp:nvSpPr>
      <dsp:spPr>
        <a:xfrm>
          <a:off x="4267180" y="1973917"/>
          <a:ext cx="10558656" cy="1076392"/>
        </a:xfrm>
        <a:prstGeom prst="roundRect">
          <a:avLst/>
        </a:prstGeom>
        <a:solidFill>
          <a:schemeClr val="lt1">
            <a:alpha val="90000"/>
            <a:hueOff val="0"/>
            <a:satOff val="0"/>
            <a:lumOff val="0"/>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2060"/>
              </a:solidFill>
              <a:latin typeface="Arial" panose="020B0604020202020204" pitchFamily="34" charset="0"/>
              <a:cs typeface="Arial" panose="020B0604020202020204" pitchFamily="34" charset="0"/>
            </a:rPr>
            <a:t>Khổ 2-4: </a:t>
          </a:r>
          <a:r>
            <a:rPr lang="en-US" sz="3200" kern="1200" dirty="0" err="1">
              <a:solidFill>
                <a:srgbClr val="002060"/>
              </a:solidFill>
              <a:latin typeface="Arial" panose="020B0604020202020204" pitchFamily="34" charset="0"/>
              <a:cs typeface="Arial" panose="020B0604020202020204" pitchFamily="34" charset="0"/>
            </a:rPr>
            <a:t>Dòng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hồi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tưởng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kỉ</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niệm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thời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thơ</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ấu</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bên</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319725" y="2026462"/>
        <a:ext cx="10453566" cy="971302"/>
      </dsp:txXfrm>
    </dsp:sp>
    <dsp:sp modelId="{86E192B6-69BA-43BB-89A8-8DB027C41646}">
      <dsp:nvSpPr>
        <dsp:cNvPr id="0" name=""/>
        <dsp:cNvSpPr/>
      </dsp:nvSpPr>
      <dsp:spPr>
        <a:xfrm>
          <a:off x="4267219" y="3276600"/>
          <a:ext cx="10643133" cy="1076392"/>
        </a:xfrm>
        <a:prstGeom prst="roundRect">
          <a:avLst/>
        </a:prstGeom>
        <a:solidFill>
          <a:schemeClr val="lt1">
            <a:alpha val="90000"/>
            <a:hueOff val="0"/>
            <a:satOff val="0"/>
            <a:lumOff val="0"/>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2060"/>
              </a:solidFill>
              <a:latin typeface="Arial" panose="020B0604020202020204" pitchFamily="34" charset="0"/>
              <a:cs typeface="Arial" panose="020B0604020202020204" pitchFamily="34" charset="0"/>
            </a:rPr>
            <a:t>Khổ 5,6: </a:t>
          </a:r>
          <a:r>
            <a:rPr lang="en-US" sz="3200" kern="1200" dirty="0" err="1">
              <a:solidFill>
                <a:srgbClr val="002060"/>
              </a:solidFill>
              <a:latin typeface="Arial" panose="020B0604020202020204" pitchFamily="34" charset="0"/>
              <a:cs typeface="Arial" panose="020B0604020202020204" pitchFamily="34" charset="0"/>
            </a:rPr>
            <a:t>Suy</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ngẫm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về</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cuộc</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đời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endParaRPr lang="en-US" sz="3200" kern="1200" dirty="0">
            <a:solidFill>
              <a:srgbClr val="002060"/>
            </a:solidFill>
            <a:latin typeface="Arial" panose="020B0604020202020204" pitchFamily="34" charset="0"/>
            <a:cs typeface="Arial" panose="020B0604020202020204" pitchFamily="34" charset="0"/>
          </a:endParaRPr>
        </a:p>
      </dsp:txBody>
      <dsp:txXfrm>
        <a:off x="4319764" y="3329145"/>
        <a:ext cx="10538043" cy="971302"/>
      </dsp:txXfrm>
    </dsp:sp>
    <dsp:sp modelId="{C24B3EB5-4DD3-4D3F-AFA1-85BEC3D49D32}">
      <dsp:nvSpPr>
        <dsp:cNvPr id="0" name=""/>
        <dsp:cNvSpPr/>
      </dsp:nvSpPr>
      <dsp:spPr>
        <a:xfrm>
          <a:off x="4215415" y="4592307"/>
          <a:ext cx="8637948" cy="1076392"/>
        </a:xfrm>
        <a:prstGeom prst="round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solidFill>
                <a:srgbClr val="002060"/>
              </a:solidFill>
              <a:latin typeface="Arial" panose="020B0604020202020204" pitchFamily="34" charset="0"/>
              <a:cs typeface="Arial" panose="020B0604020202020204" pitchFamily="34" charset="0"/>
            </a:rPr>
            <a:t>Khổ cuối: </a:t>
          </a:r>
          <a:r>
            <a:rPr lang="en-US" sz="3200" kern="1200" dirty="0" err="1">
              <a:solidFill>
                <a:srgbClr val="002060"/>
              </a:solidFill>
              <a:latin typeface="Arial" panose="020B0604020202020204" pitchFamily="34" charset="0"/>
              <a:cs typeface="Arial" panose="020B0604020202020204" pitchFamily="34" charset="0"/>
            </a:rPr>
            <a:t>Niềm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thương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nhớ</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267960" y="4644852"/>
        <a:ext cx="8532858" cy="97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2F95-CF12-4772-AD02-EBDC1E186E7C}">
      <dsp:nvSpPr>
        <dsp:cNvPr id="0" name=""/>
        <dsp:cNvSpPr/>
      </dsp:nvSpPr>
      <dsp:spPr>
        <a:xfrm>
          <a:off x="5437496" y="2947316"/>
          <a:ext cx="738709" cy="2382338"/>
        </a:xfrm>
        <a:custGeom>
          <a:avLst/>
          <a:gdLst/>
          <a:ahLst/>
          <a:cxnLst/>
          <a:rect l="0" t="0" r="0" b="0"/>
          <a:pathLst>
            <a:path>
              <a:moveTo>
                <a:pt x="0" y="0"/>
              </a:moveTo>
              <a:lnTo>
                <a:pt x="369354" y="0"/>
              </a:lnTo>
              <a:lnTo>
                <a:pt x="369354" y="2382338"/>
              </a:lnTo>
              <a:lnTo>
                <a:pt x="738709" y="238233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685F2-8A7A-4BE1-B8A1-4798607731EE}">
      <dsp:nvSpPr>
        <dsp:cNvPr id="0" name=""/>
        <dsp:cNvSpPr/>
      </dsp:nvSpPr>
      <dsp:spPr>
        <a:xfrm>
          <a:off x="5437496" y="2947316"/>
          <a:ext cx="738709" cy="794112"/>
        </a:xfrm>
        <a:custGeom>
          <a:avLst/>
          <a:gdLst/>
          <a:ahLst/>
          <a:cxnLst/>
          <a:rect l="0" t="0" r="0" b="0"/>
          <a:pathLst>
            <a:path>
              <a:moveTo>
                <a:pt x="0" y="0"/>
              </a:moveTo>
              <a:lnTo>
                <a:pt x="369354" y="0"/>
              </a:lnTo>
              <a:lnTo>
                <a:pt x="369354" y="794112"/>
              </a:lnTo>
              <a:lnTo>
                <a:pt x="738709" y="7941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CD85C-E6A1-4935-AED1-B3038F3E0376}">
      <dsp:nvSpPr>
        <dsp:cNvPr id="0" name=""/>
        <dsp:cNvSpPr/>
      </dsp:nvSpPr>
      <dsp:spPr>
        <a:xfrm>
          <a:off x="5437496" y="2153203"/>
          <a:ext cx="738709" cy="794112"/>
        </a:xfrm>
        <a:custGeom>
          <a:avLst/>
          <a:gdLst/>
          <a:ahLst/>
          <a:cxnLst/>
          <a:rect l="0" t="0" r="0" b="0"/>
          <a:pathLst>
            <a:path>
              <a:moveTo>
                <a:pt x="0" y="794112"/>
              </a:moveTo>
              <a:lnTo>
                <a:pt x="369354" y="794112"/>
              </a:lnTo>
              <a:lnTo>
                <a:pt x="369354" y="0"/>
              </a:lnTo>
              <a:lnTo>
                <a:pt x="73870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BF37D-FEED-4F9A-86DD-AC764FA14BBD}">
      <dsp:nvSpPr>
        <dsp:cNvPr id="0" name=""/>
        <dsp:cNvSpPr/>
      </dsp:nvSpPr>
      <dsp:spPr>
        <a:xfrm>
          <a:off x="5437496" y="564977"/>
          <a:ext cx="738709" cy="2382338"/>
        </a:xfrm>
        <a:custGeom>
          <a:avLst/>
          <a:gdLst/>
          <a:ahLst/>
          <a:cxnLst/>
          <a:rect l="0" t="0" r="0" b="0"/>
          <a:pathLst>
            <a:path>
              <a:moveTo>
                <a:pt x="0" y="2382338"/>
              </a:moveTo>
              <a:lnTo>
                <a:pt x="369354" y="2382338"/>
              </a:lnTo>
              <a:lnTo>
                <a:pt x="369354" y="0"/>
              </a:lnTo>
              <a:lnTo>
                <a:pt x="73870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F48C9-C439-474F-A51D-BEC6201ABBA6}">
      <dsp:nvSpPr>
        <dsp:cNvPr id="0" name=""/>
        <dsp:cNvSpPr/>
      </dsp:nvSpPr>
      <dsp:spPr>
        <a:xfrm>
          <a:off x="1743948" y="2384050"/>
          <a:ext cx="3693548" cy="112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Kỉ</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niệm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bên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endParaRPr lang="en-US" sz="3600" kern="1200" dirty="0">
            <a:latin typeface="Arial" panose="020B0604020202020204" pitchFamily="34" charset="0"/>
            <a:cs typeface="Arial" panose="020B0604020202020204" pitchFamily="34" charset="0"/>
          </a:endParaRPr>
        </a:p>
      </dsp:txBody>
      <dsp:txXfrm>
        <a:off x="1743948" y="2384050"/>
        <a:ext cx="3693548" cy="1126532"/>
      </dsp:txXfrm>
    </dsp:sp>
    <dsp:sp modelId="{A9708722-5EF0-4B31-8F20-7FE83986FE13}">
      <dsp:nvSpPr>
        <dsp:cNvPr id="0" name=""/>
        <dsp:cNvSpPr/>
      </dsp:nvSpPr>
      <dsp:spPr>
        <a:xfrm>
          <a:off x="6176206" y="1711"/>
          <a:ext cx="8538376"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vi-VN" sz="3600" kern="1200" dirty="0">
              <a:latin typeface="Arial" panose="020B0604020202020204" pitchFamily="34" charset="0"/>
              <a:cs typeface="Arial" panose="020B0604020202020204" pitchFamily="34" charset="0"/>
            </a:rPr>
            <a:t>Những kỉ niệm tuổi ấu thơ sống bên bà khi lên bốn tuổi (khổ 2).</a:t>
          </a:r>
          <a:endParaRPr lang="en-US" sz="3600" kern="1200" dirty="0">
            <a:latin typeface="Arial" panose="020B0604020202020204" pitchFamily="34" charset="0"/>
            <a:cs typeface="Arial" panose="020B0604020202020204" pitchFamily="34" charset="0"/>
          </a:endParaRPr>
        </a:p>
      </dsp:txBody>
      <dsp:txXfrm>
        <a:off x="6176206" y="1711"/>
        <a:ext cx="8538376" cy="1126532"/>
      </dsp:txXfrm>
    </dsp:sp>
    <dsp:sp modelId="{54C90CA8-6E65-4B23-828E-6A0054872999}">
      <dsp:nvSpPr>
        <dsp:cNvPr id="0" name=""/>
        <dsp:cNvSpPr/>
      </dsp:nvSpPr>
      <dsp:spPr>
        <a:xfrm>
          <a:off x="6176206" y="1589937"/>
          <a:ext cx="8546539"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Kỉ</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niệm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về</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những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tháng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tuổi</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thơ</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tám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ròng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3)</a:t>
          </a:r>
        </a:p>
      </dsp:txBody>
      <dsp:txXfrm>
        <a:off x="6176206" y="1589937"/>
        <a:ext cx="8546539" cy="1126532"/>
      </dsp:txXfrm>
    </dsp:sp>
    <dsp:sp modelId="{1785C9CE-46EF-43F1-97CC-6D26B61F44D6}">
      <dsp:nvSpPr>
        <dsp:cNvPr id="0" name=""/>
        <dsp:cNvSpPr/>
      </dsp:nvSpPr>
      <dsp:spPr>
        <a:xfrm>
          <a:off x="6176206" y="3178163"/>
          <a:ext cx="8541109"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trong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những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gian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chiến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tranh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4)</a:t>
          </a:r>
        </a:p>
      </dsp:txBody>
      <dsp:txXfrm>
        <a:off x="6176206" y="3178163"/>
        <a:ext cx="8541109" cy="1126532"/>
      </dsp:txXfrm>
    </dsp:sp>
    <dsp:sp modelId="{543E067E-2015-404E-9676-38026D570740}">
      <dsp:nvSpPr>
        <dsp:cNvPr id="0" name=""/>
        <dsp:cNvSpPr/>
      </dsp:nvSpPr>
      <dsp:spPr>
        <a:xfrm>
          <a:off x="6176206" y="4766389"/>
          <a:ext cx="8541146"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gắn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với</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ngọn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lửa</a:t>
          </a:r>
          <a:r>
            <a:rPr lang="en-US" sz="3600" kern="1200" dirty="0">
              <a:latin typeface="Arial" panose="020B0604020202020204" pitchFamily="34" charset="0"/>
              <a:cs typeface="Arial" panose="020B0604020202020204" pitchFamily="34" charset="0"/>
            </a:rPr>
            <a:t> </a:t>
          </a:r>
        </a:p>
        <a:p>
          <a:pPr marL="0" lvl="0" indent="0" algn="ctr"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5)</a:t>
          </a:r>
        </a:p>
      </dsp:txBody>
      <dsp:txXfrm>
        <a:off x="6176206" y="4766389"/>
        <a:ext cx="8541146" cy="1126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35992-D651-4B5E-90A7-E9975A906A82}">
      <dsp:nvSpPr>
        <dsp:cNvPr id="0" name=""/>
        <dsp:cNvSpPr/>
      </dsp:nvSpPr>
      <dsp:spPr>
        <a:xfrm>
          <a:off x="6977" y="618289"/>
          <a:ext cx="4070095" cy="1571056"/>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CA63-70D9-4B49-A3CA-9C4CDCA6BCCB}">
      <dsp:nvSpPr>
        <dsp:cNvPr id="0" name=""/>
        <dsp:cNvSpPr/>
      </dsp:nvSpPr>
      <dsp:spPr>
        <a:xfrm>
          <a:off x="1092336" y="1011053"/>
          <a:ext cx="3436969"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Arial" panose="020B0604020202020204" pitchFamily="34" charset="0"/>
              <a:cs typeface="Arial" panose="020B0604020202020204" pitchFamily="34" charset="0"/>
            </a:rPr>
            <a:t>Lận</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đận</a:t>
          </a:r>
          <a:endParaRPr lang="en-US" sz="3600" b="1" kern="1200" dirty="0">
            <a:latin typeface="Arial" panose="020B0604020202020204" pitchFamily="34" charset="0"/>
            <a:cs typeface="Arial" panose="020B0604020202020204" pitchFamily="34" charset="0"/>
          </a:endParaRPr>
        </a:p>
        <a:p>
          <a:pPr marL="0" lvl="0" indent="0" algn="ctr" defTabSz="1600200">
            <a:lnSpc>
              <a:spcPct val="90000"/>
            </a:lnSpc>
            <a:spcBef>
              <a:spcPct val="0"/>
            </a:spcBef>
            <a:spcAft>
              <a:spcPct val="35000"/>
            </a:spcAft>
            <a:buNone/>
          </a:pPr>
          <a:r>
            <a:rPr lang="en-US" sz="3600" b="1" kern="1200" dirty="0" err="1">
              <a:latin typeface="Arial" panose="020B0604020202020204" pitchFamily="34" charset="0"/>
              <a:cs typeface="Arial" panose="020B0604020202020204" pitchFamily="34" charset="0"/>
            </a:rPr>
            <a:t>Nắng</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mưa</a:t>
          </a:r>
          <a:endParaRPr lang="en-US" sz="3600" b="1" kern="1200" dirty="0">
            <a:latin typeface="Arial" panose="020B0604020202020204" pitchFamily="34" charset="0"/>
            <a:cs typeface="Arial" panose="020B0604020202020204" pitchFamily="34" charset="0"/>
          </a:endParaRPr>
        </a:p>
      </dsp:txBody>
      <dsp:txXfrm>
        <a:off x="1138351" y="1057068"/>
        <a:ext cx="3344939" cy="1479026"/>
      </dsp:txXfrm>
    </dsp:sp>
    <dsp:sp modelId="{80B47F1B-0264-4BD7-B8A5-C5882326644C}">
      <dsp:nvSpPr>
        <dsp:cNvPr id="0" name=""/>
        <dsp:cNvSpPr/>
      </dsp:nvSpPr>
      <dsp:spPr>
        <a:xfrm>
          <a:off x="4655931" y="618289"/>
          <a:ext cx="4070095" cy="1571056"/>
        </a:xfrm>
        <a:prstGeom prst="chevron">
          <a:avLst>
            <a:gd name="adj" fmla="val 4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64AA8-F877-4F4C-A2B0-9F8386AD42AC}">
      <dsp:nvSpPr>
        <dsp:cNvPr id="0" name=""/>
        <dsp:cNvSpPr/>
      </dsp:nvSpPr>
      <dsp:spPr>
        <a:xfrm>
          <a:off x="5741290" y="1011053"/>
          <a:ext cx="3436969"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Từ</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láy</a:t>
          </a:r>
          <a:endParaRPr lang="en-US" sz="3600" kern="1200" dirty="0">
            <a:latin typeface="Arial" panose="020B0604020202020204" pitchFamily="34" charset="0"/>
            <a:cs typeface="Arial" panose="020B0604020202020204" pitchFamily="34" charset="0"/>
          </a:endParaRPr>
        </a:p>
        <a:p>
          <a:pPr marL="0" lvl="0" indent="0" algn="ctr" defTabSz="1600200">
            <a:lnSpc>
              <a:spcPct val="90000"/>
            </a:lnSpc>
            <a:spcBef>
              <a:spcPct val="0"/>
            </a:spcBef>
            <a:spcAft>
              <a:spcPct val="35000"/>
            </a:spcAft>
            <a:buNone/>
          </a:pPr>
          <a:r>
            <a:rPr lang="en-US" sz="3600" kern="1200" dirty="0" err="1">
              <a:latin typeface="Arial" panose="020B0604020202020204" pitchFamily="34" charset="0"/>
              <a:cs typeface="Arial" panose="020B0604020202020204" pitchFamily="34" charset="0"/>
            </a:rPr>
            <a:t>Ẩn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dụ</a:t>
          </a:r>
          <a:endParaRPr lang="en-US" sz="3600" kern="1200" dirty="0">
            <a:latin typeface="Arial" panose="020B0604020202020204" pitchFamily="34" charset="0"/>
            <a:cs typeface="Arial" panose="020B0604020202020204" pitchFamily="34" charset="0"/>
          </a:endParaRPr>
        </a:p>
      </dsp:txBody>
      <dsp:txXfrm>
        <a:off x="5787305" y="1057068"/>
        <a:ext cx="3344939" cy="1479026"/>
      </dsp:txXfrm>
    </dsp:sp>
    <dsp:sp modelId="{04A07985-9CEC-43FA-BAFF-E69D692AE67A}">
      <dsp:nvSpPr>
        <dsp:cNvPr id="0" name=""/>
        <dsp:cNvSpPr/>
      </dsp:nvSpPr>
      <dsp:spPr>
        <a:xfrm>
          <a:off x="9304885" y="618289"/>
          <a:ext cx="4070095" cy="1571056"/>
        </a:xfrm>
        <a:prstGeom prst="chevron">
          <a:avLst>
            <a:gd name="adj" fmla="val 4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1EFDB-E65B-4CC7-BF1B-ED376FAFE4AE}">
      <dsp:nvSpPr>
        <dsp:cNvPr id="0" name=""/>
        <dsp:cNvSpPr/>
      </dsp:nvSpPr>
      <dsp:spPr>
        <a:xfrm>
          <a:off x="9904686" y="1113565"/>
          <a:ext cx="3962585"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err="1">
              <a:latin typeface="Arial" panose="020B0604020202020204" pitchFamily="34" charset="0"/>
              <a:cs typeface="Arial" panose="020B0604020202020204" pitchFamily="34" charset="0"/>
            </a:rPr>
            <a:t>Cuộc</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đời</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gian</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lao</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vất</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vả</a:t>
          </a:r>
          <a:endParaRPr lang="en-US" sz="3600" b="1" kern="1200" dirty="0">
            <a:latin typeface="Arial" panose="020B0604020202020204" pitchFamily="34" charset="0"/>
            <a:cs typeface="Arial" panose="020B0604020202020204" pitchFamily="34" charset="0"/>
          </a:endParaRPr>
        </a:p>
      </dsp:txBody>
      <dsp:txXfrm>
        <a:off x="9950701" y="1159580"/>
        <a:ext cx="3870555" cy="14790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C1D4D8-8B77-485D-AE82-8FFBADB4496D}"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73561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32534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1D4D8-8B77-485D-AE82-8FFBADB4496D}"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96509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C1D4D8-8B77-485D-AE82-8FFBADB4496D}"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54725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1D4D8-8B77-485D-AE82-8FFBADB4496D}" type="datetimeFigureOut">
              <a:rPr lang="en-US" smtClean="0"/>
              <a:pPr/>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09568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1D4D8-8B77-485D-AE82-8FFBADB4496D}" type="datetimeFigureOut">
              <a:rPr lang="en-US" smtClean="0"/>
              <a:pPr/>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61998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1D4D8-8B77-485D-AE82-8FFBADB4496D}" type="datetimeFigureOut">
              <a:rPr lang="en-US" smtClean="0"/>
              <a:pPr/>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863278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ECC1D4D8-8B77-485D-AE82-8FFBADB4496D}"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89392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ECC1D4D8-8B77-485D-AE82-8FFBADB4496D}"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480249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971027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404777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9"/>
            <a:ext cx="16459200" cy="1714500"/>
          </a:xfrm>
        </p:spPr>
        <p:txBody>
          <a:bodyPr/>
          <a:lstStyle/>
          <a:p>
            <a:r>
              <a:rPr lang="en-US"/>
              <a:t>Click to edit Master title style</a:t>
            </a:r>
          </a:p>
        </p:txBody>
      </p:sp>
      <p:sp>
        <p:nvSpPr>
          <p:cNvPr id="3" name="SmartArt Placeholder 2"/>
          <p:cNvSpPr>
            <a:spLocks noGrp="1"/>
          </p:cNvSpPr>
          <p:nvPr>
            <p:ph type="dgm" idx="1"/>
          </p:nvPr>
        </p:nvSpPr>
        <p:spPr>
          <a:xfrm>
            <a:off x="914400" y="2400302"/>
            <a:ext cx="16459200" cy="6788945"/>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7081727-AE64-4DDC-8176-ABC90C40CB6D}" type="slidenum">
              <a:rPr lang="en-US"/>
              <a:pPr/>
              <a:t>‹#›</a:t>
            </a:fld>
            <a:endParaRPr lang="en-US"/>
          </a:p>
        </p:txBody>
      </p:sp>
    </p:spTree>
    <p:extLst>
      <p:ext uri="{BB962C8B-B14F-4D97-AF65-F5344CB8AC3E}">
        <p14:creationId xmlns:p14="http://schemas.microsoft.com/office/powerpoint/2010/main" val="79539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CC1D4D8-8B77-485D-AE82-8FFBADB4496D}" type="datetimeFigureOut">
              <a:rPr lang="en-US" smtClean="0"/>
              <a:pPr/>
              <a:t>1/12/2024</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520D830-9C08-4AB0-B425-B3CABB14D26C}" type="slidenum">
              <a:rPr lang="en-US" smtClean="0"/>
              <a:pPr/>
              <a:t>‹#›</a:t>
            </a:fld>
            <a:endParaRPr lang="en-US"/>
          </a:p>
        </p:txBody>
      </p:sp>
    </p:spTree>
    <p:extLst>
      <p:ext uri="{BB962C8B-B14F-4D97-AF65-F5344CB8AC3E}">
        <p14:creationId xmlns:p14="http://schemas.microsoft.com/office/powerpoint/2010/main" val="20256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svg"/><Relationship Id="rId7" Type="http://schemas.openxmlformats.org/officeDocument/2006/relationships/diagramLayout" Target="../diagrams/layout1.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2.sv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sv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4.svg"/><Relationship Id="rId7" Type="http://schemas.openxmlformats.org/officeDocument/2006/relationships/diagramColors" Target="../diagrams/colors3.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1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0.sv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2.svg"/><Relationship Id="rId7" Type="http://schemas.openxmlformats.org/officeDocument/2006/relationships/image" Target="../media/image4.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4" name="TextBox 4"/>
          <p:cNvSpPr txBox="1"/>
          <p:nvPr/>
        </p:nvSpPr>
        <p:spPr>
          <a:xfrm>
            <a:off x="2440873" y="3618818"/>
            <a:ext cx="13834680"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CHÀO MỪNG CÁC EM ĐẾN VỚI TIẾT HỌC NGÀY HÔM NAY!</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702193" y="6667500"/>
            <a:ext cx="289867" cy="281896"/>
          </a:xfrm>
          <a:prstGeom prst="rect">
            <a:avLst/>
          </a:prstGeom>
        </p:spPr>
      </p:pic>
    </p:spTree>
    <p:extLst>
      <p:ext uri="{BB962C8B-B14F-4D97-AF65-F5344CB8AC3E}">
        <p14:creationId xmlns:p14="http://schemas.microsoft.com/office/powerpoint/2010/main" val="6369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3583" y="8678598"/>
            <a:ext cx="18726775" cy="173222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52553" y="149240"/>
            <a:ext cx="1655977" cy="1577695"/>
          </a:xfrm>
          <a:prstGeom prst="rect">
            <a:avLst/>
          </a:prstGeom>
        </p:spPr>
      </p:pic>
      <p:sp>
        <p:nvSpPr>
          <p:cNvPr id="11" name="Freeform 3">
            <a:extLst>
              <a:ext uri="{FF2B5EF4-FFF2-40B4-BE49-F238E27FC236}">
                <a16:creationId xmlns:a16="http://schemas.microsoft.com/office/drawing/2014/main" id="{CC5C6982-AD32-443E-ABEA-B0CEBA5C414F}"/>
              </a:ext>
            </a:extLst>
          </p:cNvPr>
          <p:cNvSpPr>
            <a:spLocks noEditPoints="1"/>
          </p:cNvSpPr>
          <p:nvPr/>
        </p:nvSpPr>
        <p:spPr bwMode="auto">
          <a:xfrm rot="16200000">
            <a:off x="2693101" y="-1980766"/>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graphicFrame>
        <p:nvGraphicFramePr>
          <p:cNvPr id="10" name="Diagram 9">
            <a:extLst>
              <a:ext uri="{FF2B5EF4-FFF2-40B4-BE49-F238E27FC236}">
                <a16:creationId xmlns:a16="http://schemas.microsoft.com/office/drawing/2014/main" id="{DAA43A36-EC80-4532-B0AB-1AEB2CBEAAF6}"/>
              </a:ext>
            </a:extLst>
          </p:cNvPr>
          <p:cNvGraphicFramePr/>
          <p:nvPr>
            <p:extLst>
              <p:ext uri="{D42A27DB-BD31-4B8C-83A1-F6EECF244321}">
                <p14:modId xmlns:p14="http://schemas.microsoft.com/office/powerpoint/2010/main" val="170181148"/>
              </p:ext>
            </p:extLst>
          </p:nvPr>
        </p:nvGraphicFramePr>
        <p:xfrm>
          <a:off x="533400" y="2672351"/>
          <a:ext cx="17754600" cy="60561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13">
            <a:extLst>
              <a:ext uri="{FF2B5EF4-FFF2-40B4-BE49-F238E27FC236}">
                <a16:creationId xmlns:a16="http://schemas.microsoft.com/office/drawing/2014/main" id="{02A76CD5-D7F2-4B3E-9901-F112B5688131}"/>
              </a:ext>
            </a:extLst>
          </p:cNvPr>
          <p:cNvSpPr txBox="1"/>
          <p:nvPr/>
        </p:nvSpPr>
        <p:spPr>
          <a:xfrm>
            <a:off x="7086600" y="1638300"/>
            <a:ext cx="3048000" cy="769441"/>
          </a:xfrm>
          <a:prstGeom prst="rect">
            <a:avLst/>
          </a:prstGeom>
          <a:noFill/>
        </p:spPr>
        <p:txBody>
          <a:bodyPr wrap="square" rtlCol="0">
            <a:spAutoFit/>
          </a:bodyPr>
          <a:lstStyle/>
          <a:p>
            <a:r>
              <a:rPr lang="vi-VN" sz="4400" b="1" dirty="0"/>
              <a:t>BỐ CỤC</a:t>
            </a:r>
            <a:endParaRPr lang="en-US" sz="4400" b="1" dirty="0"/>
          </a:p>
        </p:txBody>
      </p:sp>
    </p:spTree>
    <p:extLst>
      <p:ext uri="{BB962C8B-B14F-4D97-AF65-F5344CB8AC3E}">
        <p14:creationId xmlns:p14="http://schemas.microsoft.com/office/powerpoint/2010/main" val="247450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9665" y="9687570"/>
            <a:ext cx="18726775" cy="173222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572017" y="6493573"/>
            <a:ext cx="289867" cy="28189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8695" y="8378058"/>
            <a:ext cx="289867" cy="28189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07458" y="1726935"/>
            <a:ext cx="289867" cy="281896"/>
          </a:xfrm>
          <a:prstGeom prst="rect">
            <a:avLst/>
          </a:prstGeom>
        </p:spPr>
      </p:pic>
      <p:pic>
        <p:nvPicPr>
          <p:cNvPr id="16" name="Picture 8">
            <a:extLst>
              <a:ext uri="{FF2B5EF4-FFF2-40B4-BE49-F238E27FC236}">
                <a16:creationId xmlns:a16="http://schemas.microsoft.com/office/drawing/2014/main" id="{3EE6DA8B-398E-452D-A567-0DB651B370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6676" y="0"/>
            <a:ext cx="1454763" cy="1385993"/>
          </a:xfrm>
          <a:prstGeom prst="rect">
            <a:avLst/>
          </a:prstGeom>
        </p:spPr>
      </p:pic>
      <p:sp>
        <p:nvSpPr>
          <p:cNvPr id="4" name="TextBox 3">
            <a:extLst>
              <a:ext uri="{FF2B5EF4-FFF2-40B4-BE49-F238E27FC236}">
                <a16:creationId xmlns:a16="http://schemas.microsoft.com/office/drawing/2014/main" id="{37934291-9B0C-43D1-A269-035C2538A8B9}"/>
              </a:ext>
            </a:extLst>
          </p:cNvPr>
          <p:cNvSpPr txBox="1"/>
          <p:nvPr/>
        </p:nvSpPr>
        <p:spPr>
          <a:xfrm>
            <a:off x="2544679" y="282368"/>
            <a:ext cx="6781800" cy="916276"/>
          </a:xfrm>
          <a:prstGeom prst="rect">
            <a:avLst/>
          </a:prstGeom>
          <a:noFill/>
          <a:ln w="28575">
            <a:solidFill>
              <a:schemeClr val="accent6">
                <a:lumMod val="75000"/>
              </a:schemeClr>
            </a:solidFill>
          </a:ln>
        </p:spPr>
        <p:txBody>
          <a:bodyPr wrap="square" rtlCol="0">
            <a:spAutoFit/>
          </a:bodyPr>
          <a:lstStyle/>
          <a:p>
            <a:pPr>
              <a:lnSpc>
                <a:spcPct val="150000"/>
              </a:lnSpc>
            </a:pPr>
            <a:r>
              <a:rPr lang="vi-VN" sz="4000" b="1" dirty="0"/>
              <a:t>Mạch cảm xúc bài thơ</a:t>
            </a:r>
            <a:endParaRPr lang="en-US" sz="4000" b="1" dirty="0"/>
          </a:p>
        </p:txBody>
      </p:sp>
      <p:grpSp>
        <p:nvGrpSpPr>
          <p:cNvPr id="19" name="Group 17">
            <a:extLst>
              <a:ext uri="{FF2B5EF4-FFF2-40B4-BE49-F238E27FC236}">
                <a16:creationId xmlns:a16="http://schemas.microsoft.com/office/drawing/2014/main" id="{6B8CD03B-950D-4D3C-B4A8-815CE9B93832}"/>
              </a:ext>
            </a:extLst>
          </p:cNvPr>
          <p:cNvGrpSpPr>
            <a:grpSpLocks/>
          </p:cNvGrpSpPr>
          <p:nvPr/>
        </p:nvGrpSpPr>
        <p:grpSpPr bwMode="auto">
          <a:xfrm>
            <a:off x="1552391" y="1202796"/>
            <a:ext cx="15276206" cy="6629400"/>
            <a:chOff x="131" y="1802"/>
            <a:chExt cx="5485" cy="2661"/>
          </a:xfrm>
          <a:solidFill>
            <a:schemeClr val="accent6">
              <a:lumMod val="20000"/>
              <a:lumOff val="80000"/>
            </a:schemeClr>
          </a:solidFill>
        </p:grpSpPr>
        <p:sp>
          <p:nvSpPr>
            <p:cNvPr id="20" name="Text Box 18">
              <a:extLst>
                <a:ext uri="{FF2B5EF4-FFF2-40B4-BE49-F238E27FC236}">
                  <a16:creationId xmlns:a16="http://schemas.microsoft.com/office/drawing/2014/main" id="{A81FF9C3-6855-4C0E-970F-3D867AC3BFA8}"/>
                </a:ext>
              </a:extLst>
            </p:cNvPr>
            <p:cNvSpPr txBox="1">
              <a:spLocks noChangeArrowheads="1"/>
            </p:cNvSpPr>
            <p:nvPr/>
          </p:nvSpPr>
          <p:spPr bwMode="auto">
            <a:xfrm>
              <a:off x="3648" y="1802"/>
              <a:ext cx="912" cy="694"/>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Suy nghĩ về bà và cuộc đời bà</a:t>
              </a:r>
            </a:p>
          </p:txBody>
        </p:sp>
        <p:sp>
          <p:nvSpPr>
            <p:cNvPr id="21" name="Text Box 19">
              <a:extLst>
                <a:ext uri="{FF2B5EF4-FFF2-40B4-BE49-F238E27FC236}">
                  <a16:creationId xmlns:a16="http://schemas.microsoft.com/office/drawing/2014/main" id="{1D1559D1-0D3C-4B17-8B26-E8B5F16141C3}"/>
                </a:ext>
              </a:extLst>
            </p:cNvPr>
            <p:cNvSpPr txBox="1">
              <a:spLocks noChangeArrowheads="1"/>
            </p:cNvSpPr>
            <p:nvPr/>
          </p:nvSpPr>
          <p:spPr bwMode="auto">
            <a:xfrm>
              <a:off x="3744" y="3116"/>
              <a:ext cx="924" cy="1347"/>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Bà không chỉ là người nhóm lửa, giữ lửa mà còn là người truyền lửa.</a:t>
              </a:r>
            </a:p>
          </p:txBody>
        </p:sp>
        <p:sp>
          <p:nvSpPr>
            <p:cNvPr id="22" name="Text Box 20">
              <a:extLst>
                <a:ext uri="{FF2B5EF4-FFF2-40B4-BE49-F238E27FC236}">
                  <a16:creationId xmlns:a16="http://schemas.microsoft.com/office/drawing/2014/main" id="{E330EF4B-B047-4420-9A16-D51092961171}"/>
                </a:ext>
              </a:extLst>
            </p:cNvPr>
            <p:cNvSpPr txBox="1">
              <a:spLocks noChangeArrowheads="1"/>
            </p:cNvSpPr>
            <p:nvPr/>
          </p:nvSpPr>
          <p:spPr bwMode="auto">
            <a:xfrm>
              <a:off x="131" y="1942"/>
              <a:ext cx="912"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ảnh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bếp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lửa</a:t>
              </a:r>
              <a:endParaRPr lang="en-US" altLang="en-US" sz="3200" dirty="0">
                <a:latin typeface="Arial" panose="020B0604020202020204" pitchFamily="34" charset="0"/>
                <a:cs typeface="Arial" panose="020B0604020202020204" pitchFamily="34" charset="0"/>
              </a:endParaRPr>
            </a:p>
          </p:txBody>
        </p:sp>
        <p:sp>
          <p:nvSpPr>
            <p:cNvPr id="23" name="Text Box 21">
              <a:extLst>
                <a:ext uri="{FF2B5EF4-FFF2-40B4-BE49-F238E27FC236}">
                  <a16:creationId xmlns:a16="http://schemas.microsoft.com/office/drawing/2014/main" id="{EDB499C6-7EA7-40F2-924A-D8016E28BC94}"/>
                </a:ext>
              </a:extLst>
            </p:cNvPr>
            <p:cNvSpPr txBox="1">
              <a:spLocks noChangeArrowheads="1"/>
            </p:cNvSpPr>
            <p:nvPr/>
          </p:nvSpPr>
          <p:spPr bwMode="auto">
            <a:xfrm>
              <a:off x="192" y="3120"/>
              <a:ext cx="768" cy="694"/>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ảnh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quen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thuộc</a:t>
              </a:r>
              <a:endParaRPr lang="en-US" altLang="en-US" sz="3200" dirty="0">
                <a:latin typeface="Arial" panose="020B0604020202020204" pitchFamily="34" charset="0"/>
                <a:cs typeface="Arial" panose="020B0604020202020204" pitchFamily="34" charset="0"/>
              </a:endParaRPr>
            </a:p>
          </p:txBody>
        </p:sp>
        <p:sp>
          <p:nvSpPr>
            <p:cNvPr id="24" name="Text Box 22">
              <a:extLst>
                <a:ext uri="{FF2B5EF4-FFF2-40B4-BE49-F238E27FC236}">
                  <a16:creationId xmlns:a16="http://schemas.microsoft.com/office/drawing/2014/main" id="{65741B96-F162-40AC-8D40-6B21125B4611}"/>
                </a:ext>
              </a:extLst>
            </p:cNvPr>
            <p:cNvSpPr txBox="1">
              <a:spLocks noChangeArrowheads="1"/>
            </p:cNvSpPr>
            <p:nvPr/>
          </p:nvSpPr>
          <p:spPr bwMode="auto">
            <a:xfrm>
              <a:off x="1152" y="1956"/>
              <a:ext cx="1056"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Khơi nguồn cảm hứng </a:t>
              </a:r>
            </a:p>
          </p:txBody>
        </p:sp>
        <p:sp>
          <p:nvSpPr>
            <p:cNvPr id="25" name="Text Box 23">
              <a:extLst>
                <a:ext uri="{FF2B5EF4-FFF2-40B4-BE49-F238E27FC236}">
                  <a16:creationId xmlns:a16="http://schemas.microsoft.com/office/drawing/2014/main" id="{DE1AC0DB-6AE6-4F91-954E-98D91B01B956}"/>
                </a:ext>
              </a:extLst>
            </p:cNvPr>
            <p:cNvSpPr txBox="1">
              <a:spLocks noChangeArrowheads="1"/>
            </p:cNvSpPr>
            <p:nvPr/>
          </p:nvSpPr>
          <p:spPr bwMode="auto">
            <a:xfrm>
              <a:off x="1296" y="3120"/>
              <a:ext cx="864" cy="911"/>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Nhớ về bà và tình cảm của 2 bà cháu</a:t>
              </a:r>
            </a:p>
          </p:txBody>
        </p:sp>
        <p:sp>
          <p:nvSpPr>
            <p:cNvPr id="26" name="Text Box 24">
              <a:extLst>
                <a:ext uri="{FF2B5EF4-FFF2-40B4-BE49-F238E27FC236}">
                  <a16:creationId xmlns:a16="http://schemas.microsoft.com/office/drawing/2014/main" id="{A859FC64-CDBC-405B-870E-A31A22AFF11C}"/>
                </a:ext>
              </a:extLst>
            </p:cNvPr>
            <p:cNvSpPr txBox="1">
              <a:spLocks noChangeArrowheads="1"/>
            </p:cNvSpPr>
            <p:nvPr/>
          </p:nvSpPr>
          <p:spPr bwMode="auto">
            <a:xfrm>
              <a:off x="2304" y="1994"/>
              <a:ext cx="1200"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Hồi tưởng kỷ niệm bên bà</a:t>
              </a:r>
            </a:p>
          </p:txBody>
        </p:sp>
        <p:sp>
          <p:nvSpPr>
            <p:cNvPr id="27" name="Text Box 25">
              <a:extLst>
                <a:ext uri="{FF2B5EF4-FFF2-40B4-BE49-F238E27FC236}">
                  <a16:creationId xmlns:a16="http://schemas.microsoft.com/office/drawing/2014/main" id="{B49CE966-701F-4421-B9D2-F11497BEC18B}"/>
                </a:ext>
              </a:extLst>
            </p:cNvPr>
            <p:cNvSpPr txBox="1">
              <a:spLocks noChangeArrowheads="1"/>
            </p:cNvSpPr>
            <p:nvPr/>
          </p:nvSpPr>
          <p:spPr bwMode="auto">
            <a:xfrm>
              <a:off x="2352" y="3116"/>
              <a:ext cx="960" cy="1347"/>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KN năm 4 tuổi,những năm đói khổ rồi những năm k/c của đất nước.</a:t>
              </a:r>
            </a:p>
          </p:txBody>
        </p:sp>
        <p:sp>
          <p:nvSpPr>
            <p:cNvPr id="28" name="Text Box 26">
              <a:extLst>
                <a:ext uri="{FF2B5EF4-FFF2-40B4-BE49-F238E27FC236}">
                  <a16:creationId xmlns:a16="http://schemas.microsoft.com/office/drawing/2014/main" id="{47BE4FB4-E4A4-42D3-B3F3-78A50B87F8C8}"/>
                </a:ext>
              </a:extLst>
            </p:cNvPr>
            <p:cNvSpPr txBox="1">
              <a:spLocks noChangeArrowheads="1"/>
            </p:cNvSpPr>
            <p:nvPr/>
          </p:nvSpPr>
          <p:spPr bwMode="auto">
            <a:xfrm>
              <a:off x="4656" y="1802"/>
              <a:ext cx="960" cy="694"/>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Cháu ở xa không nguôi nhớ bà</a:t>
              </a:r>
            </a:p>
          </p:txBody>
        </p:sp>
        <p:sp>
          <p:nvSpPr>
            <p:cNvPr id="29" name="Line 27">
              <a:extLst>
                <a:ext uri="{FF2B5EF4-FFF2-40B4-BE49-F238E27FC236}">
                  <a16:creationId xmlns:a16="http://schemas.microsoft.com/office/drawing/2014/main" id="{767484F4-43DD-4AB6-BD05-8AD4C8AEF2EE}"/>
                </a:ext>
              </a:extLst>
            </p:cNvPr>
            <p:cNvSpPr>
              <a:spLocks noChangeShapeType="1"/>
            </p:cNvSpPr>
            <p:nvPr/>
          </p:nvSpPr>
          <p:spPr bwMode="auto">
            <a:xfrm>
              <a:off x="527" y="2470"/>
              <a:ext cx="1" cy="650"/>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0" name="Line 28">
              <a:extLst>
                <a:ext uri="{FF2B5EF4-FFF2-40B4-BE49-F238E27FC236}">
                  <a16:creationId xmlns:a16="http://schemas.microsoft.com/office/drawing/2014/main" id="{C30BA789-B136-4013-83E4-DA93BE94E2AC}"/>
                </a:ext>
              </a:extLst>
            </p:cNvPr>
            <p:cNvSpPr>
              <a:spLocks noChangeShapeType="1"/>
            </p:cNvSpPr>
            <p:nvPr/>
          </p:nvSpPr>
          <p:spPr bwMode="auto">
            <a:xfrm>
              <a:off x="1680"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1" name="Line 29">
              <a:extLst>
                <a:ext uri="{FF2B5EF4-FFF2-40B4-BE49-F238E27FC236}">
                  <a16:creationId xmlns:a16="http://schemas.microsoft.com/office/drawing/2014/main" id="{19B34663-260C-4474-AFCD-3BF485D3E6BF}"/>
                </a:ext>
              </a:extLst>
            </p:cNvPr>
            <p:cNvSpPr>
              <a:spLocks noChangeShapeType="1"/>
            </p:cNvSpPr>
            <p:nvPr/>
          </p:nvSpPr>
          <p:spPr bwMode="auto">
            <a:xfrm>
              <a:off x="2832"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2" name="Line 30">
              <a:extLst>
                <a:ext uri="{FF2B5EF4-FFF2-40B4-BE49-F238E27FC236}">
                  <a16:creationId xmlns:a16="http://schemas.microsoft.com/office/drawing/2014/main" id="{04CA8EBD-5AE6-4B26-B873-1C44814937F6}"/>
                </a:ext>
              </a:extLst>
            </p:cNvPr>
            <p:cNvSpPr>
              <a:spLocks noChangeShapeType="1"/>
            </p:cNvSpPr>
            <p:nvPr/>
          </p:nvSpPr>
          <p:spPr bwMode="auto">
            <a:xfrm>
              <a:off x="4176"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3" name="Line 31">
              <a:extLst>
                <a:ext uri="{FF2B5EF4-FFF2-40B4-BE49-F238E27FC236}">
                  <a16:creationId xmlns:a16="http://schemas.microsoft.com/office/drawing/2014/main" id="{240C6AC4-5F0C-4AB8-A454-353BDB42EEBD}"/>
                </a:ext>
              </a:extLst>
            </p:cNvPr>
            <p:cNvSpPr>
              <a:spLocks noChangeShapeType="1"/>
            </p:cNvSpPr>
            <p:nvPr/>
          </p:nvSpPr>
          <p:spPr bwMode="auto">
            <a:xfrm>
              <a:off x="5184"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4" name="Line 32">
              <a:extLst>
                <a:ext uri="{FF2B5EF4-FFF2-40B4-BE49-F238E27FC236}">
                  <a16:creationId xmlns:a16="http://schemas.microsoft.com/office/drawing/2014/main" id="{D9A9C7D0-1FB1-43EF-85C2-CAB176B80F3A}"/>
                </a:ext>
              </a:extLst>
            </p:cNvPr>
            <p:cNvSpPr>
              <a:spLocks noChangeShapeType="1"/>
            </p:cNvSpPr>
            <p:nvPr/>
          </p:nvSpPr>
          <p:spPr bwMode="auto">
            <a:xfrm>
              <a:off x="960" y="3408"/>
              <a:ext cx="336"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5" name="Line 33">
              <a:extLst>
                <a:ext uri="{FF2B5EF4-FFF2-40B4-BE49-F238E27FC236}">
                  <a16:creationId xmlns:a16="http://schemas.microsoft.com/office/drawing/2014/main" id="{9ACD1884-CE51-45FC-BA31-B2F2ACCF71E9}"/>
                </a:ext>
              </a:extLst>
            </p:cNvPr>
            <p:cNvSpPr>
              <a:spLocks noChangeShapeType="1"/>
            </p:cNvSpPr>
            <p:nvPr/>
          </p:nvSpPr>
          <p:spPr bwMode="auto">
            <a:xfrm>
              <a:off x="2160" y="3408"/>
              <a:ext cx="192"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6" name="Line 34">
              <a:extLst>
                <a:ext uri="{FF2B5EF4-FFF2-40B4-BE49-F238E27FC236}">
                  <a16:creationId xmlns:a16="http://schemas.microsoft.com/office/drawing/2014/main" id="{060E86FE-A42C-4FB7-887F-3B0E6E176ECF}"/>
                </a:ext>
              </a:extLst>
            </p:cNvPr>
            <p:cNvSpPr>
              <a:spLocks noChangeShapeType="1"/>
            </p:cNvSpPr>
            <p:nvPr/>
          </p:nvSpPr>
          <p:spPr bwMode="auto">
            <a:xfrm>
              <a:off x="3312" y="3408"/>
              <a:ext cx="432"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7" name="Line 35">
              <a:extLst>
                <a:ext uri="{FF2B5EF4-FFF2-40B4-BE49-F238E27FC236}">
                  <a16:creationId xmlns:a16="http://schemas.microsoft.com/office/drawing/2014/main" id="{07974F04-0790-4624-AD9B-7E4FFA235C9F}"/>
                </a:ext>
              </a:extLst>
            </p:cNvPr>
            <p:cNvSpPr>
              <a:spLocks noChangeShapeType="1"/>
            </p:cNvSpPr>
            <p:nvPr/>
          </p:nvSpPr>
          <p:spPr bwMode="auto">
            <a:xfrm>
              <a:off x="4656" y="3408"/>
              <a:ext cx="288"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8" name="Line 36">
              <a:extLst>
                <a:ext uri="{FF2B5EF4-FFF2-40B4-BE49-F238E27FC236}">
                  <a16:creationId xmlns:a16="http://schemas.microsoft.com/office/drawing/2014/main" id="{F5B94666-918A-4B52-B5D8-D40DE65DD746}"/>
                </a:ext>
              </a:extLst>
            </p:cNvPr>
            <p:cNvSpPr>
              <a:spLocks noChangeShapeType="1"/>
            </p:cNvSpPr>
            <p:nvPr/>
          </p:nvSpPr>
          <p:spPr bwMode="auto">
            <a:xfrm>
              <a:off x="1056" y="2208"/>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9" name="Line 37">
              <a:extLst>
                <a:ext uri="{FF2B5EF4-FFF2-40B4-BE49-F238E27FC236}">
                  <a16:creationId xmlns:a16="http://schemas.microsoft.com/office/drawing/2014/main" id="{E3F9DB26-25DB-41A9-8846-DDE12D3C8E58}"/>
                </a:ext>
              </a:extLst>
            </p:cNvPr>
            <p:cNvSpPr>
              <a:spLocks noChangeShapeType="1"/>
            </p:cNvSpPr>
            <p:nvPr/>
          </p:nvSpPr>
          <p:spPr bwMode="auto">
            <a:xfrm>
              <a:off x="2208" y="2208"/>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0" name="Line 38">
              <a:extLst>
                <a:ext uri="{FF2B5EF4-FFF2-40B4-BE49-F238E27FC236}">
                  <a16:creationId xmlns:a16="http://schemas.microsoft.com/office/drawing/2014/main" id="{1D750F03-66BB-4FB2-BB90-A3B2BA600857}"/>
                </a:ext>
              </a:extLst>
            </p:cNvPr>
            <p:cNvSpPr>
              <a:spLocks noChangeShapeType="1"/>
            </p:cNvSpPr>
            <p:nvPr/>
          </p:nvSpPr>
          <p:spPr bwMode="auto">
            <a:xfrm>
              <a:off x="3504" y="2160"/>
              <a:ext cx="144"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1" name="Line 39">
              <a:extLst>
                <a:ext uri="{FF2B5EF4-FFF2-40B4-BE49-F238E27FC236}">
                  <a16:creationId xmlns:a16="http://schemas.microsoft.com/office/drawing/2014/main" id="{F35AD9F5-013A-48D4-BD90-E413B2FC9E5E}"/>
                </a:ext>
              </a:extLst>
            </p:cNvPr>
            <p:cNvSpPr>
              <a:spLocks noChangeShapeType="1"/>
            </p:cNvSpPr>
            <p:nvPr/>
          </p:nvSpPr>
          <p:spPr bwMode="auto">
            <a:xfrm>
              <a:off x="4560" y="2160"/>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2" name="Rectangle 40">
              <a:extLst>
                <a:ext uri="{FF2B5EF4-FFF2-40B4-BE49-F238E27FC236}">
                  <a16:creationId xmlns:a16="http://schemas.microsoft.com/office/drawing/2014/main" id="{CE1D8D13-C67C-4C1D-AA22-CDB107B61B5F}"/>
                </a:ext>
              </a:extLst>
            </p:cNvPr>
            <p:cNvSpPr>
              <a:spLocks noChangeArrowheads="1"/>
            </p:cNvSpPr>
            <p:nvPr/>
          </p:nvSpPr>
          <p:spPr bwMode="auto">
            <a:xfrm>
              <a:off x="4944" y="3120"/>
              <a:ext cx="672" cy="1008"/>
            </a:xfrm>
            <a:prstGeom prst="rect">
              <a:avLst/>
            </a:prstGeom>
            <a:gr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latin typeface="Arial" panose="020B0604020202020204" pitchFamily="34" charset="0"/>
                  <a:cs typeface="Arial" panose="020B0604020202020204" pitchFamily="34" charset="0"/>
                </a:rPr>
                <a:t>Hình ảnh </a:t>
              </a:r>
            </a:p>
            <a:p>
              <a:pPr algn="ctr"/>
              <a:r>
                <a:rPr lang="en-US" altLang="en-US" sz="3200">
                  <a:latin typeface="Arial" panose="020B0604020202020204" pitchFamily="34" charset="0"/>
                  <a:cs typeface="Arial" panose="020B0604020202020204" pitchFamily="34" charset="0"/>
                </a:rPr>
                <a:t>Bà gắn</a:t>
              </a:r>
            </a:p>
            <a:p>
              <a:pPr algn="ctr"/>
              <a:r>
                <a:rPr lang="en-US" altLang="en-US" sz="3200">
                  <a:latin typeface="Arial" panose="020B0604020202020204" pitchFamily="34" charset="0"/>
                  <a:cs typeface="Arial" panose="020B0604020202020204" pitchFamily="34" charset="0"/>
                </a:rPr>
                <a:t>liền với</a:t>
              </a:r>
            </a:p>
            <a:p>
              <a:pPr algn="ctr"/>
              <a:r>
                <a:rPr lang="en-US" altLang="en-US" sz="3200">
                  <a:latin typeface="Arial" panose="020B0604020202020204" pitchFamily="34" charset="0"/>
                  <a:cs typeface="Arial" panose="020B0604020202020204" pitchFamily="34" charset="0"/>
                </a:rPr>
                <a:t>bếp lửa</a:t>
              </a:r>
            </a:p>
          </p:txBody>
        </p:sp>
      </p:grpSp>
      <p:sp>
        <p:nvSpPr>
          <p:cNvPr id="7" name="TextBox 6">
            <a:extLst>
              <a:ext uri="{FF2B5EF4-FFF2-40B4-BE49-F238E27FC236}">
                <a16:creationId xmlns:a16="http://schemas.microsoft.com/office/drawing/2014/main" id="{CE04A0E7-7072-492A-8706-275C24CAF646}"/>
              </a:ext>
            </a:extLst>
          </p:cNvPr>
          <p:cNvSpPr txBox="1"/>
          <p:nvPr/>
        </p:nvSpPr>
        <p:spPr>
          <a:xfrm>
            <a:off x="678163" y="8299374"/>
            <a:ext cx="16078200" cy="156966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marL="285750" indent="-285750">
              <a:buFont typeface="Wingdings" panose="05000000000000000000" pitchFamily="2" charset="2"/>
              <a:buChar char="à"/>
            </a:pPr>
            <a:r>
              <a:rPr lang="vi-VN" sz="3200" b="1" dirty="0">
                <a:sym typeface="Wingdings" panose="05000000000000000000" pitchFamily="2" charset="2"/>
              </a:rPr>
              <a:t> Mạch cảm xúc đi từ hồi tưởng đến kỉ niệm, từ kỉ niệm đến suy ngẫm.</a:t>
            </a:r>
          </a:p>
          <a:p>
            <a:pPr marL="285750" indent="-285750">
              <a:buFont typeface="Wingdings" panose="05000000000000000000" pitchFamily="2" charset="2"/>
              <a:buChar char="à"/>
            </a:pPr>
            <a:r>
              <a:rPr lang="vi-VN" sz="3200" b="1" dirty="0">
                <a:sym typeface="Wingdings" panose="05000000000000000000" pitchFamily="2" charset="2"/>
              </a:rPr>
              <a:t> Cảm xúc chủ đạo: Tình bà cháu, lòng kính yêu vô hạn của người cháu với bà, gắn với tình yêu quê hương đất nước.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D982132E-E82F-4B22-89B5-3F4BEDC515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914916" y="172984"/>
            <a:ext cx="1454763" cy="1385993"/>
          </a:xfrm>
          <a:prstGeom prst="rect">
            <a:avLst/>
          </a:prstGeom>
        </p:spPr>
      </p:pic>
      <p:pic>
        <p:nvPicPr>
          <p:cNvPr id="9" name="Picture 8">
            <a:extLst>
              <a:ext uri="{FF2B5EF4-FFF2-40B4-BE49-F238E27FC236}">
                <a16:creationId xmlns:a16="http://schemas.microsoft.com/office/drawing/2014/main" id="{6E5667DC-765E-4379-9D3C-0C9D896419F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8143548"/>
            <a:ext cx="1905000" cy="1814946"/>
          </a:xfrm>
          <a:prstGeom prst="rect">
            <a:avLst/>
          </a:prstGeom>
        </p:spPr>
      </p:pic>
      <p:pic>
        <p:nvPicPr>
          <p:cNvPr id="11" name="Picture 8">
            <a:extLst>
              <a:ext uri="{FF2B5EF4-FFF2-40B4-BE49-F238E27FC236}">
                <a16:creationId xmlns:a16="http://schemas.microsoft.com/office/drawing/2014/main" id="{235A50CE-47A0-4B99-A9F7-35EEE9D2E29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906310" y="172984"/>
            <a:ext cx="974878" cy="928793"/>
          </a:xfrm>
          <a:prstGeom prst="rect">
            <a:avLst/>
          </a:prstGeom>
        </p:spPr>
      </p:pic>
      <p:pic>
        <p:nvPicPr>
          <p:cNvPr id="12" name="Picture 8">
            <a:extLst>
              <a:ext uri="{FF2B5EF4-FFF2-40B4-BE49-F238E27FC236}">
                <a16:creationId xmlns:a16="http://schemas.microsoft.com/office/drawing/2014/main" id="{3B36469D-BFA4-4ECA-AECD-8AB4132C54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313122" y="1333499"/>
            <a:ext cx="974878" cy="928793"/>
          </a:xfrm>
          <a:prstGeom prst="rect">
            <a:avLst/>
          </a:prstGeom>
        </p:spPr>
      </p:pic>
      <p:sp>
        <p:nvSpPr>
          <p:cNvPr id="13" name="Freeform 3">
            <a:extLst>
              <a:ext uri="{FF2B5EF4-FFF2-40B4-BE49-F238E27FC236}">
                <a16:creationId xmlns:a16="http://schemas.microsoft.com/office/drawing/2014/main" id="{D18AB3C5-C808-4617-A76A-3663873873B5}"/>
              </a:ext>
            </a:extLst>
          </p:cNvPr>
          <p:cNvSpPr>
            <a:spLocks noEditPoints="1"/>
          </p:cNvSpPr>
          <p:nvPr/>
        </p:nvSpPr>
        <p:spPr bwMode="auto">
          <a:xfrm rot="16200000">
            <a:off x="3193204" y="-2547461"/>
            <a:ext cx="1385992" cy="71628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2C3E4E1C-E823-40F5-A7E9-F65BBFC6FDC1}"/>
              </a:ext>
            </a:extLst>
          </p:cNvPr>
          <p:cNvSpPr txBox="1"/>
          <p:nvPr/>
        </p:nvSpPr>
        <p:spPr>
          <a:xfrm>
            <a:off x="1452033" y="1726936"/>
            <a:ext cx="14097000" cy="584775"/>
          </a:xfrm>
          <a:prstGeom prst="rect">
            <a:avLst/>
          </a:prstGeom>
          <a:noFill/>
          <a:ln>
            <a:solidFill>
              <a:schemeClr val="accent6">
                <a:lumMod val="75000"/>
              </a:schemeClr>
            </a:solidFill>
          </a:ln>
        </p:spPr>
        <p:txBody>
          <a:bodyPr wrap="square" rtlCol="0">
            <a:spAutoFit/>
          </a:bodyPr>
          <a:lstStyle/>
          <a:p>
            <a:r>
              <a:rPr lang="en-US" sz="3200" b="1" dirty="0"/>
              <a:t>a</a:t>
            </a:r>
            <a:r>
              <a:rPr lang="vi-VN" sz="3200" b="1" dirty="0"/>
              <a:t>, Hình tượng bếp lửa khơi nguồn cho dòng hồi tưởng, cảm xúc về bà</a:t>
            </a:r>
            <a:endParaRPr lang="en-US" sz="3200" b="1" dirty="0"/>
          </a:p>
        </p:txBody>
      </p:sp>
      <p:sp>
        <p:nvSpPr>
          <p:cNvPr id="15" name="Text Box 11">
            <a:extLst>
              <a:ext uri="{FF2B5EF4-FFF2-40B4-BE49-F238E27FC236}">
                <a16:creationId xmlns:a16="http://schemas.microsoft.com/office/drawing/2014/main" id="{47B56277-8246-4F33-80FD-AE2A711CF7E4}"/>
              </a:ext>
            </a:extLst>
          </p:cNvPr>
          <p:cNvSpPr txBox="1">
            <a:spLocks noChangeArrowheads="1"/>
          </p:cNvSpPr>
          <p:nvPr/>
        </p:nvSpPr>
        <p:spPr bwMode="auto">
          <a:xfrm>
            <a:off x="1905000" y="2783097"/>
            <a:ext cx="10134600" cy="2123658"/>
          </a:xfrm>
          <a:prstGeom prst="rect">
            <a:avLst/>
          </a:prstGeom>
          <a:solidFill>
            <a:schemeClr val="accent6">
              <a:lumMod val="20000"/>
              <a:lumOff val="80000"/>
            </a:schemeClr>
          </a:solidFill>
          <a:ln>
            <a:noFill/>
          </a:ln>
          <a:effectLst/>
        </p:spPr>
        <p:txBody>
          <a:bodyPr wrap="square">
            <a:spAutoFit/>
          </a:bodyPr>
          <a:lstStyle/>
          <a:p>
            <a:r>
              <a:rPr lang="vi-VN" sz="4400" i="1" dirty="0"/>
              <a:t>Một bếp lửa chờn vờn sương sớm        </a:t>
            </a:r>
            <a:endParaRPr lang="en-US" sz="4400" i="1" dirty="0"/>
          </a:p>
          <a:p>
            <a:r>
              <a:rPr lang="vi-VN" sz="4400" i="1" dirty="0"/>
              <a:t>Một bếp lửa ấp iu nồng đượm                </a:t>
            </a:r>
            <a:endParaRPr lang="en-US" sz="4400" i="1" dirty="0"/>
          </a:p>
          <a:p>
            <a:r>
              <a:rPr lang="vi-VN" sz="4400" i="1" dirty="0"/>
              <a:t>Cháu thương bà biết mấy năng mưa.</a:t>
            </a:r>
          </a:p>
        </p:txBody>
      </p:sp>
      <p:sp>
        <p:nvSpPr>
          <p:cNvPr id="16" name="Speech Bubble: Oval 15">
            <a:extLst>
              <a:ext uri="{FF2B5EF4-FFF2-40B4-BE49-F238E27FC236}">
                <a16:creationId xmlns:a16="http://schemas.microsoft.com/office/drawing/2014/main" id="{C5E45352-991F-4354-9815-E2C7CBB271C7}"/>
              </a:ext>
            </a:extLst>
          </p:cNvPr>
          <p:cNvSpPr/>
          <p:nvPr/>
        </p:nvSpPr>
        <p:spPr>
          <a:xfrm>
            <a:off x="12574349" y="2311711"/>
            <a:ext cx="5638800" cy="3189845"/>
          </a:xfrm>
          <a:prstGeom prst="wedgeEllipseCallout">
            <a:avLst>
              <a:gd name="adj1" fmla="val -59591"/>
              <a:gd name="adj2" fmla="val 6276"/>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HÌnh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ảnh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nào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nhắc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đến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trong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khổ</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thơ</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đầu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Nó</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gợi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giả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kỉ</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niệm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gì</a:t>
            </a:r>
            <a:endParaRPr lang="en-US" sz="2800" b="1" dirty="0">
              <a:solidFill>
                <a:srgbClr val="002060"/>
              </a:solidFill>
              <a:latin typeface="Arial" panose="020B0604020202020204" pitchFamily="34" charset="0"/>
              <a:cs typeface="Arial" panose="020B0604020202020204" pitchFamily="34" charset="0"/>
            </a:endParaRPr>
          </a:p>
        </p:txBody>
      </p:sp>
      <p:sp>
        <p:nvSpPr>
          <p:cNvPr id="18" name="Text Box 12">
            <a:extLst>
              <a:ext uri="{FF2B5EF4-FFF2-40B4-BE49-F238E27FC236}">
                <a16:creationId xmlns:a16="http://schemas.microsoft.com/office/drawing/2014/main" id="{D4838A11-5152-4D18-877D-65BFD449E1FC}"/>
              </a:ext>
            </a:extLst>
          </p:cNvPr>
          <p:cNvSpPr txBox="1">
            <a:spLocks noChangeArrowheads="1"/>
          </p:cNvSpPr>
          <p:nvPr/>
        </p:nvSpPr>
        <p:spPr bwMode="auto">
          <a:xfrm>
            <a:off x="1219200" y="2967763"/>
            <a:ext cx="1516380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dirty="0"/>
              <a:t>- Bếp lửa: </a:t>
            </a:r>
            <a:r>
              <a:rPr lang="vi-VN" sz="3600" b="1" dirty="0"/>
              <a:t>Hình ảnh quen ở làng quê Việt Nam --&gt;</a:t>
            </a:r>
            <a:r>
              <a:rPr lang="en-US" sz="3600" b="1" dirty="0"/>
              <a:t> </a:t>
            </a:r>
            <a:r>
              <a:rPr lang="vi-VN" sz="3600" dirty="0"/>
              <a:t>Bếp lửa được nhóm lên trong sương sớm, ngọn lửa rung rinh hắt ánh sáng khi mờ, khi toả trên vách, trên liếp.</a:t>
            </a:r>
          </a:p>
        </p:txBody>
      </p:sp>
      <p:sp>
        <p:nvSpPr>
          <p:cNvPr id="20" name="TextBox 19">
            <a:extLst>
              <a:ext uri="{FF2B5EF4-FFF2-40B4-BE49-F238E27FC236}">
                <a16:creationId xmlns:a16="http://schemas.microsoft.com/office/drawing/2014/main" id="{0CE34208-2EE4-4480-82F9-B297E53B604E}"/>
              </a:ext>
            </a:extLst>
          </p:cNvPr>
          <p:cNvSpPr txBox="1"/>
          <p:nvPr/>
        </p:nvSpPr>
        <p:spPr>
          <a:xfrm>
            <a:off x="1409700" y="5205400"/>
            <a:ext cx="15163800" cy="2554545"/>
          </a:xfrm>
          <a:prstGeom prst="rect">
            <a:avLst/>
          </a:prstGeom>
          <a:noFill/>
          <a:ln>
            <a:solidFill>
              <a:schemeClr val="accent6">
                <a:lumMod val="75000"/>
              </a:schemeClr>
            </a:solidFill>
          </a:ln>
        </p:spPr>
        <p:txBody>
          <a:bodyPr wrap="square" rtlCol="0">
            <a:spAutoFit/>
          </a:bodyPr>
          <a:lstStyle/>
          <a:p>
            <a:pPr marL="457200" indent="-457200" rtl="0">
              <a:buFont typeface="Arial" panose="020B0604020202020204" pitchFamily="34" charset="0"/>
              <a:buChar char="•"/>
            </a:pPr>
            <a:r>
              <a:rPr lang="en-US" sz="3200" b="0" i="0" u="none" strike="noStrike" kern="1200" baseline="0" dirty="0" err="1">
                <a:solidFill>
                  <a:srgbClr val="000000"/>
                </a:solidFill>
                <a:latin typeface="Arial" panose="020B0604020202020204" pitchFamily="34" charset="0"/>
                <a:cs typeface="Arial" panose="020B0604020202020204" pitchFamily="34" charset="0"/>
              </a:rPr>
              <a:t>Từ</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láy</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chờn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vờn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gợi</a:t>
            </a:r>
            <a:r>
              <a:rPr lang="en-US" sz="3200" b="0" i="0" u="none" strike="noStrike" kern="1200" baseline="0" dirty="0">
                <a:solidFill>
                  <a:srgbClr val="000000"/>
                </a:solidFill>
                <a:latin typeface="Arial" panose="020B0604020202020204" pitchFamily="34" charset="0"/>
                <a:cs typeface="Arial" panose="020B0604020202020204" pitchFamily="34" charset="0"/>
              </a:rPr>
              <a:t> ra </a:t>
            </a:r>
            <a:r>
              <a:rPr lang="en-US" sz="3200" b="0" i="0" u="none" strike="noStrike" kern="1200" baseline="0" dirty="0" err="1">
                <a:solidFill>
                  <a:srgbClr val="000000"/>
                </a:solidFill>
                <a:latin typeface="Arial" panose="020B0604020202020204" pitchFamily="34" charset="0"/>
                <a:cs typeface="Arial" panose="020B0604020202020204" pitchFamily="34" charset="0"/>
              </a:rPr>
              <a:t>Ngọn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lửa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bập</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bùng</a:t>
            </a:r>
            <a:r>
              <a:rPr lang="en-US" sz="3200" b="0" i="0" u="none" strike="noStrike" kern="1200" baseline="0" dirty="0">
                <a:solidFill>
                  <a:srgbClr val="000000"/>
                </a:solidFill>
                <a:latin typeface="Arial" panose="020B0604020202020204" pitchFamily="34" charset="0"/>
                <a:cs typeface="Arial" panose="020B0604020202020204" pitchFamily="34" charset="0"/>
              </a:rPr>
              <a:t>, lay </a:t>
            </a:r>
            <a:r>
              <a:rPr lang="en-US" sz="3200" b="0" i="0" u="none" strike="noStrike" kern="1200" baseline="0" dirty="0" err="1">
                <a:solidFill>
                  <a:srgbClr val="000000"/>
                </a:solidFill>
                <a:latin typeface="Arial" panose="020B0604020202020204" pitchFamily="34" charset="0"/>
                <a:cs typeface="Arial" panose="020B0604020202020204" pitchFamily="34" charset="0"/>
              </a:rPr>
              <a:t>động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marL="457200" indent="-457200" rtl="0">
              <a:buFont typeface="Wingdings" panose="05000000000000000000" pitchFamily="2" charset="2"/>
              <a:buChar char="à"/>
            </a:pP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Gợi</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cái</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mờ</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nhoà</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của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kí</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ức</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rất</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xa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p>
          <a:p>
            <a:pPr marL="457200" indent="-457200">
              <a:buFont typeface="Arial" panose="020B0604020202020204" pitchFamily="34" charset="0"/>
              <a:buChar char="•"/>
            </a:pPr>
            <a:r>
              <a:rPr lang="en-US" sz="3200" dirty="0" err="1">
                <a:solidFill>
                  <a:srgbClr val="000000"/>
                </a:solidFill>
                <a:latin typeface="Arial" panose="020B0604020202020204" pitchFamily="34" charset="0"/>
                <a:cs typeface="Arial" panose="020B0604020202020204" pitchFamily="34" charset="0"/>
                <a:sym typeface="Wingdings" panose="05000000000000000000" pitchFamily="2" charset="2"/>
              </a:rPr>
              <a:t>Ấp</a:t>
            </a:r>
            <a:r>
              <a:rPr lang="en-US" sz="32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0000"/>
                </a:solidFill>
                <a:latin typeface="Arial" panose="020B0604020202020204" pitchFamily="34" charset="0"/>
                <a:cs typeface="Arial" panose="020B0604020202020204" pitchFamily="34" charset="0"/>
                <a:sym typeface="Wingdings" panose="05000000000000000000" pitchFamily="2" charset="2"/>
              </a:rPr>
              <a:t>iu</a:t>
            </a:r>
            <a:r>
              <a:rPr lang="en-US" sz="32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rPr>
              <a:t>Gợi</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bàn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tay</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kiên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nhẫn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khéo</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léo</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và</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tấm</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lòng</a:t>
            </a:r>
            <a:r>
              <a:rPr lang="en-US" sz="3200" b="0" i="0" u="none" strike="noStrike" kern="1200" baseline="0" dirty="0">
                <a:solidFill>
                  <a:srgbClr val="000000"/>
                </a:solidFill>
                <a:latin typeface="Arial" panose="020B0604020202020204" pitchFamily="34" charset="0"/>
              </a:rPr>
              <a:t> chi </a:t>
            </a:r>
            <a:r>
              <a:rPr lang="en-US" sz="3200" b="0" i="0" u="none" strike="noStrike" kern="1200" baseline="0" dirty="0" err="1">
                <a:solidFill>
                  <a:srgbClr val="000000"/>
                </a:solidFill>
                <a:latin typeface="Arial" panose="020B0604020202020204" pitchFamily="34" charset="0"/>
              </a:rPr>
              <a:t>chút</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của</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bà</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Gợi</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đến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công</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việc</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nhóm</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lửa</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cụ</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thể</a:t>
            </a:r>
            <a:r>
              <a:rPr lang="en-US" sz="3200" b="0" i="0" u="none" strike="noStrike" kern="1200" baseline="0" dirty="0">
                <a:solidFill>
                  <a:srgbClr val="000000"/>
                </a:solidFill>
                <a:latin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marL="457200" indent="-457200" rtl="0">
              <a:buFont typeface="Arial" panose="020B0604020202020204" pitchFamily="34" charset="0"/>
              <a:buChar char="•"/>
            </a:pP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Biết</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nấy</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nắng</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mưa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Cuộc</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đời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vất</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vả</a:t>
            </a:r>
            <a:r>
              <a:rPr lang="en-US" sz="3200" b="0" i="0" u="none" strike="noStrike" kern="1200" baseline="0" dirty="0">
                <a:solidFill>
                  <a:srgbClr val="000000"/>
                </a:solidFill>
                <a:latin typeface="Arial" panose="020B0604020202020204" pitchFamily="34" charset="0"/>
                <a:cs typeface="Arial" panose="020B0604020202020204" pitchFamily="34" charset="0"/>
              </a:rPr>
              <a:t> lo </a:t>
            </a:r>
            <a:r>
              <a:rPr lang="en-US" sz="3200" b="0" i="0" u="none" strike="noStrike" kern="1200" baseline="0" dirty="0" err="1">
                <a:solidFill>
                  <a:srgbClr val="000000"/>
                </a:solidFill>
                <a:latin typeface="Arial" panose="020B0604020202020204" pitchFamily="34" charset="0"/>
                <a:cs typeface="Arial" panose="020B0604020202020204" pitchFamily="34" charset="0"/>
              </a:rPr>
              <a:t>toan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âm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thầm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lặng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lẽ</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của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bà</a:t>
            </a:r>
            <a:r>
              <a:rPr lang="en-US" sz="3200" b="0" i="0" u="none" strike="noStrike" kern="1200" baseline="0" dirty="0">
                <a:solidFill>
                  <a:srgbClr val="000000"/>
                </a:solidFill>
                <a:latin typeface="Arial" panose="020B0604020202020204" pitchFamily="34" charset="0"/>
                <a:cs typeface="Arial" panose="020B0604020202020204" pitchFamily="34" charset="0"/>
              </a:rPr>
              <a:t>.</a:t>
            </a:r>
            <a:endPar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endParaRPr>
          </a:p>
        </p:txBody>
      </p:sp>
      <p:sp>
        <p:nvSpPr>
          <p:cNvPr id="22" name="TextBox 21">
            <a:extLst>
              <a:ext uri="{FF2B5EF4-FFF2-40B4-BE49-F238E27FC236}">
                <a16:creationId xmlns:a16="http://schemas.microsoft.com/office/drawing/2014/main" id="{26E3CFD5-356E-4F28-ABD4-73AC317AE35E}"/>
              </a:ext>
            </a:extLst>
          </p:cNvPr>
          <p:cNvSpPr txBox="1"/>
          <p:nvPr/>
        </p:nvSpPr>
        <p:spPr>
          <a:xfrm>
            <a:off x="2667000" y="8389301"/>
            <a:ext cx="14249400" cy="1323439"/>
          </a:xfrm>
          <a:prstGeom prst="rect">
            <a:avLst/>
          </a:prstGeom>
          <a:noFill/>
        </p:spPr>
        <p:txBody>
          <a:bodyPr wrap="square">
            <a:spAutoFit/>
          </a:bodyPr>
          <a:lstStyle/>
          <a:p>
            <a:pPr rtl="0"/>
            <a:r>
              <a:rPr lang="vi-VN" sz="4000" b="1"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en-US" sz="4000" b="1"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vi-VN" sz="4000" b="1" i="0" u="none" strike="noStrike" kern="1200" baseline="0" dirty="0">
                <a:solidFill>
                  <a:srgbClr val="000000"/>
                </a:solidFill>
                <a:latin typeface="Arial" panose="020B0604020202020204" pitchFamily="34" charset="0"/>
                <a:cs typeface="Arial" panose="020B0604020202020204" pitchFamily="34" charset="0"/>
              </a:rPr>
              <a:t> Bếp lửa gợi nỗi nhớ, tình thương với bà của người cháu và sự lo toan, vất vả của bà.</a:t>
            </a:r>
          </a:p>
        </p:txBody>
      </p:sp>
    </p:spTree>
    <p:extLst>
      <p:ext uri="{BB962C8B-B14F-4D97-AF65-F5344CB8AC3E}">
        <p14:creationId xmlns:p14="http://schemas.microsoft.com/office/powerpoint/2010/main" val="27525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5"/>
                                        </p:tgtEl>
                                      </p:cBhvr>
                                    </p:animEffect>
                                    <p:anim calcmode="lin" valueType="num">
                                      <p:cBhvr>
                                        <p:cTn id="24" dur="1000"/>
                                        <p:tgtEl>
                                          <p:spTgt spid="15"/>
                                        </p:tgtEl>
                                        <p:attrNameLst>
                                          <p:attrName>ppt_x</p:attrName>
                                        </p:attrNameLst>
                                      </p:cBhvr>
                                      <p:tavLst>
                                        <p:tav tm="0">
                                          <p:val>
                                            <p:strVal val="ppt_x"/>
                                          </p:val>
                                        </p:tav>
                                        <p:tav tm="100000">
                                          <p:val>
                                            <p:strVal val="ppt_x"/>
                                          </p:val>
                                        </p:tav>
                                      </p:tavLst>
                                    </p:anim>
                                    <p:anim calcmode="lin" valueType="num">
                                      <p:cBhvr>
                                        <p:cTn id="25" dur="1000"/>
                                        <p:tgtEl>
                                          <p:spTgt spid="15"/>
                                        </p:tgtEl>
                                        <p:attrNameLst>
                                          <p:attrName>ppt_y</p:attrName>
                                        </p:attrNameLst>
                                      </p:cBhvr>
                                      <p:tavLst>
                                        <p:tav tm="0">
                                          <p:val>
                                            <p:strVal val="ppt_y"/>
                                          </p:val>
                                        </p:tav>
                                        <p:tav tm="100000">
                                          <p:val>
                                            <p:strVal val="ppt_y+.1"/>
                                          </p:val>
                                        </p:tav>
                                      </p:tavLst>
                                    </p:anim>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anim calcmode="lin" valueType="num">
                                      <p:cBhvr>
                                        <p:cTn id="4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3" name="Freeform 3">
            <a:extLst>
              <a:ext uri="{FF2B5EF4-FFF2-40B4-BE49-F238E27FC236}">
                <a16:creationId xmlns:a16="http://schemas.microsoft.com/office/drawing/2014/main" id="{824C74D8-A643-46A6-99E2-26AD368F6A83}"/>
              </a:ext>
            </a:extLst>
          </p:cNvPr>
          <p:cNvSpPr>
            <a:spLocks noEditPoints="1"/>
          </p:cNvSpPr>
          <p:nvPr/>
        </p:nvSpPr>
        <p:spPr bwMode="auto">
          <a:xfrm rot="16200000">
            <a:off x="3193204" y="-2547461"/>
            <a:ext cx="1385992" cy="71628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60B330C4-09E6-46B5-AD0E-D8E4C4CEC835}"/>
              </a:ext>
            </a:extLst>
          </p:cNvPr>
          <p:cNvSpPr txBox="1"/>
          <p:nvPr/>
        </p:nvSpPr>
        <p:spPr>
          <a:xfrm>
            <a:off x="762000" y="1796899"/>
            <a:ext cx="9144000" cy="707886"/>
          </a:xfrm>
          <a:prstGeom prst="rect">
            <a:avLst/>
          </a:prstGeom>
          <a:noFill/>
          <a:ln>
            <a:solidFill>
              <a:schemeClr val="accent6">
                <a:lumMod val="75000"/>
              </a:schemeClr>
            </a:solidFill>
          </a:ln>
        </p:spPr>
        <p:txBody>
          <a:bodyPr wrap="square" rtlCol="0">
            <a:spAutoFit/>
          </a:bodyPr>
          <a:lstStyle/>
          <a:p>
            <a:r>
              <a:rPr lang="en-US" sz="4000" b="1" dirty="0"/>
              <a:t>b. </a:t>
            </a:r>
            <a:r>
              <a:rPr lang="en-US" sz="4000" b="1" dirty="0" err="1"/>
              <a:t>Hồi</a:t>
            </a:r>
            <a:r>
              <a:rPr lang="en-US" sz="4000" b="1" dirty="0"/>
              <a:t> </a:t>
            </a:r>
            <a:r>
              <a:rPr lang="en-US" sz="4000" b="1" dirty="0" err="1"/>
              <a:t>tưởng</a:t>
            </a:r>
            <a:r>
              <a:rPr lang="en-US" sz="4000" b="1" dirty="0"/>
              <a:t> </a:t>
            </a:r>
            <a:r>
              <a:rPr lang="en-US" sz="4000" b="1" dirty="0" err="1"/>
              <a:t>kỉ</a:t>
            </a:r>
            <a:r>
              <a:rPr lang="en-US" sz="4000" b="1" dirty="0"/>
              <a:t> </a:t>
            </a:r>
            <a:r>
              <a:rPr lang="en-US" sz="4000" b="1" dirty="0" err="1"/>
              <a:t>niệm</a:t>
            </a:r>
            <a:r>
              <a:rPr lang="en-US" sz="4000" b="1" dirty="0"/>
              <a:t> </a:t>
            </a:r>
            <a:r>
              <a:rPr lang="en-US" sz="4000" b="1" dirty="0" err="1"/>
              <a:t>tuổi</a:t>
            </a:r>
            <a:r>
              <a:rPr lang="en-US" sz="4000" b="1" dirty="0"/>
              <a:t> </a:t>
            </a:r>
            <a:r>
              <a:rPr lang="en-US" sz="4000" b="1" dirty="0" err="1"/>
              <a:t>thơ</a:t>
            </a:r>
            <a:r>
              <a:rPr lang="en-US" sz="4000" b="1" dirty="0"/>
              <a:t> </a:t>
            </a:r>
            <a:r>
              <a:rPr lang="en-US" sz="4000" b="1" dirty="0" err="1"/>
              <a:t>sống</a:t>
            </a:r>
            <a:r>
              <a:rPr lang="en-US" sz="4000" b="1" dirty="0"/>
              <a:t> </a:t>
            </a:r>
            <a:r>
              <a:rPr lang="en-US" sz="4000" b="1" dirty="0" err="1"/>
              <a:t>bên</a:t>
            </a:r>
            <a:r>
              <a:rPr lang="en-US" sz="4000" b="1" dirty="0"/>
              <a:t> </a:t>
            </a:r>
            <a:r>
              <a:rPr lang="en-US" sz="4000" b="1" dirty="0" err="1"/>
              <a:t>bà</a:t>
            </a:r>
            <a:endParaRPr lang="en-US" sz="4000" b="1" dirty="0"/>
          </a:p>
        </p:txBody>
      </p:sp>
      <p:sp>
        <p:nvSpPr>
          <p:cNvPr id="6" name="Rectangle: Rounded Corners 5">
            <a:extLst>
              <a:ext uri="{FF2B5EF4-FFF2-40B4-BE49-F238E27FC236}">
                <a16:creationId xmlns:a16="http://schemas.microsoft.com/office/drawing/2014/main" id="{6FF58AEF-68F8-4ABC-A831-440BA6C22DC9}"/>
              </a:ext>
            </a:extLst>
          </p:cNvPr>
          <p:cNvSpPr/>
          <p:nvPr/>
        </p:nvSpPr>
        <p:spPr>
          <a:xfrm>
            <a:off x="1752600" y="3238500"/>
            <a:ext cx="45719"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428CA04-9340-4881-85A5-5B384EA08C4B}"/>
              </a:ext>
            </a:extLst>
          </p:cNvPr>
          <p:cNvSpPr/>
          <p:nvPr/>
        </p:nvSpPr>
        <p:spPr>
          <a:xfrm>
            <a:off x="1600200" y="2933700"/>
            <a:ext cx="12496800" cy="3810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Arial" panose="020B0604020202020204" pitchFamily="34" charset="0"/>
                <a:cs typeface="Arial" panose="020B0604020202020204" pitchFamily="34" charset="0"/>
              </a:rPr>
              <a:t>THẢO LUẬN CẶP ĐÔI:</a:t>
            </a:r>
          </a:p>
          <a:p>
            <a:pPr algn="ctr"/>
            <a:endParaRPr lang="en-US" sz="3200" dirty="0">
              <a:solidFill>
                <a:srgbClr val="002060"/>
              </a:solidFill>
              <a:latin typeface="Arial" panose="020B0604020202020204" pitchFamily="34" charset="0"/>
              <a:cs typeface="Arial" panose="020B0604020202020204" pitchFamily="34" charset="0"/>
            </a:endParaRPr>
          </a:p>
          <a:p>
            <a:pPr algn="just"/>
            <a:r>
              <a:rPr lang="vi-VN" sz="3200" b="0" i="0" u="none" strike="noStrike" kern="1200" baseline="0" dirty="0">
                <a:solidFill>
                  <a:srgbClr val="002060"/>
                </a:solidFill>
                <a:latin typeface="Arial" panose="020B0604020202020204" pitchFamily="34" charset="0"/>
                <a:cs typeface="Arial" panose="020B0604020202020204" pitchFamily="34" charset="0"/>
              </a:rPr>
              <a:t>? Nhớ về bà, người cháu đã hồi tưởng lại những kỉ niệm tuổi thơ sống bên bà. Vậy, đó là những kỉ niệm gì và những kỉ niệm đó được thể hiện ở những khổ thơ nào?</a:t>
            </a:r>
          </a:p>
          <a:p>
            <a:pPr algn="ctr"/>
            <a:endParaRPr lang="en-US" sz="3200" dirty="0">
              <a:solidFill>
                <a:srgbClr val="002060"/>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id="{31B0BEB9-591C-4187-94F0-588811B00F54}"/>
              </a:ext>
            </a:extLst>
          </p:cNvPr>
          <p:cNvGraphicFramePr/>
          <p:nvPr>
            <p:extLst>
              <p:ext uri="{D42A27DB-BD31-4B8C-83A1-F6EECF244321}">
                <p14:modId xmlns:p14="http://schemas.microsoft.com/office/powerpoint/2010/main" val="2952349878"/>
              </p:ext>
            </p:extLst>
          </p:nvPr>
        </p:nvGraphicFramePr>
        <p:xfrm>
          <a:off x="533400" y="3238500"/>
          <a:ext cx="16466694" cy="5894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95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Graphic spid="1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81874" y="9031912"/>
            <a:ext cx="2161354" cy="1221165"/>
          </a:xfrm>
          <a:prstGeom prst="rect">
            <a:avLst/>
          </a:prstGeom>
        </p:spPr>
      </p:pic>
      <p:sp>
        <p:nvSpPr>
          <p:cNvPr id="6" name="Text Box 4">
            <a:extLst>
              <a:ext uri="{FF2B5EF4-FFF2-40B4-BE49-F238E27FC236}">
                <a16:creationId xmlns:a16="http://schemas.microsoft.com/office/drawing/2014/main" id="{7D0F7ED6-76EC-4E47-9476-F09920562E5A}"/>
              </a:ext>
            </a:extLst>
          </p:cNvPr>
          <p:cNvSpPr txBox="1">
            <a:spLocks noChangeArrowheads="1"/>
          </p:cNvSpPr>
          <p:nvPr/>
        </p:nvSpPr>
        <p:spPr bwMode="auto">
          <a:xfrm>
            <a:off x="3581400" y="3313497"/>
            <a:ext cx="7315200" cy="2554545"/>
          </a:xfrm>
          <a:prstGeom prst="rect">
            <a:avLst/>
          </a:prstGeom>
          <a:solidFill>
            <a:schemeClr val="accent6">
              <a:lumMod val="20000"/>
              <a:lumOff val="80000"/>
            </a:schemeClr>
          </a:solidFill>
          <a:ln w="9525">
            <a:noFill/>
            <a:miter lim="800000"/>
            <a:headEnd/>
            <a:tailEnd/>
          </a:ln>
          <a:effectLst/>
        </p:spPr>
        <p:txBody>
          <a:bodyPr wrap="square">
            <a:spAutoFit/>
          </a:bodyPr>
          <a:lstStyle/>
          <a:p>
            <a:pPr>
              <a:defRPr/>
            </a:pPr>
            <a:r>
              <a:rPr lang="en-US" sz="3200" i="1" dirty="0">
                <a:solidFill>
                  <a:srgbClr val="002060"/>
                </a:solidFill>
                <a:latin typeface="Arial" panose="020B0604020202020204" pitchFamily="34" charset="0"/>
                <a:cs typeface="Arial" panose="020B0604020202020204" pitchFamily="34" charset="0"/>
              </a:rPr>
              <a:t>“</a:t>
            </a:r>
            <a:r>
              <a:rPr lang="en-US" sz="3200" i="1" dirty="0" err="1">
                <a:solidFill>
                  <a:srgbClr val="002060"/>
                </a:solidFill>
                <a:latin typeface="Arial" panose="020B0604020202020204" pitchFamily="34" charset="0"/>
                <a:cs typeface="Arial" panose="020B0604020202020204" pitchFamily="34" charset="0"/>
              </a:rPr>
              <a:t>Lên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bốn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cháu</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mùi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khói</a:t>
            </a:r>
            <a:endParaRPr lang="en-US" sz="3200" i="1" dirty="0">
              <a:solidFill>
                <a:srgbClr val="002060"/>
              </a:solidFill>
              <a:latin typeface="Arial" panose="020B0604020202020204" pitchFamily="34" charset="0"/>
              <a:cs typeface="Arial" panose="020B0604020202020204" pitchFamily="34" charset="0"/>
            </a:endParaRPr>
          </a:p>
          <a:p>
            <a:pPr eaLnBrk="1" hangingPunct="1">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mòn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mỏi</a:t>
            </a:r>
            <a:endParaRPr lang="en-US" sz="3200" i="1" dirty="0">
              <a:solidFill>
                <a:srgbClr val="002060"/>
              </a:solidFill>
              <a:latin typeface="Arial" panose="020B0604020202020204" pitchFamily="34" charset="0"/>
              <a:cs typeface="Arial" panose="020B0604020202020204" pitchFamily="34" charset="0"/>
            </a:endParaRPr>
          </a:p>
          <a:p>
            <a:pPr eaLnBrk="1" hangingPunct="1">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Bố</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đánh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xe</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khô</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rạc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ngựa</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gầy</a:t>
            </a:r>
            <a:endParaRPr lang="vi-VN" sz="3200" i="1" dirty="0">
              <a:solidFill>
                <a:srgbClr val="002060"/>
              </a:solidFill>
              <a:latin typeface="Arial" panose="020B0604020202020204" pitchFamily="34" charset="0"/>
              <a:cs typeface="Arial" panose="020B0604020202020204" pitchFamily="34" charset="0"/>
            </a:endParaRPr>
          </a:p>
          <a:p>
            <a:pPr>
              <a:defRPr/>
            </a:pPr>
            <a:r>
              <a:rPr lang="vi-VN"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Chỉ</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nhớ</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hun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nhèm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mắt</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cháu</a:t>
            </a:r>
            <a:endParaRPr lang="en-US" sz="3200" i="1" dirty="0">
              <a:solidFill>
                <a:srgbClr val="002060"/>
              </a:solidFill>
              <a:latin typeface="Arial" panose="020B0604020202020204" pitchFamily="34" charset="0"/>
              <a:cs typeface="Arial" panose="020B0604020202020204" pitchFamily="34" charset="0"/>
            </a:endParaRPr>
          </a:p>
          <a:p>
            <a:pPr>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Nghĩ</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sống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mũi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còn</a:t>
            </a:r>
            <a:r>
              <a:rPr lang="en-US" sz="3200" i="1" dirty="0">
                <a:solidFill>
                  <a:srgbClr val="002060"/>
                </a:solidFill>
                <a:latin typeface="Arial" panose="020B0604020202020204" pitchFamily="34" charset="0"/>
                <a:cs typeface="Arial" panose="020B0604020202020204" pitchFamily="34" charset="0"/>
              </a:rPr>
              <a:t> cay!</a:t>
            </a:r>
          </a:p>
        </p:txBody>
      </p:sp>
      <p:sp>
        <p:nvSpPr>
          <p:cNvPr id="9" name="TextBox 8">
            <a:extLst>
              <a:ext uri="{FF2B5EF4-FFF2-40B4-BE49-F238E27FC236}">
                <a16:creationId xmlns:a16="http://schemas.microsoft.com/office/drawing/2014/main" id="{DFBB30B9-1561-4505-AFED-A767A2C7BEB5}"/>
              </a:ext>
            </a:extLst>
          </p:cNvPr>
          <p:cNvSpPr txBox="1"/>
          <p:nvPr/>
        </p:nvSpPr>
        <p:spPr>
          <a:xfrm>
            <a:off x="1141751" y="5949430"/>
            <a:ext cx="9144000" cy="3046988"/>
          </a:xfrm>
          <a:prstGeom prst="rect">
            <a:avLst/>
          </a:prstGeom>
          <a:noFill/>
        </p:spPr>
        <p:txBody>
          <a:bodyPr wrap="square">
            <a:spAutoFit/>
          </a:bodyPr>
          <a:lstStyle/>
          <a:p>
            <a:pPr rtl="0"/>
            <a:r>
              <a:rPr lang="vi-VN" sz="3200" b="0" i="0" u="none" strike="noStrike" kern="1200" baseline="0" dirty="0">
                <a:solidFill>
                  <a:srgbClr val="000000"/>
                </a:solidFill>
                <a:latin typeface="Arial" panose="020B0604020202020204" pitchFamily="34" charset="0"/>
                <a:cs typeface="Arial" panose="020B0604020202020204" pitchFamily="34" charset="0"/>
              </a:rPr>
              <a:t>Kỉ niệm thời thơ ấu, năm bốn tuổi: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Quen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mùi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khói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Năm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mòn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mỏi</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Bố</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đánh</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xe</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khô</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rạc</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ngựa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gầy</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Khói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hun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nhoèn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mắt</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Sống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mũi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còn</a:t>
            </a:r>
            <a:r>
              <a:rPr lang="en-US" sz="3200" b="0" i="0" u="none" strike="noStrike" kern="1200" baseline="0" dirty="0">
                <a:solidFill>
                  <a:srgbClr val="000000"/>
                </a:solidFill>
                <a:latin typeface="Arial" panose="020B0604020202020204" pitchFamily="34" charset="0"/>
                <a:cs typeface="Arial" panose="020B0604020202020204" pitchFamily="34" charset="0"/>
              </a:rPr>
              <a:t> cay.</a:t>
            </a:r>
          </a:p>
        </p:txBody>
      </p:sp>
      <p:sp>
        <p:nvSpPr>
          <p:cNvPr id="7" name="Right Brace 6">
            <a:extLst>
              <a:ext uri="{FF2B5EF4-FFF2-40B4-BE49-F238E27FC236}">
                <a16:creationId xmlns:a16="http://schemas.microsoft.com/office/drawing/2014/main" id="{B07DFB06-4A4D-4819-941A-8BC5A4A58476}"/>
              </a:ext>
            </a:extLst>
          </p:cNvPr>
          <p:cNvSpPr/>
          <p:nvPr/>
        </p:nvSpPr>
        <p:spPr>
          <a:xfrm>
            <a:off x="7771151" y="6101829"/>
            <a:ext cx="762000" cy="281320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F1E1ED00-9B61-40C9-A834-4FDAEA2463DC}"/>
              </a:ext>
            </a:extLst>
          </p:cNvPr>
          <p:cNvSpPr txBox="1"/>
          <p:nvPr/>
        </p:nvSpPr>
        <p:spPr>
          <a:xfrm>
            <a:off x="8685551" y="7103592"/>
            <a:ext cx="6477000" cy="1077218"/>
          </a:xfrm>
          <a:prstGeom prst="rect">
            <a:avLst/>
          </a:prstGeom>
          <a:noFill/>
        </p:spPr>
        <p:txBody>
          <a:bodyPr wrap="square">
            <a:spAutoFit/>
          </a:bodyPr>
          <a:lstStyle/>
          <a:p>
            <a:pPr algn="just" rtl="0"/>
            <a:r>
              <a:rPr lang="en-US" sz="3200" b="1" i="0" u="none" strike="noStrike" kern="1200" baseline="0" dirty="0" err="1">
                <a:solidFill>
                  <a:srgbClr val="002060"/>
                </a:solidFill>
                <a:latin typeface="Arial" panose="020B0604020202020204" pitchFamily="34" charset="0"/>
                <a:cs typeface="Arial" panose="020B0604020202020204" pitchFamily="34" charset="0"/>
              </a:rPr>
              <a:t>Hình</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ảnh</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chọn</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lọc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chân</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thực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giàu</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sức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gợi</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hình</a:t>
            </a:r>
            <a:r>
              <a:rPr lang="en-US" sz="3200" b="1" i="0" u="none" strike="noStrike" kern="1200" baseline="0" dirty="0">
                <a:solidFill>
                  <a:srgbClr val="002060"/>
                </a:solidFill>
                <a:latin typeface="Arial" panose="020B0604020202020204" pitchFamily="34" charset="0"/>
                <a:cs typeface="Arial" panose="020B0604020202020204" pitchFamily="34" charset="0"/>
              </a:rPr>
              <a:t>.</a:t>
            </a:r>
          </a:p>
        </p:txBody>
      </p:sp>
      <p:sp>
        <p:nvSpPr>
          <p:cNvPr id="12" name="Text Box 25">
            <a:extLst>
              <a:ext uri="{FF2B5EF4-FFF2-40B4-BE49-F238E27FC236}">
                <a16:creationId xmlns:a16="http://schemas.microsoft.com/office/drawing/2014/main" id="{E4F4B721-E1A5-4280-A69E-64CC044222DE}"/>
              </a:ext>
            </a:extLst>
          </p:cNvPr>
          <p:cNvSpPr txBox="1">
            <a:spLocks noChangeArrowheads="1"/>
          </p:cNvSpPr>
          <p:nvPr/>
        </p:nvSpPr>
        <p:spPr bwMode="auto">
          <a:xfrm>
            <a:off x="609600" y="9457472"/>
            <a:ext cx="12509716" cy="646331"/>
          </a:xfrm>
          <a:prstGeom prst="rect">
            <a:avLst/>
          </a:prstGeom>
          <a:solidFill>
            <a:schemeClr val="accent6">
              <a:lumMod val="20000"/>
              <a:lumOff val="80000"/>
            </a:schemeClr>
          </a:solidFill>
          <a:ln>
            <a:noFill/>
          </a:ln>
          <a:effectLst/>
        </p:spPr>
        <p:txBody>
          <a:bodyPr wrap="square">
            <a:spAutoFit/>
          </a:bodyPr>
          <a:lstStyle/>
          <a:p>
            <a:r>
              <a:rPr lang="vi-VN" sz="3600" b="1" dirty="0">
                <a:solidFill>
                  <a:srgbClr val="FF0000"/>
                </a:solidFill>
                <a:sym typeface="Wingdings" panose="05000000000000000000" pitchFamily="2" charset="2"/>
              </a:rPr>
              <a:t></a:t>
            </a:r>
            <a:r>
              <a:rPr lang="vi-VN" sz="3600" b="1" dirty="0">
                <a:solidFill>
                  <a:srgbClr val="FF0000"/>
                </a:solidFill>
              </a:rPr>
              <a:t> Kỉ niệm tuổi ấu thơ gian khổ, thiếu thốn, nhọc nhằn.</a:t>
            </a:r>
          </a:p>
        </p:txBody>
      </p:sp>
      <p:sp>
        <p:nvSpPr>
          <p:cNvPr id="14" name="TextBox 13">
            <a:extLst>
              <a:ext uri="{FF2B5EF4-FFF2-40B4-BE49-F238E27FC236}">
                <a16:creationId xmlns:a16="http://schemas.microsoft.com/office/drawing/2014/main" id="{49E17F15-4633-4927-A8AC-D8BE463197FF}"/>
              </a:ext>
            </a:extLst>
          </p:cNvPr>
          <p:cNvSpPr txBox="1"/>
          <p:nvPr/>
        </p:nvSpPr>
        <p:spPr>
          <a:xfrm>
            <a:off x="1447800" y="1641087"/>
            <a:ext cx="9144000" cy="584775"/>
          </a:xfrm>
          <a:prstGeom prst="rect">
            <a:avLst/>
          </a:prstGeom>
          <a:noFill/>
        </p:spPr>
        <p:txBody>
          <a:bodyPr wrap="square">
            <a:spAutoFit/>
          </a:bodyPr>
          <a:lstStyle/>
          <a:p>
            <a:pPr rtl="0"/>
            <a:r>
              <a:rPr lang="en-US" sz="3200" b="1" i="1" u="none" strike="noStrike" kern="1200" baseline="0" dirty="0">
                <a:solidFill>
                  <a:srgbClr val="002060"/>
                </a:solidFill>
                <a:latin typeface="Arial" panose="020B0604020202020204" pitchFamily="34" charset="0"/>
                <a:cs typeface="Arial" panose="020B0604020202020204" pitchFamily="34" charset="0"/>
              </a:rPr>
              <a:t>*</a:t>
            </a:r>
            <a:r>
              <a:rPr lang="vi-VN" sz="3200" b="1" i="1" u="none" strike="noStrike" kern="1200" baseline="0" dirty="0">
                <a:solidFill>
                  <a:srgbClr val="002060"/>
                </a:solidFill>
                <a:latin typeface="Arial" panose="020B0604020202020204" pitchFamily="34" charset="0"/>
                <a:cs typeface="Arial" panose="020B0604020202020204" pitchFamily="34" charset="0"/>
              </a:rPr>
              <a:t> Kỉ niệm thời thơ ấu, năm bốn tuổi (Khổ 2).</a:t>
            </a:r>
          </a:p>
        </p:txBody>
      </p:sp>
    </p:spTree>
    <p:extLst>
      <p:ext uri="{BB962C8B-B14F-4D97-AF65-F5344CB8AC3E}">
        <p14:creationId xmlns:p14="http://schemas.microsoft.com/office/powerpoint/2010/main" val="17321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7"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3" name="Text Box 27">
            <a:extLst>
              <a:ext uri="{FF2B5EF4-FFF2-40B4-BE49-F238E27FC236}">
                <a16:creationId xmlns:a16="http://schemas.microsoft.com/office/drawing/2014/main" id="{9EF66418-A568-4943-9B10-81561B4E25F7}"/>
              </a:ext>
            </a:extLst>
          </p:cNvPr>
          <p:cNvSpPr txBox="1">
            <a:spLocks noChangeArrowheads="1"/>
          </p:cNvSpPr>
          <p:nvPr/>
        </p:nvSpPr>
        <p:spPr bwMode="auto">
          <a:xfrm>
            <a:off x="1066800" y="2698804"/>
            <a:ext cx="15697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dirty="0"/>
              <a:t>- Ấn tượng không thể nào quên là ấn tượng về cái đói.                                                           </a:t>
            </a:r>
            <a:endParaRPr lang="en-US" sz="3600" dirty="0"/>
          </a:p>
          <a:p>
            <a:r>
              <a:rPr lang="vi-VN" sz="3600" dirty="0"/>
              <a:t>- Ấn tượng sâu đậm nhất là ấn tượng về mùi khói: Khói hun nhoèn mắt, mũi còn cay.    </a:t>
            </a:r>
          </a:p>
        </p:txBody>
      </p:sp>
      <p:sp>
        <p:nvSpPr>
          <p:cNvPr id="5" name="Text Box 35">
            <a:extLst>
              <a:ext uri="{FF2B5EF4-FFF2-40B4-BE49-F238E27FC236}">
                <a16:creationId xmlns:a16="http://schemas.microsoft.com/office/drawing/2014/main" id="{BEDA4F09-D4B0-4911-B6F1-44BC04EBD37D}"/>
              </a:ext>
            </a:extLst>
          </p:cNvPr>
          <p:cNvSpPr txBox="1">
            <a:spLocks noChangeArrowheads="1"/>
          </p:cNvSpPr>
          <p:nvPr/>
        </p:nvSpPr>
        <p:spPr bwMode="auto">
          <a:xfrm>
            <a:off x="1395316" y="4634691"/>
            <a:ext cx="153686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Mùi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khói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khói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hun</a:t>
            </a:r>
            <a:r>
              <a:rPr lang="en-US" sz="36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vi-VN" sz="3600" dirty="0">
                <a:latin typeface="Arial" panose="020B0604020202020204" pitchFamily="34" charset="0"/>
                <a:cs typeface="Arial" panose="020B0604020202020204" pitchFamily="34" charset="0"/>
              </a:rPr>
              <a:t>Miêu tả chân thực cuộc sống tuổi thơ.</a:t>
            </a:r>
          </a:p>
          <a:p>
            <a:pPr marL="457200" indent="-457200">
              <a:buFont typeface="Arial" panose="020B0604020202020204" pitchFamily="34" charset="0"/>
              <a:buChar char="•"/>
            </a:pPr>
            <a:r>
              <a:rPr lang="vi-VN" sz="3600" dirty="0">
                <a:latin typeface="Arial" panose="020B0604020202020204" pitchFamily="34" charset="0"/>
                <a:cs typeface="Arial" panose="020B0604020202020204" pitchFamily="34" charset="0"/>
              </a:rPr>
              <a:t>Tình cảm tha thiết, bâng khuâng, nhớ thương ngậm ngùi…</a:t>
            </a:r>
          </a:p>
        </p:txBody>
      </p:sp>
      <p:sp>
        <p:nvSpPr>
          <p:cNvPr id="14" name="TextBox 13">
            <a:extLst>
              <a:ext uri="{FF2B5EF4-FFF2-40B4-BE49-F238E27FC236}">
                <a16:creationId xmlns:a16="http://schemas.microsoft.com/office/drawing/2014/main" id="{076B4581-879C-41B5-ADD3-7C9D758B080C}"/>
              </a:ext>
            </a:extLst>
          </p:cNvPr>
          <p:cNvSpPr txBox="1"/>
          <p:nvPr/>
        </p:nvSpPr>
        <p:spPr>
          <a:xfrm>
            <a:off x="1600200" y="6743700"/>
            <a:ext cx="12344400" cy="1200329"/>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mũi</a:t>
            </a:r>
            <a:r>
              <a:rPr lang="en-US" sz="3600" b="1" dirty="0">
                <a:latin typeface="Arial" panose="020B0604020202020204" pitchFamily="34" charset="0"/>
                <a:cs typeface="Arial" panose="020B0604020202020204" pitchFamily="34" charset="0"/>
              </a:rPr>
              <a:t> c</a:t>
            </a:r>
            <a:r>
              <a:rPr lang="vi-VN" sz="3600" b="1" dirty="0">
                <a:latin typeface="Arial" panose="020B0604020202020204" pitchFamily="34" charset="0"/>
                <a:cs typeface="Arial" panose="020B0604020202020204" pitchFamily="34" charset="0"/>
              </a:rPr>
              <a:t>òn cay</a:t>
            </a:r>
            <a:r>
              <a:rPr lang="en-US" sz="3600" b="1" dirty="0">
                <a:latin typeface="Arial" panose="020B0604020202020204" pitchFamily="34" charset="0"/>
                <a:cs typeface="Arial" panose="020B0604020202020204" pitchFamily="34" charset="0"/>
              </a:rPr>
              <a:t>:</a:t>
            </a:r>
            <a:r>
              <a:rPr lang="vi-VN" sz="3600" b="1"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còn nguyên xúc động </a:t>
            </a:r>
            <a:endParaRPr lang="en-US" sz="3600" dirty="0">
              <a:latin typeface="Arial" panose="020B0604020202020204" pitchFamily="34" charset="0"/>
              <a:cs typeface="Arial" panose="020B0604020202020204" pitchFamily="34" charset="0"/>
            </a:endParaRPr>
          </a:p>
          <a:p>
            <a:r>
              <a:rPr lang="vi-VN" sz="3600" dirty="0">
                <a:latin typeface="Arial" panose="020B0604020202020204" pitchFamily="34" charset="0"/>
                <a:cs typeface="Arial" panose="020B0604020202020204" pitchFamily="34" charset="0"/>
              </a:rPr>
              <a:t>---&gt;  Kỉ niệm trở thành ấn tượng ám ảnh suốt cuộc đời</a:t>
            </a:r>
          </a:p>
        </p:txBody>
      </p:sp>
      <p:sp>
        <p:nvSpPr>
          <p:cNvPr id="16" name="TextBox 15">
            <a:extLst>
              <a:ext uri="{FF2B5EF4-FFF2-40B4-BE49-F238E27FC236}">
                <a16:creationId xmlns:a16="http://schemas.microsoft.com/office/drawing/2014/main" id="{6093055E-4876-47E9-B7A1-F02F778032EF}"/>
              </a:ext>
            </a:extLst>
          </p:cNvPr>
          <p:cNvSpPr txBox="1"/>
          <p:nvPr/>
        </p:nvSpPr>
        <p:spPr>
          <a:xfrm>
            <a:off x="1447800" y="1641087"/>
            <a:ext cx="10134600" cy="646331"/>
          </a:xfrm>
          <a:prstGeom prst="rect">
            <a:avLst/>
          </a:prstGeom>
          <a:noFill/>
        </p:spPr>
        <p:txBody>
          <a:bodyPr wrap="square">
            <a:spAutoFit/>
          </a:bodyPr>
          <a:lstStyle/>
          <a:p>
            <a:pPr rtl="0"/>
            <a:r>
              <a:rPr lang="en-US" sz="3600" b="1" i="1" u="none" strike="noStrike" kern="1200" baseline="0" dirty="0">
                <a:solidFill>
                  <a:srgbClr val="002060"/>
                </a:solidFill>
                <a:latin typeface="Arial" panose="020B0604020202020204" pitchFamily="34" charset="0"/>
                <a:cs typeface="Arial" panose="020B0604020202020204" pitchFamily="34" charset="0"/>
              </a:rPr>
              <a:t>*</a:t>
            </a:r>
            <a:r>
              <a:rPr lang="vi-VN" sz="3600" b="1" i="1" u="none" strike="noStrike" kern="1200" baseline="0" dirty="0">
                <a:solidFill>
                  <a:srgbClr val="002060"/>
                </a:solidFill>
                <a:latin typeface="Arial" panose="020B0604020202020204" pitchFamily="34" charset="0"/>
                <a:cs typeface="Arial" panose="020B0604020202020204" pitchFamily="34" charset="0"/>
              </a:rPr>
              <a:t> Kỉ niệm thời thơ ấu, năm bốn tuổi (Khổ 2)</a:t>
            </a:r>
          </a:p>
        </p:txBody>
      </p:sp>
    </p:spTree>
    <p:extLst>
      <p:ext uri="{BB962C8B-B14F-4D97-AF65-F5344CB8AC3E}">
        <p14:creationId xmlns:p14="http://schemas.microsoft.com/office/powerpoint/2010/main" val="3224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pic>
        <p:nvPicPr>
          <p:cNvPr id="3" name="Picture 2">
            <a:extLst>
              <a:ext uri="{FF2B5EF4-FFF2-40B4-BE49-F238E27FC236}">
                <a16:creationId xmlns:a16="http://schemas.microsoft.com/office/drawing/2014/main" id="{50B46346-9F36-474A-91E1-C049CDB61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80066" y="1485899"/>
            <a:ext cx="7602999" cy="4495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a:extLst>
              <a:ext uri="{FF2B5EF4-FFF2-40B4-BE49-F238E27FC236}">
                <a16:creationId xmlns:a16="http://schemas.microsoft.com/office/drawing/2014/main" id="{B18DE679-A4D0-4B0B-96FD-5488FEC49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599" y="1028700"/>
            <a:ext cx="7450667" cy="4952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6CFC50-11C2-4C97-9CAA-CEA90001D68E}"/>
              </a:ext>
            </a:extLst>
          </p:cNvPr>
          <p:cNvSpPr txBox="1"/>
          <p:nvPr/>
        </p:nvSpPr>
        <p:spPr>
          <a:xfrm>
            <a:off x="2743200" y="6522409"/>
            <a:ext cx="12039600" cy="2308324"/>
          </a:xfrm>
          <a:prstGeom prst="rect">
            <a:avLst/>
          </a:prstGeom>
          <a:noFill/>
        </p:spPr>
        <p:txBody>
          <a:bodyPr wrap="square" rtlCol="0">
            <a:spAutoFit/>
          </a:bodyPr>
          <a:lstStyle/>
          <a:p>
            <a:pPr algn="ctr"/>
            <a:r>
              <a:rPr lang="en-US" sz="4800" b="1" i="1" dirty="0" err="1"/>
              <a:t>Năm</a:t>
            </a:r>
            <a:r>
              <a:rPr lang="en-US" sz="4800" b="1" i="1" dirty="0"/>
              <a:t> </a:t>
            </a:r>
            <a:r>
              <a:rPr lang="en-US" sz="4800" b="1" i="1" dirty="0" err="1"/>
              <a:t>giặc</a:t>
            </a:r>
            <a:r>
              <a:rPr lang="en-US" sz="4800" b="1" i="1" dirty="0"/>
              <a:t> </a:t>
            </a:r>
            <a:r>
              <a:rPr lang="en-US" sz="4800" b="1" i="1" dirty="0" err="1"/>
              <a:t>đốt</a:t>
            </a:r>
            <a:r>
              <a:rPr lang="en-US" sz="4800" b="1" i="1" dirty="0"/>
              <a:t> </a:t>
            </a:r>
            <a:r>
              <a:rPr lang="en-US" sz="4800" b="1" i="1" dirty="0" err="1"/>
              <a:t>làng</a:t>
            </a:r>
            <a:r>
              <a:rPr lang="en-US" sz="4800" b="1" i="1" dirty="0"/>
              <a:t> </a:t>
            </a:r>
            <a:r>
              <a:rPr lang="en-US" sz="4800" b="1" i="1" dirty="0" err="1"/>
              <a:t>cháy</a:t>
            </a:r>
            <a:r>
              <a:rPr lang="en-US" sz="4800" b="1" i="1" dirty="0"/>
              <a:t> </a:t>
            </a:r>
            <a:r>
              <a:rPr lang="en-US" sz="4800" b="1" i="1" dirty="0" err="1"/>
              <a:t>tàn</a:t>
            </a:r>
            <a:r>
              <a:rPr lang="en-US" sz="4800" b="1" i="1" dirty="0"/>
              <a:t> </a:t>
            </a:r>
            <a:r>
              <a:rPr lang="en-US" sz="4800" b="1" i="1" dirty="0" err="1"/>
              <a:t>cháy</a:t>
            </a:r>
            <a:r>
              <a:rPr lang="en-US" sz="4800" b="1" i="1" dirty="0"/>
              <a:t> </a:t>
            </a:r>
            <a:r>
              <a:rPr lang="en-US" sz="4800" b="1" i="1" dirty="0" err="1"/>
              <a:t>rụi</a:t>
            </a:r>
            <a:endParaRPr lang="en-US" sz="4800" b="1" i="1" dirty="0"/>
          </a:p>
          <a:p>
            <a:pPr algn="ctr"/>
            <a:r>
              <a:rPr lang="en-US" sz="4800" b="1" i="1" dirty="0" err="1"/>
              <a:t>Hàng</a:t>
            </a:r>
            <a:r>
              <a:rPr lang="en-US" sz="4800" b="1" i="1" dirty="0"/>
              <a:t> </a:t>
            </a:r>
            <a:r>
              <a:rPr lang="en-US" sz="4800" b="1" i="1" dirty="0" err="1"/>
              <a:t>xóm</a:t>
            </a:r>
            <a:r>
              <a:rPr lang="en-US" sz="4800" b="1" i="1" dirty="0"/>
              <a:t> </a:t>
            </a:r>
            <a:r>
              <a:rPr lang="en-US" sz="4800" b="1" i="1" dirty="0" err="1"/>
              <a:t>bốn</a:t>
            </a:r>
            <a:r>
              <a:rPr lang="en-US" sz="4800" b="1" i="1" dirty="0"/>
              <a:t> </a:t>
            </a:r>
            <a:r>
              <a:rPr lang="en-US" sz="4800" b="1" i="1" dirty="0" err="1"/>
              <a:t>bên</a:t>
            </a:r>
            <a:r>
              <a:rPr lang="en-US" sz="4800" b="1" i="1" dirty="0"/>
              <a:t> </a:t>
            </a:r>
            <a:r>
              <a:rPr lang="en-US" sz="4800" b="1" i="1" dirty="0" err="1"/>
              <a:t>trở</a:t>
            </a:r>
            <a:r>
              <a:rPr lang="en-US" sz="4800" b="1" i="1" dirty="0"/>
              <a:t> </a:t>
            </a:r>
            <a:r>
              <a:rPr lang="en-US" sz="4800" b="1" i="1" dirty="0" err="1"/>
              <a:t>về</a:t>
            </a:r>
            <a:r>
              <a:rPr lang="en-US" sz="4800" b="1" i="1" dirty="0"/>
              <a:t> </a:t>
            </a:r>
            <a:r>
              <a:rPr lang="en-US" sz="4800" b="1" i="1" dirty="0" err="1"/>
              <a:t>lầm</a:t>
            </a:r>
            <a:r>
              <a:rPr lang="en-US" sz="4800" b="1" i="1" dirty="0"/>
              <a:t> </a:t>
            </a:r>
            <a:r>
              <a:rPr lang="en-US" sz="4800" b="1" i="1" dirty="0" err="1"/>
              <a:t>lụi</a:t>
            </a:r>
            <a:endParaRPr lang="en-US" sz="4800" b="1" i="1" dirty="0"/>
          </a:p>
          <a:p>
            <a:pPr algn="ctr"/>
            <a:endParaRPr lang="en-US" sz="4800" b="1" i="1" dirty="0"/>
          </a:p>
        </p:txBody>
      </p:sp>
    </p:spTree>
    <p:extLst>
      <p:ext uri="{BB962C8B-B14F-4D97-AF65-F5344CB8AC3E}">
        <p14:creationId xmlns:p14="http://schemas.microsoft.com/office/powerpoint/2010/main" val="2287672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98AFBD-267C-4BC9-8314-C2DEEFE4BD25}"/>
              </a:ext>
            </a:extLst>
          </p:cNvPr>
          <p:cNvSpPr txBox="1"/>
          <p:nvPr/>
        </p:nvSpPr>
        <p:spPr>
          <a:xfrm>
            <a:off x="1457793" y="1253309"/>
            <a:ext cx="11887200" cy="584775"/>
          </a:xfrm>
          <a:prstGeom prst="rect">
            <a:avLst/>
          </a:prstGeom>
          <a:noFill/>
        </p:spPr>
        <p:txBody>
          <a:bodyPr wrap="square">
            <a:spAutoFit/>
          </a:bodyPr>
          <a:lstStyle/>
          <a:p>
            <a:pPr rtl="0"/>
            <a:r>
              <a:rPr lang="en-US" sz="3200" b="1" i="1" u="none" strike="noStrike" kern="1200" baseline="0" dirty="0">
                <a:solidFill>
                  <a:srgbClr val="002060"/>
                </a:solidFill>
                <a:latin typeface="Arial" panose="020B0604020202020204" pitchFamily="34" charset="0"/>
                <a:cs typeface="Arial" panose="020B0604020202020204" pitchFamily="34" charset="0"/>
              </a:rPr>
              <a:t>*</a:t>
            </a:r>
            <a:r>
              <a:rPr lang="en-US" sz="3200" b="1" i="1" u="none" strike="noStrike" kern="1200" baseline="0" dirty="0" err="1">
                <a:solidFill>
                  <a:srgbClr val="002060"/>
                </a:solidFill>
                <a:latin typeface="Arial" panose="020B0604020202020204" pitchFamily="34" charset="0"/>
                <a:cs typeface="Arial" panose="020B0604020202020204" pitchFamily="34" charset="0"/>
              </a:rPr>
              <a:t>Kỉ</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niệm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thời</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niên</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thiếu</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tám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năm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cháu</a:t>
            </a:r>
            <a:r>
              <a:rPr lang="en-US" sz="3200" b="1" i="1" u="none" strike="noStrike" kern="1200" baseline="0" dirty="0">
                <a:solidFill>
                  <a:srgbClr val="002060"/>
                </a:solidFill>
                <a:latin typeface="Arial" panose="020B0604020202020204" pitchFamily="34" charset="0"/>
                <a:cs typeface="Arial" panose="020B0604020202020204" pitchFamily="34" charset="0"/>
              </a:rPr>
              <a:t> ở </a:t>
            </a:r>
            <a:r>
              <a:rPr lang="en-US" sz="3200" b="1" i="1" u="none" strike="noStrike" kern="1200" baseline="0" dirty="0" err="1">
                <a:solidFill>
                  <a:srgbClr val="002060"/>
                </a:solidFill>
                <a:latin typeface="Arial" panose="020B0604020202020204" pitchFamily="34" charset="0"/>
                <a:cs typeface="Arial" panose="020B0604020202020204" pitchFamily="34" charset="0"/>
              </a:rPr>
              <a:t>cùng</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bà</a:t>
            </a:r>
            <a:endParaRPr lang="vi-VN" sz="3200" b="1" i="1" u="none" strike="noStrike" kern="1200" baseline="0" dirty="0">
              <a:solidFill>
                <a:srgbClr val="002060"/>
              </a:solidFill>
              <a:latin typeface="Arial" panose="020B0604020202020204" pitchFamily="34" charset="0"/>
              <a:cs typeface="Arial" panose="020B0604020202020204" pitchFamily="34" charset="0"/>
            </a:endParaRPr>
          </a:p>
        </p:txBody>
      </p:sp>
      <p:sp>
        <p:nvSpPr>
          <p:cNvPr id="5" name="Text Box 17">
            <a:extLst>
              <a:ext uri="{FF2B5EF4-FFF2-40B4-BE49-F238E27FC236}">
                <a16:creationId xmlns:a16="http://schemas.microsoft.com/office/drawing/2014/main" id="{001A29D6-36FD-4A93-AB50-5C9FE623383F}"/>
              </a:ext>
            </a:extLst>
          </p:cNvPr>
          <p:cNvSpPr txBox="1">
            <a:spLocks noChangeArrowheads="1"/>
          </p:cNvSpPr>
          <p:nvPr/>
        </p:nvSpPr>
        <p:spPr bwMode="auto">
          <a:xfrm>
            <a:off x="616033" y="1841055"/>
            <a:ext cx="7924800" cy="8126392"/>
          </a:xfrm>
          <a:prstGeom prst="rect">
            <a:avLst/>
          </a:prstGeom>
          <a:solidFill>
            <a:schemeClr val="accent6">
              <a:lumMod val="20000"/>
              <a:lumOff val="80000"/>
            </a:schemeClr>
          </a:solidFill>
          <a:ln>
            <a:noFill/>
          </a:ln>
          <a:effectLst/>
        </p:spPr>
        <p:txBody>
          <a:bodyPr wrap="square">
            <a:spAutoFit/>
          </a:bodyPr>
          <a:lstStyle/>
          <a:p>
            <a:pPr>
              <a:lnSpc>
                <a:spcPct val="150000"/>
              </a:lnSpc>
            </a:pPr>
            <a:r>
              <a:rPr lang="en-US" sz="3200" i="1" dirty="0" err="1">
                <a:latin typeface="Arial" panose="020B0604020202020204" pitchFamily="34" charset="0"/>
                <a:cs typeface="Arial" panose="020B0604020202020204" pitchFamily="34" charset="0"/>
              </a:rPr>
              <a:t>Tám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năm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ròng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nhóm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lửa</a:t>
            </a:r>
            <a:endParaRPr lang="en-US" sz="3200" i="1" dirty="0">
              <a:latin typeface="Arial" panose="020B0604020202020204" pitchFamily="34" charset="0"/>
              <a:cs typeface="Arial" panose="020B0604020202020204" pitchFamily="34" charset="0"/>
            </a:endParaRPr>
          </a:p>
          <a:p>
            <a:pPr>
              <a:lnSpc>
                <a:spcPct val="150000"/>
              </a:lnSpc>
            </a:pPr>
            <a:r>
              <a:rPr lang="en-US" sz="3200" i="1" dirty="0">
                <a:latin typeface="Arial" panose="020B0604020202020204" pitchFamily="34" charset="0"/>
                <a:cs typeface="Arial" panose="020B0604020202020204" pitchFamily="34" charset="0"/>
              </a:rPr>
              <a:t>Tu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trên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cánh</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đồng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xa</a:t>
            </a:r>
            <a:endParaRPr lang="en-US" sz="3200" i="1" dirty="0">
              <a:latin typeface="Arial" panose="020B0604020202020204" pitchFamily="34" charset="0"/>
              <a:cs typeface="Arial" panose="020B0604020202020204" pitchFamily="34" charset="0"/>
            </a:endParaRPr>
          </a:p>
          <a:p>
            <a:pPr>
              <a:lnSpc>
                <a:spcPct val="150000"/>
              </a:lnSpc>
            </a:pPr>
            <a:r>
              <a:rPr lang="en-US" sz="3200" i="1" dirty="0">
                <a:latin typeface="Arial" panose="020B0604020202020204" pitchFamily="34" charset="0"/>
                <a:cs typeface="Arial" panose="020B0604020202020204" pitchFamily="34" charset="0"/>
              </a:rPr>
              <a:t>Khi </a:t>
            </a:r>
            <a:r>
              <a:rPr lang="en-US" sz="3200" i="1" dirty="0" err="1">
                <a:latin typeface="Arial" panose="020B0604020202020204" pitchFamily="34" charset="0"/>
                <a:cs typeface="Arial" panose="020B0604020202020204" pitchFamily="34" charset="0"/>
              </a:rPr>
              <a:t>tu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còn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nhớ</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a:t>
            </a:r>
          </a:p>
          <a:p>
            <a:pPr>
              <a:lnSpc>
                <a:spcPct val="150000"/>
              </a:lnSpc>
            </a:pP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hay </a:t>
            </a:r>
            <a:r>
              <a:rPr lang="en-US" sz="3200" i="1" dirty="0" err="1">
                <a:latin typeface="Arial" panose="020B0604020202020204" pitchFamily="34" charset="0"/>
                <a:cs typeface="Arial" panose="020B0604020202020204" pitchFamily="34" charset="0"/>
              </a:rPr>
              <a:t>kể</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chuyện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ngày</a:t>
            </a:r>
            <a:r>
              <a:rPr lang="en-US" sz="3200" i="1" dirty="0">
                <a:latin typeface="Arial" panose="020B0604020202020204" pitchFamily="34" charset="0"/>
                <a:cs typeface="Arial" panose="020B0604020202020204" pitchFamily="34" charset="0"/>
              </a:rPr>
              <a:t> ở </a:t>
            </a:r>
            <a:r>
              <a:rPr lang="en-US" sz="3200" i="1" dirty="0" err="1">
                <a:latin typeface="Arial" panose="020B0604020202020204" pitchFamily="34" charset="0"/>
                <a:cs typeface="Arial" panose="020B0604020202020204" pitchFamily="34" charset="0"/>
              </a:rPr>
              <a:t>Huế</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Tiếng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sao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mà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thiết</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thế</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Mẹ</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cha </a:t>
            </a:r>
            <a:r>
              <a:rPr lang="en-US" sz="3200" i="1" dirty="0" err="1">
                <a:latin typeface="Arial" panose="020B0604020202020204" pitchFamily="34" charset="0"/>
                <a:cs typeface="Arial" panose="020B0604020202020204" pitchFamily="34" charset="0"/>
              </a:rPr>
              <a:t>công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tác</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bận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về</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ở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bảo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nghe</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dạy</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làm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chăm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học</a:t>
            </a:r>
            <a:endParaRPr lang="en-US" sz="3200" i="1" dirty="0">
              <a:latin typeface="Arial" panose="020B0604020202020204" pitchFamily="34" charset="0"/>
              <a:cs typeface="Arial" panose="020B0604020202020204" pitchFamily="34" charset="0"/>
            </a:endParaRPr>
          </a:p>
          <a:p>
            <a:pPr>
              <a:lnSpc>
                <a:spcPct val="150000"/>
              </a:lnSpc>
            </a:pPr>
            <a:r>
              <a:rPr lang="vi-VN" sz="3200" i="1" dirty="0">
                <a:latin typeface="Arial" panose="020B0604020202020204" pitchFamily="34" charset="0"/>
                <a:cs typeface="Arial" panose="020B0604020202020204" pitchFamily="34" charset="0"/>
              </a:rPr>
              <a:t>Nhóm bếp lửa, nghĩ thương bà khó nhọc</a:t>
            </a:r>
          </a:p>
          <a:p>
            <a:pPr>
              <a:lnSpc>
                <a:spcPct val="150000"/>
              </a:lnSpc>
            </a:pPr>
            <a:r>
              <a:rPr lang="vi-VN" sz="3200" i="1" dirty="0">
                <a:latin typeface="Arial" panose="020B0604020202020204" pitchFamily="34" charset="0"/>
                <a:cs typeface="Arial" panose="020B0604020202020204" pitchFamily="34" charset="0"/>
              </a:rPr>
              <a:t>Tu hú ơi chẳng đến ở cùng bà</a:t>
            </a:r>
          </a:p>
          <a:p>
            <a:pPr>
              <a:lnSpc>
                <a:spcPct val="150000"/>
              </a:lnSpc>
            </a:pP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chi </a:t>
            </a:r>
            <a:r>
              <a:rPr lang="en-US" sz="3200" i="1" dirty="0" err="1">
                <a:latin typeface="Arial" panose="020B0604020202020204" pitchFamily="34" charset="0"/>
                <a:cs typeface="Arial" panose="020B0604020202020204" pitchFamily="34" charset="0"/>
              </a:rPr>
              <a:t>hoài</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trên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cánh</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đồng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xa</a:t>
            </a:r>
            <a:r>
              <a:rPr lang="en-US" sz="3200" i="1" dirty="0">
                <a:latin typeface="Arial" panose="020B0604020202020204" pitchFamily="34" charset="0"/>
                <a:cs typeface="Arial" panose="020B0604020202020204" pitchFamily="34" charset="0"/>
              </a:rPr>
              <a:t>!</a:t>
            </a:r>
          </a:p>
        </p:txBody>
      </p:sp>
      <p:sp>
        <p:nvSpPr>
          <p:cNvPr id="2" name="Speech Bubble: Oval 1">
            <a:extLst>
              <a:ext uri="{FF2B5EF4-FFF2-40B4-BE49-F238E27FC236}">
                <a16:creationId xmlns:a16="http://schemas.microsoft.com/office/drawing/2014/main" id="{D54319DA-6BC5-4C02-93E4-83BAD4511800}"/>
              </a:ext>
            </a:extLst>
          </p:cNvPr>
          <p:cNvSpPr/>
          <p:nvPr/>
        </p:nvSpPr>
        <p:spPr>
          <a:xfrm>
            <a:off x="10207928" y="2721268"/>
            <a:ext cx="7438369" cy="4217304"/>
          </a:xfrm>
          <a:prstGeom prst="wedgeEllipseCallout">
            <a:avLst>
              <a:gd name="adj1" fmla="val -68997"/>
              <a:gd name="adj2" fmla="val 30154"/>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Những</a:t>
            </a:r>
            <a:r>
              <a:rPr lang="en-US" sz="4000" dirty="0">
                <a:solidFill>
                  <a:srgbClr val="002060"/>
                </a:solidFill>
              </a:rPr>
              <a:t> </a:t>
            </a:r>
            <a:r>
              <a:rPr lang="en-US" sz="4000" dirty="0" err="1">
                <a:solidFill>
                  <a:srgbClr val="002060"/>
                </a:solidFill>
              </a:rPr>
              <a:t>kỉ</a:t>
            </a:r>
            <a:r>
              <a:rPr lang="en-US" sz="4000" dirty="0">
                <a:solidFill>
                  <a:srgbClr val="002060"/>
                </a:solidFill>
              </a:rPr>
              <a:t> </a:t>
            </a:r>
            <a:r>
              <a:rPr lang="en-US" sz="4000" dirty="0" err="1">
                <a:solidFill>
                  <a:srgbClr val="002060"/>
                </a:solidFill>
              </a:rPr>
              <a:t>niệm</a:t>
            </a:r>
            <a:r>
              <a:rPr lang="en-US" sz="4000" dirty="0">
                <a:solidFill>
                  <a:srgbClr val="002060"/>
                </a:solidFill>
              </a:rPr>
              <a:t> </a:t>
            </a:r>
            <a:r>
              <a:rPr lang="en-US" sz="4000" dirty="0" err="1">
                <a:solidFill>
                  <a:srgbClr val="002060"/>
                </a:solidFill>
              </a:rPr>
              <a:t>nào</a:t>
            </a:r>
            <a:r>
              <a:rPr lang="en-US" sz="4000" dirty="0">
                <a:solidFill>
                  <a:srgbClr val="002060"/>
                </a:solidFill>
              </a:rPr>
              <a:t> </a:t>
            </a:r>
            <a:r>
              <a:rPr lang="en-US" sz="4000" dirty="0" err="1">
                <a:solidFill>
                  <a:srgbClr val="002060"/>
                </a:solidFill>
              </a:rPr>
              <a:t>được</a:t>
            </a:r>
            <a:r>
              <a:rPr lang="en-US" sz="4000" dirty="0">
                <a:solidFill>
                  <a:srgbClr val="002060"/>
                </a:solidFill>
              </a:rPr>
              <a:t> </a:t>
            </a:r>
            <a:r>
              <a:rPr lang="en-US" sz="4000" dirty="0" err="1">
                <a:solidFill>
                  <a:srgbClr val="002060"/>
                </a:solidFill>
              </a:rPr>
              <a:t>người</a:t>
            </a:r>
            <a:r>
              <a:rPr lang="en-US" sz="4000" dirty="0">
                <a:solidFill>
                  <a:srgbClr val="002060"/>
                </a:solidFill>
              </a:rPr>
              <a:t> </a:t>
            </a:r>
            <a:r>
              <a:rPr lang="en-US" sz="4000" dirty="0" err="1">
                <a:solidFill>
                  <a:srgbClr val="002060"/>
                </a:solidFill>
              </a:rPr>
              <a:t>cháu</a:t>
            </a:r>
            <a:r>
              <a:rPr lang="en-US" sz="4000" dirty="0">
                <a:solidFill>
                  <a:srgbClr val="002060"/>
                </a:solidFill>
              </a:rPr>
              <a:t> </a:t>
            </a:r>
            <a:r>
              <a:rPr lang="en-US" sz="4000" dirty="0" err="1">
                <a:solidFill>
                  <a:srgbClr val="002060"/>
                </a:solidFill>
              </a:rPr>
              <a:t>nhắc</a:t>
            </a:r>
            <a:r>
              <a:rPr lang="en-US" sz="4000" dirty="0">
                <a:solidFill>
                  <a:srgbClr val="002060"/>
                </a:solidFill>
              </a:rPr>
              <a:t> </a:t>
            </a:r>
            <a:r>
              <a:rPr lang="en-US" sz="4000" dirty="0" err="1">
                <a:solidFill>
                  <a:srgbClr val="002060"/>
                </a:solidFill>
              </a:rPr>
              <a:t>đến</a:t>
            </a:r>
            <a:r>
              <a:rPr lang="en-US" sz="4000" dirty="0">
                <a:solidFill>
                  <a:srgbClr val="002060"/>
                </a:solidFill>
              </a:rPr>
              <a:t> </a:t>
            </a:r>
            <a:r>
              <a:rPr lang="en-US" sz="4000" dirty="0" err="1">
                <a:solidFill>
                  <a:srgbClr val="002060"/>
                </a:solidFill>
              </a:rPr>
              <a:t>trong</a:t>
            </a:r>
            <a:r>
              <a:rPr lang="en-US" sz="4000" dirty="0">
                <a:solidFill>
                  <a:srgbClr val="002060"/>
                </a:solidFill>
              </a:rPr>
              <a:t> </a:t>
            </a:r>
            <a:r>
              <a:rPr lang="en-US" sz="4000" dirty="0" err="1">
                <a:solidFill>
                  <a:srgbClr val="002060"/>
                </a:solidFill>
              </a:rPr>
              <a:t>đoạn</a:t>
            </a:r>
            <a:r>
              <a:rPr lang="en-US" sz="4000" dirty="0">
                <a:solidFill>
                  <a:srgbClr val="002060"/>
                </a:solidFill>
              </a:rPr>
              <a:t> </a:t>
            </a:r>
            <a:r>
              <a:rPr lang="en-US" sz="4000" dirty="0" err="1">
                <a:solidFill>
                  <a:srgbClr val="002060"/>
                </a:solidFill>
              </a:rPr>
              <a:t>thơ</a:t>
            </a:r>
            <a:r>
              <a:rPr lang="en-US" sz="4000" dirty="0">
                <a:solidFill>
                  <a:srgbClr val="002060"/>
                </a:solidFill>
              </a:rPr>
              <a:t>? </a:t>
            </a:r>
            <a:r>
              <a:rPr lang="en-US" sz="4000" dirty="0" err="1">
                <a:solidFill>
                  <a:srgbClr val="002060"/>
                </a:solidFill>
              </a:rPr>
              <a:t>Tác</a:t>
            </a:r>
            <a:r>
              <a:rPr lang="en-US" sz="4000" dirty="0">
                <a:solidFill>
                  <a:srgbClr val="002060"/>
                </a:solidFill>
              </a:rPr>
              <a:t> </a:t>
            </a:r>
            <a:r>
              <a:rPr lang="en-US" sz="4000" dirty="0" err="1">
                <a:solidFill>
                  <a:srgbClr val="002060"/>
                </a:solidFill>
              </a:rPr>
              <a:t>giả</a:t>
            </a:r>
            <a:r>
              <a:rPr lang="en-US" sz="4000" dirty="0">
                <a:solidFill>
                  <a:srgbClr val="002060"/>
                </a:solidFill>
              </a:rPr>
              <a:t> </a:t>
            </a:r>
            <a:r>
              <a:rPr lang="en-US" sz="4000" dirty="0" err="1">
                <a:solidFill>
                  <a:srgbClr val="002060"/>
                </a:solidFill>
              </a:rPr>
              <a:t>đã</a:t>
            </a:r>
            <a:r>
              <a:rPr lang="en-US" sz="4000" dirty="0">
                <a:solidFill>
                  <a:srgbClr val="002060"/>
                </a:solidFill>
              </a:rPr>
              <a:t> </a:t>
            </a:r>
            <a:r>
              <a:rPr lang="en-US" sz="4000" dirty="0" err="1">
                <a:solidFill>
                  <a:srgbClr val="002060"/>
                </a:solidFill>
              </a:rPr>
              <a:t>sử</a:t>
            </a:r>
            <a:r>
              <a:rPr lang="en-US" sz="4000" dirty="0">
                <a:solidFill>
                  <a:srgbClr val="002060"/>
                </a:solidFill>
              </a:rPr>
              <a:t> </a:t>
            </a:r>
            <a:r>
              <a:rPr lang="en-US" sz="4000" dirty="0" err="1">
                <a:solidFill>
                  <a:srgbClr val="002060"/>
                </a:solidFill>
              </a:rPr>
              <a:t>dụng</a:t>
            </a:r>
            <a:r>
              <a:rPr lang="en-US" sz="4000" dirty="0">
                <a:solidFill>
                  <a:srgbClr val="002060"/>
                </a:solidFill>
              </a:rPr>
              <a:t> </a:t>
            </a:r>
            <a:r>
              <a:rPr lang="en-US" sz="4000" dirty="0" err="1">
                <a:solidFill>
                  <a:srgbClr val="002060"/>
                </a:solidFill>
              </a:rPr>
              <a:t>biện</a:t>
            </a:r>
            <a:r>
              <a:rPr lang="en-US" sz="4000" dirty="0">
                <a:solidFill>
                  <a:srgbClr val="002060"/>
                </a:solidFill>
              </a:rPr>
              <a:t> </a:t>
            </a:r>
            <a:r>
              <a:rPr lang="en-US" sz="4000" dirty="0" err="1">
                <a:solidFill>
                  <a:srgbClr val="002060"/>
                </a:solidFill>
              </a:rPr>
              <a:t>pháp</a:t>
            </a:r>
            <a:r>
              <a:rPr lang="en-US" sz="4000" dirty="0">
                <a:solidFill>
                  <a:srgbClr val="002060"/>
                </a:solidFill>
              </a:rPr>
              <a:t> </a:t>
            </a:r>
            <a:r>
              <a:rPr lang="en-US" sz="4000" dirty="0" err="1">
                <a:solidFill>
                  <a:srgbClr val="002060"/>
                </a:solidFill>
              </a:rPr>
              <a:t>nghệ</a:t>
            </a:r>
            <a:r>
              <a:rPr lang="en-US" sz="4000" dirty="0">
                <a:solidFill>
                  <a:srgbClr val="002060"/>
                </a:solidFill>
              </a:rPr>
              <a:t> </a:t>
            </a:r>
            <a:r>
              <a:rPr lang="en-US" sz="4000" dirty="0" err="1">
                <a:solidFill>
                  <a:srgbClr val="002060"/>
                </a:solidFill>
              </a:rPr>
              <a:t>thuật</a:t>
            </a:r>
            <a:r>
              <a:rPr lang="en-US" sz="4000" dirty="0">
                <a:solidFill>
                  <a:srgbClr val="002060"/>
                </a:solidFill>
              </a:rPr>
              <a:t> </a:t>
            </a:r>
            <a:r>
              <a:rPr lang="en-US" sz="4000" dirty="0" err="1">
                <a:solidFill>
                  <a:srgbClr val="002060"/>
                </a:solidFill>
              </a:rPr>
              <a:t>gì</a:t>
            </a:r>
            <a:r>
              <a:rPr lang="en-US" sz="4000" dirty="0">
                <a:solidFill>
                  <a:srgbClr val="002060"/>
                </a:solidFill>
              </a:rPr>
              <a:t>?</a:t>
            </a:r>
          </a:p>
        </p:txBody>
      </p:sp>
      <p:sp>
        <p:nvSpPr>
          <p:cNvPr id="9" name="TextBox 8">
            <a:extLst>
              <a:ext uri="{FF2B5EF4-FFF2-40B4-BE49-F238E27FC236}">
                <a16:creationId xmlns:a16="http://schemas.microsoft.com/office/drawing/2014/main" id="{66F4D50E-4C35-46CC-88AB-E815E729DFF6}"/>
              </a:ext>
            </a:extLst>
          </p:cNvPr>
          <p:cNvSpPr txBox="1"/>
          <p:nvPr/>
        </p:nvSpPr>
        <p:spPr>
          <a:xfrm>
            <a:off x="8959497" y="1991773"/>
            <a:ext cx="8686800" cy="1815882"/>
          </a:xfrm>
          <a:prstGeom prst="rect">
            <a:avLst/>
          </a:prstGeom>
          <a:noFill/>
          <a:ln>
            <a:solidFill>
              <a:schemeClr val="accent6">
                <a:lumMod val="75000"/>
              </a:schemeClr>
            </a:solidFill>
          </a:ln>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Những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kỉ</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niệm</a:t>
            </a:r>
            <a:r>
              <a:rPr lang="en-US" sz="2800" b="1" dirty="0">
                <a:solidFill>
                  <a:srgbClr val="FF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cùng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lửa</a:t>
            </a:r>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ở </a:t>
            </a:r>
            <a:r>
              <a:rPr lang="en-US" sz="2800" dirty="0" err="1">
                <a:solidFill>
                  <a:srgbClr val="002060"/>
                </a:solidFill>
                <a:latin typeface="Arial" panose="020B0604020202020204" pitchFamily="34" charset="0"/>
                <a:cs typeface="Arial" panose="020B0604020202020204" pitchFamily="34" charset="0"/>
              </a:rPr>
              <a:t>cùng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bảo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nghe</a:t>
            </a:r>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học</a:t>
            </a:r>
            <a:r>
              <a:rPr lang="en-US" sz="2800" dirty="0">
                <a:solidFill>
                  <a:srgbClr val="00206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40D110D8-122B-4031-BF2A-0B5200714B27}"/>
              </a:ext>
            </a:extLst>
          </p:cNvPr>
          <p:cNvSpPr txBox="1"/>
          <p:nvPr/>
        </p:nvSpPr>
        <p:spPr>
          <a:xfrm>
            <a:off x="9001593" y="4171089"/>
            <a:ext cx="8686800" cy="1815882"/>
          </a:xfrm>
          <a:prstGeom prst="rect">
            <a:avLst/>
          </a:prstGeom>
          <a:noFill/>
          <a:ln>
            <a:solidFill>
              <a:schemeClr val="accent6">
                <a:lumMod val="75000"/>
              </a:schemeClr>
            </a:solidFill>
          </a:ln>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Nghệ</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thuật</a:t>
            </a:r>
            <a:r>
              <a:rPr lang="en-US" sz="2800" b="1" dirty="0">
                <a:solidFill>
                  <a:srgbClr val="FF0000"/>
                </a:solidFill>
                <a:latin typeface="Arial" panose="020B0604020202020204" pitchFamily="34" charset="0"/>
                <a:cs typeface="Arial" panose="020B0604020202020204" pitchFamily="34" charset="0"/>
              </a:rPr>
              <a:t>:</a:t>
            </a:r>
          </a:p>
          <a:p>
            <a:r>
              <a:rPr lang="en-US" sz="2800" dirty="0" err="1">
                <a:solidFill>
                  <a:srgbClr val="002060"/>
                </a:solidFill>
                <a:latin typeface="Arial" panose="020B0604020202020204" pitchFamily="34" charset="0"/>
                <a:cs typeface="Arial" panose="020B0604020202020204" pitchFamily="34" charset="0"/>
              </a:rPr>
              <a:t>Liệt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kê</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cụm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từ</a:t>
            </a: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tầm</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đôn</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hậu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giàu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thương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tần</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tảo</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bao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bọc</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cưu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mang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dạy</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dỗ</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800" dirty="0">
              <a:solidFill>
                <a:srgbClr val="002060"/>
              </a:solidFill>
              <a:latin typeface="Arial" panose="020B0604020202020204" pitchFamily="34" charset="0"/>
              <a:cs typeface="Arial" panose="020B0604020202020204" pitchFamily="34" charset="0"/>
            </a:endParaRPr>
          </a:p>
        </p:txBody>
      </p:sp>
      <p:sp>
        <p:nvSpPr>
          <p:cNvPr id="11" name="Text Box 27">
            <a:extLst>
              <a:ext uri="{FF2B5EF4-FFF2-40B4-BE49-F238E27FC236}">
                <a16:creationId xmlns:a16="http://schemas.microsoft.com/office/drawing/2014/main" id="{2EDE03A7-B933-48D5-8844-9B2F01C8FE62}"/>
              </a:ext>
            </a:extLst>
          </p:cNvPr>
          <p:cNvSpPr txBox="1">
            <a:spLocks noChangeArrowheads="1"/>
          </p:cNvSpPr>
          <p:nvPr/>
        </p:nvSpPr>
        <p:spPr bwMode="auto">
          <a:xfrm>
            <a:off x="9143626" y="6508131"/>
            <a:ext cx="8484806" cy="3293209"/>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FF0000"/>
                </a:solidFill>
                <a:latin typeface="Arial" panose="020B0604020202020204" pitchFamily="34" charset="0"/>
                <a:cs typeface="Arial" panose="020B0604020202020204" pitchFamily="34" charset="0"/>
              </a:rPr>
              <a:t>Tiếng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hú</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kêu</a:t>
            </a:r>
            <a:r>
              <a:rPr lang="en-US" sz="2800" b="1" dirty="0">
                <a:solidFill>
                  <a:srgbClr val="FF0000"/>
                </a:solidFill>
                <a:latin typeface="Arial" panose="020B0604020202020204" pitchFamily="34" charset="0"/>
                <a:cs typeface="Arial" panose="020B0604020202020204" pitchFamily="34" charset="0"/>
              </a:rPr>
              <a:t>:</a:t>
            </a:r>
          </a:p>
          <a:p>
            <a:r>
              <a:rPr lang="vi-VN" sz="2800" dirty="0">
                <a:solidFill>
                  <a:srgbClr val="002060"/>
                </a:solidFill>
                <a:latin typeface="Arial" panose="020B0604020202020204" pitchFamily="34" charset="0"/>
                <a:cs typeface="Arial" panose="020B0604020202020204" pitchFamily="34" charset="0"/>
              </a:rPr>
              <a:t>+ Lúc mơ hồ, văng vẳng “trên cánh đồng xa”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gần gũi, dục dã nghe sao mà tha thiết.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gióng giả, dồn dập như gọi mời.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rời rạc, khắc khoả, kêu hoà kêu mãi. </a:t>
            </a:r>
            <a:endParaRPr lang="en-US" sz="2800" dirty="0">
              <a:solidFill>
                <a:srgbClr val="002060"/>
              </a:solidFill>
              <a:latin typeface="Arial" panose="020B0604020202020204" pitchFamily="34" charset="0"/>
              <a:cs typeface="Arial" panose="020B0604020202020204" pitchFamily="34" charset="0"/>
            </a:endParaRPr>
          </a:p>
          <a:p>
            <a:r>
              <a:rPr lang="en-US" sz="4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2800" b="1" dirty="0">
                <a:solidFill>
                  <a:srgbClr val="002060"/>
                </a:solidFill>
                <a:latin typeface="Arial" panose="020B0604020202020204" pitchFamily="34" charset="0"/>
                <a:cs typeface="Arial" panose="020B0604020202020204" pitchFamily="34" charset="0"/>
              </a:rPr>
              <a:t>Tiếng tu hú kêu là âm thanh tha thiết gợi nỗi nhớ quê hương, nhớ thương bà tha thiết.</a:t>
            </a:r>
          </a:p>
        </p:txBody>
      </p:sp>
    </p:spTree>
    <p:extLst>
      <p:ext uri="{BB962C8B-B14F-4D97-AF65-F5344CB8AC3E}">
        <p14:creationId xmlns:p14="http://schemas.microsoft.com/office/powerpoint/2010/main" val="42339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2"/>
                                        </p:tgtEl>
                                      </p:cBhvr>
                                    </p:animEffect>
                                    <p:anim calcmode="lin" valueType="num">
                                      <p:cBhvr>
                                        <p:cTn id="26" dur="1000"/>
                                        <p:tgtEl>
                                          <p:spTgt spid="2"/>
                                        </p:tgtEl>
                                        <p:attrNameLst>
                                          <p:attrName>ppt_x</p:attrName>
                                        </p:attrNameLst>
                                      </p:cBhvr>
                                      <p:tavLst>
                                        <p:tav tm="0">
                                          <p:val>
                                            <p:strVal val="ppt_x"/>
                                          </p:val>
                                        </p:tav>
                                        <p:tav tm="100000">
                                          <p:val>
                                            <p:strVal val="ppt_x"/>
                                          </p:val>
                                        </p:tav>
                                      </p:tavLst>
                                    </p:anim>
                                    <p:anim calcmode="lin" valueType="num">
                                      <p:cBhvr>
                                        <p:cTn id="27" dur="1000"/>
                                        <p:tgtEl>
                                          <p:spTgt spid="2"/>
                                        </p:tgtEl>
                                        <p:attrNameLst>
                                          <p:attrName>ppt_y</p:attrName>
                                        </p:attrNameLst>
                                      </p:cBhvr>
                                      <p:tavLst>
                                        <p:tav tm="0">
                                          <p:val>
                                            <p:strVal val="ppt_y"/>
                                          </p:val>
                                        </p:tav>
                                        <p:tav tm="100000">
                                          <p:val>
                                            <p:strVal val="ppt_y+.1"/>
                                          </p:val>
                                        </p:tav>
                                      </p:tavLst>
                                    </p:anim>
                                    <p:set>
                                      <p:cBhvr>
                                        <p:cTn id="28" dur="1" fill="hold">
                                          <p:stCondLst>
                                            <p:cond delay="999"/>
                                          </p:stCondLst>
                                        </p:cTn>
                                        <p:tgtEl>
                                          <p:spTgt spid="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2" end="2"/>
                                            </p:txEl>
                                          </p:spTgt>
                                        </p:tgtEl>
                                        <p:attrNameLst>
                                          <p:attrName>style.visibility</p:attrName>
                                        </p:attrNameLst>
                                      </p:cBhvr>
                                      <p:to>
                                        <p:strVal val="visible"/>
                                      </p:to>
                                    </p:set>
                                    <p:animEffect transition="in" filter="fade">
                                      <p:cBhvr>
                                        <p:cTn id="40" dur="1000"/>
                                        <p:tgtEl>
                                          <p:spTgt spid="10">
                                            <p:txEl>
                                              <p:pRg st="2" end="2"/>
                                            </p:txEl>
                                          </p:spTgt>
                                        </p:tgtEl>
                                      </p:cBhvr>
                                    </p:animEffect>
                                    <p:anim calcmode="lin" valueType="num">
                                      <p:cBhvr>
                                        <p:cTn id="4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2" grpId="1" animBg="1"/>
      <p:bldP spid="9"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id="{A5B981D3-CE87-4AA8-8828-5434ACF5B414}"/>
              </a:ext>
            </a:extLst>
          </p:cNvPr>
          <p:cNvSpPr txBox="1"/>
          <p:nvPr/>
        </p:nvSpPr>
        <p:spPr>
          <a:xfrm>
            <a:off x="914400" y="1409700"/>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trong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những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năm</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kháng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chiến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khó</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khăn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4)</a:t>
            </a:r>
          </a:p>
        </p:txBody>
      </p:sp>
      <p:sp>
        <p:nvSpPr>
          <p:cNvPr id="7" name="TextBox 6">
            <a:extLst>
              <a:ext uri="{FF2B5EF4-FFF2-40B4-BE49-F238E27FC236}">
                <a16:creationId xmlns:a16="http://schemas.microsoft.com/office/drawing/2014/main" id="{69E2D391-99E2-4918-BDAF-17B5843AA695}"/>
              </a:ext>
            </a:extLst>
          </p:cNvPr>
          <p:cNvSpPr txBox="1"/>
          <p:nvPr/>
        </p:nvSpPr>
        <p:spPr>
          <a:xfrm>
            <a:off x="389118" y="3033331"/>
            <a:ext cx="8686800" cy="5171737"/>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Năm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giặc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đốt</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tàn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rụi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Hàng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xóm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bên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trở</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về</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lầm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Đỡ</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đần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dựng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lại</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túp</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lều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tranh</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Vẫn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vững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lòng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dặn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đinh</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ninh</a:t>
            </a:r>
            <a:r>
              <a:rPr lang="en-US" sz="3200" i="1" u="none" strike="noStrike" kern="1200" baseline="0" dirty="0">
                <a:solidFill>
                  <a:srgbClr val="002060"/>
                </a:solidFill>
                <a:latin typeface="Arial" panose="020B0604020202020204" pitchFamily="34" charset="0"/>
                <a:cs typeface="Arial" panose="020B0604020202020204" pitchFamily="34" charset="0"/>
              </a:rPr>
              <a:t>:</a:t>
            </a:r>
          </a:p>
          <a:p>
            <a:pPr rtl="0">
              <a:lnSpc>
                <a:spcPct val="150000"/>
              </a:lnSpc>
            </a:pP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ở </a:t>
            </a:r>
            <a:r>
              <a:rPr lang="en-US" sz="3200" i="1" u="none" strike="noStrike" kern="1200" baseline="0" dirty="0" err="1">
                <a:solidFill>
                  <a:srgbClr val="002060"/>
                </a:solidFill>
                <a:latin typeface="Arial" panose="020B0604020202020204" pitchFamily="34" charset="0"/>
                <a:cs typeface="Arial" panose="020B0604020202020204" pitchFamily="34" charset="0"/>
              </a:rPr>
              <a:t>chiến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khu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còn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việc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Cứ bảo nhà vẫn được bình yên!”</a:t>
            </a:r>
          </a:p>
        </p:txBody>
      </p:sp>
      <p:sp>
        <p:nvSpPr>
          <p:cNvPr id="9" name="TextBox 8">
            <a:extLst>
              <a:ext uri="{FF2B5EF4-FFF2-40B4-BE49-F238E27FC236}">
                <a16:creationId xmlns:a16="http://schemas.microsoft.com/office/drawing/2014/main" id="{271900E7-AAB1-400B-AA4C-A73F78381FBC}"/>
              </a:ext>
            </a:extLst>
          </p:cNvPr>
          <p:cNvSpPr txBox="1"/>
          <p:nvPr/>
        </p:nvSpPr>
        <p:spPr>
          <a:xfrm>
            <a:off x="457200" y="5898218"/>
            <a:ext cx="8534400" cy="2217082"/>
          </a:xfrm>
          <a:prstGeom prst="rect">
            <a:avLst/>
          </a:prstGeom>
          <a:solidFill>
            <a:schemeClr val="accent5">
              <a:lumMod val="20000"/>
              <a:lumOff val="80000"/>
            </a:schemeClr>
          </a:solidFill>
        </p:spPr>
        <p:txBody>
          <a:bodyPr wrap="square">
            <a:spAutoFit/>
          </a:bodyPr>
          <a:lstStyle/>
          <a:p>
            <a:pPr rtl="0">
              <a:lnSpc>
                <a:spcPct val="150000"/>
              </a:lnSpc>
            </a:pP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r>
              <a:rPr lang="en-US" sz="3200" i="1" u="none" strike="noStrike" kern="1200" baseline="0" dirty="0">
                <a:solidFill>
                  <a:srgbClr val="FF0000"/>
                </a:solidFill>
                <a:latin typeface="Arial" panose="020B0604020202020204" pitchFamily="34" charset="0"/>
                <a:cs typeface="Arial" panose="020B0604020202020204" pitchFamily="34" charset="0"/>
              </a:rPr>
              <a:t> ở </a:t>
            </a:r>
            <a:r>
              <a:rPr lang="en-US" sz="3200" i="1" u="none" strike="noStrike" kern="1200" baseline="0" dirty="0" err="1">
                <a:solidFill>
                  <a:srgbClr val="FF0000"/>
                </a:solidFill>
                <a:latin typeface="Arial" panose="020B0604020202020204" pitchFamily="34" charset="0"/>
                <a:cs typeface="Arial" panose="020B0604020202020204" pitchFamily="34" charset="0"/>
              </a:rPr>
              <a:t>chiến</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khu</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còn</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việc</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endParaRPr lang="en-US" sz="3200" i="1" u="none" strike="noStrike" kern="1200" baseline="0" dirty="0">
              <a:solidFill>
                <a:srgbClr val="FF000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FF000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FF0000"/>
                </a:solidFill>
                <a:latin typeface="Arial" panose="020B0604020202020204" pitchFamily="34" charset="0"/>
                <a:cs typeface="Arial" panose="020B0604020202020204" pitchFamily="34" charset="0"/>
              </a:rPr>
              <a:t>Cứ bảo nhà vẫn được bình yên!”</a:t>
            </a:r>
          </a:p>
        </p:txBody>
      </p:sp>
      <p:sp>
        <p:nvSpPr>
          <p:cNvPr id="10" name="Text Box 20">
            <a:extLst>
              <a:ext uri="{FF2B5EF4-FFF2-40B4-BE49-F238E27FC236}">
                <a16:creationId xmlns:a16="http://schemas.microsoft.com/office/drawing/2014/main" id="{F193E2D1-257F-4D03-B435-52F91FA7C2D5}"/>
              </a:ext>
            </a:extLst>
          </p:cNvPr>
          <p:cNvSpPr txBox="1">
            <a:spLocks noChangeArrowheads="1"/>
          </p:cNvSpPr>
          <p:nvPr/>
        </p:nvSpPr>
        <p:spPr bwMode="auto">
          <a:xfrm>
            <a:off x="10016764" y="4953000"/>
            <a:ext cx="8001000" cy="3046988"/>
          </a:xfrm>
          <a:prstGeom prst="rect">
            <a:avLst/>
          </a:prstGeom>
          <a:solidFill>
            <a:schemeClr val="accent6">
              <a:lumMod val="20000"/>
              <a:lumOff val="80000"/>
            </a:schemeClr>
          </a:solidFill>
          <a:ln w="28575">
            <a:solidFill>
              <a:schemeClr val="accent6">
                <a:lumMod val="75000"/>
              </a:schemeClr>
            </a:solidFill>
          </a:ln>
          <a:effectLst/>
        </p:spPr>
        <p:txBody>
          <a:bodyPr wrap="square">
            <a:spAutoFit/>
          </a:bodyPr>
          <a:lstStyle/>
          <a:p>
            <a:pPr algn="just"/>
            <a:r>
              <a:rPr lang="en-US" sz="3200" dirty="0" err="1">
                <a:solidFill>
                  <a:srgbClr val="002060"/>
                </a:solidFill>
                <a:latin typeface="Arial" panose="020B0604020202020204" pitchFamily="34" charset="0"/>
                <a:cs typeface="Arial" panose="020B0604020202020204" pitchFamily="34" charset="0"/>
              </a:rPr>
              <a:t>Lời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dẫn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trực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tiếp</a:t>
            </a:r>
            <a:r>
              <a:rPr lang="en-US" sz="3200" dirty="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à"/>
            </a:pPr>
            <a:r>
              <a:rPr lang="vi-VN" sz="3200" dirty="0">
                <a:solidFill>
                  <a:srgbClr val="002060"/>
                </a:solidFill>
                <a:latin typeface="Arial" panose="020B0604020202020204" pitchFamily="34" charset="0"/>
                <a:cs typeface="Arial" panose="020B0604020202020204" pitchFamily="34" charset="0"/>
              </a:rPr>
              <a:t>Hình dung cụ thể giọng nói, tiếng cười, tình cảm, suy nghĩ…                      </a:t>
            </a:r>
            <a:endParaRPr lang="en-US"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à"/>
            </a:pPr>
            <a:r>
              <a:rPr lang="vi-VN" sz="3200" b="1" dirty="0">
                <a:solidFill>
                  <a:srgbClr val="002060"/>
                </a:solidFill>
                <a:latin typeface="Arial" panose="020B0604020202020204" pitchFamily="34" charset="0"/>
                <a:cs typeface="Arial" panose="020B0604020202020204" pitchFamily="34" charset="0"/>
              </a:rPr>
              <a:t>Phẩm chất của người phụ nữ việt Nam: Giầu lòng yêu nước, đức hy sinh, kiên trì nhóm lửa và giữ lửa.</a:t>
            </a:r>
          </a:p>
        </p:txBody>
      </p:sp>
      <p:sp>
        <p:nvSpPr>
          <p:cNvPr id="11" name="Arrow: Right 10">
            <a:extLst>
              <a:ext uri="{FF2B5EF4-FFF2-40B4-BE49-F238E27FC236}">
                <a16:creationId xmlns:a16="http://schemas.microsoft.com/office/drawing/2014/main" id="{8D5C67D7-497E-4413-A164-39F22FA23738}"/>
              </a:ext>
            </a:extLst>
          </p:cNvPr>
          <p:cNvSpPr/>
          <p:nvPr/>
        </p:nvSpPr>
        <p:spPr>
          <a:xfrm>
            <a:off x="9212082" y="6515100"/>
            <a:ext cx="693918" cy="533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id="{41A29FED-DA9F-49C6-9401-EE143986C3DA}"/>
              </a:ext>
            </a:extLst>
          </p:cNvPr>
          <p:cNvSpPr txBox="1"/>
          <p:nvPr/>
        </p:nvSpPr>
        <p:spPr>
          <a:xfrm>
            <a:off x="474133" y="3705563"/>
            <a:ext cx="8686800" cy="5171737"/>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Năm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giặc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đốt</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tàn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rụi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Hàng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xóm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bên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trở</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về</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lầm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Đỡ</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đần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dựng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lại</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túp</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lều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tranh</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Vẫn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vững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lòng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dặn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đinh</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ninh</a:t>
            </a:r>
            <a:r>
              <a:rPr lang="en-US" sz="3200" i="1" u="none" strike="noStrike" kern="1200" baseline="0" dirty="0">
                <a:solidFill>
                  <a:srgbClr val="002060"/>
                </a:solidFill>
                <a:latin typeface="Arial" panose="020B0604020202020204" pitchFamily="34" charset="0"/>
                <a:cs typeface="Arial" panose="020B0604020202020204" pitchFamily="34" charset="0"/>
              </a:rPr>
              <a:t>:</a:t>
            </a:r>
          </a:p>
          <a:p>
            <a:pPr rtl="0">
              <a:lnSpc>
                <a:spcPct val="150000"/>
              </a:lnSpc>
            </a:pP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ở </a:t>
            </a:r>
            <a:r>
              <a:rPr lang="en-US" sz="3200" i="1" u="none" strike="noStrike" kern="1200" baseline="0" dirty="0" err="1">
                <a:solidFill>
                  <a:srgbClr val="002060"/>
                </a:solidFill>
                <a:latin typeface="Arial" panose="020B0604020202020204" pitchFamily="34" charset="0"/>
                <a:cs typeface="Arial" panose="020B0604020202020204" pitchFamily="34" charset="0"/>
              </a:rPr>
              <a:t>chiến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khu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còn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việc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Cứ bảo nhà vẫn được bình yên!”</a:t>
            </a:r>
          </a:p>
        </p:txBody>
      </p:sp>
      <p:sp>
        <p:nvSpPr>
          <p:cNvPr id="5" name="TextBox 4">
            <a:extLst>
              <a:ext uri="{FF2B5EF4-FFF2-40B4-BE49-F238E27FC236}">
                <a16:creationId xmlns:a16="http://schemas.microsoft.com/office/drawing/2014/main" id="{6665F62E-EFC7-4283-8C88-3FD111C7DC6C}"/>
              </a:ext>
            </a:extLst>
          </p:cNvPr>
          <p:cNvSpPr txBox="1"/>
          <p:nvPr/>
        </p:nvSpPr>
        <p:spPr>
          <a:xfrm>
            <a:off x="550333" y="3705563"/>
            <a:ext cx="8534400" cy="2217082"/>
          </a:xfrm>
          <a:prstGeom prst="rect">
            <a:avLst/>
          </a:prstGeom>
          <a:solidFill>
            <a:schemeClr val="accent5">
              <a:lumMod val="20000"/>
              <a:lumOff val="80000"/>
            </a:schemeClr>
          </a:solidFill>
        </p:spPr>
        <p:txBody>
          <a:bodyPr wrap="square">
            <a:spAutoFit/>
          </a:bodyPr>
          <a:lstStyle/>
          <a:p>
            <a:pPr>
              <a:lnSpc>
                <a:spcPct val="150000"/>
              </a:lnSpc>
            </a:pPr>
            <a:r>
              <a:rPr lang="en-US" sz="3200" i="1" dirty="0" err="1">
                <a:solidFill>
                  <a:srgbClr val="FF0000"/>
                </a:solidFill>
                <a:latin typeface="Arial" panose="020B0604020202020204" pitchFamily="34" charset="0"/>
                <a:cs typeface="Arial" panose="020B0604020202020204" pitchFamily="34" charset="0"/>
              </a:rPr>
              <a:t>Năm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giặc</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đốt</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làng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cháy</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tàn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cháy</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rụi</a:t>
            </a:r>
            <a:endParaRPr lang="en-US" sz="3200" i="1" dirty="0">
              <a:solidFill>
                <a:srgbClr val="FF0000"/>
              </a:solidFill>
              <a:latin typeface="Arial" panose="020B0604020202020204" pitchFamily="34" charset="0"/>
              <a:cs typeface="Arial" panose="020B0604020202020204" pitchFamily="34" charset="0"/>
            </a:endParaRPr>
          </a:p>
          <a:p>
            <a:pPr>
              <a:lnSpc>
                <a:spcPct val="150000"/>
              </a:lnSpc>
            </a:pPr>
            <a:r>
              <a:rPr lang="en-US" sz="3200" i="1" dirty="0" err="1">
                <a:solidFill>
                  <a:srgbClr val="FF0000"/>
                </a:solidFill>
                <a:latin typeface="Arial" panose="020B0604020202020204" pitchFamily="34" charset="0"/>
                <a:cs typeface="Arial" panose="020B0604020202020204" pitchFamily="34" charset="0"/>
              </a:rPr>
              <a:t>Hàng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xóm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bốn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bên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trở</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về</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lầm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lụi</a:t>
            </a:r>
            <a:endParaRPr lang="en-US" sz="3200" i="1" dirty="0">
              <a:solidFill>
                <a:srgbClr val="FF0000"/>
              </a:solidFill>
              <a:latin typeface="Arial" panose="020B0604020202020204" pitchFamily="34" charset="0"/>
              <a:cs typeface="Arial" panose="020B0604020202020204" pitchFamily="34" charset="0"/>
            </a:endParaRPr>
          </a:p>
          <a:p>
            <a:pPr>
              <a:lnSpc>
                <a:spcPct val="150000"/>
              </a:lnSpc>
            </a:pPr>
            <a:r>
              <a:rPr lang="en-US" sz="3200" i="1" dirty="0" err="1">
                <a:solidFill>
                  <a:srgbClr val="FF0000"/>
                </a:solidFill>
                <a:latin typeface="Arial" panose="020B0604020202020204" pitchFamily="34" charset="0"/>
                <a:cs typeface="Arial" panose="020B0604020202020204" pitchFamily="34" charset="0"/>
              </a:rPr>
              <a:t>Đỡ</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đần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bà</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dựng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lại</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túp</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lều</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tranh</a:t>
            </a:r>
            <a:endParaRPr lang="en-US" sz="3200" i="1" dirty="0">
              <a:solidFill>
                <a:srgbClr val="FF0000"/>
              </a:solidFill>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id="{DABF4937-E990-40AA-8437-1D5004C4A801}"/>
              </a:ext>
            </a:extLst>
          </p:cNvPr>
          <p:cNvSpPr/>
          <p:nvPr/>
        </p:nvSpPr>
        <p:spPr>
          <a:xfrm>
            <a:off x="10515600" y="2781300"/>
            <a:ext cx="7772400" cy="3810000"/>
          </a:xfrm>
          <a:prstGeom prst="cloud">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vi-VN" sz="3200" b="1" i="0" u="none" strike="noStrike" kern="1200" baseline="0" dirty="0">
                <a:solidFill>
                  <a:srgbClr val="002060"/>
                </a:solidFill>
                <a:latin typeface="Arial" panose="020B0604020202020204" pitchFamily="34" charset="0"/>
                <a:cs typeface="Arial" panose="020B0604020202020204" pitchFamily="34" charset="0"/>
              </a:rPr>
              <a:t>? Từ khổ thơ này, giúp em hiểu gì về tội ác của kẻ thù và vẻ đẹp tinh thần của con người Việt Nam trong chiến tranh?</a:t>
            </a:r>
          </a:p>
        </p:txBody>
      </p:sp>
      <p:sp>
        <p:nvSpPr>
          <p:cNvPr id="13" name="TextBox 12">
            <a:extLst>
              <a:ext uri="{FF2B5EF4-FFF2-40B4-BE49-F238E27FC236}">
                <a16:creationId xmlns:a16="http://schemas.microsoft.com/office/drawing/2014/main" id="{74220E80-98AB-4E18-A1E6-4D31C51A9FFF}"/>
              </a:ext>
            </a:extLst>
          </p:cNvPr>
          <p:cNvSpPr txBox="1"/>
          <p:nvPr/>
        </p:nvSpPr>
        <p:spPr>
          <a:xfrm>
            <a:off x="914400" y="1409700"/>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trong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những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năm</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kháng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chiến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khó</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khăn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4)</a:t>
            </a:r>
          </a:p>
        </p:txBody>
      </p:sp>
      <p:sp>
        <p:nvSpPr>
          <p:cNvPr id="15" name="Text Box 25">
            <a:extLst>
              <a:ext uri="{FF2B5EF4-FFF2-40B4-BE49-F238E27FC236}">
                <a16:creationId xmlns:a16="http://schemas.microsoft.com/office/drawing/2014/main" id="{7D3D96F5-6A65-48DB-A868-72D44FE55D8D}"/>
              </a:ext>
            </a:extLst>
          </p:cNvPr>
          <p:cNvSpPr txBox="1">
            <a:spLocks noChangeArrowheads="1"/>
          </p:cNvSpPr>
          <p:nvPr/>
        </p:nvSpPr>
        <p:spPr bwMode="auto">
          <a:xfrm>
            <a:off x="9372600" y="2637909"/>
            <a:ext cx="8106430" cy="255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3200" dirty="0">
                <a:solidFill>
                  <a:srgbClr val="002060"/>
                </a:solidFill>
              </a:rPr>
              <a:t> Tội ác tày trời cuả thực dân Pháp xâm lược:  </a:t>
            </a:r>
            <a:endParaRPr lang="en-US" sz="3200" dirty="0">
              <a:solidFill>
                <a:srgbClr val="002060"/>
              </a:solidFill>
            </a:endParaRPr>
          </a:p>
          <a:p>
            <a:pPr algn="just"/>
            <a:r>
              <a:rPr lang="vi-VN" sz="3200" dirty="0">
                <a:solidFill>
                  <a:srgbClr val="002060"/>
                </a:solidFill>
              </a:rPr>
              <a:t>+ Không chỉ cướp của, giết người.                      + Đốt phá làng mạc đến “cháy tàn cháy rụi”.   --&gt; Tội ác huỷ diệt sự sống.</a:t>
            </a:r>
          </a:p>
        </p:txBody>
      </p:sp>
      <p:sp>
        <p:nvSpPr>
          <p:cNvPr id="16" name="Text Box 26">
            <a:extLst>
              <a:ext uri="{FF2B5EF4-FFF2-40B4-BE49-F238E27FC236}">
                <a16:creationId xmlns:a16="http://schemas.microsoft.com/office/drawing/2014/main" id="{8303DE68-E471-4B9A-895B-EC21F26A4886}"/>
              </a:ext>
            </a:extLst>
          </p:cNvPr>
          <p:cNvSpPr txBox="1">
            <a:spLocks noChangeArrowheads="1"/>
          </p:cNvSpPr>
          <p:nvPr/>
        </p:nvSpPr>
        <p:spPr bwMode="auto">
          <a:xfrm>
            <a:off x="9372600" y="5600059"/>
            <a:ext cx="8039250"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3200" dirty="0">
                <a:solidFill>
                  <a:srgbClr val="002060"/>
                </a:solidFill>
                <a:latin typeface="Arial" panose="020B0604020202020204" pitchFamily="34" charset="0"/>
                <a:cs typeface="Arial" panose="020B0604020202020204" pitchFamily="34" charset="0"/>
              </a:rPr>
              <a:t> Hoàn cảnh khốc liệt của chiến tranh càng tôn vinh vẻ đẹp tinh thần sáng ngời của con người Việt Nam: </a:t>
            </a:r>
          </a:p>
          <a:p>
            <a:pPr algn="just"/>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Tinh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thần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đoàn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xóm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làng</a:t>
            </a:r>
            <a:r>
              <a:rPr lang="en-US" sz="3200" dirty="0">
                <a:solidFill>
                  <a:srgbClr val="002060"/>
                </a:solidFill>
                <a:latin typeface="Arial" panose="020B0604020202020204" pitchFamily="34" charset="0"/>
                <a:cs typeface="Arial" panose="020B0604020202020204" pitchFamily="34" charset="0"/>
              </a:rPr>
              <a:t>.</a:t>
            </a:r>
          </a:p>
          <a:p>
            <a:pPr algn="just"/>
            <a:r>
              <a:rPr lang="vi-VN" sz="3200" dirty="0">
                <a:solidFill>
                  <a:srgbClr val="002060"/>
                </a:solidFill>
                <a:latin typeface="Arial" panose="020B0604020202020204" pitchFamily="34" charset="0"/>
                <a:cs typeface="Arial" panose="020B0604020202020204" pitchFamily="34" charset="0"/>
              </a:rPr>
              <a:t>+ Là ý chí nghị lực và niềm tin bền vững của những người bà, người mẹ ở hậu phương hướng ra tiền tuyến.                                                                        </a:t>
            </a:r>
            <a:endParaRPr lang="en-US" sz="3200" dirty="0">
              <a:solidFill>
                <a:srgbClr val="002060"/>
              </a:solidFill>
              <a:latin typeface="Arial" panose="020B0604020202020204" pitchFamily="34" charset="0"/>
              <a:cs typeface="Arial" panose="020B0604020202020204" pitchFamily="34" charset="0"/>
            </a:endParaRPr>
          </a:p>
          <a:p>
            <a:pPr algn="just"/>
            <a:r>
              <a:rPr lang="vi-VN" sz="3200" dirty="0">
                <a:solidFill>
                  <a:srgbClr val="002060"/>
                </a:solidFill>
                <a:latin typeface="Arial" panose="020B0604020202020204" pitchFamily="34" charset="0"/>
                <a:cs typeface="Arial" panose="020B0604020202020204" pitchFamily="34" charset="0"/>
              </a:rPr>
              <a:t>+ Là tình bà cháu gắn bó hoà quyệt trong tình yêu quê hương, đất nước.</a:t>
            </a:r>
          </a:p>
        </p:txBody>
      </p:sp>
    </p:spTree>
    <p:extLst>
      <p:ext uri="{BB962C8B-B14F-4D97-AF65-F5344CB8AC3E}">
        <p14:creationId xmlns:p14="http://schemas.microsoft.com/office/powerpoint/2010/main" val="13095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3"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7490779"/>
            <a:ext cx="5763247" cy="378213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30600" y="-288178"/>
            <a:ext cx="2432840" cy="2583131"/>
          </a:xfrm>
          <a:prstGeom prst="rect">
            <a:avLst/>
          </a:prstGeom>
        </p:spPr>
      </p:pic>
      <p:sp>
        <p:nvSpPr>
          <p:cNvPr id="2" name="TextBox 1">
            <a:extLst>
              <a:ext uri="{FF2B5EF4-FFF2-40B4-BE49-F238E27FC236}">
                <a16:creationId xmlns:a16="http://schemas.microsoft.com/office/drawing/2014/main" id="{DE41C067-4F54-499D-9361-504B6CEB4622}"/>
              </a:ext>
            </a:extLst>
          </p:cNvPr>
          <p:cNvSpPr txBox="1"/>
          <p:nvPr/>
        </p:nvSpPr>
        <p:spPr>
          <a:xfrm>
            <a:off x="1524000" y="471055"/>
            <a:ext cx="6477000" cy="1107996"/>
          </a:xfrm>
          <a:prstGeom prst="rect">
            <a:avLst/>
          </a:prstGeom>
          <a:solidFill>
            <a:schemeClr val="accent6">
              <a:lumMod val="40000"/>
              <a:lumOff val="60000"/>
            </a:schemeClr>
          </a:solidFill>
        </p:spPr>
        <p:txBody>
          <a:bodyPr wrap="square" rtlCol="0">
            <a:spAutoFit/>
          </a:bodyPr>
          <a:lstStyle/>
          <a:p>
            <a:r>
              <a:rPr lang="vi-VN" sz="6600" b="1"/>
              <a:t>GÓC CHIA SẺ</a:t>
            </a:r>
            <a:endParaRPr lang="en-US" sz="6600" b="1" dirty="0"/>
          </a:p>
        </p:txBody>
      </p:sp>
      <p:pic>
        <p:nvPicPr>
          <p:cNvPr id="13" name="Picture 6">
            <a:extLst>
              <a:ext uri="{FF2B5EF4-FFF2-40B4-BE49-F238E27FC236}">
                <a16:creationId xmlns:a16="http://schemas.microsoft.com/office/drawing/2014/main" id="{00D5C55A-629F-4923-8D3D-53F39CF1CE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9200" y="8589672"/>
            <a:ext cx="2009105" cy="1914129"/>
          </a:xfrm>
          <a:prstGeom prst="rect">
            <a:avLst/>
          </a:prstGeom>
        </p:spPr>
      </p:pic>
      <p:pic>
        <p:nvPicPr>
          <p:cNvPr id="1026" name="Picture 2" descr="Top 10 bài văn tả bà hay nhất - Toplist.vn">
            <a:extLst>
              <a:ext uri="{FF2B5EF4-FFF2-40B4-BE49-F238E27FC236}">
                <a16:creationId xmlns:a16="http://schemas.microsoft.com/office/drawing/2014/main" id="{2B338F3D-AB20-4A66-9A71-3E1442343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170430"/>
            <a:ext cx="6869061" cy="4551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10 bài văn tả bà hay nhất - Toplist.vn">
            <a:extLst>
              <a:ext uri="{FF2B5EF4-FFF2-40B4-BE49-F238E27FC236}">
                <a16:creationId xmlns:a16="http://schemas.microsoft.com/office/drawing/2014/main" id="{AD4376E2-A819-43ED-A123-597E8BA642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2155113"/>
            <a:ext cx="7620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0FAC0DC-5654-49AF-9D78-AF36D0F58701}"/>
              </a:ext>
            </a:extLst>
          </p:cNvPr>
          <p:cNvSpPr txBox="1"/>
          <p:nvPr/>
        </p:nvSpPr>
        <p:spPr>
          <a:xfrm>
            <a:off x="5562600" y="7395184"/>
            <a:ext cx="10820400" cy="1754326"/>
          </a:xfrm>
          <a:custGeom>
            <a:avLst/>
            <a:gdLst>
              <a:gd name="connsiteX0" fmla="*/ 0 w 10820400"/>
              <a:gd name="connsiteY0" fmla="*/ 0 h 1754326"/>
              <a:gd name="connsiteX1" fmla="*/ 353087 w 10820400"/>
              <a:gd name="connsiteY1" fmla="*/ 0 h 1754326"/>
              <a:gd name="connsiteX2" fmla="*/ 814377 w 10820400"/>
              <a:gd name="connsiteY2" fmla="*/ 0 h 1754326"/>
              <a:gd name="connsiteX3" fmla="*/ 1492076 w 10820400"/>
              <a:gd name="connsiteY3" fmla="*/ 0 h 1754326"/>
              <a:gd name="connsiteX4" fmla="*/ 2277979 w 10820400"/>
              <a:gd name="connsiteY4" fmla="*/ 0 h 1754326"/>
              <a:gd name="connsiteX5" fmla="*/ 2631066 w 10820400"/>
              <a:gd name="connsiteY5" fmla="*/ 0 h 1754326"/>
              <a:gd name="connsiteX6" fmla="*/ 3092356 w 10820400"/>
              <a:gd name="connsiteY6" fmla="*/ 0 h 1754326"/>
              <a:gd name="connsiteX7" fmla="*/ 3878259 w 10820400"/>
              <a:gd name="connsiteY7" fmla="*/ 0 h 1754326"/>
              <a:gd name="connsiteX8" fmla="*/ 4123142 w 10820400"/>
              <a:gd name="connsiteY8" fmla="*/ 0 h 1754326"/>
              <a:gd name="connsiteX9" fmla="*/ 4692637 w 10820400"/>
              <a:gd name="connsiteY9" fmla="*/ 0 h 1754326"/>
              <a:gd name="connsiteX10" fmla="*/ 5478539 w 10820400"/>
              <a:gd name="connsiteY10" fmla="*/ 0 h 1754326"/>
              <a:gd name="connsiteX11" fmla="*/ 6264442 w 10820400"/>
              <a:gd name="connsiteY11" fmla="*/ 0 h 1754326"/>
              <a:gd name="connsiteX12" fmla="*/ 6833937 w 10820400"/>
              <a:gd name="connsiteY12" fmla="*/ 0 h 1754326"/>
              <a:gd name="connsiteX13" fmla="*/ 7619840 w 10820400"/>
              <a:gd name="connsiteY13" fmla="*/ 0 h 1754326"/>
              <a:gd name="connsiteX14" fmla="*/ 8297538 w 10820400"/>
              <a:gd name="connsiteY14" fmla="*/ 0 h 1754326"/>
              <a:gd name="connsiteX15" fmla="*/ 8758829 w 10820400"/>
              <a:gd name="connsiteY15" fmla="*/ 0 h 1754326"/>
              <a:gd name="connsiteX16" fmla="*/ 9220120 w 10820400"/>
              <a:gd name="connsiteY16" fmla="*/ 0 h 1754326"/>
              <a:gd name="connsiteX17" fmla="*/ 9681411 w 10820400"/>
              <a:gd name="connsiteY17" fmla="*/ 0 h 1754326"/>
              <a:gd name="connsiteX18" fmla="*/ 10034497 w 10820400"/>
              <a:gd name="connsiteY18" fmla="*/ 0 h 1754326"/>
              <a:gd name="connsiteX19" fmla="*/ 10820400 w 10820400"/>
              <a:gd name="connsiteY19" fmla="*/ 0 h 1754326"/>
              <a:gd name="connsiteX20" fmla="*/ 10820400 w 10820400"/>
              <a:gd name="connsiteY20" fmla="*/ 549689 h 1754326"/>
              <a:gd name="connsiteX21" fmla="*/ 10820400 w 10820400"/>
              <a:gd name="connsiteY21" fmla="*/ 1134464 h 1754326"/>
              <a:gd name="connsiteX22" fmla="*/ 10820400 w 10820400"/>
              <a:gd name="connsiteY22" fmla="*/ 1754326 h 1754326"/>
              <a:gd name="connsiteX23" fmla="*/ 10142701 w 10820400"/>
              <a:gd name="connsiteY23" fmla="*/ 1754326 h 1754326"/>
              <a:gd name="connsiteX24" fmla="*/ 9681411 w 10820400"/>
              <a:gd name="connsiteY24" fmla="*/ 1754326 h 1754326"/>
              <a:gd name="connsiteX25" fmla="*/ 8895508 w 10820400"/>
              <a:gd name="connsiteY25" fmla="*/ 1754326 h 1754326"/>
              <a:gd name="connsiteX26" fmla="*/ 8326013 w 10820400"/>
              <a:gd name="connsiteY26" fmla="*/ 1754326 h 1754326"/>
              <a:gd name="connsiteX27" fmla="*/ 7756518 w 10820400"/>
              <a:gd name="connsiteY27" fmla="*/ 1754326 h 1754326"/>
              <a:gd name="connsiteX28" fmla="*/ 7403432 w 10820400"/>
              <a:gd name="connsiteY28" fmla="*/ 1754326 h 1754326"/>
              <a:gd name="connsiteX29" fmla="*/ 6833937 w 10820400"/>
              <a:gd name="connsiteY29" fmla="*/ 1754326 h 1754326"/>
              <a:gd name="connsiteX30" fmla="*/ 6372646 w 10820400"/>
              <a:gd name="connsiteY30" fmla="*/ 1754326 h 1754326"/>
              <a:gd name="connsiteX31" fmla="*/ 5803151 w 10820400"/>
              <a:gd name="connsiteY31" fmla="*/ 1754326 h 1754326"/>
              <a:gd name="connsiteX32" fmla="*/ 5017249 w 10820400"/>
              <a:gd name="connsiteY32" fmla="*/ 1754326 h 1754326"/>
              <a:gd name="connsiteX33" fmla="*/ 4555958 w 10820400"/>
              <a:gd name="connsiteY33" fmla="*/ 1754326 h 1754326"/>
              <a:gd name="connsiteX34" fmla="*/ 4311075 w 10820400"/>
              <a:gd name="connsiteY34" fmla="*/ 1754326 h 1754326"/>
              <a:gd name="connsiteX35" fmla="*/ 3741580 w 10820400"/>
              <a:gd name="connsiteY35" fmla="*/ 1754326 h 1754326"/>
              <a:gd name="connsiteX36" fmla="*/ 2955678 w 10820400"/>
              <a:gd name="connsiteY36" fmla="*/ 1754326 h 1754326"/>
              <a:gd name="connsiteX37" fmla="*/ 2277979 w 10820400"/>
              <a:gd name="connsiteY37" fmla="*/ 1754326 h 1754326"/>
              <a:gd name="connsiteX38" fmla="*/ 1492076 w 10820400"/>
              <a:gd name="connsiteY38" fmla="*/ 1754326 h 1754326"/>
              <a:gd name="connsiteX39" fmla="*/ 1247193 w 10820400"/>
              <a:gd name="connsiteY39" fmla="*/ 1754326 h 1754326"/>
              <a:gd name="connsiteX40" fmla="*/ 1002311 w 10820400"/>
              <a:gd name="connsiteY40" fmla="*/ 1754326 h 1754326"/>
              <a:gd name="connsiteX41" fmla="*/ 0 w 10820400"/>
              <a:gd name="connsiteY41" fmla="*/ 1754326 h 1754326"/>
              <a:gd name="connsiteX42" fmla="*/ 0 w 10820400"/>
              <a:gd name="connsiteY42" fmla="*/ 1152007 h 1754326"/>
              <a:gd name="connsiteX43" fmla="*/ 0 w 10820400"/>
              <a:gd name="connsiteY43" fmla="*/ 619862 h 1754326"/>
              <a:gd name="connsiteX44" fmla="*/ 0 w 10820400"/>
              <a:gd name="connsiteY4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820400" h="1754326" extrusionOk="0">
                <a:moveTo>
                  <a:pt x="0" y="0"/>
                </a:moveTo>
                <a:cubicBezTo>
                  <a:pt x="91969" y="-35570"/>
                  <a:pt x="242759" y="5078"/>
                  <a:pt x="353087" y="0"/>
                </a:cubicBezTo>
                <a:cubicBezTo>
                  <a:pt x="463415" y="-5078"/>
                  <a:pt x="678936" y="36946"/>
                  <a:pt x="814377" y="0"/>
                </a:cubicBezTo>
                <a:cubicBezTo>
                  <a:pt x="949818" y="-36946"/>
                  <a:pt x="1213590" y="59088"/>
                  <a:pt x="1492076" y="0"/>
                </a:cubicBezTo>
                <a:cubicBezTo>
                  <a:pt x="1770562" y="-59088"/>
                  <a:pt x="1975453" y="37481"/>
                  <a:pt x="2277979" y="0"/>
                </a:cubicBezTo>
                <a:cubicBezTo>
                  <a:pt x="2580505" y="-37481"/>
                  <a:pt x="2504008" y="31512"/>
                  <a:pt x="2631066" y="0"/>
                </a:cubicBezTo>
                <a:cubicBezTo>
                  <a:pt x="2758124" y="-31512"/>
                  <a:pt x="2984683" y="8749"/>
                  <a:pt x="3092356" y="0"/>
                </a:cubicBezTo>
                <a:cubicBezTo>
                  <a:pt x="3200029" y="-8749"/>
                  <a:pt x="3527089" y="67272"/>
                  <a:pt x="3878259" y="0"/>
                </a:cubicBezTo>
                <a:cubicBezTo>
                  <a:pt x="4229429" y="-67272"/>
                  <a:pt x="4061761" y="11975"/>
                  <a:pt x="4123142" y="0"/>
                </a:cubicBezTo>
                <a:cubicBezTo>
                  <a:pt x="4184523" y="-11975"/>
                  <a:pt x="4521924" y="1449"/>
                  <a:pt x="4692637" y="0"/>
                </a:cubicBezTo>
                <a:cubicBezTo>
                  <a:pt x="4863350" y="-1449"/>
                  <a:pt x="5113140" y="6572"/>
                  <a:pt x="5478539" y="0"/>
                </a:cubicBezTo>
                <a:cubicBezTo>
                  <a:pt x="5843938" y="-6572"/>
                  <a:pt x="6035361" y="54059"/>
                  <a:pt x="6264442" y="0"/>
                </a:cubicBezTo>
                <a:cubicBezTo>
                  <a:pt x="6493523" y="-54059"/>
                  <a:pt x="6620501" y="57953"/>
                  <a:pt x="6833937" y="0"/>
                </a:cubicBezTo>
                <a:cubicBezTo>
                  <a:pt x="7047373" y="-57953"/>
                  <a:pt x="7413025" y="905"/>
                  <a:pt x="7619840" y="0"/>
                </a:cubicBezTo>
                <a:cubicBezTo>
                  <a:pt x="7826655" y="-905"/>
                  <a:pt x="7961635" y="28060"/>
                  <a:pt x="8297538" y="0"/>
                </a:cubicBezTo>
                <a:cubicBezTo>
                  <a:pt x="8633441" y="-28060"/>
                  <a:pt x="8552742" y="51097"/>
                  <a:pt x="8758829" y="0"/>
                </a:cubicBezTo>
                <a:cubicBezTo>
                  <a:pt x="8964916" y="-51097"/>
                  <a:pt x="9095612" y="39792"/>
                  <a:pt x="9220120" y="0"/>
                </a:cubicBezTo>
                <a:cubicBezTo>
                  <a:pt x="9344628" y="-39792"/>
                  <a:pt x="9551149" y="19274"/>
                  <a:pt x="9681411" y="0"/>
                </a:cubicBezTo>
                <a:cubicBezTo>
                  <a:pt x="9811673" y="-19274"/>
                  <a:pt x="9915596" y="28183"/>
                  <a:pt x="10034497" y="0"/>
                </a:cubicBezTo>
                <a:cubicBezTo>
                  <a:pt x="10153398" y="-28183"/>
                  <a:pt x="10610111" y="64672"/>
                  <a:pt x="10820400" y="0"/>
                </a:cubicBezTo>
                <a:cubicBezTo>
                  <a:pt x="10835070" y="233482"/>
                  <a:pt x="10813155" y="388988"/>
                  <a:pt x="10820400" y="549689"/>
                </a:cubicBezTo>
                <a:cubicBezTo>
                  <a:pt x="10827645" y="710390"/>
                  <a:pt x="10818771" y="971378"/>
                  <a:pt x="10820400" y="1134464"/>
                </a:cubicBezTo>
                <a:cubicBezTo>
                  <a:pt x="10822029" y="1297551"/>
                  <a:pt x="10787662" y="1545603"/>
                  <a:pt x="10820400" y="1754326"/>
                </a:cubicBezTo>
                <a:cubicBezTo>
                  <a:pt x="10562949" y="1761498"/>
                  <a:pt x="10421071" y="1746108"/>
                  <a:pt x="10142701" y="1754326"/>
                </a:cubicBezTo>
                <a:cubicBezTo>
                  <a:pt x="9864331" y="1762544"/>
                  <a:pt x="9895927" y="1735324"/>
                  <a:pt x="9681411" y="1754326"/>
                </a:cubicBezTo>
                <a:cubicBezTo>
                  <a:pt x="9466895" y="1773328"/>
                  <a:pt x="9273833" y="1692439"/>
                  <a:pt x="8895508" y="1754326"/>
                </a:cubicBezTo>
                <a:cubicBezTo>
                  <a:pt x="8517183" y="1816213"/>
                  <a:pt x="8585241" y="1694850"/>
                  <a:pt x="8326013" y="1754326"/>
                </a:cubicBezTo>
                <a:cubicBezTo>
                  <a:pt x="8066786" y="1813802"/>
                  <a:pt x="7893585" y="1691579"/>
                  <a:pt x="7756518" y="1754326"/>
                </a:cubicBezTo>
                <a:cubicBezTo>
                  <a:pt x="7619451" y="1817073"/>
                  <a:pt x="7484194" y="1750594"/>
                  <a:pt x="7403432" y="1754326"/>
                </a:cubicBezTo>
                <a:cubicBezTo>
                  <a:pt x="7322670" y="1758058"/>
                  <a:pt x="7097541" y="1742223"/>
                  <a:pt x="6833937" y="1754326"/>
                </a:cubicBezTo>
                <a:cubicBezTo>
                  <a:pt x="6570334" y="1766429"/>
                  <a:pt x="6529262" y="1702176"/>
                  <a:pt x="6372646" y="1754326"/>
                </a:cubicBezTo>
                <a:cubicBezTo>
                  <a:pt x="6216030" y="1806476"/>
                  <a:pt x="5930573" y="1701359"/>
                  <a:pt x="5803151" y="1754326"/>
                </a:cubicBezTo>
                <a:cubicBezTo>
                  <a:pt x="5675729" y="1807293"/>
                  <a:pt x="5281760" y="1730361"/>
                  <a:pt x="5017249" y="1754326"/>
                </a:cubicBezTo>
                <a:cubicBezTo>
                  <a:pt x="4752738" y="1778291"/>
                  <a:pt x="4682003" y="1699098"/>
                  <a:pt x="4555958" y="1754326"/>
                </a:cubicBezTo>
                <a:cubicBezTo>
                  <a:pt x="4429913" y="1809554"/>
                  <a:pt x="4404391" y="1733132"/>
                  <a:pt x="4311075" y="1754326"/>
                </a:cubicBezTo>
                <a:cubicBezTo>
                  <a:pt x="4217759" y="1775520"/>
                  <a:pt x="3860713" y="1740906"/>
                  <a:pt x="3741580" y="1754326"/>
                </a:cubicBezTo>
                <a:cubicBezTo>
                  <a:pt x="3622447" y="1767746"/>
                  <a:pt x="3336692" y="1721517"/>
                  <a:pt x="2955678" y="1754326"/>
                </a:cubicBezTo>
                <a:cubicBezTo>
                  <a:pt x="2574664" y="1787135"/>
                  <a:pt x="2488747" y="1710589"/>
                  <a:pt x="2277979" y="1754326"/>
                </a:cubicBezTo>
                <a:cubicBezTo>
                  <a:pt x="2067211" y="1798063"/>
                  <a:pt x="1774471" y="1683113"/>
                  <a:pt x="1492076" y="1754326"/>
                </a:cubicBezTo>
                <a:cubicBezTo>
                  <a:pt x="1209681" y="1825539"/>
                  <a:pt x="1304561" y="1736250"/>
                  <a:pt x="1247193" y="1754326"/>
                </a:cubicBezTo>
                <a:cubicBezTo>
                  <a:pt x="1189825" y="1772402"/>
                  <a:pt x="1116957" y="1745295"/>
                  <a:pt x="1002311" y="1754326"/>
                </a:cubicBezTo>
                <a:cubicBezTo>
                  <a:pt x="887665" y="1763357"/>
                  <a:pt x="327429" y="1638575"/>
                  <a:pt x="0" y="1754326"/>
                </a:cubicBezTo>
                <a:cubicBezTo>
                  <a:pt x="-5734" y="1456652"/>
                  <a:pt x="48174" y="1325522"/>
                  <a:pt x="0" y="1152007"/>
                </a:cubicBezTo>
                <a:cubicBezTo>
                  <a:pt x="-48174" y="978492"/>
                  <a:pt x="7143" y="754937"/>
                  <a:pt x="0" y="619862"/>
                </a:cubicBezTo>
                <a:cubicBezTo>
                  <a:pt x="-7143" y="484787"/>
                  <a:pt x="6879" y="187863"/>
                  <a:pt x="0" y="0"/>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sd="4074611293">
                  <a:prstGeom prst="rect">
                    <a:avLst/>
                  </a:prstGeom>
                  <ask:type>
                    <ask:lineSketchScribble/>
                  </ask:type>
                </ask:lineSketchStyleProps>
              </a:ext>
            </a:extLst>
          </a:ln>
        </p:spPr>
        <p:txBody>
          <a:bodyPr wrap="square" rtlCol="0">
            <a:spAutoFit/>
          </a:bodyPr>
          <a:lstStyle/>
          <a:p>
            <a:pPr algn="ctr"/>
            <a:r>
              <a:rPr lang="vi-VN" sz="3600" b="1" dirty="0"/>
              <a:t>Những hình ảnh sau gợi cho em suy nghĩ đến ai? Hãy chia sẻ một kỉ niệm hoặc ấn tượng của em về người đó.</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3" name="TextBox 2">
            <a:extLst>
              <a:ext uri="{FF2B5EF4-FFF2-40B4-BE49-F238E27FC236}">
                <a16:creationId xmlns:a16="http://schemas.microsoft.com/office/drawing/2014/main" id="{BD7B7E09-E48C-446D-AB5F-55147E10ED29}"/>
              </a:ext>
            </a:extLst>
          </p:cNvPr>
          <p:cNvSpPr txBox="1"/>
          <p:nvPr/>
        </p:nvSpPr>
        <p:spPr>
          <a:xfrm>
            <a:off x="889000" y="1511659"/>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gắn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liền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với</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ngọn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lửa</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a:solidFill>
                  <a:srgbClr val="002060"/>
                </a:solidFill>
                <a:latin typeface="Arial" panose="020B0604020202020204" pitchFamily="34" charset="0"/>
                <a:cs typeface="Arial" panose="020B0604020202020204" pitchFamily="34" charset="0"/>
              </a:rPr>
              <a:t>(</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5)</a:t>
            </a:r>
          </a:p>
        </p:txBody>
      </p:sp>
      <p:sp>
        <p:nvSpPr>
          <p:cNvPr id="2" name="Rectangle: Rounded Corners 1">
            <a:extLst>
              <a:ext uri="{FF2B5EF4-FFF2-40B4-BE49-F238E27FC236}">
                <a16:creationId xmlns:a16="http://schemas.microsoft.com/office/drawing/2014/main" id="{C551D474-9139-4BEE-917B-14FB82589F7E}"/>
              </a:ext>
            </a:extLst>
          </p:cNvPr>
          <p:cNvSpPr/>
          <p:nvPr/>
        </p:nvSpPr>
        <p:spPr>
          <a:xfrm>
            <a:off x="1257300" y="2814803"/>
            <a:ext cx="16002000" cy="5513633"/>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dirty="0">
                <a:solidFill>
                  <a:srgbClr val="002060"/>
                </a:solidFill>
                <a:latin typeface="Arial" panose="020B0604020202020204" pitchFamily="34" charset="0"/>
                <a:cs typeface="Arial" panose="020B0604020202020204" pitchFamily="34" charset="0"/>
              </a:rPr>
              <a:t>HOẠT ĐỘNG CÁ NHÂN</a:t>
            </a:r>
          </a:p>
          <a:p>
            <a:pPr algn="ctr" rtl="0"/>
            <a:endParaRPr lang="en-US" sz="4400" b="1" i="0" u="none" strike="noStrike" kern="1200" baseline="0" dirty="0">
              <a:solidFill>
                <a:srgbClr val="002060"/>
              </a:solidFill>
              <a:latin typeface="Arial" panose="020B0604020202020204" pitchFamily="34" charset="0"/>
              <a:cs typeface="Arial" panose="020B0604020202020204" pitchFamily="34" charset="0"/>
            </a:endParaRPr>
          </a:p>
          <a:p>
            <a:pPr algn="just" rtl="0"/>
            <a:r>
              <a:rPr lang="vi-VN" sz="3600" b="0" i="0" u="none" strike="noStrike" kern="1200" baseline="0" dirty="0">
                <a:solidFill>
                  <a:srgbClr val="002060"/>
                </a:solidFill>
                <a:latin typeface="Arial" panose="020B0604020202020204" pitchFamily="34" charset="0"/>
                <a:cs typeface="Arial" panose="020B0604020202020204" pitchFamily="34" charset="0"/>
              </a:rPr>
              <a:t>Đọc khổ 5 và cho biết: Từ hình ảnh </a:t>
            </a:r>
            <a:r>
              <a:rPr lang="vi-VN" sz="3600" b="1" i="1" u="sng" strike="noStrike" kern="1200" baseline="0" dirty="0">
                <a:solidFill>
                  <a:srgbClr val="002060"/>
                </a:solidFill>
                <a:latin typeface="Arial" panose="020B0604020202020204" pitchFamily="34" charset="0"/>
                <a:cs typeface="Arial" panose="020B0604020202020204" pitchFamily="34" charset="0"/>
              </a:rPr>
              <a:t>Bếp lửa</a:t>
            </a:r>
            <a:r>
              <a:rPr lang="vi-VN" sz="3600" b="0" i="0" u="none" strike="noStrike" kern="1200" baseline="0" dirty="0">
                <a:solidFill>
                  <a:srgbClr val="002060"/>
                </a:solidFill>
                <a:latin typeface="Arial" panose="020B0604020202020204" pitchFamily="34" charset="0"/>
                <a:cs typeface="Arial" panose="020B0604020202020204" pitchFamily="34" charset="0"/>
              </a:rPr>
              <a:t> ở khổ đầu, đoạn cuối của dòng hồi tưởng về kỉ niệm tuổi thơ sống bên bà với hình ảnh </a:t>
            </a:r>
            <a:r>
              <a:rPr lang="vi-VN" sz="3600" b="1" i="1" u="sng" strike="noStrike" kern="1200" baseline="0" dirty="0">
                <a:solidFill>
                  <a:srgbClr val="002060"/>
                </a:solidFill>
                <a:latin typeface="Arial" panose="020B0604020202020204" pitchFamily="34" charset="0"/>
                <a:cs typeface="Arial" panose="020B0604020202020204" pitchFamily="34" charset="0"/>
              </a:rPr>
              <a:t>ngọn lửa</a:t>
            </a:r>
            <a:endParaRPr lang="en-US" sz="3600" dirty="0">
              <a:solidFill>
                <a:srgbClr val="002060"/>
              </a:solidFill>
              <a:latin typeface="Arial" panose="020B0604020202020204" pitchFamily="34" charset="0"/>
              <a:cs typeface="Arial" panose="020B0604020202020204" pitchFamily="34" charset="0"/>
            </a:endParaRPr>
          </a:p>
          <a:p>
            <a:pPr lvl="8" algn="just"/>
            <a:r>
              <a:rPr lang="vi-VN" sz="3600" b="0" i="0" u="none" strike="noStrike" kern="1200" baseline="0" dirty="0">
                <a:solidFill>
                  <a:srgbClr val="002060"/>
                </a:solidFill>
                <a:latin typeface="Arial" panose="020B0604020202020204" pitchFamily="34" charset="0"/>
                <a:cs typeface="Arial" panose="020B0604020202020204" pitchFamily="34" charset="0"/>
              </a:rPr>
              <a:t>“Một ngọn lửa, lòng bà luôn ủ sẵn                             </a:t>
            </a:r>
            <a:endParaRPr lang="en-US" sz="3600" b="0" i="0" u="none" strike="noStrike" kern="1200" baseline="0" dirty="0">
              <a:solidFill>
                <a:srgbClr val="002060"/>
              </a:solidFill>
              <a:latin typeface="Arial" panose="020B0604020202020204" pitchFamily="34" charset="0"/>
              <a:cs typeface="Arial" panose="020B0604020202020204" pitchFamily="34" charset="0"/>
            </a:endParaRPr>
          </a:p>
          <a:p>
            <a:pPr algn="ctr" rtl="0"/>
            <a:r>
              <a:rPr lang="vi-VN" sz="3600" b="0" i="0" u="none" strike="noStrike" kern="1200" baseline="0" dirty="0">
                <a:solidFill>
                  <a:srgbClr val="002060"/>
                </a:solidFill>
                <a:latin typeface="Arial" panose="020B0604020202020204" pitchFamily="34" charset="0"/>
                <a:cs typeface="Arial" panose="020B0604020202020204" pitchFamily="34" charset="0"/>
              </a:rPr>
              <a:t>Một ngọn lửa chứa niềm tin dai dẳng”.</a:t>
            </a:r>
            <a:endParaRPr lang="en-US" sz="3600" dirty="0">
              <a:solidFill>
                <a:srgbClr val="002060"/>
              </a:solidFill>
              <a:latin typeface="Arial" panose="020B0604020202020204" pitchFamily="34" charset="0"/>
              <a:cs typeface="Arial" panose="020B0604020202020204" pitchFamily="34" charset="0"/>
            </a:endParaRPr>
          </a:p>
          <a:p>
            <a:pPr rtl="0"/>
            <a:r>
              <a:rPr lang="en-US" sz="3600" b="0" i="0" u="none" strike="noStrike" kern="1200" baseline="0" dirty="0" err="1">
                <a:solidFill>
                  <a:srgbClr val="002060"/>
                </a:solidFill>
                <a:latin typeface="Arial" panose="020B0604020202020204" pitchFamily="34" charset="0"/>
                <a:cs typeface="Arial" panose="020B0604020202020204" pitchFamily="34" charset="0"/>
              </a:rPr>
              <a:t>Vậy</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hình</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ảnh</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1" i="1" u="sng" strike="noStrike" kern="1200" baseline="0" dirty="0" err="1">
                <a:solidFill>
                  <a:srgbClr val="002060"/>
                </a:solidFill>
                <a:latin typeface="Arial" panose="020B0604020202020204" pitchFamily="34" charset="0"/>
                <a:cs typeface="Arial" panose="020B0604020202020204" pitchFamily="34" charset="0"/>
              </a:rPr>
              <a:t>ngọn</a:t>
            </a:r>
            <a:r>
              <a:rPr lang="en-US" sz="3600" b="1" i="1" u="sng" strike="noStrike" kern="1200" baseline="0" dirty="0">
                <a:solidFill>
                  <a:srgbClr val="002060"/>
                </a:solidFill>
                <a:latin typeface="Arial" panose="020B0604020202020204" pitchFamily="34" charset="0"/>
                <a:cs typeface="Arial" panose="020B0604020202020204" pitchFamily="34" charset="0"/>
              </a:rPr>
              <a:t> </a:t>
            </a:r>
            <a:r>
              <a:rPr lang="en-US" sz="3600" b="1" i="1" u="sng" strike="noStrike" kern="1200" baseline="0" dirty="0" err="1">
                <a:solidFill>
                  <a:srgbClr val="002060"/>
                </a:solidFill>
                <a:latin typeface="Arial" panose="020B0604020202020204" pitchFamily="34" charset="0"/>
                <a:cs typeface="Arial" panose="020B0604020202020204" pitchFamily="34" charset="0"/>
              </a:rPr>
              <a:t>lửa</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có</a:t>
            </a:r>
            <a:r>
              <a:rPr lang="en-US" sz="3600" b="0" i="0" u="none" strike="noStrike" kern="1200" baseline="0" dirty="0">
                <a:solidFill>
                  <a:srgbClr val="002060"/>
                </a:solidFill>
                <a:latin typeface="Arial" panose="020B0604020202020204" pitchFamily="34" charset="0"/>
                <a:cs typeface="Arial" panose="020B0604020202020204" pitchFamily="34" charset="0"/>
              </a:rPr>
              <a:t> ý </a:t>
            </a:r>
            <a:r>
              <a:rPr lang="en-US" sz="3600" b="0" i="0" u="none" strike="noStrike" kern="1200" baseline="0" dirty="0" err="1">
                <a:solidFill>
                  <a:srgbClr val="002060"/>
                </a:solidFill>
                <a:latin typeface="Arial" panose="020B0604020202020204" pitchFamily="34" charset="0"/>
                <a:cs typeface="Arial" panose="020B0604020202020204" pitchFamily="34" charset="0"/>
              </a:rPr>
              <a:t>nghĩa</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gì</a:t>
            </a:r>
            <a:r>
              <a:rPr lang="en-US" sz="3600" b="0" i="0" u="none" strike="noStrike" kern="1200" baseline="0" dirty="0">
                <a:solidFill>
                  <a:srgbClr val="002060"/>
                </a:solidFill>
                <a:latin typeface="Arial" panose="020B0604020202020204" pitchFamily="34" charset="0"/>
                <a:cs typeface="Arial" panose="020B0604020202020204" pitchFamily="34" charset="0"/>
              </a:rPr>
              <a:t>?</a:t>
            </a:r>
            <a:endParaRPr lang="vi-VN" sz="3600" b="0" i="0" u="none" strike="noStrike" kern="1200" baseline="0" dirty="0">
              <a:solidFill>
                <a:srgbClr val="002060"/>
              </a:solidFill>
              <a:latin typeface="Arial" panose="020B0604020202020204" pitchFamily="34" charset="0"/>
              <a:cs typeface="Arial" panose="020B0604020202020204" pitchFamily="34" charset="0"/>
            </a:endParaRPr>
          </a:p>
        </p:txBody>
      </p:sp>
      <p:sp>
        <p:nvSpPr>
          <p:cNvPr id="6" name="Text Box 29">
            <a:extLst>
              <a:ext uri="{FF2B5EF4-FFF2-40B4-BE49-F238E27FC236}">
                <a16:creationId xmlns:a16="http://schemas.microsoft.com/office/drawing/2014/main" id="{D101A967-DDBD-40EA-BFFE-F61C0F98B6E6}"/>
              </a:ext>
            </a:extLst>
          </p:cNvPr>
          <p:cNvSpPr txBox="1">
            <a:spLocks noChangeArrowheads="1"/>
          </p:cNvSpPr>
          <p:nvPr/>
        </p:nvSpPr>
        <p:spPr bwMode="auto">
          <a:xfrm>
            <a:off x="889000" y="2417964"/>
            <a:ext cx="162306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FontTx/>
              <a:buChar char="-"/>
            </a:pPr>
            <a:r>
              <a:rPr lang="vi-VN" sz="3200" dirty="0">
                <a:solidFill>
                  <a:srgbClr val="002060"/>
                </a:solidFill>
              </a:rPr>
              <a:t>Từ hình ảnh bếp lửa cụ thể, tĩnh tại, khách quan </a:t>
            </a:r>
            <a:endParaRPr lang="en-US" sz="3200" dirty="0">
              <a:solidFill>
                <a:srgbClr val="002060"/>
              </a:solidFill>
            </a:endParaRPr>
          </a:p>
          <a:p>
            <a:pPr marL="571500" indent="-571500">
              <a:buFont typeface="Wingdings" panose="05000000000000000000" pitchFamily="2" charset="2"/>
              <a:buChar char="à"/>
            </a:pPr>
            <a:r>
              <a:rPr lang="vi-VN" sz="3200" dirty="0">
                <a:solidFill>
                  <a:srgbClr val="002060"/>
                </a:solidFill>
              </a:rPr>
              <a:t>Ngọn lửa trừu tượng chủ quan, ý tứ sâu xa:                                           </a:t>
            </a:r>
            <a:endParaRPr lang="en-US" sz="3200" dirty="0">
              <a:solidFill>
                <a:srgbClr val="002060"/>
              </a:solidFill>
            </a:endParaRPr>
          </a:p>
          <a:p>
            <a:pPr marL="571500" indent="-571500">
              <a:buFont typeface="Wingdings" panose="05000000000000000000" pitchFamily="2" charset="2"/>
              <a:buChar char="à"/>
            </a:pPr>
            <a:r>
              <a:rPr lang="vi-VN" sz="3200" dirty="0">
                <a:solidFill>
                  <a:srgbClr val="002060"/>
                </a:solidFill>
              </a:rPr>
              <a:t>Ngọn lửa trường tồn bất diệt của tình bà cháu gắn với tinh yêu nước, tin tưởng vào kháng chiến.                                           </a:t>
            </a:r>
            <a:endParaRPr lang="en-US" sz="3200" dirty="0">
              <a:solidFill>
                <a:srgbClr val="002060"/>
              </a:solidFill>
            </a:endParaRPr>
          </a:p>
          <a:p>
            <a:r>
              <a:rPr lang="en-US" sz="3200" b="1" dirty="0">
                <a:solidFill>
                  <a:srgbClr val="002060"/>
                </a:solidFill>
                <a:sym typeface="Wingdings" panose="05000000000000000000" pitchFamily="2" charset="2"/>
              </a:rPr>
              <a:t></a:t>
            </a:r>
            <a:r>
              <a:rPr lang="vi-VN" sz="3200" b="1" dirty="0">
                <a:solidFill>
                  <a:srgbClr val="002060"/>
                </a:solidFill>
              </a:rPr>
              <a:t> Bà không chỉ là người nhóm lửa mà còn là người giữ lửa - ngọn lửa của niềm tin ấm nóng, toả sáng.</a:t>
            </a:r>
          </a:p>
        </p:txBody>
      </p:sp>
      <p:pic>
        <p:nvPicPr>
          <p:cNvPr id="7" name="Picture 18">
            <a:extLst>
              <a:ext uri="{FF2B5EF4-FFF2-40B4-BE49-F238E27FC236}">
                <a16:creationId xmlns:a16="http://schemas.microsoft.com/office/drawing/2014/main" id="{6FBCC529-3E07-47E5-825C-7ACFB22AE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804651"/>
            <a:ext cx="8001000" cy="4549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44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2"/>
                                        </p:tgtEl>
                                      </p:cBhvr>
                                    </p:animEffect>
                                    <p:anim calcmode="lin" valueType="num">
                                      <p:cBhvr>
                                        <p:cTn id="20" dur="1000"/>
                                        <p:tgtEl>
                                          <p:spTgt spid="2"/>
                                        </p:tgtEl>
                                        <p:attrNameLst>
                                          <p:attrName>ppt_x</p:attrName>
                                        </p:attrNameLst>
                                      </p:cBhvr>
                                      <p:tavLst>
                                        <p:tav tm="0">
                                          <p:val>
                                            <p:strVal val="ppt_x"/>
                                          </p:val>
                                        </p:tav>
                                        <p:tav tm="100000">
                                          <p:val>
                                            <p:strVal val="ppt_x"/>
                                          </p:val>
                                        </p:tav>
                                      </p:tavLst>
                                    </p:anim>
                                    <p:anim calcmode="lin" valueType="num">
                                      <p:cBhvr>
                                        <p:cTn id="21" dur="1000"/>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id="{4F4B9ABB-AC72-4FF9-A90B-E85886B6BE08}"/>
              </a:ext>
            </a:extLst>
          </p:cNvPr>
          <p:cNvSpPr txBox="1"/>
          <p:nvPr/>
        </p:nvSpPr>
        <p:spPr>
          <a:xfrm>
            <a:off x="685800" y="800100"/>
            <a:ext cx="15087600" cy="769441"/>
          </a:xfrm>
          <a:prstGeom prst="rect">
            <a:avLst/>
          </a:prstGeom>
          <a:solidFill>
            <a:schemeClr val="accent6">
              <a:lumMod val="75000"/>
            </a:schemeClr>
          </a:solidFill>
        </p:spPr>
        <p:txBody>
          <a:bodyPr wrap="square">
            <a:spAutoFit/>
          </a:bodyPr>
          <a:lstStyle/>
          <a:p>
            <a:pPr rtl="0"/>
            <a:r>
              <a:rPr lang="en-US" sz="4400" b="1" i="0" u="none" strike="noStrike" kern="1200" baseline="0" dirty="0">
                <a:solidFill>
                  <a:schemeClr val="bg1"/>
                </a:solidFill>
                <a:latin typeface="Arial" panose="020B0604020202020204" pitchFamily="34" charset="0"/>
                <a:cs typeface="Arial" panose="020B0604020202020204" pitchFamily="34" charset="0"/>
              </a:rPr>
              <a:t>c.</a:t>
            </a:r>
            <a:r>
              <a:rPr lang="vi-VN" sz="4400" b="1" i="0" u="none" strike="noStrike" kern="1200" baseline="0" dirty="0">
                <a:solidFill>
                  <a:schemeClr val="bg1"/>
                </a:solidFill>
                <a:latin typeface="Arial" panose="020B0604020202020204" pitchFamily="34" charset="0"/>
                <a:cs typeface="Arial" panose="020B0604020202020204" pitchFamily="34" charset="0"/>
              </a:rPr>
              <a:t>Những suy ngẫm và cảm nhận của người cháu về bà </a:t>
            </a:r>
          </a:p>
        </p:txBody>
      </p:sp>
      <p:sp>
        <p:nvSpPr>
          <p:cNvPr id="5" name="Rectangle 15">
            <a:extLst>
              <a:ext uri="{FF2B5EF4-FFF2-40B4-BE49-F238E27FC236}">
                <a16:creationId xmlns:a16="http://schemas.microsoft.com/office/drawing/2014/main" id="{D6455F00-EBFF-4F43-8F04-89114429AD33}"/>
              </a:ext>
            </a:extLst>
          </p:cNvPr>
          <p:cNvSpPr>
            <a:spLocks noChangeArrowheads="1"/>
          </p:cNvSpPr>
          <p:nvPr/>
        </p:nvSpPr>
        <p:spPr bwMode="auto">
          <a:xfrm>
            <a:off x="3581400" y="2095500"/>
            <a:ext cx="8382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200" i="1" dirty="0">
                <a:solidFill>
                  <a:srgbClr val="002060"/>
                </a:solidFill>
                <a:latin typeface="Arial" panose="020B0604020202020204" pitchFamily="34" charset="0"/>
                <a:cs typeface="Arial" panose="020B0604020202020204" pitchFamily="34" charset="0"/>
              </a:rPr>
              <a:t>Lận đận đời bà biết mấy nắng mưa</a:t>
            </a:r>
          </a:p>
          <a:p>
            <a:r>
              <a:rPr lang="en-US" sz="3200" i="1" dirty="0" err="1">
                <a:solidFill>
                  <a:srgbClr val="002060"/>
                </a:solidFill>
                <a:latin typeface="Arial" panose="020B0604020202020204" pitchFamily="34" charset="0"/>
                <a:cs typeface="Arial" panose="020B0604020202020204" pitchFamily="34" charset="0"/>
              </a:rPr>
              <a:t>Mấy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chục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tận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bây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Bà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vẫn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giữ</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sớm</a:t>
            </a:r>
            <a:endParaRPr lang="en-US" sz="3200" i="1" dirty="0">
              <a:solidFill>
                <a:srgbClr val="002060"/>
              </a:solidFill>
              <a:latin typeface="Arial" panose="020B0604020202020204" pitchFamily="34" charset="0"/>
              <a:cs typeface="Arial" panose="020B0604020202020204" pitchFamily="34" charset="0"/>
            </a:endParaRPr>
          </a:p>
          <a:p>
            <a:r>
              <a:rPr lang="vi-VN" sz="3200" i="1" dirty="0">
                <a:solidFill>
                  <a:srgbClr val="002060"/>
                </a:solidFill>
                <a:latin typeface="Arial" panose="020B0604020202020204" pitchFamily="34" charset="0"/>
                <a:cs typeface="Arial" panose="020B0604020202020204" pitchFamily="34" charset="0"/>
              </a:rPr>
              <a:t>Nhóm bếp lửa ấp iu nồng đượm</a:t>
            </a:r>
          </a:p>
          <a:p>
            <a:r>
              <a:rPr lang="vi-VN" sz="3200" i="1" dirty="0">
                <a:solidFill>
                  <a:srgbClr val="002060"/>
                </a:solidFill>
                <a:latin typeface="Arial" panose="020B0604020202020204" pitchFamily="34" charset="0"/>
                <a:cs typeface="Arial" panose="020B0604020202020204" pitchFamily="34" charset="0"/>
              </a:rPr>
              <a:t>Nhóm niềm yêu thương, khoai sắn ngọt bùi</a:t>
            </a: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gạo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mới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sẻ</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chung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vui</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những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tâm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tình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nhỏ</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kì</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bếp</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lửa</a:t>
            </a:r>
            <a:r>
              <a:rPr lang="en-US" sz="3200" i="1" dirty="0">
                <a:solidFill>
                  <a:srgbClr val="002060"/>
                </a:solidFill>
                <a:latin typeface="Arial" panose="020B0604020202020204" pitchFamily="34" charset="0"/>
                <a:cs typeface="Arial" panose="020B0604020202020204" pitchFamily="34" charset="0"/>
              </a:rPr>
              <a:t>!</a:t>
            </a:r>
          </a:p>
        </p:txBody>
      </p:sp>
      <p:graphicFrame>
        <p:nvGraphicFramePr>
          <p:cNvPr id="3" name="Diagram 2">
            <a:extLst>
              <a:ext uri="{FF2B5EF4-FFF2-40B4-BE49-F238E27FC236}">
                <a16:creationId xmlns:a16="http://schemas.microsoft.com/office/drawing/2014/main" id="{0B23B99E-1817-416A-98F3-C5FE372508EC}"/>
              </a:ext>
            </a:extLst>
          </p:cNvPr>
          <p:cNvGraphicFramePr/>
          <p:nvPr>
            <p:extLst>
              <p:ext uri="{D42A27DB-BD31-4B8C-83A1-F6EECF244321}">
                <p14:modId xmlns:p14="http://schemas.microsoft.com/office/powerpoint/2010/main" val="1443662086"/>
              </p:ext>
            </p:extLst>
          </p:nvPr>
        </p:nvGraphicFramePr>
        <p:xfrm>
          <a:off x="1295400" y="6286500"/>
          <a:ext cx="140970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36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46436" y="9133133"/>
            <a:ext cx="2161354" cy="1221165"/>
          </a:xfrm>
          <a:prstGeom prst="rect">
            <a:avLst/>
          </a:prstGeom>
        </p:spPr>
      </p:pic>
      <p:sp>
        <p:nvSpPr>
          <p:cNvPr id="3" name="TextBox 2">
            <a:extLst>
              <a:ext uri="{FF2B5EF4-FFF2-40B4-BE49-F238E27FC236}">
                <a16:creationId xmlns:a16="http://schemas.microsoft.com/office/drawing/2014/main" id="{96BBA8A1-0FDA-4230-8CC0-7DD8D502AE70}"/>
              </a:ext>
            </a:extLst>
          </p:cNvPr>
          <p:cNvSpPr txBox="1"/>
          <p:nvPr/>
        </p:nvSpPr>
        <p:spPr>
          <a:xfrm>
            <a:off x="685800" y="800100"/>
            <a:ext cx="15087600" cy="769441"/>
          </a:xfrm>
          <a:prstGeom prst="rect">
            <a:avLst/>
          </a:prstGeom>
          <a:solidFill>
            <a:schemeClr val="accent6">
              <a:lumMod val="75000"/>
            </a:schemeClr>
          </a:solidFill>
        </p:spPr>
        <p:txBody>
          <a:bodyPr wrap="square">
            <a:spAutoFit/>
          </a:bodyPr>
          <a:lstStyle/>
          <a:p>
            <a:pPr rtl="0"/>
            <a:r>
              <a:rPr lang="en-US" sz="4400" b="1" i="0" u="none" strike="noStrike" kern="1200" baseline="0" dirty="0">
                <a:solidFill>
                  <a:schemeClr val="bg1"/>
                </a:solidFill>
                <a:latin typeface="Arial" panose="020B0604020202020204" pitchFamily="34" charset="0"/>
                <a:cs typeface="Arial" panose="020B0604020202020204" pitchFamily="34" charset="0"/>
              </a:rPr>
              <a:t>c</a:t>
            </a:r>
            <a:r>
              <a:rPr lang="vi-VN" sz="4400" b="1" i="0" u="none" strike="noStrike" kern="1200" baseline="0" dirty="0">
                <a:solidFill>
                  <a:schemeClr val="bg1"/>
                </a:solidFill>
                <a:latin typeface="Arial" panose="020B0604020202020204" pitchFamily="34" charset="0"/>
                <a:cs typeface="Arial" panose="020B0604020202020204" pitchFamily="34" charset="0"/>
              </a:rPr>
              <a:t>. Những suy ngẫm và cảm nhận của người cháu về bà </a:t>
            </a:r>
          </a:p>
        </p:txBody>
      </p:sp>
      <p:sp>
        <p:nvSpPr>
          <p:cNvPr id="4" name="Rectangle 15">
            <a:extLst>
              <a:ext uri="{FF2B5EF4-FFF2-40B4-BE49-F238E27FC236}">
                <a16:creationId xmlns:a16="http://schemas.microsoft.com/office/drawing/2014/main" id="{263F5B39-5E60-47B6-94E3-54D538996F06}"/>
              </a:ext>
            </a:extLst>
          </p:cNvPr>
          <p:cNvSpPr>
            <a:spLocks noChangeArrowheads="1"/>
          </p:cNvSpPr>
          <p:nvPr/>
        </p:nvSpPr>
        <p:spPr bwMode="auto">
          <a:xfrm>
            <a:off x="1371600" y="2324100"/>
            <a:ext cx="8382000" cy="4031873"/>
          </a:xfrm>
          <a:prstGeom prst="rect">
            <a:avLst/>
          </a:prstGeom>
          <a:solidFill>
            <a:schemeClr val="accent6">
              <a:lumMod val="20000"/>
              <a:lumOff val="80000"/>
            </a:schemeClr>
          </a:solidFill>
          <a:ln>
            <a:noFill/>
          </a:ln>
          <a:effectLst/>
        </p:spPr>
        <p:txBody>
          <a:bodyPr wrap="square">
            <a:spAutoFit/>
          </a:bodyPr>
          <a:lstStyle/>
          <a:p>
            <a:r>
              <a:rPr lang="vi-VN" sz="3200" i="1" dirty="0">
                <a:solidFill>
                  <a:srgbClr val="002060"/>
                </a:solidFill>
                <a:latin typeface="Arial" panose="020B0604020202020204" pitchFamily="34" charset="0"/>
                <a:cs typeface="Arial" panose="020B0604020202020204" pitchFamily="34" charset="0"/>
              </a:rPr>
              <a:t>Lận đận đời bà biết mấy nắng mưa</a:t>
            </a:r>
          </a:p>
          <a:p>
            <a:r>
              <a:rPr lang="en-US" sz="3200" i="1" dirty="0" err="1">
                <a:solidFill>
                  <a:srgbClr val="002060"/>
                </a:solidFill>
                <a:latin typeface="Arial" panose="020B0604020202020204" pitchFamily="34" charset="0"/>
                <a:cs typeface="Arial" panose="020B0604020202020204" pitchFamily="34" charset="0"/>
              </a:rPr>
              <a:t>Mấy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chục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tận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bây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Bà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vẫn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giữ</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sớm</a:t>
            </a:r>
            <a:endParaRPr lang="en-US" sz="3200" i="1" dirty="0">
              <a:solidFill>
                <a:srgbClr val="002060"/>
              </a:solidFill>
              <a:latin typeface="Arial" panose="020B0604020202020204" pitchFamily="34" charset="0"/>
              <a:cs typeface="Arial" panose="020B0604020202020204" pitchFamily="34" charset="0"/>
            </a:endParaRPr>
          </a:p>
          <a:p>
            <a:r>
              <a:rPr lang="vi-VN" sz="3200" i="1" dirty="0">
                <a:solidFill>
                  <a:srgbClr val="002060"/>
                </a:solidFill>
                <a:latin typeface="Arial" panose="020B0604020202020204" pitchFamily="34" charset="0"/>
                <a:cs typeface="Arial" panose="020B0604020202020204" pitchFamily="34" charset="0"/>
              </a:rPr>
              <a:t>Nhóm bếp lửa ấp iu nồng đượm</a:t>
            </a:r>
          </a:p>
          <a:p>
            <a:r>
              <a:rPr lang="vi-VN" sz="3200" i="1" dirty="0">
                <a:solidFill>
                  <a:srgbClr val="002060"/>
                </a:solidFill>
                <a:latin typeface="Arial" panose="020B0604020202020204" pitchFamily="34" charset="0"/>
                <a:cs typeface="Arial" panose="020B0604020202020204" pitchFamily="34" charset="0"/>
              </a:rPr>
              <a:t>Nhóm niềm yêu thương, khoai sắn ngọt bùi</a:t>
            </a: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gạo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mới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sẻ</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chung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vui</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những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tâm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tình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nhỏ</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kì</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bếp</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lửa</a:t>
            </a:r>
            <a:r>
              <a:rPr lang="en-US" sz="3200" i="1" dirty="0">
                <a:solidFill>
                  <a:srgbClr val="002060"/>
                </a:solidFill>
                <a:latin typeface="Arial" panose="020B0604020202020204" pitchFamily="34" charset="0"/>
                <a:cs typeface="Arial" panose="020B0604020202020204" pitchFamily="34" charset="0"/>
              </a:rPr>
              <a:t>!</a:t>
            </a:r>
          </a:p>
        </p:txBody>
      </p:sp>
      <p:sp>
        <p:nvSpPr>
          <p:cNvPr id="2" name="Speech Bubble: Oval 1">
            <a:extLst>
              <a:ext uri="{FF2B5EF4-FFF2-40B4-BE49-F238E27FC236}">
                <a16:creationId xmlns:a16="http://schemas.microsoft.com/office/drawing/2014/main" id="{5D9E819A-6A91-4CBE-9E48-323BCE4F9085}"/>
              </a:ext>
            </a:extLst>
          </p:cNvPr>
          <p:cNvSpPr/>
          <p:nvPr/>
        </p:nvSpPr>
        <p:spPr>
          <a:xfrm>
            <a:off x="10972800" y="2628900"/>
            <a:ext cx="6553200" cy="2895600"/>
          </a:xfrm>
          <a:prstGeom prst="wedgeEllipseCallout">
            <a:avLst>
              <a:gd name="adj1" fmla="val -63608"/>
              <a:gd name="adj2" fmla="val 2781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800" b="1" i="0" u="none" strike="noStrike" kern="1200" baseline="0" dirty="0">
                <a:solidFill>
                  <a:srgbClr val="002060"/>
                </a:solidFill>
                <a:latin typeface="Arial" panose="020B0604020202020204" pitchFamily="34" charset="0"/>
                <a:cs typeface="Arial" panose="020B0604020202020204" pitchFamily="34" charset="0"/>
              </a:rPr>
              <a:t>Điệp từ “Nhóm” được lặp lại trong các câu thơ này có ý nghĩa giống và khác nhau như thế nào.</a:t>
            </a:r>
            <a:endParaRPr lang="vi-VN" sz="2800" b="0" i="0" u="none" strike="noStrike" kern="1200" baseline="0" dirty="0">
              <a:solidFill>
                <a:srgbClr val="002060"/>
              </a:solidFill>
              <a:latin typeface="Arial" panose="020B0604020202020204" pitchFamily="34" charset="0"/>
              <a:cs typeface="Arial" panose="020B0604020202020204" pitchFamily="34" charset="0"/>
            </a:endParaRPr>
          </a:p>
        </p:txBody>
      </p:sp>
      <p:sp>
        <p:nvSpPr>
          <p:cNvPr id="6" name="Text Box 23">
            <a:extLst>
              <a:ext uri="{FF2B5EF4-FFF2-40B4-BE49-F238E27FC236}">
                <a16:creationId xmlns:a16="http://schemas.microsoft.com/office/drawing/2014/main" id="{866DABF9-A480-4EE0-97CE-67FE7CC96DD5}"/>
              </a:ext>
            </a:extLst>
          </p:cNvPr>
          <p:cNvSpPr txBox="1">
            <a:spLocks noChangeArrowheads="1"/>
          </p:cNvSpPr>
          <p:nvPr/>
        </p:nvSpPr>
        <p:spPr bwMode="auto">
          <a:xfrm>
            <a:off x="1066800" y="3110627"/>
            <a:ext cx="1676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2800" b="1" dirty="0">
                <a:solidFill>
                  <a:srgbClr val="002060"/>
                </a:solidFill>
                <a:latin typeface="Arial" panose="020B0604020202020204" pitchFamily="34" charset="0"/>
                <a:cs typeface="Arial" panose="020B0604020202020204" pitchFamily="34" charset="0"/>
              </a:rPr>
              <a:t>Điệp từ nhóm được lặp lại 4 lần:</a:t>
            </a:r>
          </a:p>
          <a:p>
            <a:pPr algn="just"/>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Giống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chung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gắn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với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hành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động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bếp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lửa</a:t>
            </a:r>
            <a:r>
              <a:rPr lang="en-US" sz="2800" dirty="0">
                <a:solidFill>
                  <a:srgbClr val="002060"/>
                </a:solidFill>
                <a:latin typeface="Arial" panose="020B0604020202020204" pitchFamily="34" charset="0"/>
                <a:cs typeface="Arial" panose="020B0604020202020204" pitchFamily="34" charset="0"/>
              </a:rPr>
              <a:t>.</a:t>
            </a:r>
          </a:p>
          <a:p>
            <a:pPr algn="just"/>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Khác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 bếp lửa ấp iu nồng đượm </a:t>
            </a:r>
            <a:r>
              <a:rPr lang="en-US"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2800" dirty="0">
                <a:solidFill>
                  <a:srgbClr val="002060"/>
                </a:solidFill>
                <a:latin typeface="Arial" panose="020B0604020202020204" pitchFamily="34" charset="0"/>
                <a:cs typeface="Arial" panose="020B0604020202020204" pitchFamily="34" charset="0"/>
              </a:rPr>
              <a:t>Nhóm bếp để sưởi ấm cho cháu khỏi cái giá lạnh...</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 - Yêu thương khoai sắn</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Luộc khoai sắn cho cháu ăn đỡ đói.</a:t>
            </a:r>
            <a:r>
              <a:rPr lang="vi-VN" sz="2800" dirty="0">
                <a:solidFill>
                  <a:srgbClr val="002060"/>
                </a:solidFill>
                <a:latin typeface="Arial" panose="020B0604020202020204" pitchFamily="34" charset="0"/>
                <a:cs typeface="Arial" panose="020B0604020202020204" pitchFamily="34" charset="0"/>
                <a:sym typeface="Wingdings" panose="05000000000000000000" pitchFamily="2" charset="2"/>
              </a:rPr>
              <a:t> Sự ngọbùi của khoai sắn, của tình yêu thương…</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 Xôi gạo mới --&gt;  Khơi dậy tình đoàn kết xóm làng, chia ngọt, sẻ bùi</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 Tâm tình tuổi nhỏ --&gt; Thắp sánh những hoài bão, ước mơ, khát vọng của tuổi trẻ                                                                       </a:t>
            </a:r>
          </a:p>
          <a:p>
            <a:pPr algn="just"/>
            <a:endParaRPr lang="en-US" sz="28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0B21366-F381-4815-8230-7D1A9D1D59D2}"/>
              </a:ext>
            </a:extLst>
          </p:cNvPr>
          <p:cNvSpPr txBox="1"/>
          <p:nvPr/>
        </p:nvSpPr>
        <p:spPr>
          <a:xfrm>
            <a:off x="1066800" y="7215868"/>
            <a:ext cx="16764000" cy="2185214"/>
          </a:xfrm>
          <a:prstGeom prst="rect">
            <a:avLst/>
          </a:prstGeom>
          <a:noFill/>
          <a:ln>
            <a:solidFill>
              <a:schemeClr val="accent6">
                <a:lumMod val="75000"/>
              </a:schemeClr>
            </a:solidFill>
          </a:ln>
        </p:spPr>
        <p:txBody>
          <a:bodyPr wrap="square">
            <a:spAutoFit/>
          </a:bodyPr>
          <a:lstStyle/>
          <a:p>
            <a:pPr marL="571500" indent="-571500" rtl="0">
              <a:buFont typeface="Wingdings" panose="05000000000000000000" pitchFamily="2" charset="2"/>
              <a:buChar char="à"/>
            </a:pPr>
            <a:r>
              <a:rPr lang="vi-VN" sz="3600" b="1" i="0" u="none" strike="noStrike" kern="1200" baseline="0" dirty="0">
                <a:solidFill>
                  <a:srgbClr val="FF0000"/>
                </a:solidFill>
                <a:latin typeface="Arial" panose="020B0604020202020204" pitchFamily="34" charset="0"/>
                <a:cs typeface="Arial" panose="020B0604020202020204" pitchFamily="34" charset="0"/>
              </a:rPr>
              <a:t>Bà là người nhóm lửa, giữ lửa và truyền lửa (ngọn lửa của sự sống, niềm tin và tình tình yêu thương). </a:t>
            </a:r>
            <a:endParaRPr lang="en-US" sz="3600" b="1" dirty="0">
              <a:solidFill>
                <a:srgbClr val="FF0000"/>
              </a:solidFill>
              <a:latin typeface="Arial" panose="020B0604020202020204" pitchFamily="34" charset="0"/>
              <a:cs typeface="Arial" panose="020B0604020202020204" pitchFamily="34" charset="0"/>
            </a:endParaRPr>
          </a:p>
          <a:p>
            <a:pPr marL="571500" indent="-571500" algn="just" rtl="0">
              <a:buFont typeface="Wingdings" panose="05000000000000000000" pitchFamily="2" charset="2"/>
              <a:buChar char="à"/>
            </a:pPr>
            <a:r>
              <a:rPr lang="en-US" sz="3200" b="1" dirty="0" err="1">
                <a:solidFill>
                  <a:srgbClr val="FF0000"/>
                </a:solidFill>
                <a:latin typeface="Arial" panose="020B0604020202020204" pitchFamily="34" charset="0"/>
                <a:cs typeface="Arial" panose="020B0604020202020204" pitchFamily="34" charset="0"/>
              </a:rPr>
              <a:t>Bếp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lửa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trở</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mảng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tâm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hồn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không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thể</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thiếu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đời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của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cháu</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4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6"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grpSp>
        <p:nvGrpSpPr>
          <p:cNvPr id="3" name="Group 3"/>
          <p:cNvGrpSpPr/>
          <p:nvPr/>
        </p:nvGrpSpPr>
        <p:grpSpPr>
          <a:xfrm>
            <a:off x="-1429421" y="-2324100"/>
            <a:ext cx="10116222" cy="14174351"/>
            <a:chOff x="-9098" y="-6509"/>
            <a:chExt cx="1649533" cy="2326072"/>
          </a:xfrm>
        </p:grpSpPr>
        <p:sp>
          <p:nvSpPr>
            <p:cNvPr id="4" name="Freeform 4"/>
            <p:cNvSpPr/>
            <p:nvPr/>
          </p:nvSpPr>
          <p:spPr>
            <a:xfrm>
              <a:off x="-9098" y="-6509"/>
              <a:ext cx="1649533"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FE6E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818151" y="8953500"/>
            <a:ext cx="2161354" cy="1221165"/>
          </a:xfrm>
          <a:prstGeom prst="rect">
            <a:avLst/>
          </a:prstGeom>
        </p:spPr>
      </p:pic>
      <p:pic>
        <p:nvPicPr>
          <p:cNvPr id="11" name="Picture 9">
            <a:extLst>
              <a:ext uri="{FF2B5EF4-FFF2-40B4-BE49-F238E27FC236}">
                <a16:creationId xmlns:a16="http://schemas.microsoft.com/office/drawing/2014/main" id="{FBBC316A-2CBB-45AE-95E9-A0662C475C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14400" y="6335746"/>
            <a:ext cx="1832467" cy="1957241"/>
          </a:xfrm>
          <a:prstGeom prst="rect">
            <a:avLst/>
          </a:prstGeom>
        </p:spPr>
      </p:pic>
      <p:sp>
        <p:nvSpPr>
          <p:cNvPr id="13" name="Speech Bubble: Oval 12">
            <a:extLst>
              <a:ext uri="{FF2B5EF4-FFF2-40B4-BE49-F238E27FC236}">
                <a16:creationId xmlns:a16="http://schemas.microsoft.com/office/drawing/2014/main" id="{72488BB3-57D9-47CB-8E3A-7019729618E3}"/>
              </a:ext>
            </a:extLst>
          </p:cNvPr>
          <p:cNvSpPr/>
          <p:nvPr/>
        </p:nvSpPr>
        <p:spPr>
          <a:xfrm>
            <a:off x="-899160" y="599750"/>
            <a:ext cx="9753600" cy="4876909"/>
          </a:xfrm>
          <a:prstGeom prst="wedgeEllipseCallou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6A7B3C73-C9F9-45D7-9124-56791696F6BA}"/>
              </a:ext>
            </a:extLst>
          </p:cNvPr>
          <p:cNvSpPr txBox="1"/>
          <p:nvPr/>
        </p:nvSpPr>
        <p:spPr>
          <a:xfrm>
            <a:off x="579120" y="1028700"/>
            <a:ext cx="7331893" cy="1184876"/>
          </a:xfrm>
          <a:prstGeom prst="rect">
            <a:avLst/>
          </a:prstGeom>
          <a:noFill/>
        </p:spPr>
        <p:txBody>
          <a:bodyPr wrap="square">
            <a:spAutoFit/>
          </a:bodyPr>
          <a:lstStyle/>
          <a:p>
            <a:pPr algn="just">
              <a:lnSpc>
                <a:spcPct val="150000"/>
              </a:lnSpc>
            </a:pPr>
            <a:r>
              <a:rPr lang="vi-VN" sz="5400" b="1" dirty="0"/>
              <a:t>THẢO LUẬN CẶP ĐÔI</a:t>
            </a:r>
          </a:p>
        </p:txBody>
      </p:sp>
      <p:sp>
        <p:nvSpPr>
          <p:cNvPr id="12" name="TextBox 11">
            <a:extLst>
              <a:ext uri="{FF2B5EF4-FFF2-40B4-BE49-F238E27FC236}">
                <a16:creationId xmlns:a16="http://schemas.microsoft.com/office/drawing/2014/main" id="{2B22B8CC-CBD4-4B77-86FC-5B179C3DF4EF}"/>
              </a:ext>
            </a:extLst>
          </p:cNvPr>
          <p:cNvSpPr txBox="1"/>
          <p:nvPr/>
        </p:nvSpPr>
        <p:spPr>
          <a:xfrm>
            <a:off x="594360" y="2437458"/>
            <a:ext cx="7101840" cy="2246769"/>
          </a:xfrm>
          <a:prstGeom prst="rect">
            <a:avLst/>
          </a:prstGeom>
          <a:noFill/>
        </p:spPr>
        <p:txBody>
          <a:bodyPr wrap="square">
            <a:spAutoFit/>
          </a:bodyPr>
          <a:lstStyle/>
          <a:p>
            <a:pPr rtl="0"/>
            <a:r>
              <a:rPr lang="vi-VN" sz="2800" b="0" i="0" u="none" strike="noStrike" kern="1200" baseline="0" dirty="0">
                <a:solidFill>
                  <a:srgbClr val="002060"/>
                </a:solidFill>
                <a:latin typeface="Arial" panose="020B0604020202020204" pitchFamily="34" charset="0"/>
                <a:cs typeface="Arial" panose="020B0604020202020204" pitchFamily="34" charset="0"/>
              </a:rPr>
              <a:t>? Trở về hiện tại, nhà thơ muốn nói gì với bà?  </a:t>
            </a:r>
          </a:p>
          <a:p>
            <a:pPr rtl="0"/>
            <a:r>
              <a:rPr lang="vi-VN" sz="2800" b="0" i="0" u="none" strike="noStrike" kern="1200" baseline="0" dirty="0">
                <a:solidFill>
                  <a:srgbClr val="002060"/>
                </a:solidFill>
                <a:latin typeface="Arial" panose="020B0604020202020204" pitchFamily="34" charset="0"/>
                <a:cs typeface="Arial" panose="020B0604020202020204" pitchFamily="34" charset="0"/>
              </a:rPr>
              <a:t>? Mở đầu bài thơ là hình ảnh bếp lửa, kết thúc bài thơ vẫn là hình ảnh bếp lửa. </a:t>
            </a:r>
            <a:endParaRPr lang="en-US" sz="2800" b="0" i="0" u="none" strike="noStrike" kern="1200" baseline="0" dirty="0">
              <a:solidFill>
                <a:srgbClr val="002060"/>
              </a:solidFill>
              <a:latin typeface="Arial" panose="020B0604020202020204" pitchFamily="34" charset="0"/>
              <a:cs typeface="Arial" panose="020B0604020202020204" pitchFamily="34" charset="0"/>
            </a:endParaRPr>
          </a:p>
          <a:p>
            <a:pPr rtl="0"/>
            <a:r>
              <a:rPr lang="vi-VN" sz="2800" b="0" i="0" u="none" strike="noStrike" kern="1200" baseline="0" dirty="0">
                <a:solidFill>
                  <a:srgbClr val="002060"/>
                </a:solidFill>
                <a:latin typeface="Arial" panose="020B0604020202020204" pitchFamily="34" charset="0"/>
                <a:cs typeface="Arial" panose="020B0604020202020204" pitchFamily="34" charset="0"/>
              </a:rPr>
              <a:t>Vậy câu kết bài thơ có ý nghĩa gì?  </a:t>
            </a:r>
          </a:p>
        </p:txBody>
      </p:sp>
      <p:sp>
        <p:nvSpPr>
          <p:cNvPr id="14" name="Text Box 18">
            <a:extLst>
              <a:ext uri="{FF2B5EF4-FFF2-40B4-BE49-F238E27FC236}">
                <a16:creationId xmlns:a16="http://schemas.microsoft.com/office/drawing/2014/main" id="{43F2F9B0-163D-449F-8DC8-3EABFFAB8661}"/>
              </a:ext>
            </a:extLst>
          </p:cNvPr>
          <p:cNvSpPr txBox="1">
            <a:spLocks noChangeArrowheads="1"/>
          </p:cNvSpPr>
          <p:nvPr/>
        </p:nvSpPr>
        <p:spPr bwMode="auto">
          <a:xfrm>
            <a:off x="9433562" y="1028700"/>
            <a:ext cx="8016238" cy="2677656"/>
          </a:xfrm>
          <a:prstGeom prst="rect">
            <a:avLst/>
          </a:prstGeom>
          <a:solidFill>
            <a:schemeClr val="accent3">
              <a:lumMod val="20000"/>
              <a:lumOff val="80000"/>
            </a:schemeClr>
          </a:solidFill>
          <a:ln w="9525">
            <a:solidFill>
              <a:schemeClr val="tx1"/>
            </a:solidFill>
            <a:miter lim="800000"/>
            <a:headEnd/>
            <a:tailEnd/>
          </a:ln>
          <a:effectLst/>
        </p:spPr>
        <p:txBody>
          <a:bodyPr wrap="square">
            <a:spAutoFit/>
          </a:bodyPr>
          <a:lstStyle/>
          <a:p>
            <a:pPr algn="just"/>
            <a:r>
              <a:rPr lang="vi-VN" sz="2800" dirty="0">
                <a:latin typeface="Arial" panose="020B0604020202020204" pitchFamily="34" charset="0"/>
                <a:cs typeface="Arial" panose="020B0604020202020204" pitchFamily="34" charset="0"/>
              </a:rPr>
              <a:t>- Trở về hiện tại, nhà thơ lại muốn hỏi bà, nhắc bà việc nhóm bếp để nói lên: mặc dù có nhiều thay đổi nhưng cháu không bao giờ quên quá khứ, không bao giờ quên được hình ảnh bà với bếp lửa của một thời thơ ấy gian nan nghèo khổ mà ấm áp nghĩa tình.</a:t>
            </a:r>
          </a:p>
        </p:txBody>
      </p:sp>
      <p:sp>
        <p:nvSpPr>
          <p:cNvPr id="15" name="Text Box 20">
            <a:extLst>
              <a:ext uri="{FF2B5EF4-FFF2-40B4-BE49-F238E27FC236}">
                <a16:creationId xmlns:a16="http://schemas.microsoft.com/office/drawing/2014/main" id="{258E0577-3F17-48E3-B55C-65606B075CE0}"/>
              </a:ext>
            </a:extLst>
          </p:cNvPr>
          <p:cNvSpPr txBox="1">
            <a:spLocks noChangeArrowheads="1"/>
          </p:cNvSpPr>
          <p:nvPr/>
        </p:nvSpPr>
        <p:spPr bwMode="auto">
          <a:xfrm>
            <a:off x="9433562" y="4619251"/>
            <a:ext cx="7940038" cy="2246769"/>
          </a:xfrm>
          <a:prstGeom prst="rect">
            <a:avLst/>
          </a:prstGeom>
          <a:solidFill>
            <a:schemeClr val="accent3">
              <a:lumMod val="40000"/>
              <a:lumOff val="60000"/>
            </a:schemeClr>
          </a:solidFill>
          <a:ln w="9525">
            <a:solidFill>
              <a:schemeClr val="tx1"/>
            </a:solidFill>
            <a:miter lim="800000"/>
            <a:headEnd/>
            <a:tailEnd/>
          </a:ln>
          <a:effectLst/>
        </p:spPr>
        <p:txBody>
          <a:bodyPr wrap="square">
            <a:spAutoFit/>
          </a:bodyPr>
          <a:lstStyle/>
          <a:p>
            <a:pPr algn="just"/>
            <a:r>
              <a:rPr lang="vi-VN" sz="2800" dirty="0">
                <a:latin typeface="Arial" panose="020B0604020202020204" pitchFamily="34" charset="0"/>
                <a:cs typeface="Arial" panose="020B0604020202020204" pitchFamily="34" charset="0"/>
              </a:rPr>
              <a:t>- Mở đầu bài thơ là hình ảnh bếp lửa, kết thúc bài thơ vẫn là hình ảnh bếp lửa. Như vậy hình ảnh trung tâm mở đầu, khơi nguồn mạch cảm xúc của bài thơ, của dòng hồi tưởng đã được khép lại bằng chính hình ảnh ấy. </a:t>
            </a:r>
          </a:p>
        </p:txBody>
      </p:sp>
      <p:sp>
        <p:nvSpPr>
          <p:cNvPr id="16" name="Rectangle 22">
            <a:extLst>
              <a:ext uri="{FF2B5EF4-FFF2-40B4-BE49-F238E27FC236}">
                <a16:creationId xmlns:a16="http://schemas.microsoft.com/office/drawing/2014/main" id="{245EBAA5-56CC-4F69-8FAB-0BFC6247B7C8}"/>
              </a:ext>
            </a:extLst>
          </p:cNvPr>
          <p:cNvSpPr>
            <a:spLocks noChangeArrowheads="1"/>
          </p:cNvSpPr>
          <p:nvPr/>
        </p:nvSpPr>
        <p:spPr bwMode="auto">
          <a:xfrm>
            <a:off x="9495431" y="7778915"/>
            <a:ext cx="7816299" cy="1815882"/>
          </a:xfrm>
          <a:prstGeom prst="rect">
            <a:avLst/>
          </a:prstGeom>
          <a:solidFill>
            <a:schemeClr val="accent3">
              <a:lumMod val="60000"/>
              <a:lumOff val="40000"/>
            </a:schemeClr>
          </a:solidFill>
          <a:ln>
            <a:noFill/>
          </a:ln>
          <a:effectLst/>
        </p:spPr>
        <p:txBody>
          <a:bodyPr wrap="square">
            <a:spAutoFit/>
          </a:bodyPr>
          <a:lstStyle/>
          <a:p>
            <a:pPr algn="just"/>
            <a:r>
              <a:rPr lang="vi-VN" sz="2800" dirty="0">
                <a:latin typeface="Arial" panose="020B0604020202020204" pitchFamily="34" charset="0"/>
                <a:cs typeface="Arial" panose="020B0604020202020204" pitchFamily="34" charset="0"/>
              </a:rPr>
              <a:t>- Mặc dù có nhiều thay đổi nhưng cháu không bao giờ quên quá khứ, không bao giờ quên được hình ảnh bà với bếp lửa của một thời thơ ấy gian nan nghèo khổ mà ấm áp nghĩa tình.</a:t>
            </a:r>
          </a:p>
        </p:txBody>
      </p:sp>
      <p:sp>
        <p:nvSpPr>
          <p:cNvPr id="6" name="Arrow: Down 5">
            <a:extLst>
              <a:ext uri="{FF2B5EF4-FFF2-40B4-BE49-F238E27FC236}">
                <a16:creationId xmlns:a16="http://schemas.microsoft.com/office/drawing/2014/main" id="{63F52946-95E6-4DD7-BEF7-0A9CF30A4C88}"/>
              </a:ext>
            </a:extLst>
          </p:cNvPr>
          <p:cNvSpPr/>
          <p:nvPr/>
        </p:nvSpPr>
        <p:spPr>
          <a:xfrm>
            <a:off x="13258800" y="3706356"/>
            <a:ext cx="990600" cy="91289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360D83E-E369-4E88-B837-B988CBE0C163}"/>
              </a:ext>
            </a:extLst>
          </p:cNvPr>
          <p:cNvSpPr/>
          <p:nvPr/>
        </p:nvSpPr>
        <p:spPr>
          <a:xfrm>
            <a:off x="13258800" y="6866020"/>
            <a:ext cx="990600" cy="91289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2" grpId="0"/>
      <p:bldP spid="14" grpId="0" animBg="1"/>
      <p:bldP spid="15" grpId="0" animBg="1"/>
      <p:bldP spid="16" grpId="0" animBg="1"/>
      <p:bldP spid="6"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3583" y="8678598"/>
            <a:ext cx="18726775" cy="173222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05000" y="-94880"/>
            <a:ext cx="6122665" cy="3161521"/>
          </a:xfrm>
          <a:prstGeom prst="rect">
            <a:avLst/>
          </a:prstGeom>
        </p:spPr>
      </p:pic>
      <p:grpSp>
        <p:nvGrpSpPr>
          <p:cNvPr id="5" name="Group 5"/>
          <p:cNvGrpSpPr/>
          <p:nvPr/>
        </p:nvGrpSpPr>
        <p:grpSpPr>
          <a:xfrm>
            <a:off x="3781394" y="567151"/>
            <a:ext cx="11351134" cy="3760113"/>
            <a:chOff x="0" y="0"/>
            <a:chExt cx="3839766" cy="1453815"/>
          </a:xfrm>
        </p:grpSpPr>
        <p:sp>
          <p:nvSpPr>
            <p:cNvPr id="6" name="Freeform 6"/>
            <p:cNvSpPr/>
            <p:nvPr/>
          </p:nvSpPr>
          <p:spPr>
            <a:xfrm>
              <a:off x="0" y="0"/>
              <a:ext cx="3839766" cy="1453815"/>
            </a:xfrm>
            <a:custGeom>
              <a:avLst/>
              <a:gdLst/>
              <a:ahLst/>
              <a:cxnLst/>
              <a:rect l="l" t="t" r="r" b="b"/>
              <a:pathLst>
                <a:path w="3839766" h="1453815">
                  <a:moveTo>
                    <a:pt x="0" y="0"/>
                  </a:moveTo>
                  <a:lnTo>
                    <a:pt x="3839766" y="0"/>
                  </a:lnTo>
                  <a:lnTo>
                    <a:pt x="3839766" y="1453815"/>
                  </a:lnTo>
                  <a:lnTo>
                    <a:pt x="0" y="1453815"/>
                  </a:lnTo>
                  <a:close/>
                </a:path>
              </a:pathLst>
            </a:custGeom>
            <a:solidFill>
              <a:srgbClr val="F1D6C0"/>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52553" y="149240"/>
            <a:ext cx="1655977" cy="1577695"/>
          </a:xfrm>
          <a:prstGeom prst="rect">
            <a:avLst/>
          </a:prstGeom>
        </p:spPr>
      </p:pic>
      <p:sp>
        <p:nvSpPr>
          <p:cNvPr id="15" name="TextBox 14">
            <a:extLst>
              <a:ext uri="{FF2B5EF4-FFF2-40B4-BE49-F238E27FC236}">
                <a16:creationId xmlns:a16="http://schemas.microsoft.com/office/drawing/2014/main" id="{3FAB1005-E4A7-45A4-A1D0-4B162CCF48B5}"/>
              </a:ext>
            </a:extLst>
          </p:cNvPr>
          <p:cNvSpPr txBox="1"/>
          <p:nvPr/>
        </p:nvSpPr>
        <p:spPr>
          <a:xfrm>
            <a:off x="3816173" y="607400"/>
            <a:ext cx="10396330" cy="1710853"/>
          </a:xfrm>
          <a:prstGeom prst="rect">
            <a:avLst/>
          </a:prstGeom>
          <a:noFill/>
        </p:spPr>
        <p:txBody>
          <a:bodyPr wrap="square">
            <a:spAutoFit/>
          </a:bodyPr>
          <a:lstStyle/>
          <a:p>
            <a:pPr algn="ctr">
              <a:lnSpc>
                <a:spcPct val="150000"/>
              </a:lnSpc>
            </a:pPr>
            <a:r>
              <a:rPr lang="vi-VN" sz="8000" b="1" dirty="0">
                <a:solidFill>
                  <a:srgbClr val="0000CC"/>
                </a:solidFill>
              </a:rPr>
              <a:t>LUYỆN TẬP</a:t>
            </a:r>
          </a:p>
        </p:txBody>
      </p:sp>
      <p:sp>
        <p:nvSpPr>
          <p:cNvPr id="7" name="TextBox 6">
            <a:extLst>
              <a:ext uri="{FF2B5EF4-FFF2-40B4-BE49-F238E27FC236}">
                <a16:creationId xmlns:a16="http://schemas.microsoft.com/office/drawing/2014/main" id="{4DD59A85-7234-4FE1-9893-CE4100663DDA}"/>
              </a:ext>
            </a:extLst>
          </p:cNvPr>
          <p:cNvSpPr txBox="1"/>
          <p:nvPr/>
        </p:nvSpPr>
        <p:spPr>
          <a:xfrm>
            <a:off x="4283131" y="2715257"/>
            <a:ext cx="9593346" cy="1200329"/>
          </a:xfrm>
          <a:prstGeom prst="rect">
            <a:avLst/>
          </a:prstGeom>
          <a:noFill/>
          <a:ln>
            <a:solidFill>
              <a:srgbClr val="002060"/>
            </a:solidFill>
          </a:ln>
        </p:spPr>
        <p:txBody>
          <a:bodyPr wrap="square" rtlCol="0">
            <a:spAutoFit/>
          </a:bodyPr>
          <a:lstStyle/>
          <a:p>
            <a:pPr algn="ctr" rtl="0"/>
            <a:r>
              <a:rPr lang="vi-VN" sz="3600" i="0" u="none" strike="noStrike" kern="1200" baseline="0" dirty="0">
                <a:solidFill>
                  <a:srgbClr val="000000"/>
                </a:solidFill>
                <a:latin typeface="Arial" panose="020B0604020202020204" pitchFamily="34" charset="0"/>
                <a:cs typeface="Arial" panose="020B0604020202020204" pitchFamily="34" charset="0"/>
              </a:rPr>
              <a:t>Bài thơ Bếp lửa, sâu hơn ý nghĩa nói về bà, về tình bà cháu, còn có ý nghĩa gì?</a:t>
            </a:r>
          </a:p>
        </p:txBody>
      </p:sp>
      <p:sp>
        <p:nvSpPr>
          <p:cNvPr id="12" name="Text Box 4">
            <a:extLst>
              <a:ext uri="{FF2B5EF4-FFF2-40B4-BE49-F238E27FC236}">
                <a16:creationId xmlns:a16="http://schemas.microsoft.com/office/drawing/2014/main" id="{90F443CD-C720-414B-8DE2-B33EE9CD7E0B}"/>
              </a:ext>
            </a:extLst>
          </p:cNvPr>
          <p:cNvSpPr txBox="1">
            <a:spLocks noChangeArrowheads="1"/>
          </p:cNvSpPr>
          <p:nvPr/>
        </p:nvSpPr>
        <p:spPr bwMode="auto">
          <a:xfrm>
            <a:off x="2286000" y="5176209"/>
            <a:ext cx="14020800" cy="2862322"/>
          </a:xfrm>
          <a:prstGeom prst="rect">
            <a:avLst/>
          </a:prstGeom>
          <a:solidFill>
            <a:srgbClr val="EA8572"/>
          </a:solidFill>
          <a:ln w="38100">
            <a:solidFill>
              <a:schemeClr val="bg1"/>
            </a:solidFill>
          </a:ln>
          <a:effectLst/>
        </p:spPr>
        <p:txBody>
          <a:bodyPr wrap="square">
            <a:spAutoFit/>
          </a:bodyPr>
          <a:lstStyle/>
          <a:p>
            <a:pPr algn="just" rtl="0">
              <a:buSzPts val="2000"/>
              <a:buFont typeface="Times New Roman" panose="02020603050405020304" pitchFamily="18" charset="0"/>
              <a:buChar char="-"/>
            </a:pPr>
            <a:r>
              <a:rPr lang="vi-VN" sz="3600" b="0" i="0" u="none" strike="noStrike" kern="1200" baseline="0" dirty="0">
                <a:solidFill>
                  <a:srgbClr val="002060"/>
                </a:solidFill>
                <a:latin typeface="Arial" panose="020B0604020202020204" pitchFamily="34" charset="0"/>
                <a:cs typeface="Arial" panose="020B0604020202020204" pitchFamily="34" charset="0"/>
              </a:rPr>
              <a:t>Bài thơ còn có ý nghĩa triết lí thầm kín: Những gì là thân thiết nhất của tuổi thơ mỗi người đều có sức toả sáng, nâng đỡ con người suốt cả cuộc đời. Tình yêu thương và lòng biết ơn bà chính là một biểu hiện của tình yêu thương gắn bó với gia đình, quê hương, và đó cũng là khởi đầu của tình người, tình yêu đất nước.</a:t>
            </a:r>
          </a:p>
        </p:txBody>
      </p:sp>
    </p:spTree>
    <p:extLst>
      <p:ext uri="{BB962C8B-B14F-4D97-AF65-F5344CB8AC3E}">
        <p14:creationId xmlns:p14="http://schemas.microsoft.com/office/powerpoint/2010/main" val="15906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007" y="8456652"/>
            <a:ext cx="18462014" cy="505397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63800" y="-49165"/>
            <a:ext cx="4523022" cy="233552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15001" y="1876437"/>
            <a:ext cx="289867" cy="28189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984851" y="6262417"/>
            <a:ext cx="289867" cy="281896"/>
          </a:xfrm>
          <a:prstGeom prst="rect">
            <a:avLst/>
          </a:prstGeom>
        </p:spPr>
      </p:pic>
      <p:sp>
        <p:nvSpPr>
          <p:cNvPr id="13" name="Text Box 4">
            <a:extLst>
              <a:ext uri="{FF2B5EF4-FFF2-40B4-BE49-F238E27FC236}">
                <a16:creationId xmlns:a16="http://schemas.microsoft.com/office/drawing/2014/main" id="{1E2B4C7D-B0C9-46B0-A073-B2BA2F08BC59}"/>
              </a:ext>
            </a:extLst>
          </p:cNvPr>
          <p:cNvSpPr txBox="1">
            <a:spLocks noChangeArrowheads="1"/>
          </p:cNvSpPr>
          <p:nvPr/>
        </p:nvSpPr>
        <p:spPr bwMode="auto">
          <a:xfrm>
            <a:off x="2362200" y="3891582"/>
            <a:ext cx="14020800" cy="2862322"/>
          </a:xfrm>
          <a:prstGeom prst="rect">
            <a:avLst/>
          </a:prstGeom>
          <a:solidFill>
            <a:srgbClr val="EA8572"/>
          </a:solidFill>
          <a:ln>
            <a:noFill/>
          </a:ln>
          <a:effectLst/>
        </p:spPr>
        <p:txBody>
          <a:bodyPr wrap="square">
            <a:spAutoFit/>
          </a:bodyPr>
          <a:lstStyle/>
          <a:p>
            <a:pPr algn="just" rtl="0">
              <a:buSzPts val="2000"/>
              <a:buFont typeface="Times New Roman" panose="02020603050405020304" pitchFamily="18" charset="0"/>
              <a:buChar char="-"/>
            </a:pPr>
            <a:r>
              <a:rPr lang="vi-VN" sz="3600" b="0" i="0" u="none" strike="noStrike" kern="1200" baseline="0" dirty="0">
                <a:solidFill>
                  <a:srgbClr val="002060"/>
                </a:solidFill>
                <a:latin typeface="Arial" panose="020B0604020202020204" pitchFamily="34" charset="0"/>
                <a:cs typeface="Arial" panose="020B0604020202020204" pitchFamily="34" charset="0"/>
              </a:rPr>
              <a:t>Bài thơ còn có ý nghĩa triết lí thầm kín: Những gì là thân thiết nhất của tuổi thơ mỗi người đều có sức toả sáng, nâng đỡ con người suốt cả cuộc đời. Tình yêu thương và lòng biết ơn bà chính là một biểu hiện của tình yêu thương gắn bó với gia đình, quê hương, và đó cũng là khởi đầu của tình người, tình yêu đất nước.</a:t>
            </a:r>
          </a:p>
        </p:txBody>
      </p:sp>
    </p:spTree>
    <p:extLst>
      <p:ext uri="{BB962C8B-B14F-4D97-AF65-F5344CB8AC3E}">
        <p14:creationId xmlns:p14="http://schemas.microsoft.com/office/powerpoint/2010/main" val="295205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grpSp>
        <p:nvGrpSpPr>
          <p:cNvPr id="2" name="Group 2"/>
          <p:cNvGrpSpPr/>
          <p:nvPr/>
        </p:nvGrpSpPr>
        <p:grpSpPr>
          <a:xfrm>
            <a:off x="7721583" y="-1525145"/>
            <a:ext cx="11129006" cy="14174351"/>
            <a:chOff x="-162562" y="-16027"/>
            <a:chExt cx="1826317" cy="2326072"/>
          </a:xfrm>
        </p:grpSpPr>
        <p:sp>
          <p:nvSpPr>
            <p:cNvPr id="3" name="Freeform 3"/>
            <p:cNvSpPr/>
            <p:nvPr/>
          </p:nvSpPr>
          <p:spPr>
            <a:xfrm>
              <a:off x="-162562" y="-16027"/>
              <a:ext cx="1826317"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FE6E7"/>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71172" y="8191500"/>
            <a:ext cx="2700823" cy="1525965"/>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1069" y="647700"/>
            <a:ext cx="2159485" cy="2057400"/>
          </a:xfrm>
          <a:prstGeom prst="rect">
            <a:avLst/>
          </a:prstGeom>
        </p:spPr>
      </p:pic>
      <p:sp>
        <p:nvSpPr>
          <p:cNvPr id="19" name="TextBox 18">
            <a:extLst>
              <a:ext uri="{FF2B5EF4-FFF2-40B4-BE49-F238E27FC236}">
                <a16:creationId xmlns:a16="http://schemas.microsoft.com/office/drawing/2014/main" id="{8E345698-EFD0-43FE-872A-B07789C9111E}"/>
              </a:ext>
            </a:extLst>
          </p:cNvPr>
          <p:cNvSpPr txBox="1"/>
          <p:nvPr/>
        </p:nvSpPr>
        <p:spPr>
          <a:xfrm>
            <a:off x="1490811" y="4015651"/>
            <a:ext cx="6159316" cy="2308324"/>
          </a:xfrm>
          <a:prstGeom prst="rect">
            <a:avLst/>
          </a:prstGeom>
          <a:noFill/>
        </p:spPr>
        <p:txBody>
          <a:bodyPr wrap="square" rtlCol="0">
            <a:spAutoFit/>
          </a:bodyPr>
          <a:lstStyle/>
          <a:p>
            <a:pPr algn="ctr"/>
            <a:r>
              <a:rPr lang="vi-VN" sz="7200" b="1">
                <a:latin typeface="Arial" panose="020B0604020202020204" pitchFamily="34" charset="0"/>
                <a:cs typeface="Arial" panose="020B0604020202020204" pitchFamily="34" charset="0"/>
              </a:rPr>
              <a:t>HƯỚNG DẪN VỀ NHÀ</a:t>
            </a:r>
            <a:endParaRPr lang="vi-VN" sz="72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4CE35FD-D6A1-4262-9DA1-D8A201E940CF}"/>
              </a:ext>
            </a:extLst>
          </p:cNvPr>
          <p:cNvSpPr txBox="1"/>
          <p:nvPr/>
        </p:nvSpPr>
        <p:spPr>
          <a:xfrm>
            <a:off x="8637886" y="3467100"/>
            <a:ext cx="9296400" cy="2308324"/>
          </a:xfrm>
          <a:prstGeom prst="rect">
            <a:avLst/>
          </a:prstGeom>
          <a:solidFill>
            <a:schemeClr val="accent6">
              <a:lumMod val="40000"/>
              <a:lumOff val="60000"/>
            </a:schemeClr>
          </a:solidFill>
        </p:spPr>
        <p:txBody>
          <a:bodyPr wrap="square">
            <a:spAutoFit/>
          </a:bodyPr>
          <a:lstStyle/>
          <a:p>
            <a:r>
              <a:rPr lang="vi-VN" sz="3600" dirty="0">
                <a:latin typeface="Arial" panose="020B0604020202020204" pitchFamily="34" charset="0"/>
                <a:cs typeface="Arial" panose="020B0604020202020204" pitchFamily="34" charset="0"/>
              </a:rPr>
              <a:t>- Học thuộc bài thơ. </a:t>
            </a:r>
          </a:p>
          <a:p>
            <a:r>
              <a:rPr lang="vi-VN" sz="3600" dirty="0">
                <a:latin typeface="Arial" panose="020B0604020202020204" pitchFamily="34" charset="0"/>
                <a:cs typeface="Arial" panose="020B0604020202020204" pitchFamily="34" charset="0"/>
              </a:rPr>
              <a:t>- Phân tích ý nghĩa biểu tượng của hình ảnh bếp lửa trong bài thơ.</a:t>
            </a:r>
          </a:p>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Làng</a:t>
            </a:r>
            <a:r>
              <a:rPr lang="vi-VN"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Kim </a:t>
            </a:r>
            <a:r>
              <a:rPr lang="en-US" sz="3600" dirty="0" err="1">
                <a:latin typeface="Arial" panose="020B0604020202020204" pitchFamily="34" charset="0"/>
                <a:cs typeface="Arial" panose="020B0604020202020204" pitchFamily="34" charset="0"/>
              </a:rPr>
              <a:t>Lân</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211186" y="1026028"/>
            <a:ext cx="13926572" cy="852069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572614" y="740278"/>
            <a:ext cx="13926572" cy="8520693"/>
          </a:xfrm>
          <a:prstGeom prst="rect">
            <a:avLst/>
          </a:prstGeom>
        </p:spPr>
      </p:pic>
      <p:sp>
        <p:nvSpPr>
          <p:cNvPr id="4" name="TextBox 4"/>
          <p:cNvSpPr txBox="1"/>
          <p:nvPr/>
        </p:nvSpPr>
        <p:spPr>
          <a:xfrm>
            <a:off x="3592999" y="3773429"/>
            <a:ext cx="11820293"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CẢM ƠN CÁC EM ĐÃ LẮNG NGHE BÀI GIẢNG!</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06782" y="5145427"/>
            <a:ext cx="289867" cy="2818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828799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op 9 Bài văn phân tích hình tượng người bà trong &amp;quot;Bếp lửa&amp;quot; của Bằng Việt  hay nhất - Toplist.vn">
            <a:extLst>
              <a:ext uri="{FF2B5EF4-FFF2-40B4-BE49-F238E27FC236}">
                <a16:creationId xmlns:a16="http://schemas.microsoft.com/office/drawing/2014/main" id="{C8CFE059-D04F-4A24-BCF6-916473672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8" r="-1" b="-1"/>
          <a:stretch/>
        </p:blipFill>
        <p:spPr bwMode="auto">
          <a:xfrm>
            <a:off x="21" y="10"/>
            <a:ext cx="9982180" cy="10286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740841" y="2023173"/>
            <a:ext cx="1402556" cy="1236472"/>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4940991" y="1500186"/>
            <a:ext cx="1143251" cy="1007872"/>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TextBox 3">
            <a:extLst>
              <a:ext uri="{FF2B5EF4-FFF2-40B4-BE49-F238E27FC236}">
                <a16:creationId xmlns:a16="http://schemas.microsoft.com/office/drawing/2014/main" id="{D1BB17B6-431E-4785-9335-B923A8EDA975}"/>
              </a:ext>
            </a:extLst>
          </p:cNvPr>
          <p:cNvSpPr txBox="1"/>
          <p:nvPr/>
        </p:nvSpPr>
        <p:spPr>
          <a:xfrm>
            <a:off x="7010400" y="3556943"/>
            <a:ext cx="12232058" cy="3948581"/>
          </a:xfrm>
          <a:prstGeom prst="rect">
            <a:avLst/>
          </a:prstGeom>
        </p:spPr>
        <p:txBody>
          <a:bodyPr lIns="0" tIns="0" rIns="0" bIns="0" rtlCol="0" anchor="t">
            <a:spAutoFit/>
          </a:bodyPr>
          <a:lstStyle/>
          <a:p>
            <a:pPr algn="ctr">
              <a:lnSpc>
                <a:spcPct val="150000"/>
              </a:lnSpc>
            </a:pPr>
            <a:r>
              <a:rPr lang="vi-VN" sz="9600" b="1" dirty="0">
                <a:solidFill>
                  <a:srgbClr val="FF0000"/>
                </a:solidFill>
                <a:latin typeface="Arial" panose="020B0604020202020204" pitchFamily="34" charset="0"/>
                <a:cs typeface="Arial" panose="020B0604020202020204" pitchFamily="34" charset="0"/>
              </a:rPr>
              <a:t>BẾP LỬA</a:t>
            </a:r>
          </a:p>
          <a:p>
            <a:pPr algn="ctr">
              <a:lnSpc>
                <a:spcPct val="150000"/>
              </a:lnSpc>
            </a:pPr>
            <a:r>
              <a:rPr lang="vi-VN" sz="4000" b="1" dirty="0">
                <a:solidFill>
                  <a:srgbClr val="3B2F57"/>
                </a:solidFill>
                <a:latin typeface="Arial" panose="020B0604020202020204" pitchFamily="34" charset="0"/>
                <a:cs typeface="Arial" panose="020B0604020202020204" pitchFamily="34" charset="0"/>
              </a:rPr>
              <a:t>         </a:t>
            </a:r>
          </a:p>
          <a:p>
            <a:pPr algn="ctr">
              <a:lnSpc>
                <a:spcPct val="150000"/>
              </a:lnSpc>
            </a:pPr>
            <a:r>
              <a:rPr lang="vi-VN" sz="4000" b="1" dirty="0">
                <a:solidFill>
                  <a:srgbClr val="3B2F57"/>
                </a:solidFill>
                <a:latin typeface="Arial" panose="020B0604020202020204" pitchFamily="34" charset="0"/>
                <a:cs typeface="Arial" panose="020B0604020202020204" pitchFamily="34" charset="0"/>
              </a:rPr>
              <a:t>                   __Bằng Việt__</a:t>
            </a:r>
          </a:p>
        </p:txBody>
      </p:sp>
    </p:spTree>
    <p:extLst>
      <p:ext uri="{BB962C8B-B14F-4D97-AF65-F5344CB8AC3E}">
        <p14:creationId xmlns:p14="http://schemas.microsoft.com/office/powerpoint/2010/main" val="386183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7007" y="8456652"/>
            <a:ext cx="18462014" cy="505397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15001" y="1876437"/>
            <a:ext cx="289867" cy="28189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84851" y="6262417"/>
            <a:ext cx="289867" cy="281896"/>
          </a:xfrm>
          <a:prstGeom prst="rect">
            <a:avLst/>
          </a:prstGeom>
        </p:spPr>
      </p:pic>
      <p:sp>
        <p:nvSpPr>
          <p:cNvPr id="2" name="Cloud 1">
            <a:extLst>
              <a:ext uri="{FF2B5EF4-FFF2-40B4-BE49-F238E27FC236}">
                <a16:creationId xmlns:a16="http://schemas.microsoft.com/office/drawing/2014/main" id="{24975FF0-06F1-4A29-9B34-3B7E20B16BE0}"/>
              </a:ext>
            </a:extLst>
          </p:cNvPr>
          <p:cNvSpPr/>
          <p:nvPr/>
        </p:nvSpPr>
        <p:spPr>
          <a:xfrm>
            <a:off x="8991600" y="280519"/>
            <a:ext cx="8574575" cy="3979647"/>
          </a:xfrm>
          <a:prstGeom prst="clou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bg1"/>
                </a:solidFill>
              </a:rPr>
              <a:t>Dựa vào phần chuẩn bị ở nhà, hãy giới thiệu về tác giả Bằng Việt và bài thơ </a:t>
            </a:r>
            <a:r>
              <a:rPr lang="vi-VN" sz="4000" b="1" dirty="0">
                <a:solidFill>
                  <a:schemeClr val="bg1"/>
                </a:solidFill>
              </a:rPr>
              <a:t>Bếp lửa</a:t>
            </a:r>
            <a:r>
              <a:rPr lang="vi-VN" sz="4000" dirty="0">
                <a:solidFill>
                  <a:schemeClr val="bg1"/>
                </a:solidFill>
              </a:rPr>
              <a:t>?</a:t>
            </a:r>
            <a:endParaRPr lang="en-US" sz="4000" dirty="0">
              <a:solidFill>
                <a:schemeClr val="bg1"/>
              </a:solidFill>
            </a:endParaRPr>
          </a:p>
        </p:txBody>
      </p:sp>
      <p:pic>
        <p:nvPicPr>
          <p:cNvPr id="12" name="Picture 8" descr="IMG_4103">
            <a:extLst>
              <a:ext uri="{FF2B5EF4-FFF2-40B4-BE49-F238E27FC236}">
                <a16:creationId xmlns:a16="http://schemas.microsoft.com/office/drawing/2014/main" id="{E61B60B1-8370-4ACA-83A3-82D3DD390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7990" y="1485900"/>
            <a:ext cx="4333269" cy="6499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a:extLst>
              <a:ext uri="{FF2B5EF4-FFF2-40B4-BE49-F238E27FC236}">
                <a16:creationId xmlns:a16="http://schemas.microsoft.com/office/drawing/2014/main" id="{49BDAEFD-7B72-4297-B822-160C79C59F0F}"/>
              </a:ext>
            </a:extLst>
          </p:cNvPr>
          <p:cNvSpPr txBox="1"/>
          <p:nvPr/>
        </p:nvSpPr>
        <p:spPr>
          <a:xfrm>
            <a:off x="374461" y="2270343"/>
            <a:ext cx="11620230" cy="6186309"/>
          </a:xfrm>
          <a:prstGeom prst="rect">
            <a:avLst/>
          </a:prstGeom>
          <a:solidFill>
            <a:schemeClr val="accent6">
              <a:lumMod val="20000"/>
              <a:lumOff val="80000"/>
            </a:schemeClr>
          </a:solidFill>
        </p:spPr>
        <p:txBody>
          <a:bodyPr wrap="square">
            <a:spAutoFit/>
          </a:bodyPr>
          <a:lstStyle/>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Tên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thật</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Nguyễn </a:t>
            </a:r>
            <a:r>
              <a:rPr lang="en-US" sz="3600" dirty="0" err="1">
                <a:solidFill>
                  <a:srgbClr val="002060"/>
                </a:solidFill>
                <a:latin typeface="Arial" panose="020B0604020202020204" pitchFamily="34" charset="0"/>
                <a:cs typeface="Arial" panose="020B0604020202020204" pitchFamily="34" charset="0"/>
              </a:rPr>
              <a:t>Việt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Bằng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bút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danh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Bằng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Việt</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Năm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sinh</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1941 </a:t>
            </a:r>
            <a:r>
              <a:rPr lang="en-US" sz="3600" dirty="0" err="1">
                <a:solidFill>
                  <a:srgbClr val="002060"/>
                </a:solidFill>
                <a:latin typeface="Arial" panose="020B0604020202020204" pitchFamily="34" charset="0"/>
                <a:cs typeface="Arial" panose="020B0604020202020204" pitchFamily="34" charset="0"/>
              </a:rPr>
              <a:t>tại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Huế</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Quê</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quán</a:t>
            </a:r>
            <a:r>
              <a:rPr lang="en-US" sz="3600" b="1"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Thạch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Thất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Nội</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dirty="0" err="1">
                <a:solidFill>
                  <a:srgbClr val="002060"/>
                </a:solidFill>
                <a:latin typeface="Arial" panose="020B0604020202020204" pitchFamily="34" charset="0"/>
                <a:cs typeface="Arial" panose="020B0604020202020204" pitchFamily="34" charset="0"/>
              </a:rPr>
              <a:t>Là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a:t>
            </a:r>
            <a:r>
              <a:rPr lang="vi-VN" sz="3600" dirty="0">
                <a:solidFill>
                  <a:srgbClr val="002060"/>
                </a:solidFill>
                <a:latin typeface="Arial" panose="020B0604020202020204" pitchFamily="34" charset="0"/>
                <a:cs typeface="Arial" panose="020B0604020202020204" pitchFamily="34" charset="0"/>
              </a:rPr>
              <a:t>ơ</a:t>
            </a:r>
            <a:r>
              <a:rPr lang="en-US" sz="3600" dirty="0">
                <a:solidFill>
                  <a:srgbClr val="002060"/>
                </a:solidFill>
                <a:latin typeface="Arial" panose="020B0604020202020204" pitchFamily="34" charset="0"/>
                <a:cs typeface="Arial" panose="020B0604020202020204" pitchFamily="34" charset="0"/>
              </a:rPr>
              <a:t> tr</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ởng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thành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kì</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chiến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chống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Mĩ</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Đề</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tài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sáng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tác</a:t>
            </a:r>
            <a:r>
              <a:rPr lang="en-US" sz="3600" b="1"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khai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kỉ</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niệm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kí</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ức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và</a:t>
            </a: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ớc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tuổi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trẻ</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Giọng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điệu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a:t>
            </a:r>
            <a:r>
              <a:rPr lang="vi-VN" sz="3600" dirty="0">
                <a:solidFill>
                  <a:srgbClr val="002060"/>
                </a:solidFill>
                <a:latin typeface="Arial" panose="020B0604020202020204" pitchFamily="34" charset="0"/>
                <a:cs typeface="Arial" panose="020B0604020202020204" pitchFamily="34" charset="0"/>
              </a:rPr>
              <a:t>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tâm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tình</a:t>
            </a:r>
            <a:r>
              <a:rPr lang="en-US" sz="3600" dirty="0">
                <a:solidFill>
                  <a:srgbClr val="002060"/>
                </a:solidFill>
                <a:latin typeface="Arial" panose="020B0604020202020204" pitchFamily="34" charset="0"/>
                <a:cs typeface="Arial" panose="020B0604020202020204" pitchFamily="34" charset="0"/>
              </a:rPr>
              <a:t>, m</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ợt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trẻo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tràn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đầy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cảm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xúc</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Tác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phẩm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chính</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H</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cây</a:t>
            </a:r>
            <a:r>
              <a:rPr lang="en-US" sz="3600" dirty="0">
                <a:solidFill>
                  <a:srgbClr val="002060"/>
                </a:solidFill>
                <a:latin typeface="Arial" panose="020B0604020202020204" pitchFamily="34" charset="0"/>
                <a:cs typeface="Arial" panose="020B0604020202020204" pitchFamily="34" charset="0"/>
              </a:rPr>
              <a:t> – </a:t>
            </a:r>
            <a:r>
              <a:rPr lang="en-US" sz="3600" dirty="0" err="1">
                <a:solidFill>
                  <a:srgbClr val="002060"/>
                </a:solidFill>
                <a:latin typeface="Arial" panose="020B0604020202020204" pitchFamily="34" charset="0"/>
                <a:cs typeface="Arial" panose="020B0604020202020204" pitchFamily="34" charset="0"/>
              </a:rPr>
              <a:t>Bếp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lửa</a:t>
            </a:r>
            <a:r>
              <a:rPr lang="en-US" sz="3600" dirty="0">
                <a:solidFill>
                  <a:srgbClr val="002060"/>
                </a:solidFill>
                <a:latin typeface="Arial" panose="020B0604020202020204" pitchFamily="34" charset="0"/>
                <a:cs typeface="Arial" panose="020B0604020202020204" pitchFamily="34" charset="0"/>
              </a:rPr>
              <a:t> (1968),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g</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mặt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khoảng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trời</a:t>
            </a:r>
            <a:r>
              <a:rPr lang="en-US" sz="3600" dirty="0">
                <a:solidFill>
                  <a:srgbClr val="002060"/>
                </a:solidFill>
                <a:latin typeface="Arial" panose="020B0604020202020204" pitchFamily="34" charset="0"/>
                <a:cs typeface="Arial" panose="020B0604020202020204" pitchFamily="34" charset="0"/>
              </a:rPr>
              <a:t> (1973), </a:t>
            </a:r>
            <a:r>
              <a:rPr lang="en-US" sz="3600" dirty="0" err="1">
                <a:solidFill>
                  <a:srgbClr val="002060"/>
                </a:solidFill>
                <a:latin typeface="Arial" panose="020B0604020202020204" pitchFamily="34" charset="0"/>
                <a:cs typeface="Arial" panose="020B0604020202020204" pitchFamily="34" charset="0"/>
              </a:rPr>
              <a:t>Bếp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lửa</a:t>
            </a:r>
            <a:r>
              <a:rPr lang="en-US" sz="3600" dirty="0">
                <a:solidFill>
                  <a:srgbClr val="002060"/>
                </a:solidFill>
                <a:latin typeface="Arial" panose="020B0604020202020204" pitchFamily="34" charset="0"/>
                <a:cs typeface="Arial" panose="020B0604020202020204" pitchFamily="34" charset="0"/>
              </a:rPr>
              <a:t> – </a:t>
            </a:r>
            <a:r>
              <a:rPr lang="en-US" sz="3600" dirty="0" err="1">
                <a:solidFill>
                  <a:srgbClr val="002060"/>
                </a:solidFill>
                <a:latin typeface="Arial" panose="020B0604020202020204" pitchFamily="34" charset="0"/>
                <a:cs typeface="Arial" panose="020B0604020202020204" pitchFamily="34" charset="0"/>
              </a:rPr>
              <a:t>Khoảng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trời</a:t>
            </a:r>
            <a:r>
              <a:rPr lang="en-US" sz="3600" dirty="0">
                <a:solidFill>
                  <a:srgbClr val="002060"/>
                </a:solidFill>
                <a:latin typeface="Arial" panose="020B0604020202020204" pitchFamily="34" charset="0"/>
                <a:cs typeface="Arial" panose="020B0604020202020204" pitchFamily="34" charset="0"/>
              </a:rPr>
              <a:t> (1988)...</a:t>
            </a:r>
          </a:p>
        </p:txBody>
      </p:sp>
      <p:sp>
        <p:nvSpPr>
          <p:cNvPr id="14" name="Freeform 3">
            <a:extLst>
              <a:ext uri="{FF2B5EF4-FFF2-40B4-BE49-F238E27FC236}">
                <a16:creationId xmlns:a16="http://schemas.microsoft.com/office/drawing/2014/main" id="{2D016E7F-04C5-43D3-89FD-0E513B5343CF}"/>
              </a:ext>
            </a:extLst>
          </p:cNvPr>
          <p:cNvSpPr>
            <a:spLocks noEditPoints="1"/>
          </p:cNvSpPr>
          <p:nvPr/>
        </p:nvSpPr>
        <p:spPr bwMode="auto">
          <a:xfrm rot="16200000">
            <a:off x="2388301" y="-2274000"/>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BA9D57AA-F6C4-46D0-921B-393552DE8B66}"/>
              </a:ext>
            </a:extLst>
          </p:cNvPr>
          <p:cNvSpPr>
            <a:spLocks noEditPoints="1"/>
          </p:cNvSpPr>
          <p:nvPr/>
        </p:nvSpPr>
        <p:spPr bwMode="auto">
          <a:xfrm rot="16200000">
            <a:off x="2388301" y="-2304369"/>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11" name="Content Placeholder 2">
            <a:extLst>
              <a:ext uri="{FF2B5EF4-FFF2-40B4-BE49-F238E27FC236}">
                <a16:creationId xmlns:a16="http://schemas.microsoft.com/office/drawing/2014/main" id="{C36174BB-EBBB-4157-AF24-084735F7E9EA}"/>
              </a:ext>
            </a:extLst>
          </p:cNvPr>
          <p:cNvSpPr txBox="1">
            <a:spLocks/>
          </p:cNvSpPr>
          <p:nvPr/>
        </p:nvSpPr>
        <p:spPr>
          <a:xfrm>
            <a:off x="710362" y="2628900"/>
            <a:ext cx="14072438" cy="2514600"/>
          </a:xfrm>
          <a:prstGeom prst="rect">
            <a:avLst/>
          </a:prstGeom>
          <a:solidFill>
            <a:schemeClr val="accent6">
              <a:lumMod val="20000"/>
              <a:lumOff val="80000"/>
            </a:schemeClr>
          </a:solidFill>
          <a:ln w="38100">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latin typeface="Arial" panose="020B0604020202020204" pitchFamily="34" charset="0"/>
                <a:cs typeface="Arial" panose="020B0604020202020204" pitchFamily="34" charset="0"/>
              </a:rPr>
              <a:t>a. </a:t>
            </a:r>
            <a:r>
              <a:rPr lang="en-US" b="1" i="1" dirty="0" err="1">
                <a:solidFill>
                  <a:srgbClr val="002060"/>
                </a:solidFill>
                <a:latin typeface="Arial" panose="020B0604020202020204" pitchFamily="34" charset="0"/>
                <a:cs typeface="Arial" panose="020B0604020202020204" pitchFamily="34" charset="0"/>
              </a:rPr>
              <a:t>Hoàn</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cảnh</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sáng</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tác</a:t>
            </a:r>
            <a:endParaRPr lang="en-US" b="1" i="1" dirty="0">
              <a:solidFill>
                <a:srgbClr val="002060"/>
              </a:solidFill>
              <a:latin typeface="Arial" panose="020B0604020202020204" pitchFamily="34" charset="0"/>
              <a:cs typeface="Arial" panose="020B0604020202020204" pitchFamily="34" charset="0"/>
            </a:endParaRPr>
          </a:p>
          <a:p>
            <a:pPr marL="0" indent="0">
              <a:buFont typeface="Arial" pitchFamily="34" charset="0"/>
              <a:buNone/>
            </a:pPr>
            <a:r>
              <a:rPr lang="en-US" dirty="0" err="1">
                <a:solidFill>
                  <a:srgbClr val="002060"/>
                </a:solidFill>
                <a:latin typeface="Arial" panose="020B0604020202020204" pitchFamily="34" charset="0"/>
                <a:cs typeface="Arial" panose="020B0604020202020204" pitchFamily="34" charset="0"/>
              </a:rPr>
              <a:t>Năm</a:t>
            </a:r>
            <a:r>
              <a:rPr lang="en-US" dirty="0">
                <a:solidFill>
                  <a:srgbClr val="002060"/>
                </a:solidFill>
                <a:latin typeface="Arial" panose="020B0604020202020204" pitchFamily="34" charset="0"/>
                <a:cs typeface="Arial" panose="020B0604020202020204" pitchFamily="34" charset="0"/>
              </a:rPr>
              <a:t> 1963, </a:t>
            </a:r>
            <a:r>
              <a:rPr lang="en-US" dirty="0" err="1">
                <a:solidFill>
                  <a:srgbClr val="002060"/>
                </a:solidFill>
                <a:latin typeface="Arial" panose="020B0604020202020204" pitchFamily="34" charset="0"/>
                <a:cs typeface="Arial" panose="020B0604020202020204" pitchFamily="34" charset="0"/>
              </a:rPr>
              <a:t>khi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đang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sinh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theo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ngành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luật</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Liên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Xô</a:t>
            </a:r>
            <a:endParaRPr lang="en-US" dirty="0">
              <a:solidFill>
                <a:srgbClr val="002060"/>
              </a:solidFill>
              <a:latin typeface="Arial" panose="020B0604020202020204" pitchFamily="34" charset="0"/>
              <a:cs typeface="Arial" panose="020B0604020202020204" pitchFamily="34" charset="0"/>
            </a:endParaRPr>
          </a:p>
          <a:p>
            <a:pPr marL="0" indent="0">
              <a:buFont typeface="Arial" pitchFamily="34" charset="0"/>
              <a:buNone/>
            </a:pP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đ</a:t>
            </a:r>
            <a:r>
              <a:rPr lang="vi-VN" dirty="0">
                <a:solidFill>
                  <a:srgbClr val="002060"/>
                </a:solidFill>
                <a:latin typeface="Arial" panose="020B0604020202020204" pitchFamily="34" charset="0"/>
                <a:cs typeface="Arial" panose="020B0604020202020204" pitchFamily="34" charset="0"/>
              </a:rPr>
              <a:t>ư</a:t>
            </a:r>
            <a:r>
              <a:rPr lang="en-US" dirty="0" err="1">
                <a:solidFill>
                  <a:srgbClr val="002060"/>
                </a:solidFill>
                <a:latin typeface="Arial" panose="020B0604020202020204" pitchFamily="34" charset="0"/>
                <a:cs typeface="Arial" panose="020B0604020202020204" pitchFamily="34" charset="0"/>
              </a:rPr>
              <a:t>ợc</a:t>
            </a:r>
            <a:r>
              <a:rPr lang="en-US" dirty="0">
                <a:solidFill>
                  <a:srgbClr val="002060"/>
                </a:solidFill>
                <a:latin typeface="Arial" panose="020B0604020202020204" pitchFamily="34" charset="0"/>
                <a:cs typeface="Arial" panose="020B0604020202020204" pitchFamily="34" charset="0"/>
              </a:rPr>
              <a:t> in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“H</a:t>
            </a:r>
            <a:r>
              <a:rPr lang="vi-VN" dirty="0">
                <a:solidFill>
                  <a:srgbClr val="002060"/>
                </a:solidFill>
                <a:latin typeface="Arial" panose="020B0604020202020204" pitchFamily="34" charset="0"/>
                <a:cs typeface="Arial" panose="020B0604020202020204" pitchFamily="34" charset="0"/>
              </a:rPr>
              <a:t>ư</a:t>
            </a:r>
            <a:r>
              <a:rPr lang="en-US" dirty="0" err="1">
                <a:solidFill>
                  <a:srgbClr val="002060"/>
                </a:solidFill>
                <a:latin typeface="Arial" panose="020B0604020202020204" pitchFamily="34" charset="0"/>
                <a:cs typeface="Arial" panose="020B0604020202020204" pitchFamily="34" charset="0"/>
              </a:rPr>
              <a:t>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 </a:t>
            </a:r>
            <a:r>
              <a:rPr lang="en-US" dirty="0" err="1">
                <a:solidFill>
                  <a:srgbClr val="002060"/>
                </a:solidFill>
                <a:latin typeface="Arial" panose="020B0604020202020204" pitchFamily="34" charset="0"/>
                <a:cs typeface="Arial" panose="020B0604020202020204" pitchFamily="34" charset="0"/>
              </a:rPr>
              <a:t>Bếp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lửa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đầu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tay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Bằng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Việt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L</a:t>
            </a:r>
            <a:r>
              <a:rPr lang="vi-VN" dirty="0">
                <a:solidFill>
                  <a:srgbClr val="002060"/>
                </a:solidFill>
                <a:latin typeface="Arial" panose="020B0604020202020204" pitchFamily="34" charset="0"/>
                <a:cs typeface="Arial" panose="020B0604020202020204" pitchFamily="34" charset="0"/>
              </a:rPr>
              <a:t>ư</a:t>
            </a:r>
            <a:r>
              <a:rPr lang="en-US" dirty="0">
                <a:solidFill>
                  <a:srgbClr val="002060"/>
                </a:solidFill>
                <a:latin typeface="Arial" panose="020B0604020202020204" pitchFamily="34" charset="0"/>
                <a:cs typeface="Arial" panose="020B0604020202020204" pitchFamily="34" charset="0"/>
              </a:rPr>
              <a:t>u Quang </a:t>
            </a:r>
            <a:r>
              <a:rPr lang="en-US" dirty="0" err="1">
                <a:solidFill>
                  <a:srgbClr val="002060"/>
                </a:solidFill>
                <a:latin typeface="Arial" panose="020B0604020202020204" pitchFamily="34" charset="0"/>
                <a:cs typeface="Arial" panose="020B0604020202020204" pitchFamily="34" charset="0"/>
              </a:rPr>
              <a:t>Vũ</a:t>
            </a:r>
            <a:r>
              <a:rPr lang="en-US"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5AD1831A-01ED-4CCA-989C-63A574DE8CBF}"/>
              </a:ext>
            </a:extLst>
          </p:cNvPr>
          <p:cNvSpPr txBox="1"/>
          <p:nvPr/>
        </p:nvSpPr>
        <p:spPr>
          <a:xfrm>
            <a:off x="1909997" y="6312643"/>
            <a:ext cx="14935200" cy="2308324"/>
          </a:xfrm>
          <a:prstGeom prst="rect">
            <a:avLst/>
          </a:prstGeom>
          <a:solidFill>
            <a:schemeClr val="accent6">
              <a:lumMod val="20000"/>
              <a:lumOff val="80000"/>
            </a:schemeClr>
          </a:solidFill>
          <a:ln w="28575">
            <a:solidFill>
              <a:schemeClr val="accent6">
                <a:lumMod val="75000"/>
              </a:schemeClr>
            </a:solidFill>
          </a:ln>
        </p:spPr>
        <p:txBody>
          <a:bodyPr wrap="square">
            <a:spAutoFit/>
          </a:bodyPr>
          <a:lstStyle/>
          <a:p>
            <a:pPr marL="0" indent="0">
              <a:lnSpc>
                <a:spcPct val="150000"/>
              </a:lnSpc>
              <a:buFont typeface="Arial" pitchFamily="34" charset="0"/>
              <a:buNone/>
            </a:pPr>
            <a:r>
              <a:rPr lang="en-US" sz="3200" b="1" i="1" dirty="0">
                <a:solidFill>
                  <a:srgbClr val="002060"/>
                </a:solidFill>
                <a:latin typeface="Arial" panose="020B0604020202020204" pitchFamily="34" charset="0"/>
                <a:cs typeface="Arial" panose="020B0604020202020204" pitchFamily="34" charset="0"/>
              </a:rPr>
              <a:t>b. </a:t>
            </a:r>
            <a:r>
              <a:rPr lang="en-US" sz="3200" b="1" i="1" dirty="0" err="1">
                <a:solidFill>
                  <a:srgbClr val="002060"/>
                </a:solidFill>
                <a:latin typeface="Arial" panose="020B0604020202020204" pitchFamily="34" charset="0"/>
                <a:cs typeface="Arial" panose="020B0604020202020204" pitchFamily="34" charset="0"/>
              </a:rPr>
              <a:t>Thể</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th</a:t>
            </a:r>
            <a:r>
              <a:rPr lang="vi-VN" sz="3200" b="1" i="1" dirty="0">
                <a:solidFill>
                  <a:srgbClr val="002060"/>
                </a:solidFill>
                <a:latin typeface="Arial" panose="020B0604020202020204" pitchFamily="34" charset="0"/>
                <a:cs typeface="Arial" panose="020B0604020202020204" pitchFamily="34" charset="0"/>
              </a:rPr>
              <a:t>ơ</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và</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ph</a:t>
            </a:r>
            <a:r>
              <a:rPr lang="vi-VN" sz="3200" b="1" i="1" dirty="0">
                <a:solidFill>
                  <a:srgbClr val="002060"/>
                </a:solidFill>
                <a:latin typeface="Arial" panose="020B0604020202020204" pitchFamily="34" charset="0"/>
                <a:cs typeface="Arial" panose="020B0604020202020204" pitchFamily="34" charset="0"/>
              </a:rPr>
              <a:t>ư</a:t>
            </a:r>
            <a:r>
              <a:rPr lang="en-US" sz="3200" b="1" i="1" dirty="0" err="1">
                <a:solidFill>
                  <a:srgbClr val="002060"/>
                </a:solidFill>
                <a:latin typeface="Arial" panose="020B0604020202020204" pitchFamily="34" charset="0"/>
                <a:cs typeface="Arial" panose="020B0604020202020204" pitchFamily="34" charset="0"/>
              </a:rPr>
              <a:t>ơng</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thức</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biểu</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đạt</a:t>
            </a:r>
            <a:endParaRPr lang="en-US" sz="3200" b="1" i="1" dirty="0">
              <a:solidFill>
                <a:srgbClr val="002060"/>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200" dirty="0" err="1">
                <a:solidFill>
                  <a:srgbClr val="002060"/>
                </a:solidFill>
                <a:latin typeface="Arial" panose="020B0604020202020204" pitchFamily="34" charset="0"/>
                <a:cs typeface="Arial" panose="020B0604020202020204" pitchFamily="34" charset="0"/>
              </a:rPr>
              <a:t>Thể</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a:t>
            </a:r>
            <a:r>
              <a:rPr lang="vi-VN" sz="3200" dirty="0">
                <a:solidFill>
                  <a:srgbClr val="002060"/>
                </a:solidFill>
                <a:latin typeface="Arial" panose="020B0604020202020204" pitchFamily="34" charset="0"/>
                <a:cs typeface="Arial" panose="020B0604020202020204" pitchFamily="34" charset="0"/>
              </a:rPr>
              <a:t>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hợp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tám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bảy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a:solidFill>
                  <a:srgbClr val="002060"/>
                </a:solidFill>
                <a:latin typeface="Arial" panose="020B0604020202020204" pitchFamily="34" charset="0"/>
                <a:cs typeface="Arial" panose="020B0604020202020204" pitchFamily="34" charset="0"/>
              </a:rPr>
              <a:t>chín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một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cách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linh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hoạt</a:t>
            </a:r>
            <a:endParaRPr lang="en-US" sz="3200" dirty="0">
              <a:solidFill>
                <a:srgbClr val="002060"/>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Ph</a:t>
            </a:r>
            <a:r>
              <a:rPr lang="vi-VN" sz="3200" dirty="0">
                <a:solidFill>
                  <a:srgbClr val="002060"/>
                </a:solidFill>
                <a:latin typeface="Arial" panose="020B0604020202020204" pitchFamily="34" charset="0"/>
                <a:cs typeface="Arial" panose="020B0604020202020204" pitchFamily="34" charset="0"/>
              </a:rPr>
              <a:t>ư</a:t>
            </a:r>
            <a:r>
              <a:rPr lang="en-US" sz="3200" dirty="0" err="1">
                <a:solidFill>
                  <a:srgbClr val="002060"/>
                </a:solidFill>
                <a:latin typeface="Arial" panose="020B0604020202020204" pitchFamily="34" charset="0"/>
                <a:cs typeface="Arial" panose="020B0604020202020204" pitchFamily="34" charset="0"/>
              </a:rPr>
              <a:t>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biểu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đạt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hợp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giữa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biểu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cảm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miêu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tả</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tự</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sự</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luận</a:t>
            </a:r>
            <a:endParaRPr lang="en-US" sz="3200" dirty="0">
              <a:solidFill>
                <a:srgbClr val="002060"/>
              </a:solidFill>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9E0C86BC-5A29-4913-9244-9FFA79280157}"/>
              </a:ext>
            </a:extLst>
          </p:cNvPr>
          <p:cNvSpPr/>
          <p:nvPr/>
        </p:nvSpPr>
        <p:spPr>
          <a:xfrm>
            <a:off x="13258800" y="5143500"/>
            <a:ext cx="1219200" cy="10668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67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9866"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50C6432-7274-42CC-A3D6-750673D71848}"/>
              </a:ext>
            </a:extLst>
          </p:cNvPr>
          <p:cNvPicPr>
            <a:picLocks noChangeAspect="1"/>
          </p:cNvPicPr>
          <p:nvPr/>
        </p:nvPicPr>
        <p:blipFill>
          <a:blip r:embed="rId2"/>
          <a:stretch>
            <a:fillRect/>
          </a:stretch>
        </p:blipFill>
        <p:spPr>
          <a:xfrm>
            <a:off x="1565332" y="449263"/>
            <a:ext cx="5539202" cy="9388475"/>
          </a:xfrm>
          <a:prstGeom prst="rect">
            <a:avLst/>
          </a:prstGeom>
        </p:spPr>
      </p:pic>
      <p:sp>
        <p:nvSpPr>
          <p:cNvPr id="4" name="TextBox 3">
            <a:extLst>
              <a:ext uri="{FF2B5EF4-FFF2-40B4-BE49-F238E27FC236}">
                <a16:creationId xmlns:a16="http://schemas.microsoft.com/office/drawing/2014/main" id="{C106D804-71B7-42F8-A87B-7379ADF46F22}"/>
              </a:ext>
            </a:extLst>
          </p:cNvPr>
          <p:cNvSpPr txBox="1"/>
          <p:nvPr/>
        </p:nvSpPr>
        <p:spPr>
          <a:xfrm>
            <a:off x="8746068" y="2324100"/>
            <a:ext cx="8475132" cy="6563618"/>
          </a:xfrm>
          <a:prstGeom prst="rect">
            <a:avLst/>
          </a:prstGeom>
        </p:spPr>
        <p:txBody>
          <a:bodyPr vert="horz" lIns="91440" tIns="45720" rIns="91440" bIns="45720" rtlCol="0" anchor="t">
            <a:normAutofit fontScale="92500"/>
          </a:bodyPr>
          <a:lstStyle/>
          <a:p>
            <a:pPr indent="-228600" algn="just">
              <a:lnSpc>
                <a:spcPct val="170000"/>
              </a:lnSpc>
              <a:spcAft>
                <a:spcPts val="600"/>
              </a:spcAft>
              <a:buFont typeface="Arial" panose="020B0604020202020204" pitchFamily="34" charset="0"/>
              <a:buChar char="•"/>
            </a:pPr>
            <a:r>
              <a:rPr lang="en-US" altLang="en-US" sz="2800" b="1" i="1" dirty="0">
                <a:solidFill>
                  <a:schemeClr val="tx1">
                    <a:alpha val="80000"/>
                  </a:schemeClr>
                </a:solidFill>
                <a:latin typeface="Arial" panose="020B0604020202020204" pitchFamily="34" charset="0"/>
                <a:cs typeface="Arial" panose="020B0604020202020204" pitchFamily="34" charset="0"/>
              </a:rPr>
              <a:t>“…</a:t>
            </a:r>
            <a:r>
              <a:rPr lang="en-US" altLang="en-US" sz="2800" b="1" i="1" dirty="0" err="1">
                <a:solidFill>
                  <a:schemeClr val="tx1">
                    <a:alpha val="80000"/>
                  </a:schemeClr>
                </a:solidFill>
                <a:latin typeface="Arial" panose="020B0604020202020204" pitchFamily="34" charset="0"/>
                <a:cs typeface="Arial" panose="020B0604020202020204" pitchFamily="34" charset="0"/>
              </a:rPr>
              <a:t>Những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năm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đầu</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theo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học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Luật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tại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tôi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nhớ</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kinh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khủng.Tháng</a:t>
            </a:r>
            <a:r>
              <a:rPr lang="en-US" altLang="en-US" sz="2800" b="1" i="1" dirty="0">
                <a:solidFill>
                  <a:schemeClr val="tx1">
                    <a:alpha val="80000"/>
                  </a:schemeClr>
                </a:solidFill>
                <a:latin typeface="Arial" panose="020B0604020202020204" pitchFamily="34" charset="0"/>
                <a:cs typeface="Arial" panose="020B0604020202020204" pitchFamily="34" charset="0"/>
              </a:rPr>
              <a:t> 9 ở </a:t>
            </a:r>
            <a:r>
              <a:rPr lang="en-US" altLang="en-US" sz="2800" b="1" i="1" dirty="0" err="1">
                <a:solidFill>
                  <a:schemeClr val="tx1">
                    <a:alpha val="80000"/>
                  </a:schemeClr>
                </a:solidFill>
                <a:latin typeface="Arial" panose="020B0604020202020204" pitchFamily="34" charset="0"/>
                <a:cs typeface="Arial" panose="020B0604020202020204" pitchFamily="34" charset="0"/>
              </a:rPr>
              <a:t>bên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đó</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trời</a:t>
            </a:r>
            <a:r>
              <a:rPr lang="en-US" altLang="en-US" sz="2800" b="1" i="1" dirty="0">
                <a:solidFill>
                  <a:schemeClr val="tx1">
                    <a:alpha val="80000"/>
                  </a:schemeClr>
                </a:solidFill>
                <a:latin typeface="Arial" panose="020B0604020202020204" pitchFamily="34" charset="0"/>
                <a:cs typeface="Arial" panose="020B0604020202020204" pitchFamily="34" charset="0"/>
              </a:rPr>
              <a:t> se  </a:t>
            </a:r>
            <a:r>
              <a:rPr lang="en-US" altLang="en-US" sz="2800" b="1" i="1" dirty="0" err="1">
                <a:solidFill>
                  <a:schemeClr val="tx1">
                    <a:alpha val="80000"/>
                  </a:schemeClr>
                </a:solidFill>
                <a:latin typeface="Arial" panose="020B0604020202020204" pitchFamily="34" charset="0"/>
                <a:cs typeface="Arial" panose="020B0604020202020204" pitchFamily="34" charset="0"/>
              </a:rPr>
              <a:t>se</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lạnh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buổi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sáng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sương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khói</a:t>
            </a:r>
            <a:r>
              <a:rPr lang="en-US" altLang="en-US" sz="2800" b="1" i="1" dirty="0">
                <a:solidFill>
                  <a:schemeClr val="tx1">
                    <a:alpha val="80000"/>
                  </a:schemeClr>
                </a:solidFill>
                <a:latin typeface="Arial" panose="020B0604020202020204" pitchFamily="34" charset="0"/>
                <a:cs typeface="Arial" panose="020B0604020202020204" pitchFamily="34" charset="0"/>
              </a:rPr>
              <a:t> bay </a:t>
            </a:r>
            <a:r>
              <a:rPr lang="en-US" altLang="en-US" sz="2800" b="1" i="1" dirty="0" err="1">
                <a:solidFill>
                  <a:schemeClr val="tx1">
                    <a:alpha val="80000"/>
                  </a:schemeClr>
                </a:solidFill>
                <a:latin typeface="Arial" panose="020B0604020202020204" pitchFamily="34" charset="0"/>
                <a:cs typeface="Arial" panose="020B0604020202020204" pitchFamily="34" charset="0"/>
              </a:rPr>
              <a:t>mờ</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mờ</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mặt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đất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ngoài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cửa</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sổ</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trên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các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vòm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gợi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mùa</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đông</a:t>
            </a:r>
            <a:r>
              <a:rPr lang="en-US" altLang="en-US" sz="2800" b="1" i="1" dirty="0">
                <a:solidFill>
                  <a:schemeClr val="tx1">
                    <a:alpha val="80000"/>
                  </a:schemeClr>
                </a:solidFill>
                <a:latin typeface="Arial" panose="020B0604020202020204" pitchFamily="34" charset="0"/>
                <a:cs typeface="Arial" panose="020B0604020202020204" pitchFamily="34" charset="0"/>
              </a:rPr>
              <a:t> ở </a:t>
            </a:r>
            <a:r>
              <a:rPr lang="en-US" altLang="en-US" sz="2800" b="1" i="1" dirty="0" err="1">
                <a:solidFill>
                  <a:schemeClr val="tx1">
                    <a:alpha val="80000"/>
                  </a:schemeClr>
                </a:solidFill>
                <a:latin typeface="Arial" panose="020B0604020202020204" pitchFamily="34" charset="0"/>
                <a:cs typeface="Arial" panose="020B0604020202020204" pitchFamily="34" charset="0"/>
              </a:rPr>
              <a:t>quê</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Mỗi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buổi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dậy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sớm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học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tôi</a:t>
            </a:r>
            <a:r>
              <a:rPr lang="en-US" altLang="en-US" sz="2800" b="1" i="1" dirty="0">
                <a:solidFill>
                  <a:schemeClr val="tx1">
                    <a:alpha val="80000"/>
                  </a:schemeClr>
                </a:solidFill>
                <a:latin typeface="Arial" panose="020B0604020202020204" pitchFamily="34" charset="0"/>
                <a:cs typeface="Arial" panose="020B0604020202020204" pitchFamily="34" charset="0"/>
              </a:rPr>
              <a:t> hay </a:t>
            </a:r>
            <a:r>
              <a:rPr lang="en-US" altLang="en-US" sz="2800" b="1" i="1" dirty="0" err="1">
                <a:solidFill>
                  <a:schemeClr val="tx1">
                    <a:alpha val="80000"/>
                  </a:schemeClr>
                </a:solidFill>
                <a:latin typeface="Arial" panose="020B0604020202020204" pitchFamily="34" charset="0"/>
                <a:cs typeface="Arial" panose="020B0604020202020204" pitchFamily="34" charset="0"/>
              </a:rPr>
              <a:t>nghĩ</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đến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hình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một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bếp</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lửa</a:t>
            </a:r>
            <a:r>
              <a:rPr lang="en-US" altLang="en-US" sz="2800" b="1" i="1" dirty="0">
                <a:solidFill>
                  <a:schemeClr val="tx1">
                    <a:alpha val="80000"/>
                  </a:schemeClr>
                </a:solidFill>
                <a:latin typeface="Arial" panose="020B0604020202020204" pitchFamily="34" charset="0"/>
                <a:cs typeface="Arial" panose="020B0604020202020204" pitchFamily="34" charset="0"/>
              </a:rPr>
              <a:t> than  </a:t>
            </a:r>
            <a:r>
              <a:rPr lang="en-US" altLang="en-US" sz="2800" b="1" i="1" dirty="0" err="1">
                <a:solidFill>
                  <a:schemeClr val="tx1">
                    <a:alpha val="80000"/>
                  </a:schemeClr>
                </a:solidFill>
                <a:latin typeface="Arial" panose="020B0604020202020204" pitchFamily="34" charset="0"/>
                <a:cs typeface="Arial" panose="020B0604020202020204" pitchFamily="34" charset="0"/>
              </a:rPr>
              <a:t>quen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nhớ</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tới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hình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nội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lụi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cụi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dậy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sớm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nấu</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nồi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xôi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luộc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củ</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khoai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củ</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sắn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cũng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chính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nguồn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khơi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mạch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xúc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Bằng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Việt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viết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bài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thơ</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Bếp</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lửa</a:t>
            </a:r>
            <a:r>
              <a:rPr lang="en-US" altLang="en-US" sz="2800" b="1" i="1" dirty="0">
                <a:solidFill>
                  <a:schemeClr val="tx1">
                    <a:alpha val="80000"/>
                  </a:schemeClr>
                </a:solidFill>
                <a:latin typeface="Arial" panose="020B0604020202020204" pitchFamily="34" charset="0"/>
                <a:cs typeface="Arial" panose="020B0604020202020204" pitchFamily="34" charset="0"/>
              </a:rPr>
              <a:t>”. </a:t>
            </a:r>
          </a:p>
        </p:txBody>
      </p:sp>
      <p:cxnSp>
        <p:nvCxnSpPr>
          <p:cNvPr id="17" name="Straight Connector 1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A809894-16AB-47CB-9FB6-11412288C8E9}"/>
              </a:ext>
            </a:extLst>
          </p:cNvPr>
          <p:cNvSpPr txBox="1"/>
          <p:nvPr/>
        </p:nvSpPr>
        <p:spPr>
          <a:xfrm>
            <a:off x="9982200" y="1014561"/>
            <a:ext cx="5257800" cy="769441"/>
          </a:xfrm>
          <a:prstGeom prst="rect">
            <a:avLst/>
          </a:prstGeom>
          <a:noFill/>
          <a:ln w="28575">
            <a:solidFill>
              <a:srgbClr val="FF0000"/>
            </a:solidFill>
            <a:prstDash val="sysDash"/>
          </a:ln>
        </p:spPr>
        <p:txBody>
          <a:bodyPr wrap="square" rtlCol="0">
            <a:spAutoFit/>
          </a:bodyPr>
          <a:lstStyle/>
          <a:p>
            <a:r>
              <a:rPr lang="vi-VN" sz="4400" b="1" dirty="0">
                <a:solidFill>
                  <a:srgbClr val="FF0000"/>
                </a:solidFill>
              </a:rPr>
              <a:t>TÂM SỰ TÁC GIẢ</a:t>
            </a:r>
          </a:p>
        </p:txBody>
      </p:sp>
    </p:spTree>
    <p:extLst>
      <p:ext uri="{BB962C8B-B14F-4D97-AF65-F5344CB8AC3E}">
        <p14:creationId xmlns:p14="http://schemas.microsoft.com/office/powerpoint/2010/main" val="946166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0" y="0"/>
            <a:ext cx="6743700" cy="12573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1371600"/>
            <a:endParaRPr lang="en-US" sz="3600" b="1" dirty="0">
              <a:solidFill>
                <a:srgbClr val="FFFF00"/>
              </a:solidFill>
              <a:effectLst>
                <a:outerShdw blurRad="38100" dist="38100" dir="2700000" algn="tl">
                  <a:srgbClr val="000000">
                    <a:alpha val="43137"/>
                  </a:srgbClr>
                </a:outerShdw>
              </a:effectLst>
              <a:latin typeface=".VnTimeH" pitchFamily="34" charset="0"/>
            </a:endParaRPr>
          </a:p>
          <a:p>
            <a:pPr algn="ctr" defTabSz="1371600"/>
            <a:r>
              <a:rPr lang="vi-VN" sz="4200" b="1">
                <a:solidFill>
                  <a:srgbClr val="FFFF00"/>
                </a:solidFill>
                <a:effectLst>
                  <a:outerShdw blurRad="38100" dist="38100" dir="2700000" algn="tl">
                    <a:srgbClr val="000000">
                      <a:alpha val="43137"/>
                    </a:srgbClr>
                  </a:outerShdw>
                </a:effectLst>
                <a:latin typeface=".VnTimeH" pitchFamily="34" charset="0"/>
              </a:rPr>
              <a:t>BẾP LỬA</a:t>
            </a:r>
            <a:endParaRPr lang="en-US" sz="4200" b="1" dirty="0">
              <a:solidFill>
                <a:srgbClr val="FFFF00"/>
              </a:solidFill>
              <a:effectLst>
                <a:outerShdw blurRad="38100" dist="38100" dir="2700000" algn="tl">
                  <a:srgbClr val="000000">
                    <a:alpha val="43137"/>
                  </a:srgbClr>
                </a:outerShdw>
              </a:effectLst>
              <a:latin typeface=".VnTimeH" pitchFamily="34" charset="0"/>
            </a:endParaRPr>
          </a:p>
          <a:p>
            <a:pPr algn="ctr" defTabSz="1371600"/>
            <a:endParaRPr lang="en-US" sz="4200" b="1" dirty="0">
              <a:solidFill>
                <a:srgbClr val="FFFF00"/>
              </a:solidFill>
              <a:effectLst>
                <a:outerShdw blurRad="38100" dist="38100" dir="2700000" algn="tl">
                  <a:srgbClr val="000000">
                    <a:alpha val="43137"/>
                  </a:srgbClr>
                </a:outerShdw>
              </a:effectLst>
              <a:latin typeface=".VnTimeH" pitchFamily="34" charset="0"/>
            </a:endParaRPr>
          </a:p>
        </p:txBody>
      </p:sp>
      <p:sp>
        <p:nvSpPr>
          <p:cNvPr id="6149" name="Rectangle 5"/>
          <p:cNvSpPr>
            <a:spLocks noChangeArrowheads="1"/>
          </p:cNvSpPr>
          <p:nvPr/>
        </p:nvSpPr>
        <p:spPr bwMode="auto">
          <a:xfrm>
            <a:off x="2286000" y="1257300"/>
            <a:ext cx="6819900" cy="90297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b"/>
          <a:lstStyle/>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Một bếp lửa chờn vờn sương sớm</a:t>
            </a:r>
          </a:p>
          <a:p>
            <a:pPr defTabSz="1371600"/>
            <a:r>
              <a:rPr lang="vi-VN" sz="2700" b="1" i="1" dirty="0">
                <a:solidFill>
                  <a:prstClr val="black"/>
                </a:solidFill>
                <a:latin typeface="Arial" panose="020B0604020202020204" pitchFamily="34" charset="0"/>
                <a:cs typeface="Arial" panose="020B0604020202020204" pitchFamily="34" charset="0"/>
              </a:rPr>
              <a:t>Một bếp lửa ấp iu nồng đượm</a:t>
            </a:r>
          </a:p>
          <a:p>
            <a:pPr defTabSz="1371600"/>
            <a:r>
              <a:rPr lang="vi-VN" sz="2700" b="1" i="1" dirty="0">
                <a:solidFill>
                  <a:prstClr val="black"/>
                </a:solidFill>
                <a:latin typeface="Arial" panose="020B0604020202020204" pitchFamily="34" charset="0"/>
                <a:cs typeface="Arial" panose="020B0604020202020204" pitchFamily="34" charset="0"/>
              </a:rPr>
              <a:t>Cháu thương bà biết mấy nắng mưa.</a:t>
            </a:r>
          </a:p>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Lên bốn tuổi cháu đã quen mùi khói </a:t>
            </a:r>
          </a:p>
          <a:p>
            <a:pPr defTabSz="1371600"/>
            <a:r>
              <a:rPr lang="vi-VN" sz="2700" b="1" i="1" dirty="0">
                <a:solidFill>
                  <a:prstClr val="black"/>
                </a:solidFill>
                <a:latin typeface="Arial" panose="020B0604020202020204" pitchFamily="34" charset="0"/>
                <a:cs typeface="Arial" panose="020B0604020202020204" pitchFamily="34" charset="0"/>
              </a:rPr>
              <a:t>Năm ấy là năm đói mòn đói mỏi</a:t>
            </a:r>
          </a:p>
          <a:p>
            <a:pPr defTabSz="1371600"/>
            <a:r>
              <a:rPr lang="vi-VN" sz="2700" b="1" i="1" dirty="0">
                <a:solidFill>
                  <a:prstClr val="black"/>
                </a:solidFill>
                <a:latin typeface="Arial" panose="020B0604020202020204" pitchFamily="34" charset="0"/>
                <a:cs typeface="Arial" panose="020B0604020202020204" pitchFamily="34" charset="0"/>
              </a:rPr>
              <a:t>Bố đi đánh xe khô rạc ngựa gầy</a:t>
            </a:r>
          </a:p>
          <a:p>
            <a:pPr defTabSz="1371600"/>
            <a:r>
              <a:rPr lang="en-US" sz="2700" b="1" i="1" dirty="0">
                <a:solidFill>
                  <a:prstClr val="black"/>
                </a:solidFill>
                <a:latin typeface="Arial" panose="020B0604020202020204" pitchFamily="34" charset="0"/>
                <a:cs typeface="Arial" panose="020B0604020202020204" pitchFamily="34" charset="0"/>
              </a:rPr>
              <a:t>Chỉ nhớ khói hun nhèm mắt cháu</a:t>
            </a:r>
          </a:p>
          <a:p>
            <a:pPr defTabSz="1371600"/>
            <a:r>
              <a:rPr lang="vi-VN" sz="2700" b="1" i="1" dirty="0">
                <a:solidFill>
                  <a:prstClr val="black"/>
                </a:solidFill>
                <a:latin typeface="Arial" panose="020B0604020202020204" pitchFamily="34" charset="0"/>
                <a:cs typeface="Arial" panose="020B0604020202020204" pitchFamily="34" charset="0"/>
              </a:rPr>
              <a:t>Nghĩ lại đến giờ sống mũi còn cay!</a:t>
            </a:r>
          </a:p>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Tám năm ròng cháu cùng bà nhóm lửa</a:t>
            </a:r>
          </a:p>
          <a:p>
            <a:pPr defTabSz="1371600"/>
            <a:r>
              <a:rPr lang="vi-VN" sz="2700" b="1" i="1" dirty="0">
                <a:solidFill>
                  <a:prstClr val="black"/>
                </a:solidFill>
                <a:latin typeface="Arial" panose="020B0604020202020204" pitchFamily="34" charset="0"/>
                <a:cs typeface="Arial" panose="020B0604020202020204" pitchFamily="34" charset="0"/>
              </a:rPr>
              <a:t>Tu hú kêu trên những cánh đồng xa</a:t>
            </a:r>
          </a:p>
          <a:p>
            <a:pPr defTabSz="1371600"/>
            <a:r>
              <a:rPr lang="en-US" sz="2700" b="1" i="1" dirty="0">
                <a:solidFill>
                  <a:prstClr val="black"/>
                </a:solidFill>
                <a:latin typeface="Arial" panose="020B0604020202020204" pitchFamily="34" charset="0"/>
                <a:cs typeface="Arial" panose="020B0604020202020204" pitchFamily="34" charset="0"/>
              </a:rPr>
              <a:t>Khi tu hú kêu bà còn nhớ không bà</a:t>
            </a:r>
          </a:p>
          <a:p>
            <a:pPr defTabSz="1371600"/>
            <a:r>
              <a:rPr lang="en-US" sz="2700" b="1" i="1" dirty="0">
                <a:solidFill>
                  <a:prstClr val="black"/>
                </a:solidFill>
                <a:latin typeface="Arial" panose="020B0604020202020204" pitchFamily="34" charset="0"/>
                <a:cs typeface="Arial" panose="020B0604020202020204" pitchFamily="34" charset="0"/>
              </a:rPr>
              <a:t>Bà hay kể chuyện những ngày ở Huế</a:t>
            </a:r>
          </a:p>
          <a:p>
            <a:pPr defTabSz="1371600"/>
            <a:r>
              <a:rPr lang="en-US" sz="2700" b="1" i="1" dirty="0">
                <a:solidFill>
                  <a:prstClr val="black"/>
                </a:solidFill>
                <a:latin typeface="Arial" panose="020B0604020202020204" pitchFamily="34" charset="0"/>
                <a:cs typeface="Arial" panose="020B0604020202020204" pitchFamily="34" charset="0"/>
              </a:rPr>
              <a:t>Tiếng tu hú sao mà tha thiết thế!</a:t>
            </a:r>
          </a:p>
          <a:p>
            <a:pPr defTabSz="1371600"/>
            <a:r>
              <a:rPr lang="en-US" sz="2700" b="1" i="1" dirty="0">
                <a:solidFill>
                  <a:prstClr val="black"/>
                </a:solidFill>
                <a:latin typeface="Arial" panose="020B0604020202020204" pitchFamily="34" charset="0"/>
                <a:cs typeface="Arial" panose="020B0604020202020204" pitchFamily="34" charset="0"/>
              </a:rPr>
              <a:t>Mẹ cùng cha công tác bận không về</a:t>
            </a:r>
          </a:p>
          <a:p>
            <a:pPr defTabSz="1371600"/>
            <a:r>
              <a:rPr lang="en-US" sz="2700" b="1" i="1" dirty="0">
                <a:solidFill>
                  <a:prstClr val="black"/>
                </a:solidFill>
                <a:latin typeface="Arial" panose="020B0604020202020204" pitchFamily="34" charset="0"/>
                <a:cs typeface="Arial" panose="020B0604020202020204" pitchFamily="34" charset="0"/>
              </a:rPr>
              <a:t>Cháu ở cùng bà, bà bảo cháu nghe</a:t>
            </a:r>
          </a:p>
          <a:p>
            <a:pPr defTabSz="1371600"/>
            <a:r>
              <a:rPr lang="vi-VN" sz="2700" b="1" i="1" dirty="0">
                <a:solidFill>
                  <a:prstClr val="black"/>
                </a:solidFill>
                <a:latin typeface="Arial" panose="020B0604020202020204" pitchFamily="34" charset="0"/>
                <a:cs typeface="Arial" panose="020B0604020202020204" pitchFamily="34" charset="0"/>
              </a:rPr>
              <a:t>Bà dạy cháu làm, bà chăm cháu học</a:t>
            </a:r>
          </a:p>
          <a:p>
            <a:pPr defTabSz="1371600"/>
            <a:r>
              <a:rPr lang="vi-VN" sz="2700" b="1" i="1" dirty="0">
                <a:solidFill>
                  <a:prstClr val="black"/>
                </a:solidFill>
                <a:latin typeface="Arial" panose="020B0604020202020204" pitchFamily="34" charset="0"/>
                <a:cs typeface="Arial" panose="020B0604020202020204" pitchFamily="34" charset="0"/>
              </a:rPr>
              <a:t>Nhóm bếp lửa nghĩ thương bà khó nhọc</a:t>
            </a:r>
          </a:p>
          <a:p>
            <a:pPr defTabSz="1371600"/>
            <a:r>
              <a:rPr lang="vi-VN" sz="2700" b="1" i="1" dirty="0">
                <a:solidFill>
                  <a:prstClr val="black"/>
                </a:solidFill>
                <a:latin typeface="Arial" panose="020B0604020202020204" pitchFamily="34" charset="0"/>
                <a:cs typeface="Arial" panose="020B0604020202020204" pitchFamily="34" charset="0"/>
              </a:rPr>
              <a:t>Tu hú ơi! Chẳng đến ở cùng bà</a:t>
            </a:r>
          </a:p>
          <a:p>
            <a:pPr defTabSz="1371600"/>
            <a:r>
              <a:rPr lang="vi-VN" sz="2700" b="1" i="1" dirty="0">
                <a:solidFill>
                  <a:prstClr val="black"/>
                </a:solidFill>
                <a:latin typeface="Arial" panose="020B0604020202020204" pitchFamily="34" charset="0"/>
                <a:cs typeface="Arial" panose="020B0604020202020204" pitchFamily="34" charset="0"/>
              </a:rPr>
              <a:t>Kêu chi hoài trên những cánh đồng xa?</a:t>
            </a:r>
          </a:p>
        </p:txBody>
      </p:sp>
      <p:sp>
        <p:nvSpPr>
          <p:cNvPr id="6150" name="Rectangle 6"/>
          <p:cNvSpPr>
            <a:spLocks noChangeArrowheads="1"/>
          </p:cNvSpPr>
          <p:nvPr/>
        </p:nvSpPr>
        <p:spPr bwMode="auto">
          <a:xfrm>
            <a:off x="9262175" y="0"/>
            <a:ext cx="6473125" cy="10287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defTabSz="1371600"/>
            <a:r>
              <a:rPr lang="vi-VN" sz="2550" b="1" i="1" dirty="0">
                <a:solidFill>
                  <a:prstClr val="black"/>
                </a:solidFill>
                <a:latin typeface="Arial" panose="020B0604020202020204" pitchFamily="34" charset="0"/>
                <a:cs typeface="Arial" panose="020B0604020202020204" pitchFamily="34" charset="0"/>
              </a:rPr>
              <a:t>Năm giặc đốt làng cháy tàn cháy rụi</a:t>
            </a:r>
          </a:p>
          <a:p>
            <a:pPr defTabSz="1371600"/>
            <a:r>
              <a:rPr lang="en-US" sz="2550" b="1" i="1" dirty="0">
                <a:solidFill>
                  <a:prstClr val="black"/>
                </a:solidFill>
                <a:latin typeface="Arial" panose="020B0604020202020204" pitchFamily="34" charset="0"/>
                <a:cs typeface="Arial" panose="020B0604020202020204" pitchFamily="34" charset="0"/>
              </a:rPr>
              <a:t>Hàng xóm bốn bên trở về lầm lụi</a:t>
            </a:r>
          </a:p>
          <a:p>
            <a:pPr defTabSz="1371600"/>
            <a:r>
              <a:rPr lang="vi-VN" sz="2550" b="1" i="1" dirty="0">
                <a:solidFill>
                  <a:prstClr val="black"/>
                </a:solidFill>
                <a:latin typeface="Arial" panose="020B0604020202020204" pitchFamily="34" charset="0"/>
                <a:cs typeface="Arial" panose="020B0604020202020204" pitchFamily="34" charset="0"/>
              </a:rPr>
              <a:t>Đỡ đần bà dựng lại túp lều tranh</a:t>
            </a:r>
          </a:p>
          <a:p>
            <a:pPr defTabSz="1371600"/>
            <a:r>
              <a:rPr lang="vi-VN" sz="2550" b="1" i="1" dirty="0">
                <a:solidFill>
                  <a:prstClr val="black"/>
                </a:solidFill>
                <a:latin typeface="Arial" panose="020B0604020202020204" pitchFamily="34" charset="0"/>
                <a:cs typeface="Arial" panose="020B0604020202020204" pitchFamily="34" charset="0"/>
              </a:rPr>
              <a:t>Vẫn vững lòng bà dặn cháu đinh ninh:</a:t>
            </a:r>
          </a:p>
          <a:p>
            <a:pPr defTabSz="1371600"/>
            <a:r>
              <a:rPr lang="en-US" sz="2550" b="1" i="1" dirty="0">
                <a:solidFill>
                  <a:prstClr val="black"/>
                </a:solidFill>
                <a:latin typeface="Arial" panose="020B0604020202020204" pitchFamily="34" charset="0"/>
                <a:cs typeface="Arial" panose="020B0604020202020204" pitchFamily="34" charset="0"/>
              </a:rPr>
              <a:t>“ Bố ở chiến khu bố còn việc bố</a:t>
            </a:r>
          </a:p>
          <a:p>
            <a:pPr defTabSz="1371600"/>
            <a:r>
              <a:rPr lang="vi-VN" sz="2550" b="1" i="1" dirty="0">
                <a:solidFill>
                  <a:prstClr val="black"/>
                </a:solidFill>
                <a:latin typeface="Arial" panose="020B0604020202020204" pitchFamily="34" charset="0"/>
                <a:cs typeface="Arial" panose="020B0604020202020204" pitchFamily="34" charset="0"/>
              </a:rPr>
              <a:t>Mày có viết thư chớ kể này kể nọ</a:t>
            </a:r>
          </a:p>
          <a:p>
            <a:pPr defTabSz="1371600"/>
            <a:r>
              <a:rPr lang="vi-VN" sz="2550" b="1" i="1" dirty="0">
                <a:solidFill>
                  <a:prstClr val="black"/>
                </a:solidFill>
                <a:latin typeface="Arial" panose="020B0604020202020204" pitchFamily="34" charset="0"/>
                <a:cs typeface="Arial" panose="020B0604020202020204" pitchFamily="34" charset="0"/>
              </a:rPr>
              <a:t>Cứ bảo nhà vẫn được bình yên”</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en-US" sz="2550" b="1" i="1" dirty="0">
                <a:solidFill>
                  <a:prstClr val="black"/>
                </a:solidFill>
                <a:latin typeface="Arial" panose="020B0604020202020204" pitchFamily="34" charset="0"/>
                <a:cs typeface="Arial" panose="020B0604020202020204" pitchFamily="34" charset="0"/>
              </a:rPr>
              <a:t>Rồi sớm rồi chiều lại bếp lửa bà nhen</a:t>
            </a:r>
          </a:p>
          <a:p>
            <a:pPr defTabSz="1371600"/>
            <a:r>
              <a:rPr lang="en-US" sz="2550" b="1" i="1" dirty="0">
                <a:solidFill>
                  <a:prstClr val="black"/>
                </a:solidFill>
                <a:latin typeface="Arial" panose="020B0604020202020204" pitchFamily="34" charset="0"/>
                <a:cs typeface="Arial" panose="020B0604020202020204" pitchFamily="34" charset="0"/>
              </a:rPr>
              <a:t>Một ngọn lửa lòng bà luôn ủ sẵn</a:t>
            </a:r>
          </a:p>
          <a:p>
            <a:pPr defTabSz="1371600"/>
            <a:r>
              <a:rPr lang="en-US" sz="2550" b="1" i="1" dirty="0">
                <a:solidFill>
                  <a:prstClr val="black"/>
                </a:solidFill>
                <a:latin typeface="Arial" panose="020B0604020202020204" pitchFamily="34" charset="0"/>
                <a:cs typeface="Arial" panose="020B0604020202020204" pitchFamily="34" charset="0"/>
              </a:rPr>
              <a:t>Một ngọn lửa chứa niềm tin dai dẳng….</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vi-VN" sz="2550" b="1" i="1" dirty="0">
                <a:solidFill>
                  <a:prstClr val="black"/>
                </a:solidFill>
                <a:latin typeface="Arial" panose="020B0604020202020204" pitchFamily="34" charset="0"/>
                <a:cs typeface="Arial" panose="020B0604020202020204" pitchFamily="34" charset="0"/>
              </a:rPr>
              <a:t>Lận đận đời bà biết mấy nắng mưa</a:t>
            </a:r>
          </a:p>
          <a:p>
            <a:pPr defTabSz="1371600"/>
            <a:r>
              <a:rPr lang="vi-VN" sz="2550" b="1" i="1" dirty="0">
                <a:solidFill>
                  <a:prstClr val="black"/>
                </a:solidFill>
                <a:latin typeface="Arial" panose="020B0604020202020204" pitchFamily="34" charset="0"/>
                <a:cs typeface="Arial" panose="020B0604020202020204" pitchFamily="34" charset="0"/>
              </a:rPr>
              <a:t>Mấy chục năm rồi đến tận bây giờ</a:t>
            </a:r>
          </a:p>
          <a:p>
            <a:pPr defTabSz="1371600"/>
            <a:r>
              <a:rPr lang="en-US" sz="2550" b="1" i="1" dirty="0">
                <a:solidFill>
                  <a:prstClr val="black"/>
                </a:solidFill>
                <a:latin typeface="Arial" panose="020B0604020202020204" pitchFamily="34" charset="0"/>
                <a:cs typeface="Arial" panose="020B0604020202020204" pitchFamily="34" charset="0"/>
              </a:rPr>
              <a:t>Bà vẫn giữ thói quen dậy sớm</a:t>
            </a:r>
          </a:p>
          <a:p>
            <a:pPr defTabSz="1371600"/>
            <a:r>
              <a:rPr lang="vi-VN" sz="2550" b="1" i="1" dirty="0">
                <a:solidFill>
                  <a:prstClr val="black"/>
                </a:solidFill>
                <a:latin typeface="Arial" panose="020B0604020202020204" pitchFamily="34" charset="0"/>
                <a:cs typeface="Arial" panose="020B0604020202020204" pitchFamily="34" charset="0"/>
              </a:rPr>
              <a:t>Nhóm bếp lửa ấp iu nồng đượm</a:t>
            </a:r>
          </a:p>
          <a:p>
            <a:pPr defTabSz="1371600"/>
            <a:r>
              <a:rPr lang="vi-VN" sz="2550" b="1" i="1" dirty="0">
                <a:solidFill>
                  <a:prstClr val="black"/>
                </a:solidFill>
                <a:latin typeface="Arial" panose="020B0604020202020204" pitchFamily="34" charset="0"/>
                <a:cs typeface="Arial" panose="020B0604020202020204" pitchFamily="34" charset="0"/>
              </a:rPr>
              <a:t>Nhóm niềm yêu thương khoai sắn ngọt bùi</a:t>
            </a:r>
          </a:p>
          <a:p>
            <a:pPr defTabSz="1371600"/>
            <a:r>
              <a:rPr lang="en-US" sz="2550" b="1" i="1" dirty="0">
                <a:solidFill>
                  <a:prstClr val="black"/>
                </a:solidFill>
                <a:latin typeface="Arial" panose="020B0604020202020204" pitchFamily="34" charset="0"/>
                <a:cs typeface="Arial" panose="020B0604020202020204" pitchFamily="34" charset="0"/>
              </a:rPr>
              <a:t>Nhóm nồi xôi gạo mới sẻ chung vui</a:t>
            </a:r>
          </a:p>
          <a:p>
            <a:pPr defTabSz="1371600"/>
            <a:r>
              <a:rPr lang="en-US" sz="2550" b="1" i="1" dirty="0">
                <a:solidFill>
                  <a:prstClr val="black"/>
                </a:solidFill>
                <a:latin typeface="Arial" panose="020B0604020202020204" pitchFamily="34" charset="0"/>
                <a:cs typeface="Arial" panose="020B0604020202020204" pitchFamily="34" charset="0"/>
              </a:rPr>
              <a:t>Nhóm dậy cả những tâm tình tuổi nhỏ</a:t>
            </a:r>
          </a:p>
          <a:p>
            <a:pPr defTabSz="1371600"/>
            <a:r>
              <a:rPr lang="en-US" sz="2550" b="1" i="1" dirty="0">
                <a:solidFill>
                  <a:prstClr val="black"/>
                </a:solidFill>
                <a:latin typeface="Arial" panose="020B0604020202020204" pitchFamily="34" charset="0"/>
                <a:cs typeface="Arial" panose="020B0604020202020204" pitchFamily="34" charset="0"/>
              </a:rPr>
              <a:t>Ôi kì lạ và thiêng liêng – bếp lửa!</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vi-VN" sz="2550" b="1" i="1" dirty="0">
                <a:solidFill>
                  <a:prstClr val="black"/>
                </a:solidFill>
                <a:latin typeface="Arial" panose="020B0604020202020204" pitchFamily="34" charset="0"/>
                <a:cs typeface="Arial" panose="020B0604020202020204" pitchFamily="34" charset="0"/>
              </a:rPr>
              <a:t>Giờ cháu đ</a:t>
            </a:r>
            <a:r>
              <a:rPr lang="en-US" sz="2550" b="1" i="1" dirty="0">
                <a:solidFill>
                  <a:prstClr val="black"/>
                </a:solidFill>
                <a:latin typeface="Arial" panose="020B0604020202020204" pitchFamily="34" charset="0"/>
                <a:cs typeface="Arial" panose="020B0604020202020204" pitchFamily="34" charset="0"/>
              </a:rPr>
              <a:t>ã</a:t>
            </a:r>
            <a:r>
              <a:rPr lang="vi-VN" sz="2550" b="1" i="1" dirty="0">
                <a:solidFill>
                  <a:prstClr val="black"/>
                </a:solidFill>
                <a:latin typeface="Arial" panose="020B0604020202020204" pitchFamily="34" charset="0"/>
                <a:cs typeface="Arial" panose="020B0604020202020204" pitchFamily="34" charset="0"/>
              </a:rPr>
              <a:t> đi xa có ngọn khói trăm tàu</a:t>
            </a:r>
          </a:p>
          <a:p>
            <a:pPr defTabSz="1371600"/>
            <a:r>
              <a:rPr lang="vi-VN" sz="2550" b="1" i="1" dirty="0">
                <a:solidFill>
                  <a:prstClr val="black"/>
                </a:solidFill>
                <a:latin typeface="Arial" panose="020B0604020202020204" pitchFamily="34" charset="0"/>
                <a:cs typeface="Arial" panose="020B0604020202020204" pitchFamily="34" charset="0"/>
              </a:rPr>
              <a:t>Có lửa trăm nhà, niềm vui trăm ngả</a:t>
            </a:r>
          </a:p>
          <a:p>
            <a:pPr defTabSz="1371600"/>
            <a:r>
              <a:rPr lang="en-US" sz="2550" b="1" i="1" dirty="0">
                <a:solidFill>
                  <a:prstClr val="black"/>
                </a:solidFill>
                <a:latin typeface="Arial" panose="020B0604020202020204" pitchFamily="34" charset="0"/>
                <a:cs typeface="Arial" panose="020B0604020202020204" pitchFamily="34" charset="0"/>
              </a:rPr>
              <a:t>Nhưng vẫn chẳng lúc nào quên nhắc nhở</a:t>
            </a:r>
          </a:p>
          <a:p>
            <a:pPr defTabSz="1371600"/>
            <a:r>
              <a:rPr lang="vi-VN" sz="2550" b="1" i="1" dirty="0">
                <a:solidFill>
                  <a:prstClr val="black"/>
                </a:solidFill>
                <a:latin typeface="Arial" panose="020B0604020202020204" pitchFamily="34" charset="0"/>
                <a:cs typeface="Arial" panose="020B0604020202020204" pitchFamily="34" charset="0"/>
              </a:rPr>
              <a:t>Sớm mai này bà nhóm bếp lên chưa?</a:t>
            </a:r>
          </a:p>
          <a:p>
            <a:pPr defTabSz="1371600"/>
            <a:r>
              <a:rPr lang="en-US" sz="2550" b="1" i="1" dirty="0">
                <a:solidFill>
                  <a:prstClr val="black"/>
                </a:solidFill>
                <a:latin typeface="Arial" panose="020B0604020202020204" pitchFamily="34" charset="0"/>
                <a:cs typeface="Arial" panose="020B0604020202020204" pitchFamily="34" charset="0"/>
              </a:rPr>
              <a:t>		</a:t>
            </a:r>
            <a:r>
              <a:rPr lang="en-US" sz="2550" b="1" dirty="0">
                <a:solidFill>
                  <a:prstClr val="black"/>
                </a:solidFill>
                <a:latin typeface="Arial" panose="020B0604020202020204" pitchFamily="34" charset="0"/>
                <a:cs typeface="Arial" panose="020B0604020202020204" pitchFamily="34" charset="0"/>
              </a:rPr>
              <a:t>( Bằng Việt)</a:t>
            </a:r>
          </a:p>
        </p:txBody>
      </p:sp>
    </p:spTree>
    <p:custDataLst>
      <p:tags r:id="rId1"/>
    </p:custDataLst>
    <p:extLst>
      <p:ext uri="{BB962C8B-B14F-4D97-AF65-F5344CB8AC3E}">
        <p14:creationId xmlns:p14="http://schemas.microsoft.com/office/powerpoint/2010/main" val="178923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D6A0-5D33-473A-A50F-B2C2F485BC61}"/>
              </a:ext>
            </a:extLst>
          </p:cNvPr>
          <p:cNvSpPr>
            <a:spLocks noGrp="1"/>
          </p:cNvSpPr>
          <p:nvPr>
            <p:ph type="title"/>
          </p:nvPr>
        </p:nvSpPr>
        <p:spPr/>
        <p:txBody>
          <a:bodyPr/>
          <a:lstStyle/>
          <a:p>
            <a:endParaRPr lang="en-US"/>
          </a:p>
        </p:txBody>
      </p:sp>
      <p:pic>
        <p:nvPicPr>
          <p:cNvPr id="4" name="Picture 2" descr="Tam nam rong chau cung ba nhom bep">
            <a:extLst>
              <a:ext uri="{FF2B5EF4-FFF2-40B4-BE49-F238E27FC236}">
                <a16:creationId xmlns:a16="http://schemas.microsoft.com/office/drawing/2014/main" id="{171A7BA4-2476-4DA9-A9A7-EEEB93BEA80F}"/>
              </a:ext>
            </a:extLst>
          </p:cNvPr>
          <p:cNvPicPr>
            <a:picLocks noChangeAspect="1" noChangeArrowheads="1"/>
          </p:cNvPicPr>
          <p:nvPr/>
        </p:nvPicPr>
        <p:blipFill>
          <a:blip r:embed="rId2"/>
          <a:srcRect/>
          <a:stretch>
            <a:fillRect/>
          </a:stretch>
        </p:blipFill>
        <p:spPr bwMode="auto">
          <a:xfrm>
            <a:off x="8991600" y="2324100"/>
            <a:ext cx="9144000" cy="5257800"/>
          </a:xfrm>
          <a:prstGeom prst="rect">
            <a:avLst/>
          </a:prstGeom>
          <a:noFill/>
          <a:ln w="9525">
            <a:noFill/>
            <a:miter lim="800000"/>
            <a:headEnd/>
            <a:tailEnd/>
          </a:ln>
        </p:spPr>
      </p:pic>
    </p:spTree>
    <p:extLst>
      <p:ext uri="{BB962C8B-B14F-4D97-AF65-F5344CB8AC3E}">
        <p14:creationId xmlns:p14="http://schemas.microsoft.com/office/powerpoint/2010/main" val="1949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am nam rong chau cung ba nhom bep">
            <a:extLst>
              <a:ext uri="{FF2B5EF4-FFF2-40B4-BE49-F238E27FC236}">
                <a16:creationId xmlns:a16="http://schemas.microsoft.com/office/drawing/2014/main" id="{9F4DDABD-DA56-4B97-AA85-AA2CAF2EC85A}"/>
              </a:ext>
            </a:extLst>
          </p:cNvPr>
          <p:cNvPicPr>
            <a:picLocks noChangeAspect="1" noChangeArrowheads="1"/>
          </p:cNvPicPr>
          <p:nvPr/>
        </p:nvPicPr>
        <p:blipFill>
          <a:blip r:embed="rId2"/>
          <a:srcRect/>
          <a:stretch>
            <a:fillRect/>
          </a:stretch>
        </p:blipFill>
        <p:spPr bwMode="auto">
          <a:xfrm>
            <a:off x="8534400" y="2514600"/>
            <a:ext cx="9144000" cy="5257800"/>
          </a:xfrm>
          <a:prstGeom prst="rect">
            <a:avLst/>
          </a:prstGeom>
          <a:noFill/>
          <a:ln w="9525">
            <a:noFill/>
            <a:miter lim="800000"/>
            <a:headEnd/>
            <a:tailEnd/>
          </a:ln>
        </p:spPr>
      </p:pic>
      <p:sp>
        <p:nvSpPr>
          <p:cNvPr id="5" name="TextBox 4">
            <a:extLst>
              <a:ext uri="{FF2B5EF4-FFF2-40B4-BE49-F238E27FC236}">
                <a16:creationId xmlns:a16="http://schemas.microsoft.com/office/drawing/2014/main" id="{871EDA1D-722C-4301-92BD-7D06D4D07454}"/>
              </a:ext>
            </a:extLst>
          </p:cNvPr>
          <p:cNvSpPr txBox="1"/>
          <p:nvPr/>
        </p:nvSpPr>
        <p:spPr>
          <a:xfrm>
            <a:off x="775318" y="3339327"/>
            <a:ext cx="7162800" cy="4433073"/>
          </a:xfrm>
          <a:prstGeom prst="rect">
            <a:avLst/>
          </a:prstGeom>
          <a:solidFill>
            <a:schemeClr val="accent6">
              <a:lumMod val="20000"/>
              <a:lumOff val="80000"/>
            </a:schemeClr>
          </a:solidFill>
          <a:ln w="19050">
            <a:solidFill>
              <a:schemeClr val="tx1"/>
            </a:solidFill>
          </a:ln>
        </p:spPr>
        <p:txBody>
          <a:bodyPr wrap="square">
            <a:spAutoFit/>
          </a:bodyPr>
          <a:lstStyle/>
          <a:p>
            <a:pPr algn="just">
              <a:lnSpc>
                <a:spcPct val="150000"/>
              </a:lnSpc>
            </a:pP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lại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những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kỉ</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niệm</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đầy</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xúc</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động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đồng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thể</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hiện</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kính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trân</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trọng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biết</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n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cũng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gia</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đình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quê</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h</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ơng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đất</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a:t>
            </a:r>
          </a:p>
        </p:txBody>
      </p:sp>
      <p:sp>
        <p:nvSpPr>
          <p:cNvPr id="4" name="TextBox 3">
            <a:extLst>
              <a:ext uri="{FF2B5EF4-FFF2-40B4-BE49-F238E27FC236}">
                <a16:creationId xmlns:a16="http://schemas.microsoft.com/office/drawing/2014/main" id="{3471B25D-A4DB-47E7-A0C5-0F9A61478C4D}"/>
              </a:ext>
            </a:extLst>
          </p:cNvPr>
          <p:cNvSpPr txBox="1"/>
          <p:nvPr/>
        </p:nvSpPr>
        <p:spPr>
          <a:xfrm>
            <a:off x="2299318" y="2371329"/>
            <a:ext cx="4114800" cy="707886"/>
          </a:xfrm>
          <a:prstGeom prst="rect">
            <a:avLst/>
          </a:prstGeom>
          <a:noFill/>
        </p:spPr>
        <p:txBody>
          <a:bodyPr wrap="square" rtlCol="0">
            <a:spAutoFit/>
          </a:bodyPr>
          <a:lstStyle/>
          <a:p>
            <a:r>
              <a:rPr lang="vi-VN" sz="4000" b="1" u="sng" dirty="0">
                <a:solidFill>
                  <a:srgbClr val="FF0000"/>
                </a:solidFill>
              </a:rPr>
              <a:t>Chủ đề bài thơ</a:t>
            </a:r>
            <a:endParaRPr lang="en-US" sz="4000" b="1" u="sng" dirty="0">
              <a:solidFill>
                <a:srgbClr val="FF0000"/>
              </a:solidFill>
            </a:endParaRPr>
          </a:p>
        </p:txBody>
      </p:sp>
      <p:sp>
        <p:nvSpPr>
          <p:cNvPr id="7" name="Freeform 3">
            <a:extLst>
              <a:ext uri="{FF2B5EF4-FFF2-40B4-BE49-F238E27FC236}">
                <a16:creationId xmlns:a16="http://schemas.microsoft.com/office/drawing/2014/main" id="{99188B11-6D03-4D3F-BA5B-896768BA6415}"/>
              </a:ext>
            </a:extLst>
          </p:cNvPr>
          <p:cNvSpPr>
            <a:spLocks noEditPoints="1"/>
          </p:cNvSpPr>
          <p:nvPr/>
        </p:nvSpPr>
        <p:spPr bwMode="auto">
          <a:xfrm rot="16200000">
            <a:off x="2388301" y="-2304369"/>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Tree>
    <p:extLst>
      <p:ext uri="{BB962C8B-B14F-4D97-AF65-F5344CB8AC3E}">
        <p14:creationId xmlns:p14="http://schemas.microsoft.com/office/powerpoint/2010/main" val="3712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1765059718,D:\CNTT - VAN 9 I\45Tiet 56,57- Bep lua, khuc hat ru nhung em be lon tren lung me\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3220</Words>
  <Application>Microsoft Office PowerPoint</Application>
  <PresentationFormat>Custom</PresentationFormat>
  <Paragraphs>257</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微软雅黑</vt:lpstr>
      <vt:lpstr>Times New Roman</vt:lpstr>
      <vt:lpstr>Calibri</vt:lpstr>
      <vt:lpstr>.VnTimeH</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LuuThuHa</dc:creator>
  <cp:lastModifiedBy>Windows User</cp:lastModifiedBy>
  <cp:revision>9</cp:revision>
  <dcterms:created xsi:type="dcterms:W3CDTF">2006-08-16T00:00:00Z</dcterms:created>
  <dcterms:modified xsi:type="dcterms:W3CDTF">2024-01-12T14:06:11Z</dcterms:modified>
  <dc:identifier>DAEndtqxV6s</dc:identifier>
</cp:coreProperties>
</file>