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2" autoAdjust="0"/>
    <p:restoredTop sz="94660"/>
  </p:normalViewPr>
  <p:slideViewPr>
    <p:cSldViewPr>
      <p:cViewPr varScale="1">
        <p:scale>
          <a:sx n="100" d="100"/>
          <a:sy n="100" d="100"/>
        </p:scale>
        <p:origin x="7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2: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3:</a:t>
            </a:r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háy 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 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. Cách 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Sử dụng sơ đồ tư 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Tên 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Hoạt động:</a:t>
            </a: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Tạo 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Theo 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ồ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1: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901</Words>
  <Application>Microsoft Office PowerPoint</Application>
  <PresentationFormat>On-screen Show (4:3)</PresentationFormat>
  <Paragraphs>116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Impact</vt:lpstr>
      <vt:lpstr>Tahoma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Surface</cp:lastModifiedBy>
  <cp:revision>32</cp:revision>
  <dcterms:created xsi:type="dcterms:W3CDTF">2021-07-27T10:23:56Z</dcterms:created>
  <dcterms:modified xsi:type="dcterms:W3CDTF">2022-01-13T04:00:05Z</dcterms:modified>
</cp:coreProperties>
</file>