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NI-Times" pitchFamily="2" charset="0"/>
      <p:regular r:id="rId32"/>
      <p:bold r:id="rId33"/>
      <p:italic r:id="rId34"/>
      <p:boldItalic r:id="rId35"/>
    </p:embeddedFont>
    <p:embeddedFont>
      <p:font typeface="Open Sans" charset="0"/>
      <p:regular r:id="rId36"/>
      <p:bold r:id="rId37"/>
      <p:italic r:id="rId38"/>
      <p:boldItalic r:id="rId39"/>
    </p:embeddedFont>
    <p:embeddedFont>
      <p:font typeface="宋体" pitchFamily="2" charset="-122"/>
      <p:regular r:id="rId40"/>
    </p:embeddedFont>
    <p:embeddedFont>
      <p:font typeface="Calibri Light" pitchFamily="34" charset="0"/>
      <p:regular r:id="rId41"/>
      <p: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877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40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xmlns="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Times New Roman</vt:lpstr>
      <vt:lpstr>字魂36号-正文宋楷</vt:lpstr>
      <vt:lpstr>iCiel Nabila</vt:lpstr>
      <vt:lpstr>微软雅黑</vt:lpstr>
      <vt:lpstr>Calibri</vt:lpstr>
      <vt:lpstr>Wingdings</vt:lpstr>
      <vt:lpstr>VNI-Times</vt:lpstr>
      <vt:lpstr>Open Sans</vt:lpstr>
      <vt:lpstr>等线</vt:lpstr>
      <vt:lpstr>宋体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106</cp:revision>
  <dcterms:created xsi:type="dcterms:W3CDTF">2015-12-05T09:26:00Z</dcterms:created>
  <dcterms:modified xsi:type="dcterms:W3CDTF">2021-08-25T03:11:47Z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