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0" r:id="rId2"/>
    <p:sldId id="275" r:id="rId3"/>
    <p:sldId id="277" r:id="rId4"/>
    <p:sldId id="257" r:id="rId5"/>
    <p:sldId id="259" r:id="rId6"/>
    <p:sldId id="281" r:id="rId7"/>
    <p:sldId id="283" r:id="rId8"/>
    <p:sldId id="282" r:id="rId9"/>
    <p:sldId id="284" r:id="rId10"/>
    <p:sldId id="279" r:id="rId11"/>
    <p:sldId id="262" r:id="rId12"/>
    <p:sldId id="272" r:id="rId13"/>
    <p:sldId id="273" r:id="rId14"/>
    <p:sldId id="271" r:id="rId15"/>
    <p:sldId id="264" r:id="rId16"/>
    <p:sldId id="287" r:id="rId17"/>
    <p:sldId id="288" r:id="rId18"/>
    <p:sldId id="28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528"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82204235-5D4A-43EE-9324-085107C9BBD1}" type="datetimeFigureOut">
              <a:rPr lang="en-US" smtClean="0"/>
              <a:t>24/09/2022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24/09/2022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24/09/2022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82204235-5D4A-43EE-9324-085107C9BBD1}" type="datetimeFigureOut">
              <a:rPr lang="en-US" smtClean="0"/>
              <a:t>24/09/2022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24/09/2022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82204235-5D4A-43EE-9324-085107C9BBD1}" type="datetimeFigureOut">
              <a:rPr lang="en-US" smtClean="0"/>
              <a:t>24/09/2022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24/09/2022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2204235-5D4A-43EE-9324-085107C9BBD1}" type="datetimeFigureOut">
              <a:rPr lang="en-US" smtClean="0"/>
              <a:t>24/09/2022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24/09/2022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24/09/2022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24/09/2022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a:t>Click to edit Master title style</a:t>
            </a:r>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24/09/2022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hình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sau</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và</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đọc</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nội</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dung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sgk</a:t>
            </a:r>
            <a:r>
              <a:rPr lang="fr-FR"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học sinh phân tích hoạt động của một cầu thủ thực hiện quả đá phạt như thế 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a:solidFill>
                  <a:srgbClr val="002060"/>
                </a:solidFill>
                <a:latin typeface="Times New Roman" pitchFamily="18" charset="0"/>
                <a:cs typeface="Times New Roman" pitchFamily="18" charset="0"/>
              </a:rPr>
              <a:t>Lưu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a:solidFill>
                  <a:srgbClr val="002060"/>
                </a:solidFill>
                <a:latin typeface="Times New Roman" pitchFamily="18" charset="0"/>
                <a:cs typeface="Times New Roman" pitchFamily="18" charset="0"/>
              </a:rPr>
              <a:t>Biến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đổi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a:solidFill>
                  <a:srgbClr val="002060"/>
                </a:solidFill>
                <a:latin typeface="Times New Roman" pitchFamily="18" charset="0"/>
                <a:cs typeface="Times New Roman" pitchFamily="18" charset="0"/>
              </a:rPr>
              <a:t>Truyền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 </a:t>
            </a:r>
            <a:r>
              <a:rPr lang="en-US" sz="3600" b="1" u="sng" dirty="0" err="1">
                <a:solidFill>
                  <a:srgbClr val="FF0000"/>
                </a:solidFill>
                <a:latin typeface="Times New Roman" pitchFamily="18" charset="0"/>
                <a:cs typeface="Times New Roman" pitchFamily="18" charset="0"/>
              </a:rPr>
              <a:t>trong</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máy</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tính</a:t>
            </a:r>
            <a:r>
              <a:rPr lang="en-US" sz="3600" b="1" u="sng" dirty="0">
                <a:solidFill>
                  <a:srgbClr val="FF0000"/>
                </a:solidFill>
                <a:latin typeface="Times New Roman" pitchFamily="18" charset="0"/>
                <a:cs typeface="Times New Roman" pitchFamily="18" charset="0"/>
              </a:rPr>
              <a:t>:</a:t>
            </a:r>
          </a:p>
        </p:txBody>
      </p:sp>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tính</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cụ</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quả</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để</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lưu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trữ</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a:solidFill>
                    <a:srgbClr val="002060"/>
                  </a:solidFill>
                  <a:latin typeface="Times New Roman" pitchFamily="18" charset="0"/>
                  <a:cs typeface="Times New Roman" pitchFamily="18" charset="0"/>
                </a:rPr>
                <a:t>Nêu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ví</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việc</a:t>
              </a:r>
              <a:br>
                <a:rPr lang="en-US" sz="2600" dirty="0">
                  <a:solidFill>
                    <a:srgbClr val="002060"/>
                  </a:solidFill>
                  <a:latin typeface="Times New Roman" pitchFamily="18" charset="0"/>
                  <a:cs typeface="Times New Roman" pitchFamily="18" charset="0"/>
                </a:rPr>
              </a:b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br>
                <a:rPr lang="en-US" sz="2600" b="1" dirty="0">
                  <a:solidFill>
                    <a:srgbClr val="002060"/>
                  </a:solidFill>
                  <a:latin typeface="Times New Roman" pitchFamily="18" charset="0"/>
                  <a:cs typeface="Times New Roman" pitchFamily="18" charset="0"/>
                </a:rPr>
              </a:br>
              <a:r>
                <a:rPr lang="en-US" sz="2600" b="1" dirty="0" err="1">
                  <a:solidFill>
                    <a:srgbClr val="002060"/>
                  </a:solidFill>
                  <a:latin typeface="Times New Roman" pitchFamily="18" charset="0"/>
                  <a:cs typeface="Times New Roman" pitchFamily="18" charset="0"/>
                </a:rPr>
                <a:t>truyền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thông</a:t>
              </a:r>
              <a:r>
                <a:rPr lang="en-US" sz="2600" b="1" dirty="0">
                  <a:solidFill>
                    <a:srgbClr val="002060"/>
                  </a:solidFill>
                  <a:latin typeface="Times New Roman" pitchFamily="18" charset="0"/>
                  <a:cs typeface="Times New Roman" pitchFamily="18" charset="0"/>
                </a:rPr>
                <a:t> 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07721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marL="465138" indent="-465138">
              <a:tabLst>
                <a:tab pos="465138" algn="l"/>
              </a:tabLst>
            </a:pP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 </a:t>
            </a:r>
            <a:r>
              <a:rPr lang="en-US" sz="3200" b="1" dirty="0">
                <a:solidFill>
                  <a:srgbClr val="002060"/>
                </a:solidFill>
                <a:latin typeface="Times New Roman" pitchFamily="18" charset="0"/>
                <a:cs typeface="Times New Roman" pitchFamily="18" charset="0"/>
              </a:rPr>
              <a:t>Thu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tin</a:t>
            </a:r>
            <a:r>
              <a:rPr lang="en-US" sz="3200" dirty="0">
                <a:solidFill>
                  <a:srgbClr val="002060"/>
                </a:solidFill>
                <a:latin typeface="Times New Roman" pitchFamily="18" charset="0"/>
                <a:cs typeface="Times New Roman" pitchFamily="18" charset="0"/>
              </a:rPr>
              <a:t>:</a:t>
            </a:r>
          </a:p>
        </p:txBody>
      </p:sp>
      <p:sp>
        <p:nvSpPr>
          <p:cNvPr id="10" name="Text Box 3"/>
          <p:cNvSpPr txBox="1">
            <a:spLocks noChangeArrowheads="1"/>
          </p:cNvSpPr>
          <p:nvPr/>
        </p:nvSpPr>
        <p:spPr bwMode="auto">
          <a:xfrm>
            <a:off x="656771" y="40386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1770063" algn="just"/>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 </a:t>
            </a:r>
            <a:r>
              <a:rPr lang="en-US" sz="3200" dirty="0" err="1">
                <a:solidFill>
                  <a:srgbClr val="002060"/>
                </a:solidFill>
                <a:latin typeface="Times New Roman" pitchFamily="18" charset="0"/>
                <a:cs typeface="Times New Roman" pitchFamily="18" charset="0"/>
              </a:rPr>
              <a:t>đa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dạng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hình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ảnh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âm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phim</a:t>
            </a:r>
            <a:r>
              <a:rPr lang="en-US" sz="32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354988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par>
                          <p:cTn id="13" fill="hold">
                            <p:stCondLst>
                              <p:cond delay="1500"/>
                            </p:stCondLst>
                            <p:childTnLst>
                              <p:par>
                                <p:cTn id="14" presetID="2" presetClass="entr" presetSubtype="4" fill="hold" grpId="0" nodeType="afterEffect">
                                  <p:stCondLst>
                                    <p:cond delay="0"/>
                                  </p:stCondLst>
                                  <p:childTnLst>
                                    <p:set>
                                      <p:cBhvr>
                                        <p:cTn id="15" dur="1" fill="hold">
                                          <p:stCondLst>
                                            <p:cond delay="0"/>
                                          </p:stCondLst>
                                        </p:cTn>
                                        <p:tgtEl>
                                          <p:spTgt spid="13">
                                            <p:txEl>
                                              <p:pRg st="0" end="0"/>
                                            </p:txEl>
                                          </p:spTgt>
                                        </p:tgtEl>
                                        <p:attrNameLst>
                                          <p:attrName>style.visibility</p:attrName>
                                        </p:attrNameLst>
                                      </p:cBhvr>
                                      <p:to>
                                        <p:strVal val="visible"/>
                                      </p:to>
                                    </p:set>
                                    <p:anim calcmode="lin" valueType="num">
                                      <p:cBhvr additive="base">
                                        <p:cTn id="16"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 calcmode="lin" valueType="num">
                                      <p:cBhvr additive="base">
                                        <p:cTn id="22"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13" grpId="0" uiExpand="1" build="p"/>
      <p:bldP spid="1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rPr>
              <a:t>Máy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33975"/>
                <a:gd name="adj2" fmla="val 36064"/>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a:solidFill>
                    <a:srgbClr val="002060"/>
                  </a:solidFill>
                  <a:latin typeface="Times New Roman" pitchFamily="18" charset="0"/>
                  <a:cs typeface="Times New Roman" pitchFamily="18" charset="0"/>
                </a:rPr>
                <a:t>Nêu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ví</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việc</a:t>
              </a:r>
              <a:br>
                <a:rPr lang="en-US" sz="2600" dirty="0">
                  <a:solidFill>
                    <a:srgbClr val="002060"/>
                  </a:solidFill>
                  <a:latin typeface="Times New Roman" pitchFamily="18" charset="0"/>
                  <a:cs typeface="Times New Roman" pitchFamily="18" charset="0"/>
                </a:rPr>
              </a:b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br>
                <a:rPr lang="en-US" sz="2600" b="1" dirty="0">
                  <a:solidFill>
                    <a:srgbClr val="002060"/>
                  </a:solidFill>
                  <a:latin typeface="Times New Roman" pitchFamily="18" charset="0"/>
                  <a:cs typeface="Times New Roman" pitchFamily="18" charset="0"/>
                </a:rPr>
              </a:br>
              <a:r>
                <a:rPr lang="en-US" sz="2600" b="1" dirty="0" err="1">
                  <a:solidFill>
                    <a:srgbClr val="002060"/>
                  </a:solidFill>
                  <a:latin typeface="Times New Roman" pitchFamily="18" charset="0"/>
                  <a:cs typeface="Times New Roman" pitchFamily="18" charset="0"/>
                </a:rPr>
                <a:t>truyền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thông</a:t>
              </a:r>
              <a:r>
                <a:rPr lang="en-US" sz="2600" b="1" dirty="0">
                  <a:solidFill>
                    <a:srgbClr val="002060"/>
                  </a:solidFill>
                  <a:latin typeface="Times New Roman" pitchFamily="18" charset="0"/>
                  <a:cs typeface="Times New Roman" pitchFamily="18" charset="0"/>
                </a:rPr>
                <a:t> 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rPr>
              <a:t>Ví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dụ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về</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việc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máy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a:solidFill>
                  <a:srgbClr val="002060"/>
                </a:solidFill>
                <a:latin typeface="Times New Roman" pitchFamily="18" charset="0"/>
                <a:cs typeface="Times New Roman" pitchFamily="18" charset="0"/>
                <a:sym typeface="Wingdings" pitchFamily="2" charset="2"/>
              </a:rPr>
              <a:t>	 </a:t>
            </a:r>
            <a:r>
              <a:rPr lang="en-US" sz="3200" b="1" dirty="0" err="1">
                <a:solidFill>
                  <a:srgbClr val="002060"/>
                </a:solidFill>
                <a:latin typeface="Times New Roman" pitchFamily="18" charset="0"/>
                <a:cs typeface="Times New Roman" pitchFamily="18" charset="0"/>
                <a:sym typeface="Wingdings" pitchFamily="2" charset="2"/>
              </a:rPr>
              <a:t>Xử</a:t>
            </a:r>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sym typeface="Wingdings" pitchFamily="2" charset="2"/>
              </a:rPr>
              <a:t>lí</a:t>
            </a:r>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sym typeface="Wingdings" pitchFamily="2" charset="2"/>
              </a:rPr>
              <a:t>th</a:t>
            </a:r>
            <a:r>
              <a:rPr lang="en-US" sz="3200" b="1" dirty="0" err="1">
                <a:solidFill>
                  <a:srgbClr val="002060"/>
                </a:solidFill>
                <a:latin typeface="Times New Roman" pitchFamily="18" charset="0"/>
                <a:cs typeface="Times New Roman" pitchFamily="18" charset="0"/>
              </a:rPr>
              <a:t>ông</a:t>
            </a:r>
            <a:r>
              <a:rPr lang="en-US" sz="3200" b="1" dirty="0">
                <a:solidFill>
                  <a:srgbClr val="002060"/>
                </a:solidFill>
                <a:latin typeface="Times New Roman" pitchFamily="18" charset="0"/>
                <a:cs typeface="Times New Roman" pitchFamily="18" charset="0"/>
              </a:rPr>
              <a:t> tin</a:t>
            </a:r>
            <a:r>
              <a:rPr lang="en-US" sz="3200" dirty="0">
                <a:solidFill>
                  <a:srgbClr val="002060"/>
                </a:solidFill>
                <a:latin typeface="Times New Roman" pitchFamily="18" charset="0"/>
                <a:cs typeface="Times New Roman" pitchFamily="18" charset="0"/>
              </a:rPr>
              <a:t>:</a:t>
            </a:r>
          </a:p>
        </p:txBody>
      </p:sp>
      <p:sp>
        <p:nvSpPr>
          <p:cNvPr id="10" name="Text Box 3"/>
          <p:cNvSpPr txBox="1">
            <a:spLocks noChangeArrowheads="1"/>
          </p:cNvSpPr>
          <p:nvPr/>
        </p:nvSpPr>
        <p:spPr bwMode="auto">
          <a:xfrm>
            <a:off x="914401" y="3902226"/>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endParaRPr lang="en-US" sz="3200" dirty="0">
              <a:solidFill>
                <a:srgbClr val="002060"/>
              </a:solidFill>
              <a:latin typeface="Times New Roman" pitchFamily="18" charset="0"/>
              <a:cs typeface="Times New Roman" pitchFamily="18" charset="0"/>
            </a:endParaRPr>
          </a:p>
          <a:p>
            <a:pPr algn="just"/>
            <a:r>
              <a:rPr lang="en-US" sz="3200" dirty="0" err="1">
                <a:solidFill>
                  <a:srgbClr val="002060"/>
                </a:solidFill>
                <a:latin typeface="Times New Roman" pitchFamily="18" charset="0"/>
                <a:cs typeface="Times New Roman" pitchFamily="18" charset="0"/>
              </a:rPr>
              <a:t>thực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bỉ</a:t>
            </a:r>
            <a:r>
              <a:rPr lang="en-US" sz="3200" dirty="0">
                <a:solidFill>
                  <a:srgbClr val="002060"/>
                </a:solidFill>
                <a:latin typeface="Times New Roman" pitchFamily="18" charset="0"/>
                <a:cs typeface="Times New Roman" pitchFamily="18" charset="0"/>
              </a:rPr>
              <a:t>.</a:t>
            </a: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 </a:t>
            </a:r>
            <a:r>
              <a:rPr lang="en-US" sz="3600" b="1" u="sng" dirty="0" err="1">
                <a:solidFill>
                  <a:srgbClr val="FF0000"/>
                </a:solidFill>
                <a:latin typeface="Times New Roman" pitchFamily="18" charset="0"/>
                <a:cs typeface="Times New Roman" pitchFamily="18" charset="0"/>
              </a:rPr>
              <a:t>trong</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máy</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tính</a:t>
            </a:r>
            <a:r>
              <a:rPr lang="en-US" sz="3600" b="1" u="sng" dirty="0">
                <a:solidFill>
                  <a:srgbClr val="FF0000"/>
                </a:solidFill>
                <a:latin typeface="Times New Roman" pitchFamily="18" charset="0"/>
                <a:cs typeface="Times New Roman" pitchFamily="18" charset="0"/>
              </a:rPr>
              <a:t>:</a:t>
            </a: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19608622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 calcmode="lin" valueType="num">
                                      <p:cBhvr additive="base">
                                        <p:cTn id="1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rPr>
              <a:t>Máy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1700"/>
                <a:gd name="adj2" fmla="val 4055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a:solidFill>
                    <a:srgbClr val="002060"/>
                  </a:solidFill>
                  <a:latin typeface="Times New Roman" pitchFamily="18" charset="0"/>
                  <a:cs typeface="Times New Roman" pitchFamily="18" charset="0"/>
                </a:rPr>
                <a:t>Nêu</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ví</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việc</a:t>
              </a:r>
              <a:br>
                <a:rPr lang="en-US" sz="2600" dirty="0">
                  <a:solidFill>
                    <a:srgbClr val="002060"/>
                  </a:solidFill>
                  <a:latin typeface="Times New Roman" pitchFamily="18" charset="0"/>
                  <a:cs typeface="Times New Roman" pitchFamily="18" charset="0"/>
                </a:rPr>
              </a:b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br>
                <a:rPr lang="en-US" sz="2600" b="1" dirty="0">
                  <a:solidFill>
                    <a:srgbClr val="002060"/>
                  </a:solidFill>
                  <a:latin typeface="Times New Roman" pitchFamily="18" charset="0"/>
                  <a:cs typeface="Times New Roman" pitchFamily="18" charset="0"/>
                </a:rPr>
              </a:br>
              <a:r>
                <a:rPr lang="en-US" sz="2600" b="1" dirty="0" err="1">
                  <a:solidFill>
                    <a:srgbClr val="002060"/>
                  </a:solidFill>
                  <a:latin typeface="Times New Roman" pitchFamily="18" charset="0"/>
                  <a:cs typeface="Times New Roman" pitchFamily="18" charset="0"/>
                </a:rPr>
                <a:t>truyền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thông</a:t>
              </a:r>
              <a:r>
                <a:rPr lang="en-US" sz="2600" b="1" dirty="0">
                  <a:solidFill>
                    <a:srgbClr val="002060"/>
                  </a:solidFill>
                  <a:latin typeface="Times New Roman" pitchFamily="18" charset="0"/>
                  <a:cs typeface="Times New Roman" pitchFamily="18" charset="0"/>
                </a:rPr>
                <a:t> 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rPr>
              <a:t>Ví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dụ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về</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việc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máy</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a:solidFill>
                  <a:srgbClr val="002060"/>
                </a:solidFill>
                <a:latin typeface="Times New Roman" pitchFamily="18" charset="0"/>
                <a:cs typeface="Times New Roman" pitchFamily="18" charset="0"/>
                <a:sym typeface="Wingdings" pitchFamily="2" charset="2"/>
              </a:rPr>
              <a:t>	 </a:t>
            </a:r>
            <a:r>
              <a:rPr lang="en-US" sz="3200" b="1" dirty="0" err="1">
                <a:solidFill>
                  <a:srgbClr val="002060"/>
                </a:solidFill>
                <a:latin typeface="Times New Roman" pitchFamily="18" charset="0"/>
                <a:cs typeface="Times New Roman" pitchFamily="18" charset="0"/>
                <a:sym typeface="Wingdings" pitchFamily="2" charset="2"/>
              </a:rPr>
              <a:t>Lưu</a:t>
            </a:r>
            <a:r>
              <a:rPr lang="en-US" sz="3200" b="1" dirty="0">
                <a:solidFill>
                  <a:srgbClr val="002060"/>
                </a:solidFill>
                <a:latin typeface="Times New Roman" pitchFamily="18" charset="0"/>
                <a:cs typeface="Times New Roman" pitchFamily="18" charset="0"/>
                <a:sym typeface="Wingdings" pitchFamily="2" charset="2"/>
              </a:rPr>
              <a:t> </a:t>
            </a:r>
            <a:r>
              <a:rPr lang="en-US" sz="3200" b="1" dirty="0" err="1">
                <a:solidFill>
                  <a:srgbClr val="002060"/>
                </a:solidFill>
                <a:latin typeface="Times New Roman" pitchFamily="18" charset="0"/>
                <a:cs typeface="Times New Roman" pitchFamily="18" charset="0"/>
                <a:sym typeface="Wingdings" pitchFamily="2" charset="2"/>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tin</a:t>
            </a:r>
            <a:r>
              <a:rPr lang="en-US" sz="3200" dirty="0">
                <a:solidFill>
                  <a:srgbClr val="002060"/>
                </a:solidFill>
                <a:latin typeface="Times New Roman" pitchFamily="18" charset="0"/>
                <a:cs typeface="Times New Roman" pitchFamily="18" charset="0"/>
              </a:rPr>
              <a:t>:</a:t>
            </a:r>
            <a:endParaRPr lang="en-US" sz="66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38862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3657600" algn="just"/>
            <a:r>
              <a:rPr lang="en-US" sz="3200" dirty="0" err="1">
                <a:solidFill>
                  <a:srgbClr val="002060"/>
                </a:solidFill>
                <a:latin typeface="Times New Roman" pitchFamily="18" charset="0"/>
                <a:cs typeface="Times New Roman" pitchFamily="18" charset="0"/>
              </a:rPr>
              <a:t>Máy</a:t>
            </a:r>
            <a:br>
              <a:rPr lang="en-US" sz="3200" dirty="0">
                <a:solidFill>
                  <a:srgbClr val="002060"/>
                </a:solidFill>
                <a:latin typeface="Times New Roman" pitchFamily="18" charset="0"/>
                <a:cs typeface="Times New Roman" pitchFamily="18" charset="0"/>
              </a:rPr>
            </a:b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thực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bỉ</a:t>
            </a:r>
            <a:r>
              <a:rPr lang="en-US" sz="3200" dirty="0">
                <a:solidFill>
                  <a:srgbClr val="002060"/>
                </a:solidFill>
                <a:latin typeface="Times New Roman" pitchFamily="18" charset="0"/>
                <a:cs typeface="Times New Roman" pitchFamily="18" charset="0"/>
              </a:rPr>
              <a:t>.</a:t>
            </a: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 </a:t>
            </a:r>
            <a:r>
              <a:rPr lang="en-US" sz="3600" b="1" u="sng" dirty="0" err="1">
                <a:solidFill>
                  <a:srgbClr val="FF0000"/>
                </a:solidFill>
                <a:latin typeface="Times New Roman" pitchFamily="18" charset="0"/>
                <a:cs typeface="Times New Roman" pitchFamily="18" charset="0"/>
              </a:rPr>
              <a:t>trong</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máy</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tính</a:t>
            </a:r>
            <a:r>
              <a:rPr lang="en-US" sz="3600" b="1" u="sng" dirty="0">
                <a:solidFill>
                  <a:srgbClr val="FF0000"/>
                </a:solidFill>
                <a:latin typeface="Times New Roman" pitchFamily="18" charset="0"/>
                <a:cs typeface="Times New Roman" pitchFamily="18" charset="0"/>
              </a:rPr>
              <a:t>:</a:t>
            </a: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2108751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 </a:t>
            </a:r>
            <a:r>
              <a:rPr lang="en-US" sz="3600" b="1" u="sng" dirty="0" err="1">
                <a:solidFill>
                  <a:srgbClr val="FF0000"/>
                </a:solidFill>
                <a:latin typeface="Times New Roman" pitchFamily="18" charset="0"/>
                <a:cs typeface="Times New Roman" pitchFamily="18" charset="0"/>
              </a:rPr>
              <a:t>trong</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máy</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tính</a:t>
            </a:r>
            <a:r>
              <a:rPr lang="en-US" sz="3600" b="1" u="sng" dirty="0">
                <a:solidFill>
                  <a:srgbClr val="FF0000"/>
                </a:solidFill>
                <a:latin typeface="Times New Roman" pitchFamily="18" charset="0"/>
                <a:cs typeface="Times New Roman" pitchFamily="18" charset="0"/>
              </a:rPr>
              <a:t>:</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XỬ LÍ 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38" t="246" r="-7087" b="-8146"/>
          <a:stretch/>
        </p:blipFill>
        <p:spPr bwMode="auto">
          <a:xfrm>
            <a:off x="1447800" y="2057400"/>
            <a:ext cx="6701369" cy="361768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838200" y="5937647"/>
            <a:ext cx="7172156" cy="615553"/>
          </a:xfrm>
          <a:prstGeom prst="rect">
            <a:avLst/>
          </a:prstGeom>
        </p:spPr>
        <p:txBody>
          <a:bodyPr wrap="none">
            <a:spAutoFit/>
          </a:bodyPr>
          <a:lstStyle/>
          <a:p>
            <a:r>
              <a:rPr lang="en-US" sz="3400" b="1" i="1" dirty="0" err="1">
                <a:solidFill>
                  <a:srgbClr val="002060"/>
                </a:solidFill>
                <a:latin typeface="Times New Roman" pitchFamily="18" charset="0"/>
                <a:cs typeface="Times New Roman" pitchFamily="18" charset="0"/>
              </a:rPr>
              <a:t>Các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máy</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2684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TẬP</a:t>
            </a: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1</a:t>
            </a:r>
            <a:r>
              <a:rPr lang="en-US" sz="3200" dirty="0">
                <a:solidFill>
                  <a:srgbClr val="002060"/>
                </a:solidFill>
                <a:latin typeface="Times New Roman" pitchFamily="18" charset="0"/>
                <a:ea typeface="Times New Roman" pitchFamily="18" charset="0"/>
                <a:cs typeface="Times New Roman" pitchFamily="18" charset="0"/>
              </a:rPr>
              <a:t>.</a:t>
            </a:r>
            <a:r>
              <a:rPr lang="en-US" sz="3200" b="1" dirty="0">
                <a:solidFill>
                  <a:srgbClr val="002060"/>
                </a:solidFill>
                <a:latin typeface="Times New Roman" pitchFamily="18" charset="0"/>
                <a:ea typeface="Times New Roman" pitchFamily="18" charset="0"/>
                <a:cs typeface="Times New Roman" pitchFamily="18" charset="0"/>
              </a:rPr>
              <a:t> </a:t>
            </a:r>
          </a:p>
          <a:p>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p>
          <a:p>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Bộ</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p>
          <a:p>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p>
          <a:p>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Bộ</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a:t>
            </a: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TẬP</a:t>
            </a: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2</a:t>
            </a:r>
            <a:r>
              <a:rPr lang="en-US" sz="3200"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biển</a:t>
            </a:r>
            <a:r>
              <a:rPr lang="en-US" sz="2800" dirty="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a:solidFill>
                  <a:srgbClr val="002060"/>
                </a:solidFill>
                <a:latin typeface="Times New Roman" pitchFamily="18" charset="0"/>
                <a:cs typeface="Times New Roman" pitchFamily="18" charset="0"/>
              </a:rPr>
              <a:t>Ghi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a:t>
            </a:r>
            <a:r>
              <a:rPr lang="en-US" sz="2800" dirty="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a:solidFill>
                  <a:srgbClr val="002060"/>
                </a:solidFill>
                <a:latin typeface="Times New Roman" pitchFamily="18" charset="0"/>
                <a:cs typeface="Times New Roman" pitchFamily="18" charset="0"/>
              </a:rPr>
              <a:t>Thuyết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Lưu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a:solidFill>
                  <a:srgbClr val="002060"/>
                </a:solidFill>
                <a:latin typeface="Times New Roman" pitchFamily="18" charset="0"/>
                <a:ea typeface="Times New Roman" pitchFamily="18" charset="0"/>
                <a:cs typeface="Times New Roman" pitchFamily="18" charset="0"/>
              </a:rPr>
              <a:t>Giả</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chuyến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a:t>
            </a: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p>
          <a:p>
            <a:pPr>
              <a:spcBef>
                <a:spcPts val="200"/>
              </a:spcBef>
            </a:pPr>
            <a:endParaRPr lang="en-US" sz="2800"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p>
          <a:p>
            <a:pPr>
              <a:spcBef>
                <a:spcPts val="200"/>
              </a:spcBef>
            </a:pPr>
            <a:endParaRPr lang="en-US" sz="2800"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a:solidFill>
                  <a:srgbClr val="002060"/>
                </a:solidFill>
                <a:latin typeface="Times New Roman" pitchFamily="18" charset="0"/>
                <a:cs typeface="Times New Roman" pitchFamily="18" charset="0"/>
              </a:rPr>
              <a:t>                                  </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Ghi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sổ</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Trao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a:solidFill>
                  <a:srgbClr val="002060"/>
                </a:solidFill>
                <a:latin typeface="Times New Roman" pitchFamily="18" charset="0"/>
                <a:cs typeface="Times New Roman" pitchFamily="18" charset="0"/>
              </a:rPr>
              <a:t>sẻ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107721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Một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số</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của</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cầu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thủ</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khi</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đá</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phạt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p>
        </p:txBody>
      </p:sp>
      <p:grpSp>
        <p:nvGrpSpPr>
          <p:cNvPr id="13" name="Group 12"/>
          <p:cNvGrpSpPr/>
          <p:nvPr/>
        </p:nvGrpSpPr>
        <p:grpSpPr>
          <a:xfrm>
            <a:off x="309449" y="2523041"/>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bóng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phải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thực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hiện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hoạt</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động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thực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hiện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quả</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phạt</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đền</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a:solidFill>
                  <a:schemeClr val="accent1"/>
                </a:solidFill>
                <a:latin typeface="Times New Roman" pitchFamily="18" charset="0"/>
                <a:cs typeface="Times New Roman" pitchFamily="18" charset="0"/>
                <a:sym typeface="Wingdings" pitchFamily="2" charset="2"/>
              </a:rPr>
              <a:t>Video: </a:t>
            </a:r>
            <a:r>
              <a:rPr lang="en-US" sz="2800" b="1" dirty="0" err="1">
                <a:solidFill>
                  <a:schemeClr val="accent1"/>
                </a:solidFill>
                <a:latin typeface="Times New Roman" pitchFamily="18" charset="0"/>
                <a:cs typeface="Times New Roman" pitchFamily="18" charset="0"/>
                <a:sym typeface="Wingdings" pitchFamily="2" charset="2"/>
              </a:rPr>
              <a:t>Một</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cầu</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thủ</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bóng</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đá</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thực</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hiện</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quả</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phạt</a:t>
            </a:r>
            <a:r>
              <a:rPr lang="en-US" sz="2800" b="1" dirty="0">
                <a:solidFill>
                  <a:schemeClr val="accent1"/>
                </a:solidFill>
                <a:latin typeface="Times New Roman" pitchFamily="18" charset="0"/>
                <a:cs typeface="Times New Roman" pitchFamily="18" charset="0"/>
                <a:sym typeface="Wingdings" pitchFamily="2" charset="2"/>
              </a:rPr>
              <a:t> </a:t>
            </a:r>
            <a:r>
              <a:rPr lang="en-US" sz="2800" b="1" dirty="0" err="1">
                <a:solidFill>
                  <a:schemeClr val="accent1"/>
                </a:solidFill>
                <a:latin typeface="Times New Roman" pitchFamily="18" charset="0"/>
                <a:cs typeface="Times New Roman" pitchFamily="18" charset="0"/>
                <a:sym typeface="Wingdings" pitchFamily="2" charset="2"/>
              </a:rPr>
              <a:t>đền</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5123543" y="2523038"/>
            <a:ext cx="3461657" cy="3276600"/>
          </a:xfrm>
          <a:prstGeom prst="rect">
            <a:avLst/>
          </a:prstGeom>
          <a:noFill/>
          <a:ln>
            <a:noFill/>
          </a:ln>
        </p:spPr>
      </p:pic>
    </p:spTree>
    <p:extLst>
      <p:ext uri="{BB962C8B-B14F-4D97-AF65-F5344CB8AC3E}">
        <p14:creationId xmlns:p14="http://schemas.microsoft.com/office/powerpoint/2010/main" val="3271488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a:solidFill>
                  <a:srgbClr val="002060"/>
                </a:solidFill>
                <a:latin typeface="Times New Roman" pitchFamily="18" charset="0"/>
                <a:cs typeface="Times New Roman" pitchFamily="18" charset="0"/>
              </a:rPr>
              <a:t>Mắt liên tục xác định vị trí của thủ môn.</a:t>
            </a:r>
          </a:p>
          <a:p>
            <a:pPr marL="457200" indent="-457200">
              <a:buFont typeface="Wingdings" pitchFamily="2" charset="2"/>
              <a:buChar char="§"/>
            </a:pPr>
            <a:r>
              <a:rPr lang="nl-NL" sz="3200" dirty="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a:solidFill>
                  <a:srgbClr val="002060"/>
                </a:solidFill>
                <a:latin typeface="Times New Roman" pitchFamily="18" charset="0"/>
                <a:cs typeface="Times New Roman" pitchFamily="18" charset="0"/>
              </a:rPr>
              <a:t>Vào</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cầu</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môn</a:t>
            </a:r>
            <a:r>
              <a:rPr lang="en-US" sz="3200" dirty="0">
                <a:solidFill>
                  <a:srgbClr val="002060"/>
                </a:solidFill>
                <a:latin typeface="Times New Roman" pitchFamily="18" charset="0"/>
                <a:cs typeface="Times New Roman" pitchFamily="18" charset="0"/>
              </a:rPr>
              <a:t>.</a:t>
            </a:r>
          </a:p>
        </p:txBody>
      </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a:solidFill>
                  <a:srgbClr val="002060"/>
                </a:solidFill>
                <a:latin typeface="Times New Roman" pitchFamily="18" charset="0"/>
                <a:cs typeface="Times New Roman" pitchFamily="18" charset="0"/>
                <a:sym typeface="Wingdings" pitchFamily="2" charset="2"/>
              </a:rPr>
              <a:t>Video: </a:t>
            </a:r>
            <a:r>
              <a:rPr lang="en-US" sz="2800" b="1" dirty="0" err="1">
                <a:solidFill>
                  <a:srgbClr val="002060"/>
                </a:solidFill>
                <a:latin typeface="Times New Roman" pitchFamily="18" charset="0"/>
                <a:cs typeface="Times New Roman" pitchFamily="18" charset="0"/>
                <a:sym typeface="Wingdings" pitchFamily="2" charset="2"/>
              </a:rPr>
              <a:t>Một</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cầu</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thủ</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bóng</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đá</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thực</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hiện</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quả</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phạt</a:t>
            </a:r>
            <a:r>
              <a:rPr lang="en-US" sz="2800" b="1" dirty="0">
                <a:solidFill>
                  <a:srgbClr val="002060"/>
                </a:solidFill>
                <a:latin typeface="Times New Roman" pitchFamily="18" charset="0"/>
                <a:cs typeface="Times New Roman" pitchFamily="18" charset="0"/>
                <a:sym typeface="Wingdings" pitchFamily="2" charset="2"/>
              </a:rPr>
              <a:t> </a:t>
            </a:r>
            <a:r>
              <a:rPr lang="en-US" sz="2800" b="1" dirty="0" err="1">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LÍ 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p:transition spd="med">
    <p:diamon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1</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p>
            <a:p>
              <a:pPr algn="ct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nhận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từ</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giác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quan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Mắt theo dõi thủ môn đối phương, vị trí quá bóng và khoảng cách giữa các đối phương đó.</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2</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phạt</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3</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br>
                <a:rPr lang="en-US" sz="3200" dirty="0">
                  <a:solidFill>
                    <a:schemeClr val="tx1"/>
                  </a:solidFill>
                  <a:latin typeface="Times New Roman" pitchFamily="18" charset="0"/>
                  <a:cs typeface="Times New Roman" pitchFamily="18" charset="0"/>
                </a:rPr>
              </a:br>
              <a:r>
                <a:rPr lang="en-US" sz="3200" dirty="0" err="1">
                  <a:solidFill>
                    <a:schemeClr val="tx1"/>
                  </a:solidFill>
                  <a:latin typeface="Times New Roman" pitchFamily="18" charset="0"/>
                  <a:cs typeface="Times New Roman" pitchFamily="18" charset="0"/>
                </a:rPr>
                <a:t>biến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nhận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4</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a:t>
              </a: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a:solidFill>
                    <a:schemeClr val="tx1"/>
                  </a:solidFill>
                  <a:latin typeface="Times New Roman" pitchFamily="18" charset="0"/>
                  <a:cs typeface="Times New Roman" pitchFamily="18" charset="0"/>
                </a:rPr>
                <a:t>Câu</a:t>
              </a:r>
              <a:r>
                <a:rPr lang="en-US" sz="3200" b="1" u="sng" dirty="0">
                  <a:solidFill>
                    <a:schemeClr val="tx1"/>
                  </a:solidFill>
                  <a:latin typeface="Times New Roman" pitchFamily="18" charset="0"/>
                  <a:cs typeface="Times New Roman" pitchFamily="18" charset="0"/>
                </a:rPr>
                <a:t> </a:t>
              </a:r>
              <a:r>
                <a:rPr lang="en-US" sz="3200" b="1" u="sng" dirty="0" err="1">
                  <a:solidFill>
                    <a:schemeClr val="tx1"/>
                  </a:solidFill>
                  <a:latin typeface="Times New Roman" pitchFamily="18" charset="0"/>
                  <a:cs typeface="Times New Roman" pitchFamily="18" charset="0"/>
                </a:rPr>
                <a:t>hỏi</a:t>
              </a:r>
              <a:r>
                <a:rPr lang="en-US" sz="3200" b="1" u="sng" dirty="0">
                  <a:solidFill>
                    <a:schemeClr val="tx1"/>
                  </a:solidFill>
                  <a:latin typeface="Times New Roman" pitchFamily="18" charset="0"/>
                  <a:cs typeface="Times New Roman" pitchFamily="18" charset="0"/>
                </a:rPr>
                <a:t> 5</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tin:</a:t>
            </a: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XỬ LÍ THÔNG TIN </a:t>
            </a:r>
          </a:p>
        </p:txBody>
      </p:sp>
    </p:spTree>
    <p:extLst>
      <p:ext uri="{BB962C8B-B14F-4D97-AF65-F5344CB8AC3E}">
        <p14:creationId xmlns:p14="http://schemas.microsoft.com/office/powerpoint/2010/main" val="3739593668"/>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713</TotalTime>
  <Words>1149</Words>
  <Application>Microsoft Office PowerPoint</Application>
  <PresentationFormat>On-screen Show (4:3)</PresentationFormat>
  <Paragraphs>97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Franklin Gothic Book</vt:lpstr>
      <vt:lpstr>Perpetua</vt:lpstr>
      <vt:lpstr>Times New Roman</vt:lpstr>
      <vt:lpstr>Wingdings</vt:lpstr>
      <vt:lpstr>Wingdings 2</vt: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Surface</cp:lastModifiedBy>
  <cp:revision>112</cp:revision>
  <dcterms:created xsi:type="dcterms:W3CDTF">2021-07-05T09:11:44Z</dcterms:created>
  <dcterms:modified xsi:type="dcterms:W3CDTF">2022-09-24T00:43:28Z</dcterms:modified>
</cp:coreProperties>
</file>