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2.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notesSlides/notesSlide3.xml" ContentType="application/vnd.openxmlformats-officedocument.presentationml.notesSlide+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notesSlides/notesSlide4.xml" ContentType="application/vnd.openxmlformats-officedocument.presentationml.notesSlide+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739" r:id="rId3"/>
    <p:sldMasterId id="2147483744" r:id="rId4"/>
    <p:sldMasterId id="2147483747" r:id="rId5"/>
    <p:sldMasterId id="2147483749" r:id="rId6"/>
  </p:sldMasterIdLst>
  <p:notesMasterIdLst>
    <p:notesMasterId r:id="rId34"/>
  </p:notesMasterIdLst>
  <p:sldIdLst>
    <p:sldId id="278" r:id="rId7"/>
    <p:sldId id="258" r:id="rId8"/>
    <p:sldId id="277" r:id="rId9"/>
    <p:sldId id="279" r:id="rId10"/>
    <p:sldId id="266" r:id="rId11"/>
    <p:sldId id="267" r:id="rId12"/>
    <p:sldId id="284" r:id="rId13"/>
    <p:sldId id="268" r:id="rId14"/>
    <p:sldId id="344" r:id="rId15"/>
    <p:sldId id="288" r:id="rId16"/>
    <p:sldId id="289" r:id="rId17"/>
    <p:sldId id="290" r:id="rId18"/>
    <p:sldId id="285" r:id="rId19"/>
    <p:sldId id="286" r:id="rId20"/>
    <p:sldId id="287" r:id="rId21"/>
    <p:sldId id="291" r:id="rId22"/>
    <p:sldId id="303" r:id="rId23"/>
    <p:sldId id="304" r:id="rId24"/>
    <p:sldId id="302" r:id="rId25"/>
    <p:sldId id="340" r:id="rId26"/>
    <p:sldId id="294" r:id="rId27"/>
    <p:sldId id="295" r:id="rId28"/>
    <p:sldId id="296" r:id="rId29"/>
    <p:sldId id="343" r:id="rId30"/>
    <p:sldId id="307" r:id="rId31"/>
    <p:sldId id="341" r:id="rId32"/>
    <p:sldId id="342" r:id="rId33"/>
  </p:sldIdLst>
  <p:sldSz cx="9144000" cy="6858000" type="screen4x3"/>
  <p:notesSz cx="6858000" cy="9144000"/>
  <p:defaultTextStyle>
    <a:defPPr>
      <a:defRPr lang="vi-VN"/>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96633"/>
    <a:srgbClr val="FFCC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868" y="56"/>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58D63565-5986-475B-BA54-AA9CDF4A57E5}" type="datetimeFigureOut">
              <a:rPr lang="vi-VN"/>
              <a:pPr>
                <a:defRPr/>
              </a:pPr>
              <a:t>26/10/2022</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vi-VN"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vi-VN"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6D60F8C-199E-4C32-A6AA-B92B344F7841}" type="slidenum">
              <a:rPr lang="vi-VN"/>
              <a:pPr>
                <a:defRPr/>
              </a:pPr>
              <a:t>‹#›</a:t>
            </a:fld>
            <a:endParaRPr lang="vi-VN"/>
          </a:p>
        </p:txBody>
      </p:sp>
    </p:spTree>
    <p:extLst>
      <p:ext uri="{BB962C8B-B14F-4D97-AF65-F5344CB8AC3E}">
        <p14:creationId xmlns:p14="http://schemas.microsoft.com/office/powerpoint/2010/main" val="24543566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A68474D7-B1A6-47AB-958E-76129FE27128}" type="slidenum">
              <a:rPr lang="en-US" smtClean="0">
                <a:solidFill>
                  <a:srgbClr val="000000"/>
                </a:solidFill>
              </a:rPr>
              <a:pPr eaLnBrk="1" hangingPunct="1"/>
              <a:t>1</a:t>
            </a:fld>
            <a:endParaRPr 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t>Các em chú ý khi gặp biểu tượng sau thì các em sẽ ghi bài.</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08FE9FD-BBE0-4B03-BAF0-5C3B72AD9552}" type="slidenum">
              <a:rPr lang="en-US" smtClean="0"/>
              <a:pPr eaLnBrk="1" hangingPunct="1"/>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t>Các em chú ý khi gặp biểu tượng sau thì các em sẽ ghi bài.</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08FE9FD-BBE0-4B03-BAF0-5C3B72AD9552}" type="slidenum">
              <a:rPr lang="en-US" smtClean="0">
                <a:solidFill>
                  <a:prstClr val="black"/>
                </a:solidFill>
              </a:rPr>
              <a:pPr eaLnBrk="1" hangingPunct="1"/>
              <a:t>13</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t>Các em chú ý khi gặp biểu tượng sau thì các em sẽ ghi bài.</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08FE9FD-BBE0-4B03-BAF0-5C3B72AD9552}" type="slidenum">
              <a:rPr lang="en-US" smtClean="0">
                <a:solidFill>
                  <a:prstClr val="black"/>
                </a:solidFill>
              </a:rPr>
              <a:pPr eaLnBrk="1" hangingPunct="1"/>
              <a:t>24</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A68474D7-B1A6-47AB-958E-76129FE27128}" type="slidenum">
              <a:rPr lang="en-US" smtClean="0">
                <a:solidFill>
                  <a:srgbClr val="000000"/>
                </a:solidFill>
              </a:rPr>
              <a:pPr eaLnBrk="1" hangingPunct="1"/>
              <a:t>27</a:t>
            </a:fld>
            <a:endParaRPr 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a:defRPr/>
            </a:pPr>
            <a:fld id="{31EFEC0B-63D9-4B14-8150-408FF4AA0690}" type="datetimeFigureOut">
              <a:rPr lang="vi-VN"/>
              <a:pPr>
                <a:defRPr/>
              </a:pPr>
              <a:t>26/10/2022</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5BC6AC84-C863-4D39-883F-AEF418FF59BD}" type="slidenum">
              <a:rPr lang="vi-VN"/>
              <a:pPr>
                <a:defRPr/>
              </a:pPr>
              <a:t>‹#›</a:t>
            </a:fld>
            <a:endParaRPr lang="vi-VN"/>
          </a:p>
        </p:txBody>
      </p:sp>
    </p:spTree>
    <p:extLst>
      <p:ext uri="{BB962C8B-B14F-4D97-AF65-F5344CB8AC3E}">
        <p14:creationId xmlns:p14="http://schemas.microsoft.com/office/powerpoint/2010/main" val="654395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fld id="{27B2CDB4-93E6-4A39-AC28-DBC23972B83D}" type="datetimeFigureOut">
              <a:rPr lang="vi-VN"/>
              <a:pPr>
                <a:defRPr/>
              </a:pPr>
              <a:t>26/10/2022</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A4955B59-F465-4ED5-A8C8-F3E9BCD6910D}" type="slidenum">
              <a:rPr lang="vi-VN"/>
              <a:pPr>
                <a:defRPr/>
              </a:pPr>
              <a:t>‹#›</a:t>
            </a:fld>
            <a:endParaRPr lang="vi-VN"/>
          </a:p>
        </p:txBody>
      </p:sp>
    </p:spTree>
    <p:extLst>
      <p:ext uri="{BB962C8B-B14F-4D97-AF65-F5344CB8AC3E}">
        <p14:creationId xmlns:p14="http://schemas.microsoft.com/office/powerpoint/2010/main" val="4229551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fld id="{98A98BCB-1F9C-413A-BF84-CA7D3C95D285}" type="datetimeFigureOut">
              <a:rPr lang="vi-VN"/>
              <a:pPr>
                <a:defRPr/>
              </a:pPr>
              <a:t>26/10/2022</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F96CDDC2-5B0B-4C1C-9C43-CDBE6F2E66BD}" type="slidenum">
              <a:rPr lang="vi-VN"/>
              <a:pPr>
                <a:defRPr/>
              </a:pPr>
              <a:t>‹#›</a:t>
            </a:fld>
            <a:endParaRPr lang="vi-VN"/>
          </a:p>
        </p:txBody>
      </p:sp>
    </p:spTree>
    <p:extLst>
      <p:ext uri="{BB962C8B-B14F-4D97-AF65-F5344CB8AC3E}">
        <p14:creationId xmlns:p14="http://schemas.microsoft.com/office/powerpoint/2010/main" val="3837191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lvl1pPr>
              <a:defRPr/>
            </a:lvl1pPr>
          </a:lstStyle>
          <a:p>
            <a:r>
              <a:rPr lang="en-US" altLang="en-US"/>
              <a:t>Võ Nhật Trường</a:t>
            </a:r>
          </a:p>
        </p:txBody>
      </p:sp>
    </p:spTree>
    <p:extLst>
      <p:ext uri="{BB962C8B-B14F-4D97-AF65-F5344CB8AC3E}">
        <p14:creationId xmlns:p14="http://schemas.microsoft.com/office/powerpoint/2010/main" val="3742918876"/>
      </p:ext>
    </p:extLst>
  </p:cSld>
  <p:clrMapOvr>
    <a:masterClrMapping/>
  </p:clrMapOvr>
  <p:transition>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94AB3DC6-C6B2-412A-A828-BCEA047BF76D}" type="datetimeFigureOut">
              <a:rPr lang="en-US"/>
              <a:pPr>
                <a:defRPr/>
              </a:pPr>
              <a:t>26/10/2022</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9114CA82-3643-4C46-A4AD-868936E1D4C9}" type="slidenum">
              <a:rPr lang="en-US"/>
              <a:pPr>
                <a:defRPr/>
              </a:pPr>
              <a:t>‹#›</a:t>
            </a:fld>
            <a:endParaRPr lang="en-US"/>
          </a:p>
        </p:txBody>
      </p:sp>
    </p:spTree>
    <p:extLst>
      <p:ext uri="{BB962C8B-B14F-4D97-AF65-F5344CB8AC3E}">
        <p14:creationId xmlns:p14="http://schemas.microsoft.com/office/powerpoint/2010/main" val="4155966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flipH="1">
            <a:off x="628652" y="-4763"/>
            <a:ext cx="7878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r>
              <a:rPr lang="en-US" b="1">
                <a:solidFill>
                  <a:srgbClr val="FF0000"/>
                </a:solidFill>
                <a:latin typeface="Times New Roman" pitchFamily="18" charset="0"/>
                <a:cs typeface="Times New Roman" pitchFamily="18" charset="0"/>
              </a:rPr>
              <a:t>Bài 3 TỔ CHỨC VÀ TRUY CẬP THÔNG TIN TRÊN INTERNET </a:t>
            </a:r>
          </a:p>
        </p:txBody>
      </p:sp>
      <p:cxnSp>
        <p:nvCxnSpPr>
          <p:cNvPr id="5" name="Straight Connector 4"/>
          <p:cNvCxnSpPr/>
          <p:nvPr userDrawn="1"/>
        </p:nvCxnSpPr>
        <p:spPr>
          <a:xfrm>
            <a:off x="0" y="365125"/>
            <a:ext cx="9144000" cy="0"/>
          </a:xfrm>
          <a:prstGeom prst="line">
            <a:avLst/>
          </a:prstGeom>
          <a:ln w="28575"/>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a:xfrm>
            <a:off x="628650" y="702365"/>
            <a:ext cx="7886700" cy="988324"/>
          </a:xfrm>
        </p:spPr>
        <p:txBody>
          <a:bodyPr/>
          <a:lstStyle>
            <a:lvl1pPr>
              <a:defRPr>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cs typeface="Times New Roman" panose="02020603050405020304" pitchFamily="18" charset="0"/>
              </a:defRPr>
            </a:lvl1pPr>
          </a:lstStyle>
          <a:p>
            <a:pPr>
              <a:defRPr/>
            </a:pPr>
            <a:fld id="{FE9738B7-87E7-4DE9-B276-16F3E30753D4}" type="datetimeFigureOut">
              <a:rPr lang="en-US"/>
              <a:pPr>
                <a:defRPr/>
              </a:pPr>
              <a:t>26/10/2022</a:t>
            </a:fld>
            <a:endParaRPr lang="en-US"/>
          </a:p>
        </p:txBody>
      </p:sp>
      <p:sp>
        <p:nvSpPr>
          <p:cNvPr id="7" name="Footer Placeholder 4"/>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cs typeface="Times New Roman" panose="02020603050405020304" pitchFamily="18" charset="0"/>
              </a:defRPr>
            </a:lvl1pPr>
          </a:lstStyle>
          <a:p>
            <a:pPr>
              <a:defRPr/>
            </a:pPr>
            <a:endParaRPr lang="en-US"/>
          </a:p>
        </p:txBody>
      </p:sp>
      <p:sp>
        <p:nvSpPr>
          <p:cNvPr id="8" name="Slide Number Placeholder 5"/>
          <p:cNvSpPr>
            <a:spLocks noGrp="1"/>
          </p:cNvSpPr>
          <p:nvPr>
            <p:ph type="sldNum" sz="quarter" idx="12"/>
          </p:nvPr>
        </p:nvSpPr>
        <p:spPr/>
        <p:txBody>
          <a:bodyPr/>
          <a:lstStyle>
            <a:lvl1pPr fontAlgn="base">
              <a:spcBef>
                <a:spcPct val="0"/>
              </a:spcBef>
              <a:spcAft>
                <a:spcPct val="0"/>
              </a:spcAft>
              <a:defRPr>
                <a:latin typeface="Times New Roman" panose="02020603050405020304" pitchFamily="18" charset="0"/>
                <a:cs typeface="Times New Roman" panose="02020603050405020304" pitchFamily="18" charset="0"/>
              </a:defRPr>
            </a:lvl1pPr>
          </a:lstStyle>
          <a:p>
            <a:pPr>
              <a:defRPr/>
            </a:pPr>
            <a:fld id="{D52E274F-3ECA-4BD1-8427-9E5338C4618E}" type="slidenum">
              <a:rPr lang="en-US"/>
              <a:pPr>
                <a:defRPr/>
              </a:pPr>
              <a:t>‹#›</a:t>
            </a:fld>
            <a:endParaRPr lang="en-US"/>
          </a:p>
        </p:txBody>
      </p:sp>
    </p:spTree>
    <p:extLst>
      <p:ext uri="{BB962C8B-B14F-4D97-AF65-F5344CB8AC3E}">
        <p14:creationId xmlns:p14="http://schemas.microsoft.com/office/powerpoint/2010/main" val="6598615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8"/>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D1294487-C414-48B6-BB5E-EB3FEA6A751D}" type="datetimeFigureOut">
              <a:rPr lang="en-US"/>
              <a:pPr>
                <a:defRPr/>
              </a:pPr>
              <a:t>26/10/2022</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956A9658-E1EB-4F7F-AFF0-3D8B1E6FEB88}" type="slidenum">
              <a:rPr lang="en-US"/>
              <a:pPr>
                <a:defRPr/>
              </a:pPr>
              <a:t>‹#›</a:t>
            </a:fld>
            <a:endParaRPr lang="en-US"/>
          </a:p>
        </p:txBody>
      </p:sp>
    </p:spTree>
    <p:extLst>
      <p:ext uri="{BB962C8B-B14F-4D97-AF65-F5344CB8AC3E}">
        <p14:creationId xmlns:p14="http://schemas.microsoft.com/office/powerpoint/2010/main" val="40796149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9" y="1825625"/>
            <a:ext cx="290036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2" y="1825625"/>
            <a:ext cx="290036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96D1AC93-59A8-43A4-8DC4-0DCD84C52954}" type="datetimeFigureOut">
              <a:rPr lang="en-US"/>
              <a:pPr>
                <a:defRPr/>
              </a:pPr>
              <a:t>26/10/2022</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0CDD0A4A-5CA5-47CF-A385-390CFFCB2F6F}" type="slidenum">
              <a:rPr lang="en-US"/>
              <a:pPr>
                <a:defRPr/>
              </a:pPr>
              <a:t>‹#›</a:t>
            </a:fld>
            <a:endParaRPr lang="en-US"/>
          </a:p>
        </p:txBody>
      </p:sp>
    </p:spTree>
    <p:extLst>
      <p:ext uri="{BB962C8B-B14F-4D97-AF65-F5344CB8AC3E}">
        <p14:creationId xmlns:p14="http://schemas.microsoft.com/office/powerpoint/2010/main" val="207949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18A16F66-DC2E-4409-97D3-84331B7E1739}" type="datetimeFigureOut">
              <a:rPr lang="en-US"/>
              <a:pPr>
                <a:defRPr/>
              </a:pPr>
              <a:t>26/10/2022</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539E11A1-09B6-4E39-93F8-0B034FEA2EC2}" type="slidenum">
              <a:rPr lang="en-US"/>
              <a:pPr>
                <a:defRPr/>
              </a:pPr>
              <a:t>‹#›</a:t>
            </a:fld>
            <a:endParaRPr lang="en-US"/>
          </a:p>
        </p:txBody>
      </p:sp>
    </p:spTree>
    <p:extLst>
      <p:ext uri="{BB962C8B-B14F-4D97-AF65-F5344CB8AC3E}">
        <p14:creationId xmlns:p14="http://schemas.microsoft.com/office/powerpoint/2010/main" val="31698291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29009A1A-1CBD-4332-A6E9-FC9078B5F7E9}" type="datetimeFigureOut">
              <a:rPr lang="en-US"/>
              <a:pPr>
                <a:defRPr/>
              </a:pPr>
              <a:t>26/10/2022</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22D34007-AFAA-4854-8570-039FC39858C9}" type="slidenum">
              <a:rPr lang="en-US"/>
              <a:pPr>
                <a:defRPr/>
              </a:pPr>
              <a:t>‹#›</a:t>
            </a:fld>
            <a:endParaRPr lang="en-US"/>
          </a:p>
        </p:txBody>
      </p:sp>
    </p:spTree>
    <p:extLst>
      <p:ext uri="{BB962C8B-B14F-4D97-AF65-F5344CB8AC3E}">
        <p14:creationId xmlns:p14="http://schemas.microsoft.com/office/powerpoint/2010/main" val="5854713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7C297E25-3F2D-4851-A631-078299C6BFCF}" type="datetimeFigureOut">
              <a:rPr lang="en-US"/>
              <a:pPr>
                <a:defRPr/>
              </a:pPr>
              <a:t>26/10/2022</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5EBE9C01-8983-413A-A061-C10C13ECED91}" type="slidenum">
              <a:rPr lang="en-US"/>
              <a:pPr>
                <a:defRPr/>
              </a:pPr>
              <a:t>‹#›</a:t>
            </a:fld>
            <a:endParaRPr lang="en-US"/>
          </a:p>
        </p:txBody>
      </p:sp>
    </p:spTree>
    <p:extLst>
      <p:ext uri="{BB962C8B-B14F-4D97-AF65-F5344CB8AC3E}">
        <p14:creationId xmlns:p14="http://schemas.microsoft.com/office/powerpoint/2010/main" val="2547311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fld id="{F8785DA0-63E0-4498-9EF7-8EC7829F99A5}" type="datetimeFigureOut">
              <a:rPr lang="vi-VN"/>
              <a:pPr>
                <a:defRPr/>
              </a:pPr>
              <a:t>26/10/2022</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E3D7CE71-5747-4979-9C26-87AAFB321E48}" type="slidenum">
              <a:rPr lang="vi-VN"/>
              <a:pPr>
                <a:defRPr/>
              </a:pPr>
              <a:t>‹#›</a:t>
            </a:fld>
            <a:endParaRPr lang="vi-VN"/>
          </a:p>
        </p:txBody>
      </p:sp>
    </p:spTree>
    <p:extLst>
      <p:ext uri="{BB962C8B-B14F-4D97-AF65-F5344CB8AC3E}">
        <p14:creationId xmlns:p14="http://schemas.microsoft.com/office/powerpoint/2010/main" val="20225655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087F61EB-C094-421E-A126-8D682DC40894}" type="datetimeFigureOut">
              <a:rPr lang="en-US"/>
              <a:pPr>
                <a:defRPr/>
              </a:pPr>
              <a:t>26/10/2022</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9A6CD52C-AA2D-4659-8354-62C851197360}" type="slidenum">
              <a:rPr lang="en-US"/>
              <a:pPr>
                <a:defRPr/>
              </a:pPr>
              <a:t>‹#›</a:t>
            </a:fld>
            <a:endParaRPr lang="en-US"/>
          </a:p>
        </p:txBody>
      </p:sp>
    </p:spTree>
    <p:extLst>
      <p:ext uri="{BB962C8B-B14F-4D97-AF65-F5344CB8AC3E}">
        <p14:creationId xmlns:p14="http://schemas.microsoft.com/office/powerpoint/2010/main" val="30043020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E691346E-0CE0-4026-9796-912183B882F3}" type="datetimeFigureOut">
              <a:rPr lang="en-US"/>
              <a:pPr>
                <a:defRPr/>
              </a:pPr>
              <a:t>26/10/2022</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973B46A2-1B2C-44FE-BBE3-772C3038C344}" type="slidenum">
              <a:rPr lang="en-US"/>
              <a:pPr>
                <a:defRPr/>
              </a:pPr>
              <a:t>‹#›</a:t>
            </a:fld>
            <a:endParaRPr lang="en-US"/>
          </a:p>
        </p:txBody>
      </p:sp>
    </p:spTree>
    <p:extLst>
      <p:ext uri="{BB962C8B-B14F-4D97-AF65-F5344CB8AC3E}">
        <p14:creationId xmlns:p14="http://schemas.microsoft.com/office/powerpoint/2010/main" val="14045974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84EEE3A5-A236-4315-B2C4-AE47D11831C8}" type="datetimeFigureOut">
              <a:rPr lang="en-US"/>
              <a:pPr>
                <a:defRPr/>
              </a:pPr>
              <a:t>26/10/2022</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1E9EFBD9-3291-44A5-90E8-0E9F12516779}" type="slidenum">
              <a:rPr lang="en-US"/>
              <a:pPr>
                <a:defRPr/>
              </a:pPr>
              <a:t>‹#›</a:t>
            </a:fld>
            <a:endParaRPr lang="en-US"/>
          </a:p>
        </p:txBody>
      </p:sp>
    </p:spTree>
    <p:extLst>
      <p:ext uri="{BB962C8B-B14F-4D97-AF65-F5344CB8AC3E}">
        <p14:creationId xmlns:p14="http://schemas.microsoft.com/office/powerpoint/2010/main" val="36785919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8" y="365125"/>
            <a:ext cx="1478756"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90" y="365125"/>
            <a:ext cx="432196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F70BA941-8ADD-461B-8906-00471EFAB753}" type="datetimeFigureOut">
              <a:rPr lang="en-US"/>
              <a:pPr>
                <a:defRPr/>
              </a:pPr>
              <a:t>26/10/2022</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AEA80923-CB92-401C-889B-5FA1D81E8A3C}" type="slidenum">
              <a:rPr lang="en-US"/>
              <a:pPr>
                <a:defRPr/>
              </a:pPr>
              <a:t>‹#›</a:t>
            </a:fld>
            <a:endParaRPr lang="en-US"/>
          </a:p>
        </p:txBody>
      </p:sp>
    </p:spTree>
    <p:extLst>
      <p:ext uri="{BB962C8B-B14F-4D97-AF65-F5344CB8AC3E}">
        <p14:creationId xmlns:p14="http://schemas.microsoft.com/office/powerpoint/2010/main" val="4631663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ltLang="en-US"/>
              <a:t>Võ Nhật Trường</a:t>
            </a:r>
          </a:p>
        </p:txBody>
      </p:sp>
    </p:spTree>
    <p:extLst>
      <p:ext uri="{BB962C8B-B14F-4D97-AF65-F5344CB8AC3E}">
        <p14:creationId xmlns:p14="http://schemas.microsoft.com/office/powerpoint/2010/main" val="1862409257"/>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Vertical Title and Text">
    <p:spTree>
      <p:nvGrpSpPr>
        <p:cNvPr id="1" name=""/>
        <p:cNvGrpSpPr/>
        <p:nvPr/>
      </p:nvGrpSpPr>
      <p:grpSpPr>
        <a:xfrm>
          <a:off x="0" y="0"/>
          <a:ext cx="0" cy="0"/>
          <a:chOff x="0" y="0"/>
          <a:chExt cx="0" cy="0"/>
        </a:xfrm>
      </p:grpSpPr>
      <p:sp>
        <p:nvSpPr>
          <p:cNvPr id="6" name="Rectangle 14"/>
          <p:cNvSpPr>
            <a:spLocks noGrp="1" noChangeArrowheads="1"/>
          </p:cNvSpPr>
          <p:nvPr>
            <p:ph type="ftr" sz="quarter" idx="12"/>
          </p:nvPr>
        </p:nvSpPr>
        <p:spPr>
          <a:ln/>
        </p:spPr>
        <p:txBody>
          <a:bodyPr/>
          <a:lstStyle>
            <a:lvl1pPr>
              <a:defRPr/>
            </a:lvl1pPr>
          </a:lstStyle>
          <a:p>
            <a:pPr>
              <a:defRPr/>
            </a:pPr>
            <a:r>
              <a:rPr lang="en-US" altLang="en-US"/>
              <a:t>GV: VÕ NHẬT TRƯỜNG</a:t>
            </a:r>
          </a:p>
        </p:txBody>
      </p:sp>
    </p:spTree>
    <p:extLst>
      <p:ext uri="{BB962C8B-B14F-4D97-AF65-F5344CB8AC3E}">
        <p14:creationId xmlns:p14="http://schemas.microsoft.com/office/powerpoint/2010/main" val="1526025469"/>
      </p:ext>
    </p:extLst>
  </p:cSld>
  <p:clrMapOvr>
    <a:masterClrMapping/>
  </p:clrMapOvr>
  <p:transition>
    <p:split orient="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0703210"/>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ltLang="en-US"/>
              <a:t>Võ Nhật Trường</a:t>
            </a:r>
          </a:p>
        </p:txBody>
      </p:sp>
    </p:spTree>
    <p:extLst>
      <p:ext uri="{BB962C8B-B14F-4D97-AF65-F5344CB8AC3E}">
        <p14:creationId xmlns:p14="http://schemas.microsoft.com/office/powerpoint/2010/main" val="3689129403"/>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3106477"/>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F244916-173E-433E-864C-D89BB7499BB5}" type="datetimeFigureOut">
              <a:rPr lang="vi-VN"/>
              <a:pPr>
                <a:defRPr/>
              </a:pPr>
              <a:t>26/10/2022</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39F981E4-7641-4697-9C41-1463BEE95C18}" type="slidenum">
              <a:rPr lang="vi-VN"/>
              <a:pPr>
                <a:defRPr/>
              </a:pPr>
              <a:t>‹#›</a:t>
            </a:fld>
            <a:endParaRPr lang="vi-VN"/>
          </a:p>
        </p:txBody>
      </p:sp>
    </p:spTree>
    <p:extLst>
      <p:ext uri="{BB962C8B-B14F-4D97-AF65-F5344CB8AC3E}">
        <p14:creationId xmlns:p14="http://schemas.microsoft.com/office/powerpoint/2010/main" val="1658980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3"/>
          <p:cNvSpPr>
            <a:spLocks noGrp="1"/>
          </p:cNvSpPr>
          <p:nvPr>
            <p:ph type="dt" sz="half" idx="10"/>
          </p:nvPr>
        </p:nvSpPr>
        <p:spPr/>
        <p:txBody>
          <a:bodyPr/>
          <a:lstStyle>
            <a:lvl1pPr>
              <a:defRPr/>
            </a:lvl1pPr>
          </a:lstStyle>
          <a:p>
            <a:pPr>
              <a:defRPr/>
            </a:pPr>
            <a:fld id="{F586251F-694D-42AD-A9AB-51C92FB2198E}" type="datetimeFigureOut">
              <a:rPr lang="vi-VN"/>
              <a:pPr>
                <a:defRPr/>
              </a:pPr>
              <a:t>26/10/2022</a:t>
            </a:fld>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pPr>
              <a:defRPr/>
            </a:pPr>
            <a:fld id="{A914CA36-C9AE-469A-8BDB-5457C9528168}" type="slidenum">
              <a:rPr lang="vi-VN"/>
              <a:pPr>
                <a:defRPr/>
              </a:pPr>
              <a:t>‹#›</a:t>
            </a:fld>
            <a:endParaRPr lang="vi-VN"/>
          </a:p>
        </p:txBody>
      </p:sp>
    </p:spTree>
    <p:extLst>
      <p:ext uri="{BB962C8B-B14F-4D97-AF65-F5344CB8AC3E}">
        <p14:creationId xmlns:p14="http://schemas.microsoft.com/office/powerpoint/2010/main" val="2744402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3"/>
          <p:cNvSpPr>
            <a:spLocks noGrp="1"/>
          </p:cNvSpPr>
          <p:nvPr>
            <p:ph type="dt" sz="half" idx="10"/>
          </p:nvPr>
        </p:nvSpPr>
        <p:spPr/>
        <p:txBody>
          <a:bodyPr/>
          <a:lstStyle>
            <a:lvl1pPr>
              <a:defRPr/>
            </a:lvl1pPr>
          </a:lstStyle>
          <a:p>
            <a:pPr>
              <a:defRPr/>
            </a:pPr>
            <a:fld id="{50251FDF-0478-4DB7-B231-D3A7329EE0CA}" type="datetimeFigureOut">
              <a:rPr lang="vi-VN"/>
              <a:pPr>
                <a:defRPr/>
              </a:pPr>
              <a:t>26/10/2022</a:t>
            </a:fld>
            <a:endParaRPr lang="vi-VN"/>
          </a:p>
        </p:txBody>
      </p:sp>
      <p:sp>
        <p:nvSpPr>
          <p:cNvPr id="8" name="Footer Placeholder 4"/>
          <p:cNvSpPr>
            <a:spLocks noGrp="1"/>
          </p:cNvSpPr>
          <p:nvPr>
            <p:ph type="ftr" sz="quarter" idx="11"/>
          </p:nvPr>
        </p:nvSpPr>
        <p:spPr/>
        <p:txBody>
          <a:bodyPr/>
          <a:lstStyle>
            <a:lvl1pPr>
              <a:defRPr/>
            </a:lvl1pPr>
          </a:lstStyle>
          <a:p>
            <a:pPr>
              <a:defRPr/>
            </a:pPr>
            <a:endParaRPr lang="vi-VN"/>
          </a:p>
        </p:txBody>
      </p:sp>
      <p:sp>
        <p:nvSpPr>
          <p:cNvPr id="9" name="Slide Number Placeholder 5"/>
          <p:cNvSpPr>
            <a:spLocks noGrp="1"/>
          </p:cNvSpPr>
          <p:nvPr>
            <p:ph type="sldNum" sz="quarter" idx="12"/>
          </p:nvPr>
        </p:nvSpPr>
        <p:spPr/>
        <p:txBody>
          <a:bodyPr/>
          <a:lstStyle>
            <a:lvl1pPr>
              <a:defRPr/>
            </a:lvl1pPr>
          </a:lstStyle>
          <a:p>
            <a:pPr>
              <a:defRPr/>
            </a:pPr>
            <a:fld id="{0DCF2A27-CA91-4E02-BA9F-255EEC7813D4}" type="slidenum">
              <a:rPr lang="vi-VN"/>
              <a:pPr>
                <a:defRPr/>
              </a:pPr>
              <a:t>‹#›</a:t>
            </a:fld>
            <a:endParaRPr lang="vi-VN"/>
          </a:p>
        </p:txBody>
      </p:sp>
    </p:spTree>
    <p:extLst>
      <p:ext uri="{BB962C8B-B14F-4D97-AF65-F5344CB8AC3E}">
        <p14:creationId xmlns:p14="http://schemas.microsoft.com/office/powerpoint/2010/main" val="3619917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3"/>
          <p:cNvSpPr>
            <a:spLocks noGrp="1"/>
          </p:cNvSpPr>
          <p:nvPr>
            <p:ph type="dt" sz="half" idx="10"/>
          </p:nvPr>
        </p:nvSpPr>
        <p:spPr/>
        <p:txBody>
          <a:bodyPr/>
          <a:lstStyle>
            <a:lvl1pPr>
              <a:defRPr/>
            </a:lvl1pPr>
          </a:lstStyle>
          <a:p>
            <a:pPr>
              <a:defRPr/>
            </a:pPr>
            <a:fld id="{2D44D1A1-4B82-42B1-8D88-102BF8019DF3}" type="datetimeFigureOut">
              <a:rPr lang="vi-VN"/>
              <a:pPr>
                <a:defRPr/>
              </a:pPr>
              <a:t>26/10/2022</a:t>
            </a:fld>
            <a:endParaRPr lang="vi-VN"/>
          </a:p>
        </p:txBody>
      </p:sp>
      <p:sp>
        <p:nvSpPr>
          <p:cNvPr id="4" name="Footer Placeholder 4"/>
          <p:cNvSpPr>
            <a:spLocks noGrp="1"/>
          </p:cNvSpPr>
          <p:nvPr>
            <p:ph type="ftr" sz="quarter" idx="11"/>
          </p:nvPr>
        </p:nvSpPr>
        <p:spPr/>
        <p:txBody>
          <a:bodyPr/>
          <a:lstStyle>
            <a:lvl1pPr>
              <a:defRPr/>
            </a:lvl1pPr>
          </a:lstStyle>
          <a:p>
            <a:pPr>
              <a:defRPr/>
            </a:pPr>
            <a:endParaRPr lang="vi-VN"/>
          </a:p>
        </p:txBody>
      </p:sp>
      <p:sp>
        <p:nvSpPr>
          <p:cNvPr id="5" name="Slide Number Placeholder 5"/>
          <p:cNvSpPr>
            <a:spLocks noGrp="1"/>
          </p:cNvSpPr>
          <p:nvPr>
            <p:ph type="sldNum" sz="quarter" idx="12"/>
          </p:nvPr>
        </p:nvSpPr>
        <p:spPr/>
        <p:txBody>
          <a:bodyPr/>
          <a:lstStyle>
            <a:lvl1pPr>
              <a:defRPr/>
            </a:lvl1pPr>
          </a:lstStyle>
          <a:p>
            <a:pPr>
              <a:defRPr/>
            </a:pPr>
            <a:fld id="{679F7508-F5EC-4546-BB4C-DFCFFD3A6098}" type="slidenum">
              <a:rPr lang="vi-VN"/>
              <a:pPr>
                <a:defRPr/>
              </a:pPr>
              <a:t>‹#›</a:t>
            </a:fld>
            <a:endParaRPr lang="vi-VN"/>
          </a:p>
        </p:txBody>
      </p:sp>
    </p:spTree>
    <p:extLst>
      <p:ext uri="{BB962C8B-B14F-4D97-AF65-F5344CB8AC3E}">
        <p14:creationId xmlns:p14="http://schemas.microsoft.com/office/powerpoint/2010/main" val="841244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7AD08DD-0101-4FC4-AD23-B6C2C8A39C3E}" type="datetimeFigureOut">
              <a:rPr lang="vi-VN"/>
              <a:pPr>
                <a:defRPr/>
              </a:pPr>
              <a:t>26/10/2022</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6F0326A5-01BD-4556-8863-DAECABCCD9BA}" type="slidenum">
              <a:rPr lang="vi-VN"/>
              <a:pPr>
                <a:defRPr/>
              </a:pPr>
              <a:t>‹#›</a:t>
            </a:fld>
            <a:endParaRPr lang="vi-VN"/>
          </a:p>
        </p:txBody>
      </p:sp>
    </p:spTree>
    <p:extLst>
      <p:ext uri="{BB962C8B-B14F-4D97-AF65-F5344CB8AC3E}">
        <p14:creationId xmlns:p14="http://schemas.microsoft.com/office/powerpoint/2010/main" val="1264563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C781055-330C-4876-B54B-2723D7BCCE3C}" type="datetimeFigureOut">
              <a:rPr lang="vi-VN"/>
              <a:pPr>
                <a:defRPr/>
              </a:pPr>
              <a:t>26/10/2022</a:t>
            </a:fld>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pPr>
              <a:defRPr/>
            </a:pPr>
            <a:fld id="{0E11489F-8DF9-414E-BE8F-3EF669F4F303}" type="slidenum">
              <a:rPr lang="vi-VN"/>
              <a:pPr>
                <a:defRPr/>
              </a:pPr>
              <a:t>‹#›</a:t>
            </a:fld>
            <a:endParaRPr lang="vi-VN"/>
          </a:p>
        </p:txBody>
      </p:sp>
    </p:spTree>
    <p:extLst>
      <p:ext uri="{BB962C8B-B14F-4D97-AF65-F5344CB8AC3E}">
        <p14:creationId xmlns:p14="http://schemas.microsoft.com/office/powerpoint/2010/main" val="4109262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FF80BF6-45C9-4D2F-A620-3BE8B0A7F96A}" type="datetimeFigureOut">
              <a:rPr lang="vi-VN"/>
              <a:pPr>
                <a:defRPr/>
              </a:pPr>
              <a:t>26/10/2022</a:t>
            </a:fld>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pPr>
              <a:defRPr/>
            </a:pPr>
            <a:fld id="{060424B0-2E87-46F6-8D09-42EAE0378800}" type="slidenum">
              <a:rPr lang="vi-VN"/>
              <a:pPr>
                <a:defRPr/>
              </a:pPr>
              <a:t>‹#›</a:t>
            </a:fld>
            <a:endParaRPr lang="vi-VN"/>
          </a:p>
        </p:txBody>
      </p:sp>
    </p:spTree>
    <p:extLst>
      <p:ext uri="{BB962C8B-B14F-4D97-AF65-F5344CB8AC3E}">
        <p14:creationId xmlns:p14="http://schemas.microsoft.com/office/powerpoint/2010/main" val="734242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7" Type="http://schemas.openxmlformats.org/officeDocument/2006/relationships/image" Target="../media/image4.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2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vi-VN"/>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951E543-6285-4CF9-8025-144A6FF144FA}" type="datetimeFigureOut">
              <a:rPr lang="vi-VN"/>
              <a:pPr>
                <a:defRPr/>
              </a:pPr>
              <a:t>26/10/2022</a:t>
            </a:fld>
            <a:endParaRPr lang="vi-VN"/>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vi-VN"/>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3AB6962-11B4-4FB1-A9ED-3497CBAA2D2B}" type="slidenum">
              <a:rPr lang="vi-VN"/>
              <a:pPr>
                <a:defRPr/>
              </a:pPr>
              <a:t>‹#›</a:t>
            </a:fld>
            <a:endParaRPr lang="vi-VN"/>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43"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defRPr>
      </a:lvl5pPr>
      <a:lvl6pPr marL="457200" algn="ctr" rtl="0" fontAlgn="base">
        <a:spcBef>
          <a:spcPct val="0"/>
        </a:spcBef>
        <a:spcAft>
          <a:spcPct val="0"/>
        </a:spcAft>
        <a:defRPr sz="4400">
          <a:solidFill>
            <a:schemeClr val="tx1"/>
          </a:solidFill>
          <a:latin typeface="Times New Roman" pitchFamily="18" charset="0"/>
        </a:defRPr>
      </a:lvl6pPr>
      <a:lvl7pPr marL="914400" algn="ctr" rtl="0" fontAlgn="base">
        <a:spcBef>
          <a:spcPct val="0"/>
        </a:spcBef>
        <a:spcAft>
          <a:spcPct val="0"/>
        </a:spcAft>
        <a:defRPr sz="4400">
          <a:solidFill>
            <a:schemeClr val="tx1"/>
          </a:solidFill>
          <a:latin typeface="Times New Roman" pitchFamily="18" charset="0"/>
        </a:defRPr>
      </a:lvl7pPr>
      <a:lvl8pPr marL="1371600" algn="ctr" rtl="0" fontAlgn="base">
        <a:spcBef>
          <a:spcPct val="0"/>
        </a:spcBef>
        <a:spcAft>
          <a:spcPct val="0"/>
        </a:spcAft>
        <a:defRPr sz="4400">
          <a:solidFill>
            <a:schemeClr val="tx1"/>
          </a:solidFill>
          <a:latin typeface="Times New Roman" pitchFamily="18" charset="0"/>
        </a:defRPr>
      </a:lvl8pPr>
      <a:lvl9pPr marL="1828800" algn="ctr" rtl="0" fontAlgn="base">
        <a:spcBef>
          <a:spcPct val="0"/>
        </a:spcBef>
        <a:spcAft>
          <a:spcPct val="0"/>
        </a:spcAft>
        <a:defRPr sz="4400">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365129"/>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4"/>
            <a:ext cx="2057400" cy="365125"/>
          </a:xfrm>
          <a:prstGeom prst="rect">
            <a:avLst/>
          </a:prstGeom>
        </p:spPr>
        <p:txBody>
          <a:bodyPr vert="horz" lIns="91440" tIns="45720" rIns="91440" bIns="45720" rtlCol="0" anchor="ctr"/>
          <a:lstStyle>
            <a:lvl1pPr algn="l" fontAlgn="auto">
              <a:spcBef>
                <a:spcPts val="0"/>
              </a:spcBef>
              <a:spcAft>
                <a:spcPts val="0"/>
              </a:spcAft>
              <a:defRPr sz="900">
                <a:solidFill>
                  <a:prstClr val="black">
                    <a:tint val="75000"/>
                  </a:prstClr>
                </a:solidFill>
                <a:latin typeface="Calibri"/>
                <a:cs typeface="+mn-cs"/>
              </a:defRPr>
            </a:lvl1pPr>
          </a:lstStyle>
          <a:p>
            <a:pPr>
              <a:defRPr/>
            </a:pPr>
            <a:fld id="{7835BB7D-53D9-47C4-B1AE-AA9B1426F707}" type="datetimeFigureOut">
              <a:rPr lang="en-US"/>
              <a:pPr>
                <a:defRPr/>
              </a:pPr>
              <a:t>26/10/2022</a:t>
            </a:fld>
            <a:endParaRPr lang="en-US"/>
          </a:p>
        </p:txBody>
      </p:sp>
      <p:sp>
        <p:nvSpPr>
          <p:cNvPr id="5" name="Footer Placeholder 4"/>
          <p:cNvSpPr>
            <a:spLocks noGrp="1"/>
          </p:cNvSpPr>
          <p:nvPr>
            <p:ph type="ftr" sz="quarter" idx="3"/>
          </p:nvPr>
        </p:nvSpPr>
        <p:spPr>
          <a:xfrm>
            <a:off x="3028950" y="6356354"/>
            <a:ext cx="3086100" cy="365125"/>
          </a:xfrm>
          <a:prstGeom prst="rect">
            <a:avLst/>
          </a:prstGeom>
        </p:spPr>
        <p:txBody>
          <a:bodyPr vert="horz" lIns="91440" tIns="45720" rIns="91440" bIns="45720" rtlCol="0" anchor="ctr"/>
          <a:lstStyle>
            <a:lvl1pPr algn="ctr" fontAlgn="auto">
              <a:spcBef>
                <a:spcPts val="0"/>
              </a:spcBef>
              <a:spcAft>
                <a:spcPts val="0"/>
              </a:spcAft>
              <a:defRPr sz="9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457950" y="6356354"/>
            <a:ext cx="2057400" cy="365125"/>
          </a:xfrm>
          <a:prstGeom prst="rect">
            <a:avLst/>
          </a:prstGeom>
        </p:spPr>
        <p:txBody>
          <a:bodyPr vert="horz" lIns="91440" tIns="45720" rIns="91440" bIns="45720" rtlCol="0" anchor="ctr"/>
          <a:lstStyle>
            <a:lvl1pPr algn="r" fontAlgn="auto">
              <a:spcBef>
                <a:spcPts val="0"/>
              </a:spcBef>
              <a:spcAft>
                <a:spcPts val="0"/>
              </a:spcAft>
              <a:defRPr sz="900">
                <a:solidFill>
                  <a:prstClr val="black">
                    <a:tint val="75000"/>
                  </a:prstClr>
                </a:solidFill>
                <a:latin typeface="Calibri"/>
                <a:cs typeface="+mn-cs"/>
              </a:defRPr>
            </a:lvl1pPr>
          </a:lstStyle>
          <a:p>
            <a:pPr>
              <a:defRPr/>
            </a:pPr>
            <a:fld id="{FCE6C9DC-3C9D-4651-B29D-73A04E29BAF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Times New Roman" pitchFamily="18" charset="0"/>
        </a:defRPr>
      </a:lvl2pPr>
      <a:lvl3pPr algn="l" defTabSz="685800" rtl="0" eaLnBrk="0" fontAlgn="base" hangingPunct="0">
        <a:lnSpc>
          <a:spcPct val="90000"/>
        </a:lnSpc>
        <a:spcBef>
          <a:spcPct val="0"/>
        </a:spcBef>
        <a:spcAft>
          <a:spcPct val="0"/>
        </a:spcAft>
        <a:defRPr sz="3300">
          <a:solidFill>
            <a:schemeClr val="tx1"/>
          </a:solidFill>
          <a:latin typeface="Times New Roman" pitchFamily="18" charset="0"/>
        </a:defRPr>
      </a:lvl3pPr>
      <a:lvl4pPr algn="l" defTabSz="685800" rtl="0" eaLnBrk="0" fontAlgn="base" hangingPunct="0">
        <a:lnSpc>
          <a:spcPct val="90000"/>
        </a:lnSpc>
        <a:spcBef>
          <a:spcPct val="0"/>
        </a:spcBef>
        <a:spcAft>
          <a:spcPct val="0"/>
        </a:spcAft>
        <a:defRPr sz="3300">
          <a:solidFill>
            <a:schemeClr val="tx1"/>
          </a:solidFill>
          <a:latin typeface="Times New Roman" pitchFamily="18" charset="0"/>
        </a:defRPr>
      </a:lvl4pPr>
      <a:lvl5pPr algn="l" defTabSz="685800" rtl="0" eaLnBrk="0" fontAlgn="base" hangingPunct="0">
        <a:lnSpc>
          <a:spcPct val="90000"/>
        </a:lnSpc>
        <a:spcBef>
          <a:spcPct val="0"/>
        </a:spcBef>
        <a:spcAft>
          <a:spcPct val="0"/>
        </a:spcAft>
        <a:defRPr sz="3300">
          <a:solidFill>
            <a:schemeClr val="tx1"/>
          </a:solidFill>
          <a:latin typeface="Times New Roman" pitchFamily="18" charset="0"/>
        </a:defRPr>
      </a:lvl5pPr>
      <a:lvl6pPr marL="457200" algn="l" defTabSz="685800" rtl="0" fontAlgn="base">
        <a:lnSpc>
          <a:spcPct val="90000"/>
        </a:lnSpc>
        <a:spcBef>
          <a:spcPct val="0"/>
        </a:spcBef>
        <a:spcAft>
          <a:spcPct val="0"/>
        </a:spcAft>
        <a:defRPr sz="3300">
          <a:solidFill>
            <a:schemeClr val="tx1"/>
          </a:solidFill>
          <a:latin typeface="Times New Roman" pitchFamily="18" charset="0"/>
        </a:defRPr>
      </a:lvl6pPr>
      <a:lvl7pPr marL="914400" algn="l" defTabSz="685800" rtl="0" fontAlgn="base">
        <a:lnSpc>
          <a:spcPct val="90000"/>
        </a:lnSpc>
        <a:spcBef>
          <a:spcPct val="0"/>
        </a:spcBef>
        <a:spcAft>
          <a:spcPct val="0"/>
        </a:spcAft>
        <a:defRPr sz="3300">
          <a:solidFill>
            <a:schemeClr val="tx1"/>
          </a:solidFill>
          <a:latin typeface="Times New Roman" pitchFamily="18" charset="0"/>
        </a:defRPr>
      </a:lvl7pPr>
      <a:lvl8pPr marL="1371600" algn="l" defTabSz="685800" rtl="0" fontAlgn="base">
        <a:lnSpc>
          <a:spcPct val="90000"/>
        </a:lnSpc>
        <a:spcBef>
          <a:spcPct val="0"/>
        </a:spcBef>
        <a:spcAft>
          <a:spcPct val="0"/>
        </a:spcAft>
        <a:defRPr sz="3300">
          <a:solidFill>
            <a:schemeClr val="tx1"/>
          </a:solidFill>
          <a:latin typeface="Times New Roman" pitchFamily="18" charset="0"/>
        </a:defRPr>
      </a:lvl8pPr>
      <a:lvl9pPr marL="1828800" algn="l" defTabSz="685800" rtl="0" fontAlgn="base">
        <a:lnSpc>
          <a:spcPct val="90000"/>
        </a:lnSpc>
        <a:spcBef>
          <a:spcPct val="0"/>
        </a:spcBef>
        <a:spcAft>
          <a:spcPct val="0"/>
        </a:spcAft>
        <a:defRPr sz="3300">
          <a:solidFill>
            <a:schemeClr val="tx1"/>
          </a:solidFill>
          <a:latin typeface="Times New Roman" pitchFamily="18" charset="0"/>
        </a:defRPr>
      </a:lvl9pPr>
    </p:titleStyle>
    <p:bodyStyle>
      <a:lvl1pPr marL="171450" indent="-171450" algn="l" defTabSz="685800"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85008" name="Rectangle 16"/>
          <p:cNvSpPr>
            <a:spLocks noGrp="1" noChangeArrowheads="1"/>
          </p:cNvSpPr>
          <p:nvPr>
            <p:ph type="ftr" sz="quarter" idx="3"/>
          </p:nvPr>
        </p:nvSpPr>
        <p:spPr bwMode="auto">
          <a:xfrm>
            <a:off x="7315080" y="6583279"/>
            <a:ext cx="1828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4000" tIns="45720" rIns="54000" bIns="45720" numCol="1" anchor="t" anchorCtr="0" compatLnSpc="1">
            <a:prstTxWarp prst="textNoShape">
              <a:avLst/>
            </a:prstTxWarp>
            <a:spAutoFit/>
          </a:bodyPr>
          <a:lstStyle>
            <a:lvl1pPr algn="r">
              <a:defRPr sz="1200">
                <a:solidFill>
                  <a:srgbClr val="FFABAB"/>
                </a:solidFill>
                <a:latin typeface="Times New Roman" panose="02020603050405020304" pitchFamily="18" charset="0"/>
                <a:ea typeface="Arial Unicode MS" pitchFamily="34" charset="-128"/>
              </a:defRPr>
            </a:lvl1pPr>
          </a:lstStyle>
          <a:p>
            <a:pPr eaLnBrk="0" hangingPunct="0"/>
            <a:r>
              <a:rPr lang="en-US" altLang="en-US">
                <a:cs typeface="Arial" panose="020B0604020202020204" pitchFamily="34" charset="0"/>
              </a:rPr>
              <a:t>Võ Nhật Trường</a:t>
            </a:r>
          </a:p>
        </p:txBody>
      </p:sp>
      <p:grpSp>
        <p:nvGrpSpPr>
          <p:cNvPr id="3" name="Group 2"/>
          <p:cNvGrpSpPr/>
          <p:nvPr userDrawn="1"/>
        </p:nvGrpSpPr>
        <p:grpSpPr>
          <a:xfrm>
            <a:off x="0" y="3"/>
            <a:ext cx="9144000" cy="1033463"/>
            <a:chOff x="0" y="0"/>
            <a:chExt cx="9144000" cy="1033463"/>
          </a:xfrm>
        </p:grpSpPr>
        <p:grpSp>
          <p:nvGrpSpPr>
            <p:cNvPr id="84994" name="Group 2"/>
            <p:cNvGrpSpPr>
              <a:grpSpLocks/>
            </p:cNvGrpSpPr>
            <p:nvPr userDrawn="1"/>
          </p:nvGrpSpPr>
          <p:grpSpPr bwMode="auto">
            <a:xfrm>
              <a:off x="0" y="0"/>
              <a:ext cx="9144000" cy="1033463"/>
              <a:chOff x="0" y="0"/>
              <a:chExt cx="5760" cy="651"/>
            </a:xfrm>
          </p:grpSpPr>
          <p:grpSp>
            <p:nvGrpSpPr>
              <p:cNvPr id="84995" name="Group 3"/>
              <p:cNvGrpSpPr>
                <a:grpSpLocks/>
              </p:cNvGrpSpPr>
              <p:nvPr userDrawn="1"/>
            </p:nvGrpSpPr>
            <p:grpSpPr bwMode="auto">
              <a:xfrm>
                <a:off x="0" y="0"/>
                <a:ext cx="5760" cy="624"/>
                <a:chOff x="0" y="0"/>
                <a:chExt cx="5760" cy="624"/>
              </a:xfrm>
            </p:grpSpPr>
            <p:pic>
              <p:nvPicPr>
                <p:cNvPr id="84996" name="Picture 4" descr="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5760" cy="624"/>
                </a:xfrm>
                <a:prstGeom prst="rect">
                  <a:avLst/>
                </a:prstGeom>
                <a:noFill/>
                <a:extLst>
                  <a:ext uri="{909E8E84-426E-40DD-AFC4-6F175D3DCCD1}">
                    <a14:hiddenFill xmlns:a14="http://schemas.microsoft.com/office/drawing/2010/main">
                      <a:solidFill>
                        <a:srgbClr val="FFFFFF"/>
                      </a:solidFill>
                    </a14:hiddenFill>
                  </a:ext>
                </a:extLst>
              </p:spPr>
            </p:pic>
            <p:sp>
              <p:nvSpPr>
                <p:cNvPr id="84997" name="Text Box 5"/>
                <p:cNvSpPr txBox="1">
                  <a:spLocks noChangeArrowheads="1"/>
                </p:cNvSpPr>
                <p:nvPr userDrawn="1"/>
              </p:nvSpPr>
              <p:spPr bwMode="auto">
                <a:xfrm>
                  <a:off x="5115" y="0"/>
                  <a:ext cx="597" cy="27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6000" tIns="36000" rIns="36000" bIns="36000">
                  <a:spAutoFit/>
                </a:bodyPr>
                <a:lstStyle/>
                <a:p>
                  <a:pPr algn="ctr" eaLnBrk="0" hangingPunct="0">
                    <a:spcBef>
                      <a:spcPct val="50000"/>
                    </a:spcBef>
                  </a:pPr>
                  <a:r>
                    <a:rPr lang="en-US" altLang="en-US" sz="2400" b="1" dirty="0">
                      <a:solidFill>
                        <a:srgbClr val="FFFFFF"/>
                      </a:solidFill>
                      <a:latin typeface="Times New Roman" panose="02020603050405020304" pitchFamily="18" charset="0"/>
                      <a:cs typeface="Arial" panose="020B0604020202020204" pitchFamily="34" charset="0"/>
                      <a:sym typeface="Wingdings" panose="05000000000000000000" pitchFamily="2" charset="2"/>
                    </a:rPr>
                    <a:t></a:t>
                  </a:r>
                  <a:r>
                    <a:rPr lang="en-US" altLang="en-US" sz="2400" b="1" dirty="0">
                      <a:solidFill>
                        <a:srgbClr val="FF0000"/>
                      </a:solidFill>
                      <a:latin typeface="Times New Roman" panose="02020603050405020304" pitchFamily="18" charset="0"/>
                      <a:cs typeface="Arial" panose="020B0604020202020204" pitchFamily="34" charset="0"/>
                      <a:sym typeface="Wingdings" panose="05000000000000000000" pitchFamily="2" charset="2"/>
                    </a:rPr>
                    <a:t> </a:t>
                  </a:r>
                  <a:r>
                    <a:rPr lang="en-US" altLang="en-US" b="1" dirty="0">
                      <a:solidFill>
                        <a:srgbClr val="FFFFFF"/>
                      </a:solidFill>
                      <a:latin typeface="Times New Roman" panose="02020603050405020304" pitchFamily="18" charset="0"/>
                      <a:cs typeface="Arial" panose="020B0604020202020204" pitchFamily="34" charset="0"/>
                      <a:sym typeface="Wingdings" panose="05000000000000000000" pitchFamily="2" charset="2"/>
                    </a:rPr>
                    <a:t>Tin 9</a:t>
                  </a:r>
                </a:p>
              </p:txBody>
            </p:sp>
          </p:grpSp>
          <p:grpSp>
            <p:nvGrpSpPr>
              <p:cNvPr id="84998" name="Group 6"/>
              <p:cNvGrpSpPr>
                <a:grpSpLocks/>
              </p:cNvGrpSpPr>
              <p:nvPr userDrawn="1"/>
            </p:nvGrpSpPr>
            <p:grpSpPr bwMode="auto">
              <a:xfrm>
                <a:off x="0" y="48"/>
                <a:ext cx="802" cy="603"/>
                <a:chOff x="0" y="48"/>
                <a:chExt cx="816" cy="575"/>
              </a:xfrm>
            </p:grpSpPr>
            <p:sp>
              <p:nvSpPr>
                <p:cNvPr id="84999" name="Rectangle 7" descr="Horizontal brick"/>
                <p:cNvSpPr>
                  <a:spLocks noChangeArrowheads="1"/>
                </p:cNvSpPr>
                <p:nvPr userDrawn="1"/>
              </p:nvSpPr>
              <p:spPr bwMode="auto">
                <a:xfrm>
                  <a:off x="0" y="309"/>
                  <a:ext cx="816" cy="314"/>
                </a:xfrm>
                <a:prstGeom prst="rect">
                  <a:avLst/>
                </a:prstGeom>
                <a:pattFill prst="horzBrick">
                  <a:fgClr>
                    <a:srgbClr val="FCA2C4"/>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endParaRPr lang="en-US" sz="2800">
                    <a:solidFill>
                      <a:srgbClr val="000000"/>
                    </a:solidFill>
                    <a:latin typeface="Arial" panose="020B0604020202020204" pitchFamily="34" charset="0"/>
                    <a:cs typeface="Arial" panose="020B0604020202020204" pitchFamily="34" charset="0"/>
                  </a:endParaRPr>
                </a:p>
              </p:txBody>
            </p:sp>
            <p:grpSp>
              <p:nvGrpSpPr>
                <p:cNvPr id="85000" name="Group 8"/>
                <p:cNvGrpSpPr>
                  <a:grpSpLocks/>
                </p:cNvGrpSpPr>
                <p:nvPr userDrawn="1"/>
              </p:nvGrpSpPr>
              <p:grpSpPr bwMode="auto">
                <a:xfrm>
                  <a:off x="55" y="48"/>
                  <a:ext cx="714" cy="528"/>
                  <a:chOff x="55" y="48"/>
                  <a:chExt cx="714" cy="528"/>
                </a:xfrm>
              </p:grpSpPr>
              <p:pic>
                <p:nvPicPr>
                  <p:cNvPr id="85001" name="Picture 9" descr="Untitled-4 copy"/>
                  <p:cNvPicPr>
                    <a:picLocks noChangeAspect="1" noChangeArrowheads="1"/>
                  </p:cNvPicPr>
                  <p:nvPr userDrawn="1"/>
                </p:nvPicPr>
                <p:blipFill>
                  <a:blip r:embed="rId6" cstate="print">
                    <a:lum bright="20000" contrast="20000"/>
                    <a:extLst>
                      <a:ext uri="{28A0092B-C50C-407E-A947-70E740481C1C}">
                        <a14:useLocalDpi xmlns:a14="http://schemas.microsoft.com/office/drawing/2010/main" val="0"/>
                      </a:ext>
                    </a:extLst>
                  </a:blip>
                  <a:srcRect/>
                  <a:stretch>
                    <a:fillRect/>
                  </a:stretch>
                </p:blipFill>
                <p:spPr bwMode="auto">
                  <a:xfrm>
                    <a:off x="55" y="48"/>
                    <a:ext cx="663" cy="506"/>
                  </a:xfrm>
                  <a:prstGeom prst="rect">
                    <a:avLst/>
                  </a:prstGeom>
                  <a:noFill/>
                  <a:extLst>
                    <a:ext uri="{909E8E84-426E-40DD-AFC4-6F175D3DCCD1}">
                      <a14:hiddenFill xmlns:a14="http://schemas.microsoft.com/office/drawing/2010/main">
                        <a:solidFill>
                          <a:srgbClr val="FFFFFF"/>
                        </a:solidFill>
                      </a14:hiddenFill>
                    </a:ext>
                  </a:extLst>
                </p:spPr>
              </p:pic>
              <p:grpSp>
                <p:nvGrpSpPr>
                  <p:cNvPr id="85002" name="Group 10"/>
                  <p:cNvGrpSpPr>
                    <a:grpSpLocks/>
                  </p:cNvGrpSpPr>
                  <p:nvPr userDrawn="1"/>
                </p:nvGrpSpPr>
                <p:grpSpPr bwMode="auto">
                  <a:xfrm>
                    <a:off x="55" y="48"/>
                    <a:ext cx="714" cy="528"/>
                    <a:chOff x="55" y="48"/>
                    <a:chExt cx="714" cy="528"/>
                  </a:xfrm>
                </p:grpSpPr>
                <p:sp>
                  <p:nvSpPr>
                    <p:cNvPr id="85003" name="WordArt 11"/>
                    <p:cNvSpPr>
                      <a:spLocks noChangeArrowheads="1" noChangeShapeType="1" noTextEdit="1"/>
                    </p:cNvSpPr>
                    <p:nvPr userDrawn="1"/>
                  </p:nvSpPr>
                  <p:spPr bwMode="auto">
                    <a:xfrm>
                      <a:off x="63" y="48"/>
                      <a:ext cx="706" cy="528"/>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1010877"/>
                        </a:avLst>
                      </a:prstTxWarp>
                    </a:bodyPr>
                    <a:lstStyle/>
                    <a:p>
                      <a:pPr algn="ctr" eaLnBrk="0" hangingPunct="0"/>
                      <a:r>
                        <a:rPr lang="en-US" sz="3600" b="1" kern="10">
                          <a:ln w="9525">
                            <a:solidFill>
                              <a:srgbClr val="FF6600"/>
                            </a:solidFill>
                            <a:round/>
                            <a:headEnd/>
                            <a:tailEnd/>
                          </a:ln>
                          <a:solidFill>
                            <a:srgbClr val="FFFFFF"/>
                          </a:solidFill>
                          <a:latin typeface="Times New Roman" panose="02020603050405020304" pitchFamily="18" charset="0"/>
                          <a:cs typeface="Times New Roman" panose="02020603050405020304" pitchFamily="18" charset="0"/>
                        </a:rPr>
                        <a:t>THCS TAM QUAN BẮC</a:t>
                      </a:r>
                    </a:p>
                  </p:txBody>
                </p:sp>
                <p:sp>
                  <p:nvSpPr>
                    <p:cNvPr id="85004" name="WordArt 12"/>
                    <p:cNvSpPr>
                      <a:spLocks noChangeArrowheads="1" noChangeShapeType="1" noTextEdit="1"/>
                    </p:cNvSpPr>
                    <p:nvPr userDrawn="1"/>
                  </p:nvSpPr>
                  <p:spPr bwMode="auto">
                    <a:xfrm>
                      <a:off x="55" y="400"/>
                      <a:ext cx="706" cy="176"/>
                    </a:xfrm>
                    <a:prstGeom prst="rect">
                      <a:avLst/>
                    </a:prstGeom>
                    <a:extLst>
                      <a:ext uri="{AF507438-7753-43E0-B8FC-AC1667EBCBE1}">
                        <a14:hiddenEffects xmlns:a14="http://schemas.microsoft.com/office/drawing/2010/main">
                          <a:effectLst/>
                        </a14:hiddenEffects>
                      </a:ext>
                    </a:extLst>
                  </p:spPr>
                  <p:txBody>
                    <a:bodyPr wrap="none" fromWordArt="1">
                      <a:prstTxWarp prst="textCanDown">
                        <a:avLst>
                          <a:gd name="adj" fmla="val 33333"/>
                        </a:avLst>
                      </a:prstTxWarp>
                    </a:bodyPr>
                    <a:lstStyle/>
                    <a:p>
                      <a:pPr algn="ctr" eaLnBrk="0" hangingPunct="0"/>
                      <a:r>
                        <a:rPr lang="en-US" sz="3600" b="1" kern="10">
                          <a:ln w="6350">
                            <a:solidFill>
                              <a:srgbClr val="FF6600"/>
                            </a:solidFill>
                            <a:round/>
                            <a:headEnd/>
                            <a:tailEnd/>
                          </a:ln>
                          <a:solidFill>
                            <a:srgbClr val="FF0000"/>
                          </a:solidFill>
                          <a:latin typeface="Times New Roman" panose="02020603050405020304" pitchFamily="18" charset="0"/>
                          <a:cs typeface="Times New Roman" panose="02020603050405020304" pitchFamily="18" charset="0"/>
                        </a:rPr>
                        <a:t>DẠY TỐT - HỌC TỐT</a:t>
                      </a:r>
                    </a:p>
                  </p:txBody>
                </p:sp>
              </p:grpSp>
            </p:grpSp>
          </p:grpSp>
        </p:grpSp>
        <p:sp>
          <p:nvSpPr>
            <p:cNvPr id="85009" name="Text Box 17"/>
            <p:cNvSpPr txBox="1">
              <a:spLocks noChangeArrowheads="1"/>
            </p:cNvSpPr>
            <p:nvPr userDrawn="1"/>
          </p:nvSpPr>
          <p:spPr bwMode="auto">
            <a:xfrm>
              <a:off x="1447800" y="76200"/>
              <a:ext cx="6705600" cy="838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hangingPunct="0">
                <a:spcBef>
                  <a:spcPct val="50000"/>
                </a:spcBef>
              </a:pPr>
              <a:endParaRPr lang="en-US" altLang="en-US" sz="3200" b="1">
                <a:solidFill>
                  <a:srgbClr val="000000"/>
                </a:solidFill>
                <a:latin typeface="Arial" panose="020B0604020202020204" pitchFamily="34" charset="0"/>
                <a:cs typeface="Arial" panose="020B0604020202020204" pitchFamily="34" charset="0"/>
              </a:endParaRPr>
            </a:p>
          </p:txBody>
        </p:sp>
        <p:grpSp>
          <p:nvGrpSpPr>
            <p:cNvPr id="85011" name="Group 19"/>
            <p:cNvGrpSpPr>
              <a:grpSpLocks/>
            </p:cNvGrpSpPr>
            <p:nvPr userDrawn="1"/>
          </p:nvGrpSpPr>
          <p:grpSpPr bwMode="auto">
            <a:xfrm>
              <a:off x="1484313" y="126170"/>
              <a:ext cx="1106488" cy="713618"/>
              <a:chOff x="868" y="218"/>
              <a:chExt cx="697" cy="366"/>
            </a:xfrm>
          </p:grpSpPr>
          <p:pic>
            <p:nvPicPr>
              <p:cNvPr id="85012" name="Picture 7" descr="014"/>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rot="-200003">
                <a:off x="868" y="277"/>
                <a:ext cx="697"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13" name="Text Box 9"/>
              <p:cNvSpPr txBox="1">
                <a:spLocks noChangeArrowheads="1"/>
              </p:cNvSpPr>
              <p:nvPr userDrawn="1"/>
            </p:nvSpPr>
            <p:spPr bwMode="auto">
              <a:xfrm rot="19701635">
                <a:off x="875" y="297"/>
                <a:ext cx="350"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dirty="0">
                    <a:solidFill>
                      <a:srgbClr val="FF0000"/>
                    </a:solidFill>
                    <a:cs typeface="Arial" panose="020B0604020202020204" pitchFamily="34" charset="0"/>
                  </a:rPr>
                  <a:t>CĐỀ</a:t>
                </a:r>
              </a:p>
            </p:txBody>
          </p:sp>
          <p:sp>
            <p:nvSpPr>
              <p:cNvPr id="85014" name="Text Box 10"/>
              <p:cNvSpPr txBox="1">
                <a:spLocks noChangeArrowheads="1"/>
              </p:cNvSpPr>
              <p:nvPr userDrawn="1"/>
            </p:nvSpPr>
            <p:spPr bwMode="auto">
              <a:xfrm rot="19747892">
                <a:off x="1186" y="218"/>
                <a:ext cx="233"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dirty="0">
                    <a:solidFill>
                      <a:srgbClr val="FF0000"/>
                    </a:solidFill>
                    <a:latin typeface="Times New Roman" panose="02020603050405020304" pitchFamily="18" charset="0"/>
                    <a:cs typeface="Arial" panose="020B0604020202020204" pitchFamily="34" charset="0"/>
                  </a:rPr>
                  <a:t>3</a:t>
                </a:r>
              </a:p>
            </p:txBody>
          </p:sp>
        </p:grpSp>
      </p:grpSp>
      <p:sp>
        <p:nvSpPr>
          <p:cNvPr id="85010" name="WordArt 18"/>
          <p:cNvSpPr>
            <a:spLocks noChangeArrowheads="1" noChangeShapeType="1" noTextEdit="1"/>
          </p:cNvSpPr>
          <p:nvPr userDrawn="1"/>
        </p:nvSpPr>
        <p:spPr bwMode="auto">
          <a:xfrm>
            <a:off x="2422619" y="16123"/>
            <a:ext cx="5673441" cy="914400"/>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15106"/>
              </a:avLst>
            </a:prstTxWarp>
          </a:bodyPr>
          <a:lstStyle/>
          <a:p>
            <a:pPr algn="ctr" eaLnBrk="0" hangingPunct="0"/>
            <a:r>
              <a:rPr lang="en-US" sz="2800" kern="10" dirty="0" err="1">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Tổ</a:t>
            </a:r>
            <a:r>
              <a:rPr lang="en-US" sz="2800" kern="10" dirty="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chức</a:t>
            </a:r>
            <a:r>
              <a:rPr lang="en-US" sz="2800" kern="10" dirty="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và</a:t>
            </a:r>
            <a:r>
              <a:rPr lang="en-US" sz="2800" kern="10" dirty="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truy</a:t>
            </a:r>
            <a:r>
              <a:rPr lang="en-US" sz="2800" kern="10" dirty="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cập</a:t>
            </a:r>
            <a:r>
              <a:rPr lang="en-US" sz="2800" kern="10" dirty="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thông</a:t>
            </a:r>
            <a:r>
              <a:rPr lang="en-US" sz="2800" kern="10" dirty="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tin </a:t>
            </a:r>
            <a:r>
              <a:rPr lang="en-US" sz="2800" kern="10" dirty="0" err="1">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trên</a:t>
            </a:r>
            <a:r>
              <a:rPr lang="en-US" sz="2800" kern="10" dirty="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Internet.</a:t>
            </a:r>
          </a:p>
        </p:txBody>
      </p:sp>
      <p:sp>
        <p:nvSpPr>
          <p:cNvPr id="4" name="Rectangle 3"/>
          <p:cNvSpPr/>
          <p:nvPr userDrawn="1"/>
        </p:nvSpPr>
        <p:spPr>
          <a:xfrm>
            <a:off x="8282825" y="304805"/>
            <a:ext cx="813043" cy="769441"/>
          </a:xfrm>
          <a:prstGeom prst="rect">
            <a:avLst/>
          </a:prstGeom>
          <a:noFill/>
        </p:spPr>
        <p:txBody>
          <a:bodyPr wrap="none" lIns="91440" tIns="45720" rIns="91440" bIns="45720">
            <a:spAutoFit/>
          </a:bodyPr>
          <a:lstStyle/>
          <a:p>
            <a:pPr algn="ctr" eaLnBrk="0" hangingPunct="0"/>
            <a:r>
              <a:rPr lang="en-US" sz="2200" b="1" dirty="0" err="1">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Tiết</a:t>
            </a:r>
            <a:r>
              <a:rPr lang="en-US" sz="2200" b="1" dirty="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 </a:t>
            </a:r>
          </a:p>
          <a:p>
            <a:pPr algn="ctr" eaLnBrk="0" hangingPunct="0"/>
            <a:r>
              <a:rPr lang="en-US" sz="2200" b="1" dirty="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7.8.9</a:t>
            </a:r>
          </a:p>
        </p:txBody>
      </p:sp>
    </p:spTree>
    <p:extLst>
      <p:ext uri="{BB962C8B-B14F-4D97-AF65-F5344CB8AC3E}">
        <p14:creationId xmlns:p14="http://schemas.microsoft.com/office/powerpoint/2010/main" val="108265807"/>
      </p:ext>
    </p:extLst>
  </p:cSld>
  <p:clrMap bg1="lt1" tx1="dk1" bg2="lt2" tx2="dk2" accent1="accent1" accent2="accent2" accent3="accent3" accent4="accent4" accent5="accent5" accent6="accent6" hlink="hlink" folHlink="folHlink"/>
  <p:sldLayoutIdLst>
    <p:sldLayoutId id="2147483740" r:id="rId1"/>
    <p:sldLayoutId id="2147483742" r:id="rId2"/>
  </p:sldLayoutIdLst>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7042" name="AutoShape 2"/>
          <p:cNvSpPr>
            <a:spLocks noChangeArrowheads="1"/>
          </p:cNvSpPr>
          <p:nvPr userDrawn="1"/>
        </p:nvSpPr>
        <p:spPr bwMode="auto">
          <a:xfrm>
            <a:off x="222264" y="2484444"/>
            <a:ext cx="515938" cy="515937"/>
          </a:xfrm>
          <a:custGeom>
            <a:avLst/>
            <a:gdLst>
              <a:gd name="G0" fmla="+- 7776 0 0"/>
              <a:gd name="G1" fmla="+- 21600 0 7776"/>
              <a:gd name="G2" fmla="+- 21600 0 777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3" name="WordArt 3"/>
          <p:cNvSpPr>
            <a:spLocks noChangeArrowheads="1" noChangeShapeType="1" noTextEdit="1"/>
          </p:cNvSpPr>
          <p:nvPr userDrawn="1"/>
        </p:nvSpPr>
        <p:spPr bwMode="auto">
          <a:xfrm>
            <a:off x="904963" y="2544763"/>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dirty="0">
                <a:ln w="9525">
                  <a:solidFill>
                    <a:srgbClr val="008000"/>
                  </a:solidFill>
                  <a:round/>
                  <a:headEnd/>
                  <a:tailEnd/>
                </a:ln>
                <a:solidFill>
                  <a:srgbClr val="0000FF"/>
                </a:solidFill>
                <a:latin typeface="Arial Black" panose="020B0A04020102020204" pitchFamily="34" charset="0"/>
                <a:cs typeface="Arial" panose="020B0604020202020204" pitchFamily="34" charset="0"/>
              </a:rPr>
              <a:t>A</a:t>
            </a:r>
          </a:p>
        </p:txBody>
      </p:sp>
      <p:sp>
        <p:nvSpPr>
          <p:cNvPr id="87044" name="WordArt 4"/>
          <p:cNvSpPr>
            <a:spLocks noChangeArrowheads="1" noChangeShapeType="1" noTextEdit="1"/>
          </p:cNvSpPr>
          <p:nvPr userDrawn="1"/>
        </p:nvSpPr>
        <p:spPr bwMode="auto">
          <a:xfrm>
            <a:off x="916073" y="3646414"/>
            <a:ext cx="379413"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B</a:t>
            </a:r>
          </a:p>
        </p:txBody>
      </p:sp>
      <p:sp>
        <p:nvSpPr>
          <p:cNvPr id="87045" name="WordArt 5"/>
          <p:cNvSpPr>
            <a:spLocks noChangeArrowheads="1" noChangeShapeType="1" noTextEdit="1"/>
          </p:cNvSpPr>
          <p:nvPr userDrawn="1"/>
        </p:nvSpPr>
        <p:spPr bwMode="auto">
          <a:xfrm>
            <a:off x="904963" y="4821160"/>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C</a:t>
            </a:r>
          </a:p>
        </p:txBody>
      </p:sp>
      <p:sp>
        <p:nvSpPr>
          <p:cNvPr id="87046" name="WordArt 6"/>
          <p:cNvSpPr>
            <a:spLocks noChangeArrowheads="1" noChangeShapeType="1" noTextEdit="1"/>
          </p:cNvSpPr>
          <p:nvPr userDrawn="1"/>
        </p:nvSpPr>
        <p:spPr bwMode="auto">
          <a:xfrm>
            <a:off x="904963" y="5870495"/>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D</a:t>
            </a:r>
          </a:p>
        </p:txBody>
      </p:sp>
      <p:sp>
        <p:nvSpPr>
          <p:cNvPr id="87047" name="Oval 7"/>
          <p:cNvSpPr>
            <a:spLocks noChangeArrowheads="1"/>
          </p:cNvSpPr>
          <p:nvPr userDrawn="1"/>
        </p:nvSpPr>
        <p:spPr bwMode="auto">
          <a:xfrm>
            <a:off x="352441" y="2616200"/>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8" name="AutoShape 8"/>
          <p:cNvSpPr>
            <a:spLocks noChangeArrowheads="1"/>
          </p:cNvSpPr>
          <p:nvPr userDrawn="1"/>
        </p:nvSpPr>
        <p:spPr bwMode="auto">
          <a:xfrm>
            <a:off x="222264" y="3576566"/>
            <a:ext cx="515938"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9" name="Oval 9"/>
          <p:cNvSpPr>
            <a:spLocks noChangeArrowheads="1"/>
          </p:cNvSpPr>
          <p:nvPr userDrawn="1"/>
        </p:nvSpPr>
        <p:spPr bwMode="auto">
          <a:xfrm>
            <a:off x="352441" y="3706739"/>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0" name="AutoShape 10"/>
          <p:cNvSpPr>
            <a:spLocks noChangeArrowheads="1"/>
          </p:cNvSpPr>
          <p:nvPr userDrawn="1"/>
        </p:nvSpPr>
        <p:spPr bwMode="auto">
          <a:xfrm>
            <a:off x="222264" y="4710041"/>
            <a:ext cx="515938"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1" name="Oval 11"/>
          <p:cNvSpPr>
            <a:spLocks noChangeArrowheads="1"/>
          </p:cNvSpPr>
          <p:nvPr userDrawn="1"/>
        </p:nvSpPr>
        <p:spPr bwMode="auto">
          <a:xfrm>
            <a:off x="352441" y="4841797"/>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2" name="AutoShape 12"/>
          <p:cNvSpPr>
            <a:spLocks noChangeArrowheads="1"/>
          </p:cNvSpPr>
          <p:nvPr userDrawn="1"/>
        </p:nvSpPr>
        <p:spPr bwMode="auto">
          <a:xfrm>
            <a:off x="222264" y="5746670"/>
            <a:ext cx="515938" cy="515938"/>
          </a:xfrm>
          <a:custGeom>
            <a:avLst/>
            <a:gdLst>
              <a:gd name="G0" fmla="+- 8374 0 0"/>
              <a:gd name="G1" fmla="+- 21600 0 8374"/>
              <a:gd name="G2" fmla="+- 21600 0 837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374" y="10800"/>
                </a:moveTo>
                <a:cubicBezTo>
                  <a:pt x="8374" y="12140"/>
                  <a:pt x="9460" y="13226"/>
                  <a:pt x="10800" y="13226"/>
                </a:cubicBezTo>
                <a:cubicBezTo>
                  <a:pt x="12140" y="13226"/>
                  <a:pt x="13226" y="12140"/>
                  <a:pt x="13226" y="10800"/>
                </a:cubicBezTo>
                <a:cubicBezTo>
                  <a:pt x="13226" y="9460"/>
                  <a:pt x="12140" y="8374"/>
                  <a:pt x="10800" y="8374"/>
                </a:cubicBezTo>
                <a:cubicBezTo>
                  <a:pt x="9460" y="8374"/>
                  <a:pt x="8374" y="9460"/>
                  <a:pt x="8374"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3" name="Oval 13"/>
          <p:cNvSpPr>
            <a:spLocks noChangeArrowheads="1"/>
          </p:cNvSpPr>
          <p:nvPr userDrawn="1"/>
        </p:nvSpPr>
        <p:spPr bwMode="auto">
          <a:xfrm>
            <a:off x="352441" y="5878433"/>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5" name="AutoShape 15"/>
          <p:cNvSpPr>
            <a:spLocks noChangeArrowheads="1"/>
          </p:cNvSpPr>
          <p:nvPr userDrawn="1"/>
        </p:nvSpPr>
        <p:spPr bwMode="auto">
          <a:xfrm>
            <a:off x="1447882" y="2133634"/>
            <a:ext cx="7353218"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6" name="AutoShape 16"/>
          <p:cNvSpPr>
            <a:spLocks noChangeArrowheads="1"/>
          </p:cNvSpPr>
          <p:nvPr userDrawn="1"/>
        </p:nvSpPr>
        <p:spPr bwMode="auto">
          <a:xfrm>
            <a:off x="1447885" y="3284112"/>
            <a:ext cx="7353218" cy="1059264"/>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7" name="AutoShape 17"/>
          <p:cNvSpPr>
            <a:spLocks noChangeArrowheads="1"/>
          </p:cNvSpPr>
          <p:nvPr userDrawn="1"/>
        </p:nvSpPr>
        <p:spPr bwMode="auto">
          <a:xfrm>
            <a:off x="1447885" y="4419574"/>
            <a:ext cx="7353218"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8" name="AutoShape 18"/>
          <p:cNvSpPr>
            <a:spLocks noChangeArrowheads="1"/>
          </p:cNvSpPr>
          <p:nvPr userDrawn="1"/>
        </p:nvSpPr>
        <p:spPr bwMode="auto">
          <a:xfrm>
            <a:off x="1447885" y="5575220"/>
            <a:ext cx="7353218" cy="1130294"/>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9" name="Rectangle 19"/>
          <p:cNvSpPr>
            <a:spLocks noChangeArrowheads="1"/>
          </p:cNvSpPr>
          <p:nvPr userDrawn="1"/>
        </p:nvSpPr>
        <p:spPr bwMode="auto">
          <a:xfrm>
            <a:off x="1447882" y="622336"/>
            <a:ext cx="7353218" cy="14351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60" name="WordArt 20"/>
          <p:cNvSpPr>
            <a:spLocks noChangeArrowheads="1" noChangeShapeType="1" noTextEdit="1"/>
          </p:cNvSpPr>
          <p:nvPr userDrawn="1"/>
        </p:nvSpPr>
        <p:spPr bwMode="auto">
          <a:xfrm>
            <a:off x="201614" y="984250"/>
            <a:ext cx="1017675" cy="647700"/>
          </a:xfrm>
          <a:prstGeom prst="rect">
            <a:avLst/>
          </a:prstGeom>
        </p:spPr>
        <p:txBody>
          <a:bodyPr wrap="none" fromWordArt="1">
            <a:prstTxWarp prst="textPlain">
              <a:avLst>
                <a:gd name="adj" fmla="val 50000"/>
              </a:avLst>
            </a:prstTxWarp>
          </a:bodyPr>
          <a:lstStyle/>
          <a:p>
            <a:pPr algn="ctr" eaLnBrk="0" hangingPunct="0"/>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Câu</a:t>
            </a:r>
            <a:r>
              <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 </a:t>
            </a:r>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hỏi</a:t>
            </a:r>
            <a:endPar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endParaRPr>
          </a:p>
        </p:txBody>
      </p:sp>
      <p:sp>
        <p:nvSpPr>
          <p:cNvPr id="87062" name="WordArt 22"/>
          <p:cNvSpPr>
            <a:spLocks noChangeArrowheads="1" noChangeShapeType="1" noTextEdit="1"/>
          </p:cNvSpPr>
          <p:nvPr userDrawn="1"/>
        </p:nvSpPr>
        <p:spPr bwMode="auto">
          <a:xfrm>
            <a:off x="228600" y="76200"/>
            <a:ext cx="3276628" cy="457276"/>
          </a:xfrm>
          <a:prstGeom prst="rect">
            <a:avLst/>
          </a:prstGeom>
        </p:spPr>
        <p:txBody>
          <a:bodyPr wrap="none" fromWordArt="1">
            <a:prstTxWarp prst="textPlain">
              <a:avLst>
                <a:gd name="adj" fmla="val 50000"/>
              </a:avLst>
            </a:prstTxWarp>
          </a:bodyPr>
          <a:lstStyle/>
          <a:p>
            <a:pPr algn="ctr" eaLnBrk="0" hangingPunct="0"/>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Bài</a:t>
            </a:r>
            <a:r>
              <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 </a:t>
            </a: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tập</a:t>
            </a:r>
            <a:endPar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7626973"/>
      </p:ext>
    </p:extLst>
  </p:cSld>
  <p:clrMap bg1="lt1" tx1="dk1" bg2="lt2" tx2="dk2" accent1="accent1" accent2="accent2" accent3="accent3" accent4="accent4" accent5="accent5" accent6="accent6" hlink="hlink" folHlink="folHlink"/>
  <p:sldLayoutIdLst>
    <p:sldLayoutId id="2147483745" r:id="rId1"/>
  </p:sldLayoutIdLst>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0.49167 -1.32948E-6 C 0.49167 0.00023 -0.00711 0.00347 -0.00764 0.00717 C -0.00764 0.01087 0.49167 -1.32948E-6 0.49167 0.00023 Z " pathEditMode="relative" rAng="0" ptsTypes="aaa">
                                      <p:cBhvr>
                                        <p:cTn id="6" dur="5000" fill="hold"/>
                                        <p:tgtEl>
                                          <p:spTgt spid="87062"/>
                                        </p:tgtEl>
                                        <p:attrNameLst>
                                          <p:attrName>ppt_x</p:attrName>
                                          <p:attrName>ppt_y</p:attrName>
                                        </p:attrNameLst>
                                      </p:cBhvr>
                                      <p:rCtr x="-24965" y="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5008" name="Rectangle 16"/>
          <p:cNvSpPr>
            <a:spLocks noGrp="1" noChangeArrowheads="1"/>
          </p:cNvSpPr>
          <p:nvPr>
            <p:ph type="ftr" sz="quarter" idx="3"/>
          </p:nvPr>
        </p:nvSpPr>
        <p:spPr bwMode="auto">
          <a:xfrm>
            <a:off x="7315080" y="6583279"/>
            <a:ext cx="1828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4000" tIns="45720" rIns="54000" bIns="45720" numCol="1" anchor="t" anchorCtr="0" compatLnSpc="1">
            <a:prstTxWarp prst="textNoShape">
              <a:avLst/>
            </a:prstTxWarp>
            <a:spAutoFit/>
          </a:bodyPr>
          <a:lstStyle>
            <a:lvl1pPr algn="r">
              <a:defRPr sz="1200">
                <a:solidFill>
                  <a:srgbClr val="FFABAB"/>
                </a:solidFill>
                <a:latin typeface="Times New Roman" panose="02020603050405020304" pitchFamily="18" charset="0"/>
                <a:ea typeface="Arial Unicode MS" pitchFamily="34" charset="-128"/>
              </a:defRPr>
            </a:lvl1pPr>
          </a:lstStyle>
          <a:p>
            <a:pPr eaLnBrk="0" hangingPunct="0"/>
            <a:r>
              <a:rPr lang="en-US" altLang="en-US">
                <a:cs typeface="Arial" panose="020B0604020202020204" pitchFamily="34" charset="0"/>
              </a:rPr>
              <a:t>Võ Nhật Trường</a:t>
            </a:r>
          </a:p>
        </p:txBody>
      </p:sp>
      <p:grpSp>
        <p:nvGrpSpPr>
          <p:cNvPr id="3" name="Group 2"/>
          <p:cNvGrpSpPr/>
          <p:nvPr userDrawn="1"/>
        </p:nvGrpSpPr>
        <p:grpSpPr>
          <a:xfrm>
            <a:off x="0" y="3"/>
            <a:ext cx="9144000" cy="1033463"/>
            <a:chOff x="0" y="0"/>
            <a:chExt cx="9144000" cy="1033463"/>
          </a:xfrm>
        </p:grpSpPr>
        <p:grpSp>
          <p:nvGrpSpPr>
            <p:cNvPr id="84994" name="Group 2"/>
            <p:cNvGrpSpPr>
              <a:grpSpLocks/>
            </p:cNvGrpSpPr>
            <p:nvPr userDrawn="1"/>
          </p:nvGrpSpPr>
          <p:grpSpPr bwMode="auto">
            <a:xfrm>
              <a:off x="0" y="0"/>
              <a:ext cx="9144000" cy="1033463"/>
              <a:chOff x="0" y="0"/>
              <a:chExt cx="5760" cy="651"/>
            </a:xfrm>
          </p:grpSpPr>
          <p:grpSp>
            <p:nvGrpSpPr>
              <p:cNvPr id="84995" name="Group 3"/>
              <p:cNvGrpSpPr>
                <a:grpSpLocks/>
              </p:cNvGrpSpPr>
              <p:nvPr userDrawn="1"/>
            </p:nvGrpSpPr>
            <p:grpSpPr bwMode="auto">
              <a:xfrm>
                <a:off x="0" y="0"/>
                <a:ext cx="5760" cy="624"/>
                <a:chOff x="0" y="0"/>
                <a:chExt cx="5760" cy="624"/>
              </a:xfrm>
            </p:grpSpPr>
            <p:pic>
              <p:nvPicPr>
                <p:cNvPr id="84996" name="Picture 4" descr="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5760" cy="624"/>
                </a:xfrm>
                <a:prstGeom prst="rect">
                  <a:avLst/>
                </a:prstGeom>
                <a:noFill/>
                <a:extLst>
                  <a:ext uri="{909E8E84-426E-40DD-AFC4-6F175D3DCCD1}">
                    <a14:hiddenFill xmlns:a14="http://schemas.microsoft.com/office/drawing/2010/main">
                      <a:solidFill>
                        <a:srgbClr val="FFFFFF"/>
                      </a:solidFill>
                    </a14:hiddenFill>
                  </a:ext>
                </a:extLst>
              </p:spPr>
            </p:pic>
            <p:sp>
              <p:nvSpPr>
                <p:cNvPr id="84997" name="Text Box 5"/>
                <p:cNvSpPr txBox="1">
                  <a:spLocks noChangeArrowheads="1"/>
                </p:cNvSpPr>
                <p:nvPr userDrawn="1"/>
              </p:nvSpPr>
              <p:spPr bwMode="auto">
                <a:xfrm>
                  <a:off x="5115" y="0"/>
                  <a:ext cx="597" cy="27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6000" tIns="36000" rIns="36000" bIns="36000">
                  <a:spAutoFit/>
                </a:bodyPr>
                <a:lstStyle/>
                <a:p>
                  <a:pPr algn="ctr" eaLnBrk="0" hangingPunct="0">
                    <a:spcBef>
                      <a:spcPct val="50000"/>
                    </a:spcBef>
                  </a:pPr>
                  <a:r>
                    <a:rPr lang="en-US" altLang="en-US" sz="2400" b="1" dirty="0">
                      <a:solidFill>
                        <a:srgbClr val="FFFFFF"/>
                      </a:solidFill>
                      <a:latin typeface="Times New Roman" panose="02020603050405020304" pitchFamily="18" charset="0"/>
                      <a:cs typeface="Arial" panose="020B0604020202020204" pitchFamily="34" charset="0"/>
                      <a:sym typeface="Wingdings" panose="05000000000000000000" pitchFamily="2" charset="2"/>
                    </a:rPr>
                    <a:t></a:t>
                  </a:r>
                  <a:r>
                    <a:rPr lang="en-US" altLang="en-US" sz="2400" b="1" dirty="0">
                      <a:solidFill>
                        <a:srgbClr val="FF0000"/>
                      </a:solidFill>
                      <a:latin typeface="Times New Roman" panose="02020603050405020304" pitchFamily="18" charset="0"/>
                      <a:cs typeface="Arial" panose="020B0604020202020204" pitchFamily="34" charset="0"/>
                      <a:sym typeface="Wingdings" panose="05000000000000000000" pitchFamily="2" charset="2"/>
                    </a:rPr>
                    <a:t> </a:t>
                  </a:r>
                  <a:r>
                    <a:rPr lang="en-US" altLang="en-US" b="1" dirty="0">
                      <a:solidFill>
                        <a:srgbClr val="FFFFFF"/>
                      </a:solidFill>
                      <a:latin typeface="Times New Roman" panose="02020603050405020304" pitchFamily="18" charset="0"/>
                      <a:cs typeface="Arial" panose="020B0604020202020204" pitchFamily="34" charset="0"/>
                      <a:sym typeface="Wingdings" panose="05000000000000000000" pitchFamily="2" charset="2"/>
                    </a:rPr>
                    <a:t>Tin 9</a:t>
                  </a:r>
                </a:p>
              </p:txBody>
            </p:sp>
          </p:grpSp>
          <p:grpSp>
            <p:nvGrpSpPr>
              <p:cNvPr id="84998" name="Group 6"/>
              <p:cNvGrpSpPr>
                <a:grpSpLocks/>
              </p:cNvGrpSpPr>
              <p:nvPr userDrawn="1"/>
            </p:nvGrpSpPr>
            <p:grpSpPr bwMode="auto">
              <a:xfrm>
                <a:off x="0" y="48"/>
                <a:ext cx="802" cy="603"/>
                <a:chOff x="0" y="48"/>
                <a:chExt cx="816" cy="575"/>
              </a:xfrm>
            </p:grpSpPr>
            <p:sp>
              <p:nvSpPr>
                <p:cNvPr id="84999" name="Rectangle 7" descr="Horizontal brick"/>
                <p:cNvSpPr>
                  <a:spLocks noChangeArrowheads="1"/>
                </p:cNvSpPr>
                <p:nvPr userDrawn="1"/>
              </p:nvSpPr>
              <p:spPr bwMode="auto">
                <a:xfrm>
                  <a:off x="0" y="309"/>
                  <a:ext cx="816" cy="314"/>
                </a:xfrm>
                <a:prstGeom prst="rect">
                  <a:avLst/>
                </a:prstGeom>
                <a:pattFill prst="horzBrick">
                  <a:fgClr>
                    <a:srgbClr val="FCA2C4"/>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endParaRPr lang="en-US" sz="2800">
                    <a:solidFill>
                      <a:srgbClr val="000000"/>
                    </a:solidFill>
                    <a:latin typeface="Arial" panose="020B0604020202020204" pitchFamily="34" charset="0"/>
                    <a:cs typeface="Arial" panose="020B0604020202020204" pitchFamily="34" charset="0"/>
                  </a:endParaRPr>
                </a:p>
              </p:txBody>
            </p:sp>
            <p:grpSp>
              <p:nvGrpSpPr>
                <p:cNvPr id="85000" name="Group 8"/>
                <p:cNvGrpSpPr>
                  <a:grpSpLocks/>
                </p:cNvGrpSpPr>
                <p:nvPr userDrawn="1"/>
              </p:nvGrpSpPr>
              <p:grpSpPr bwMode="auto">
                <a:xfrm>
                  <a:off x="55" y="48"/>
                  <a:ext cx="714" cy="528"/>
                  <a:chOff x="55" y="48"/>
                  <a:chExt cx="714" cy="528"/>
                </a:xfrm>
              </p:grpSpPr>
              <p:pic>
                <p:nvPicPr>
                  <p:cNvPr id="85001" name="Picture 9" descr="Untitled-4 copy"/>
                  <p:cNvPicPr>
                    <a:picLocks noChangeAspect="1" noChangeArrowheads="1"/>
                  </p:cNvPicPr>
                  <p:nvPr userDrawn="1"/>
                </p:nvPicPr>
                <p:blipFill>
                  <a:blip r:embed="rId5" cstate="print">
                    <a:lum bright="20000" contrast="20000"/>
                    <a:extLst>
                      <a:ext uri="{28A0092B-C50C-407E-A947-70E740481C1C}">
                        <a14:useLocalDpi xmlns:a14="http://schemas.microsoft.com/office/drawing/2010/main" val="0"/>
                      </a:ext>
                    </a:extLst>
                  </a:blip>
                  <a:srcRect/>
                  <a:stretch>
                    <a:fillRect/>
                  </a:stretch>
                </p:blipFill>
                <p:spPr bwMode="auto">
                  <a:xfrm>
                    <a:off x="55" y="48"/>
                    <a:ext cx="663" cy="506"/>
                  </a:xfrm>
                  <a:prstGeom prst="rect">
                    <a:avLst/>
                  </a:prstGeom>
                  <a:noFill/>
                  <a:extLst>
                    <a:ext uri="{909E8E84-426E-40DD-AFC4-6F175D3DCCD1}">
                      <a14:hiddenFill xmlns:a14="http://schemas.microsoft.com/office/drawing/2010/main">
                        <a:solidFill>
                          <a:srgbClr val="FFFFFF"/>
                        </a:solidFill>
                      </a14:hiddenFill>
                    </a:ext>
                  </a:extLst>
                </p:spPr>
              </p:pic>
              <p:grpSp>
                <p:nvGrpSpPr>
                  <p:cNvPr id="85002" name="Group 10"/>
                  <p:cNvGrpSpPr>
                    <a:grpSpLocks/>
                  </p:cNvGrpSpPr>
                  <p:nvPr userDrawn="1"/>
                </p:nvGrpSpPr>
                <p:grpSpPr bwMode="auto">
                  <a:xfrm>
                    <a:off x="55" y="48"/>
                    <a:ext cx="714" cy="528"/>
                    <a:chOff x="55" y="48"/>
                    <a:chExt cx="714" cy="528"/>
                  </a:xfrm>
                </p:grpSpPr>
                <p:sp>
                  <p:nvSpPr>
                    <p:cNvPr id="85003" name="WordArt 11"/>
                    <p:cNvSpPr>
                      <a:spLocks noChangeArrowheads="1" noChangeShapeType="1" noTextEdit="1"/>
                    </p:cNvSpPr>
                    <p:nvPr userDrawn="1"/>
                  </p:nvSpPr>
                  <p:spPr bwMode="auto">
                    <a:xfrm>
                      <a:off x="63" y="48"/>
                      <a:ext cx="706" cy="528"/>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1010877"/>
                        </a:avLst>
                      </a:prstTxWarp>
                    </a:bodyPr>
                    <a:lstStyle/>
                    <a:p>
                      <a:pPr algn="ctr" eaLnBrk="0" hangingPunct="0"/>
                      <a:r>
                        <a:rPr lang="en-US" sz="3600" b="1" kern="10">
                          <a:ln w="9525">
                            <a:solidFill>
                              <a:srgbClr val="FF6600"/>
                            </a:solidFill>
                            <a:round/>
                            <a:headEnd/>
                            <a:tailEnd/>
                          </a:ln>
                          <a:solidFill>
                            <a:srgbClr val="FFFFFF"/>
                          </a:solidFill>
                          <a:latin typeface="Times New Roman" panose="02020603050405020304" pitchFamily="18" charset="0"/>
                          <a:cs typeface="Times New Roman" panose="02020603050405020304" pitchFamily="18" charset="0"/>
                        </a:rPr>
                        <a:t>THCS TAM QUAN BẮC</a:t>
                      </a:r>
                    </a:p>
                  </p:txBody>
                </p:sp>
                <p:sp>
                  <p:nvSpPr>
                    <p:cNvPr id="85004" name="WordArt 12"/>
                    <p:cNvSpPr>
                      <a:spLocks noChangeArrowheads="1" noChangeShapeType="1" noTextEdit="1"/>
                    </p:cNvSpPr>
                    <p:nvPr userDrawn="1"/>
                  </p:nvSpPr>
                  <p:spPr bwMode="auto">
                    <a:xfrm>
                      <a:off x="55" y="400"/>
                      <a:ext cx="706" cy="176"/>
                    </a:xfrm>
                    <a:prstGeom prst="rect">
                      <a:avLst/>
                    </a:prstGeom>
                    <a:extLst>
                      <a:ext uri="{AF507438-7753-43E0-B8FC-AC1667EBCBE1}">
                        <a14:hiddenEffects xmlns:a14="http://schemas.microsoft.com/office/drawing/2010/main">
                          <a:effectLst/>
                        </a14:hiddenEffects>
                      </a:ext>
                    </a:extLst>
                  </p:spPr>
                  <p:txBody>
                    <a:bodyPr wrap="none" fromWordArt="1">
                      <a:prstTxWarp prst="textCanDown">
                        <a:avLst>
                          <a:gd name="adj" fmla="val 33333"/>
                        </a:avLst>
                      </a:prstTxWarp>
                    </a:bodyPr>
                    <a:lstStyle/>
                    <a:p>
                      <a:pPr algn="ctr" eaLnBrk="0" hangingPunct="0"/>
                      <a:r>
                        <a:rPr lang="en-US" sz="3600" b="1" kern="10">
                          <a:ln w="6350">
                            <a:solidFill>
                              <a:srgbClr val="FF6600"/>
                            </a:solidFill>
                            <a:round/>
                            <a:headEnd/>
                            <a:tailEnd/>
                          </a:ln>
                          <a:solidFill>
                            <a:srgbClr val="FF0000"/>
                          </a:solidFill>
                          <a:latin typeface="Times New Roman" panose="02020603050405020304" pitchFamily="18" charset="0"/>
                          <a:cs typeface="Times New Roman" panose="02020603050405020304" pitchFamily="18" charset="0"/>
                        </a:rPr>
                        <a:t>DẠY TỐT - HỌC TỐT</a:t>
                      </a:r>
                    </a:p>
                  </p:txBody>
                </p:sp>
              </p:grpSp>
            </p:grpSp>
          </p:grpSp>
        </p:grpSp>
        <p:sp>
          <p:nvSpPr>
            <p:cNvPr id="85009" name="Text Box 17"/>
            <p:cNvSpPr txBox="1">
              <a:spLocks noChangeArrowheads="1"/>
            </p:cNvSpPr>
            <p:nvPr userDrawn="1"/>
          </p:nvSpPr>
          <p:spPr bwMode="auto">
            <a:xfrm>
              <a:off x="1447800" y="76200"/>
              <a:ext cx="6705600" cy="838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hangingPunct="0">
                <a:spcBef>
                  <a:spcPct val="50000"/>
                </a:spcBef>
              </a:pPr>
              <a:endParaRPr lang="en-US" altLang="en-US" sz="3200" b="1">
                <a:solidFill>
                  <a:srgbClr val="000000"/>
                </a:solidFill>
                <a:latin typeface="Arial" panose="020B0604020202020204" pitchFamily="34" charset="0"/>
                <a:cs typeface="Arial" panose="020B0604020202020204" pitchFamily="34" charset="0"/>
              </a:endParaRPr>
            </a:p>
          </p:txBody>
        </p:sp>
        <p:grpSp>
          <p:nvGrpSpPr>
            <p:cNvPr id="85011" name="Group 19"/>
            <p:cNvGrpSpPr>
              <a:grpSpLocks/>
            </p:cNvGrpSpPr>
            <p:nvPr userDrawn="1"/>
          </p:nvGrpSpPr>
          <p:grpSpPr bwMode="auto">
            <a:xfrm>
              <a:off x="1484313" y="126170"/>
              <a:ext cx="1106488" cy="713618"/>
              <a:chOff x="868" y="218"/>
              <a:chExt cx="697" cy="366"/>
            </a:xfrm>
          </p:grpSpPr>
          <p:pic>
            <p:nvPicPr>
              <p:cNvPr id="85012" name="Picture 7" descr="014"/>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rot="-200003">
                <a:off x="868" y="277"/>
                <a:ext cx="697"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13" name="Text Box 9"/>
              <p:cNvSpPr txBox="1">
                <a:spLocks noChangeArrowheads="1"/>
              </p:cNvSpPr>
              <p:nvPr userDrawn="1"/>
            </p:nvSpPr>
            <p:spPr bwMode="auto">
              <a:xfrm rot="19701635">
                <a:off x="875" y="297"/>
                <a:ext cx="350"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dirty="0">
                    <a:solidFill>
                      <a:srgbClr val="FF0000"/>
                    </a:solidFill>
                    <a:cs typeface="Arial" panose="020B0604020202020204" pitchFamily="34" charset="0"/>
                  </a:rPr>
                  <a:t>CĐỀ</a:t>
                </a:r>
              </a:p>
            </p:txBody>
          </p:sp>
          <p:sp>
            <p:nvSpPr>
              <p:cNvPr id="85014" name="Text Box 10"/>
              <p:cNvSpPr txBox="1">
                <a:spLocks noChangeArrowheads="1"/>
              </p:cNvSpPr>
              <p:nvPr userDrawn="1"/>
            </p:nvSpPr>
            <p:spPr bwMode="auto">
              <a:xfrm rot="19747892">
                <a:off x="1186" y="218"/>
                <a:ext cx="233"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dirty="0">
                    <a:solidFill>
                      <a:srgbClr val="FF0000"/>
                    </a:solidFill>
                    <a:latin typeface="Times New Roman" panose="02020603050405020304" pitchFamily="18" charset="0"/>
                    <a:cs typeface="Arial" panose="020B0604020202020204" pitchFamily="34" charset="0"/>
                  </a:rPr>
                  <a:t>3</a:t>
                </a:r>
              </a:p>
            </p:txBody>
          </p:sp>
        </p:grpSp>
      </p:grpSp>
      <p:sp>
        <p:nvSpPr>
          <p:cNvPr id="85010" name="WordArt 18"/>
          <p:cNvSpPr>
            <a:spLocks noChangeArrowheads="1" noChangeShapeType="1" noTextEdit="1"/>
          </p:cNvSpPr>
          <p:nvPr userDrawn="1"/>
        </p:nvSpPr>
        <p:spPr bwMode="auto">
          <a:xfrm>
            <a:off x="2422619" y="16123"/>
            <a:ext cx="5673441" cy="914400"/>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15106"/>
              </a:avLst>
            </a:prstTxWarp>
          </a:bodyPr>
          <a:lstStyle/>
          <a:p>
            <a:pPr algn="ctr" eaLnBrk="0" hangingPunct="0"/>
            <a:r>
              <a:rPr lang="en-US" sz="2800" kern="10" dirty="0" err="1">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Tổ</a:t>
            </a:r>
            <a:r>
              <a:rPr lang="en-US" sz="2800" kern="10" dirty="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chức</a:t>
            </a:r>
            <a:r>
              <a:rPr lang="en-US" sz="2800" kern="10" dirty="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và</a:t>
            </a:r>
            <a:r>
              <a:rPr lang="en-US" sz="2800" kern="10" dirty="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truy</a:t>
            </a:r>
            <a:r>
              <a:rPr lang="en-US" sz="2800" kern="10" dirty="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cập</a:t>
            </a:r>
            <a:r>
              <a:rPr lang="en-US" sz="2800" kern="10" dirty="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thông</a:t>
            </a:r>
            <a:r>
              <a:rPr lang="en-US" sz="2800" kern="10" dirty="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tin </a:t>
            </a:r>
            <a:r>
              <a:rPr lang="en-US" sz="2800" kern="10" dirty="0" err="1">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trên</a:t>
            </a:r>
            <a:r>
              <a:rPr lang="en-US" sz="2800" kern="10" dirty="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Internet.</a:t>
            </a:r>
          </a:p>
        </p:txBody>
      </p:sp>
      <p:sp>
        <p:nvSpPr>
          <p:cNvPr id="4" name="Rectangle 3"/>
          <p:cNvSpPr/>
          <p:nvPr userDrawn="1"/>
        </p:nvSpPr>
        <p:spPr>
          <a:xfrm>
            <a:off x="8282825" y="304805"/>
            <a:ext cx="813043" cy="769441"/>
          </a:xfrm>
          <a:prstGeom prst="rect">
            <a:avLst/>
          </a:prstGeom>
          <a:noFill/>
        </p:spPr>
        <p:txBody>
          <a:bodyPr wrap="none" lIns="91440" tIns="45720" rIns="91440" bIns="45720">
            <a:spAutoFit/>
          </a:bodyPr>
          <a:lstStyle/>
          <a:p>
            <a:pPr algn="ctr" eaLnBrk="0" hangingPunct="0"/>
            <a:r>
              <a:rPr lang="en-US" sz="2200" b="1" dirty="0" err="1">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Tiết</a:t>
            </a:r>
            <a:r>
              <a:rPr lang="en-US" sz="2200" b="1" dirty="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 </a:t>
            </a:r>
          </a:p>
          <a:p>
            <a:pPr algn="ctr" eaLnBrk="0" hangingPunct="0"/>
            <a:r>
              <a:rPr lang="en-US" sz="2200" b="1" dirty="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7.8.9</a:t>
            </a:r>
          </a:p>
        </p:txBody>
      </p:sp>
    </p:spTree>
    <p:extLst>
      <p:ext uri="{BB962C8B-B14F-4D97-AF65-F5344CB8AC3E}">
        <p14:creationId xmlns:p14="http://schemas.microsoft.com/office/powerpoint/2010/main" val="2343600155"/>
      </p:ext>
    </p:extLst>
  </p:cSld>
  <p:clrMap bg1="lt1" tx1="dk1" bg2="lt2" tx2="dk2" accent1="accent1" accent2="accent2" accent3="accent3" accent4="accent4" accent5="accent5" accent6="accent6" hlink="hlink" folHlink="folHlink"/>
  <p:sldLayoutIdLst>
    <p:sldLayoutId id="2147483748" r:id="rId1"/>
  </p:sldLayoutIdLst>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7042" name="AutoShape 2"/>
          <p:cNvSpPr>
            <a:spLocks noChangeArrowheads="1"/>
          </p:cNvSpPr>
          <p:nvPr userDrawn="1"/>
        </p:nvSpPr>
        <p:spPr bwMode="auto">
          <a:xfrm>
            <a:off x="222264" y="2484440"/>
            <a:ext cx="515938" cy="515937"/>
          </a:xfrm>
          <a:custGeom>
            <a:avLst/>
            <a:gdLst>
              <a:gd name="G0" fmla="+- 7776 0 0"/>
              <a:gd name="G1" fmla="+- 21600 0 7776"/>
              <a:gd name="G2" fmla="+- 21600 0 777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3" name="WordArt 3"/>
          <p:cNvSpPr>
            <a:spLocks noChangeArrowheads="1" noChangeShapeType="1" noTextEdit="1"/>
          </p:cNvSpPr>
          <p:nvPr userDrawn="1"/>
        </p:nvSpPr>
        <p:spPr bwMode="auto">
          <a:xfrm>
            <a:off x="904962" y="2544763"/>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dirty="0">
                <a:ln w="9525">
                  <a:solidFill>
                    <a:srgbClr val="008000"/>
                  </a:solidFill>
                  <a:round/>
                  <a:headEnd/>
                  <a:tailEnd/>
                </a:ln>
                <a:solidFill>
                  <a:srgbClr val="0000FF"/>
                </a:solidFill>
                <a:latin typeface="Arial Black" panose="020B0A04020102020204" pitchFamily="34" charset="0"/>
                <a:cs typeface="Arial" panose="020B0604020202020204" pitchFamily="34" charset="0"/>
              </a:rPr>
              <a:t>A</a:t>
            </a:r>
          </a:p>
        </p:txBody>
      </p:sp>
      <p:sp>
        <p:nvSpPr>
          <p:cNvPr id="87044" name="WordArt 4"/>
          <p:cNvSpPr>
            <a:spLocks noChangeArrowheads="1" noChangeShapeType="1" noTextEdit="1"/>
          </p:cNvSpPr>
          <p:nvPr userDrawn="1"/>
        </p:nvSpPr>
        <p:spPr bwMode="auto">
          <a:xfrm>
            <a:off x="916073" y="3646414"/>
            <a:ext cx="379413"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B</a:t>
            </a:r>
          </a:p>
        </p:txBody>
      </p:sp>
      <p:sp>
        <p:nvSpPr>
          <p:cNvPr id="87045" name="WordArt 5"/>
          <p:cNvSpPr>
            <a:spLocks noChangeArrowheads="1" noChangeShapeType="1" noTextEdit="1"/>
          </p:cNvSpPr>
          <p:nvPr userDrawn="1"/>
        </p:nvSpPr>
        <p:spPr bwMode="auto">
          <a:xfrm>
            <a:off x="904962" y="4821160"/>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C</a:t>
            </a:r>
          </a:p>
        </p:txBody>
      </p:sp>
      <p:sp>
        <p:nvSpPr>
          <p:cNvPr id="87046" name="WordArt 6"/>
          <p:cNvSpPr>
            <a:spLocks noChangeArrowheads="1" noChangeShapeType="1" noTextEdit="1"/>
          </p:cNvSpPr>
          <p:nvPr userDrawn="1"/>
        </p:nvSpPr>
        <p:spPr bwMode="auto">
          <a:xfrm>
            <a:off x="904962" y="5870495"/>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D</a:t>
            </a:r>
          </a:p>
        </p:txBody>
      </p:sp>
      <p:sp>
        <p:nvSpPr>
          <p:cNvPr id="87047" name="Oval 7"/>
          <p:cNvSpPr>
            <a:spLocks noChangeArrowheads="1"/>
          </p:cNvSpPr>
          <p:nvPr userDrawn="1"/>
        </p:nvSpPr>
        <p:spPr bwMode="auto">
          <a:xfrm>
            <a:off x="352440" y="2616200"/>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8" name="AutoShape 8"/>
          <p:cNvSpPr>
            <a:spLocks noChangeArrowheads="1"/>
          </p:cNvSpPr>
          <p:nvPr userDrawn="1"/>
        </p:nvSpPr>
        <p:spPr bwMode="auto">
          <a:xfrm>
            <a:off x="222264" y="3576566"/>
            <a:ext cx="515938"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9" name="Oval 9"/>
          <p:cNvSpPr>
            <a:spLocks noChangeArrowheads="1"/>
          </p:cNvSpPr>
          <p:nvPr userDrawn="1"/>
        </p:nvSpPr>
        <p:spPr bwMode="auto">
          <a:xfrm>
            <a:off x="352440" y="3706739"/>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0" name="AutoShape 10"/>
          <p:cNvSpPr>
            <a:spLocks noChangeArrowheads="1"/>
          </p:cNvSpPr>
          <p:nvPr userDrawn="1"/>
        </p:nvSpPr>
        <p:spPr bwMode="auto">
          <a:xfrm>
            <a:off x="222264" y="4710037"/>
            <a:ext cx="515938"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1" name="Oval 11"/>
          <p:cNvSpPr>
            <a:spLocks noChangeArrowheads="1"/>
          </p:cNvSpPr>
          <p:nvPr userDrawn="1"/>
        </p:nvSpPr>
        <p:spPr bwMode="auto">
          <a:xfrm>
            <a:off x="352440" y="4841797"/>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2" name="AutoShape 12"/>
          <p:cNvSpPr>
            <a:spLocks noChangeArrowheads="1"/>
          </p:cNvSpPr>
          <p:nvPr userDrawn="1"/>
        </p:nvSpPr>
        <p:spPr bwMode="auto">
          <a:xfrm>
            <a:off x="222264" y="5746670"/>
            <a:ext cx="515938" cy="515938"/>
          </a:xfrm>
          <a:custGeom>
            <a:avLst/>
            <a:gdLst>
              <a:gd name="G0" fmla="+- 8374 0 0"/>
              <a:gd name="G1" fmla="+- 21600 0 8374"/>
              <a:gd name="G2" fmla="+- 21600 0 837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374" y="10800"/>
                </a:moveTo>
                <a:cubicBezTo>
                  <a:pt x="8374" y="12140"/>
                  <a:pt x="9460" y="13226"/>
                  <a:pt x="10800" y="13226"/>
                </a:cubicBezTo>
                <a:cubicBezTo>
                  <a:pt x="12140" y="13226"/>
                  <a:pt x="13226" y="12140"/>
                  <a:pt x="13226" y="10800"/>
                </a:cubicBezTo>
                <a:cubicBezTo>
                  <a:pt x="13226" y="9460"/>
                  <a:pt x="12140" y="8374"/>
                  <a:pt x="10800" y="8374"/>
                </a:cubicBezTo>
                <a:cubicBezTo>
                  <a:pt x="9460" y="8374"/>
                  <a:pt x="8374" y="9460"/>
                  <a:pt x="8374"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3" name="Oval 13"/>
          <p:cNvSpPr>
            <a:spLocks noChangeArrowheads="1"/>
          </p:cNvSpPr>
          <p:nvPr userDrawn="1"/>
        </p:nvSpPr>
        <p:spPr bwMode="auto">
          <a:xfrm>
            <a:off x="352440" y="5878433"/>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5" name="AutoShape 15"/>
          <p:cNvSpPr>
            <a:spLocks noChangeArrowheads="1"/>
          </p:cNvSpPr>
          <p:nvPr userDrawn="1"/>
        </p:nvSpPr>
        <p:spPr bwMode="auto">
          <a:xfrm>
            <a:off x="1447882" y="2133634"/>
            <a:ext cx="7353218"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6" name="AutoShape 16"/>
          <p:cNvSpPr>
            <a:spLocks noChangeArrowheads="1"/>
          </p:cNvSpPr>
          <p:nvPr userDrawn="1"/>
        </p:nvSpPr>
        <p:spPr bwMode="auto">
          <a:xfrm>
            <a:off x="1447884" y="3284112"/>
            <a:ext cx="7353218" cy="1059264"/>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7" name="AutoShape 17"/>
          <p:cNvSpPr>
            <a:spLocks noChangeArrowheads="1"/>
          </p:cNvSpPr>
          <p:nvPr userDrawn="1"/>
        </p:nvSpPr>
        <p:spPr bwMode="auto">
          <a:xfrm>
            <a:off x="1447884" y="4419574"/>
            <a:ext cx="7353218"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8" name="AutoShape 18"/>
          <p:cNvSpPr>
            <a:spLocks noChangeArrowheads="1"/>
          </p:cNvSpPr>
          <p:nvPr userDrawn="1"/>
        </p:nvSpPr>
        <p:spPr bwMode="auto">
          <a:xfrm>
            <a:off x="1447884" y="5575220"/>
            <a:ext cx="7353218" cy="1130294"/>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9" name="Rectangle 19"/>
          <p:cNvSpPr>
            <a:spLocks noChangeArrowheads="1"/>
          </p:cNvSpPr>
          <p:nvPr userDrawn="1"/>
        </p:nvSpPr>
        <p:spPr bwMode="auto">
          <a:xfrm>
            <a:off x="1447882" y="622336"/>
            <a:ext cx="7353218" cy="14351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60" name="WordArt 20"/>
          <p:cNvSpPr>
            <a:spLocks noChangeArrowheads="1" noChangeShapeType="1" noTextEdit="1"/>
          </p:cNvSpPr>
          <p:nvPr userDrawn="1"/>
        </p:nvSpPr>
        <p:spPr bwMode="auto">
          <a:xfrm>
            <a:off x="201614" y="984250"/>
            <a:ext cx="1017675" cy="647700"/>
          </a:xfrm>
          <a:prstGeom prst="rect">
            <a:avLst/>
          </a:prstGeom>
        </p:spPr>
        <p:txBody>
          <a:bodyPr wrap="none" fromWordArt="1">
            <a:prstTxWarp prst="textPlain">
              <a:avLst>
                <a:gd name="adj" fmla="val 50000"/>
              </a:avLst>
            </a:prstTxWarp>
          </a:bodyPr>
          <a:lstStyle/>
          <a:p>
            <a:pPr algn="ctr" eaLnBrk="0" hangingPunct="0"/>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Câu</a:t>
            </a:r>
            <a:r>
              <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 </a:t>
            </a:r>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hỏi</a:t>
            </a:r>
            <a:endPar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endParaRPr>
          </a:p>
        </p:txBody>
      </p:sp>
      <p:sp>
        <p:nvSpPr>
          <p:cNvPr id="87062" name="WordArt 22"/>
          <p:cNvSpPr>
            <a:spLocks noChangeArrowheads="1" noChangeShapeType="1" noTextEdit="1"/>
          </p:cNvSpPr>
          <p:nvPr userDrawn="1"/>
        </p:nvSpPr>
        <p:spPr bwMode="auto">
          <a:xfrm>
            <a:off x="228600" y="76200"/>
            <a:ext cx="3276628" cy="457276"/>
          </a:xfrm>
          <a:prstGeom prst="rect">
            <a:avLst/>
          </a:prstGeom>
        </p:spPr>
        <p:txBody>
          <a:bodyPr wrap="none" fromWordArt="1">
            <a:prstTxWarp prst="textPlain">
              <a:avLst>
                <a:gd name="adj" fmla="val 50000"/>
              </a:avLst>
            </a:prstTxWarp>
          </a:bodyPr>
          <a:lstStyle/>
          <a:p>
            <a:pPr algn="ctr" eaLnBrk="0" hangingPunct="0"/>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Bài</a:t>
            </a:r>
            <a:r>
              <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 </a:t>
            </a: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tập</a:t>
            </a:r>
            <a:endPar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8928652"/>
      </p:ext>
    </p:extLst>
  </p:cSld>
  <p:clrMap bg1="lt1" tx1="dk1" bg2="lt2" tx2="dk2" accent1="accent1" accent2="accent2" accent3="accent3" accent4="accent4" accent5="accent5" accent6="accent6" hlink="hlink" folHlink="folHlink"/>
  <p:sldLayoutIdLst>
    <p:sldLayoutId id="2147483750" r:id="rId1"/>
  </p:sldLayoutIdLst>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0.49167 -1.32948E-6 C 0.49167 0.00023 -0.00711 0.00347 -0.00764 0.00717 C -0.00764 0.01087 0.49167 -1.32948E-6 0.49167 0.00023 Z " pathEditMode="relative" rAng="0" ptsTypes="aaa">
                                      <p:cBhvr>
                                        <p:cTn id="6" dur="5000" fill="hold"/>
                                        <p:tgtEl>
                                          <p:spTgt spid="87062"/>
                                        </p:tgtEl>
                                        <p:attrNameLst>
                                          <p:attrName>ppt_x</p:attrName>
                                          <p:attrName>ppt_y</p:attrName>
                                        </p:attrNameLst>
                                      </p:cBhvr>
                                      <p:rCtr x="-24965" y="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47" Type="http://schemas.openxmlformats.org/officeDocument/2006/relationships/slideLayout" Target="../slideLayouts/slideLayout13.xml"/><Relationship Id="rId50" Type="http://schemas.openxmlformats.org/officeDocument/2006/relationships/image" Target="../media/image6.emf"/><Relationship Id="rId55" Type="http://schemas.openxmlformats.org/officeDocument/2006/relationships/image" Target="../media/image11.gif"/><Relationship Id="rId63" Type="http://schemas.openxmlformats.org/officeDocument/2006/relationships/image" Target="../media/image19.jpeg"/><Relationship Id="rId7" Type="http://schemas.openxmlformats.org/officeDocument/2006/relationships/tags" Target="../tags/tag7.xml"/><Relationship Id="rId2" Type="http://schemas.openxmlformats.org/officeDocument/2006/relationships/tags" Target="../tags/tag2.xml"/><Relationship Id="rId16" Type="http://schemas.openxmlformats.org/officeDocument/2006/relationships/tags" Target="../tags/tag16.xml"/><Relationship Id="rId29" Type="http://schemas.openxmlformats.org/officeDocument/2006/relationships/tags" Target="../tags/tag29.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3" Type="http://schemas.openxmlformats.org/officeDocument/2006/relationships/image" Target="../media/image9.gif"/><Relationship Id="rId58" Type="http://schemas.openxmlformats.org/officeDocument/2006/relationships/image" Target="../media/image14.gif"/><Relationship Id="rId5" Type="http://schemas.openxmlformats.org/officeDocument/2006/relationships/tags" Target="../tags/tag5.xml"/><Relationship Id="rId61" Type="http://schemas.openxmlformats.org/officeDocument/2006/relationships/image" Target="../media/image17.gif"/><Relationship Id="rId19" Type="http://schemas.openxmlformats.org/officeDocument/2006/relationships/tags" Target="../tags/tag1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notesSlide" Target="../notesSlides/notesSlide1.xml"/><Relationship Id="rId56" Type="http://schemas.openxmlformats.org/officeDocument/2006/relationships/image" Target="../media/image12.gif"/><Relationship Id="rId8" Type="http://schemas.openxmlformats.org/officeDocument/2006/relationships/tags" Target="../tags/tag8.xml"/><Relationship Id="rId51" Type="http://schemas.openxmlformats.org/officeDocument/2006/relationships/image" Target="../media/image7.gif"/><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image" Target="../media/image15.gif"/><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image" Target="../media/image10.gif"/><Relationship Id="rId62" Type="http://schemas.openxmlformats.org/officeDocument/2006/relationships/image" Target="../media/image18.png"/><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image" Target="../media/image5.gif"/><Relationship Id="rId57" Type="http://schemas.openxmlformats.org/officeDocument/2006/relationships/image" Target="../media/image13.gif"/><Relationship Id="rId10" Type="http://schemas.openxmlformats.org/officeDocument/2006/relationships/tags" Target="../tags/tag10.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image" Target="../media/image8.gif"/><Relationship Id="rId60" Type="http://schemas.openxmlformats.org/officeDocument/2006/relationships/image" Target="../media/image16.gif"/><Relationship Id="rId4" Type="http://schemas.openxmlformats.org/officeDocument/2006/relationships/tags" Target="../tags/tag4.xml"/><Relationship Id="rId9" Type="http://schemas.openxmlformats.org/officeDocument/2006/relationships/tags" Target="../tags/tag9.xml"/></Relationships>
</file>

<file path=ppt/slides/_rels/slide1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hyperlink" Target="http://thieunien.vn/"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vi.wikipedia.org/" TargetMode="External"/><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image" Target="../media/image40.jpg"/></Relationships>
</file>

<file path=ppt/slides/_rels/slide12.xml.rels><?xml version="1.0" encoding="UTF-8" standalone="yes"?>
<Relationships xmlns="http://schemas.openxmlformats.org/package/2006/relationships"><Relationship Id="rId3" Type="http://schemas.openxmlformats.org/officeDocument/2006/relationships/hyperlink" Target="http://vi.wikipedia.org/" TargetMode="External"/><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image" Target="../media/image41.jpg"/></Relationships>
</file>

<file path=ppt/slides/_rels/slide13.xml.rels><?xml version="1.0" encoding="UTF-8" standalone="yes"?>
<Relationships xmlns="http://schemas.openxmlformats.org/package/2006/relationships"><Relationship Id="rId26" Type="http://schemas.openxmlformats.org/officeDocument/2006/relationships/tags" Target="../tags/tag138.xml"/><Relationship Id="rId21" Type="http://schemas.openxmlformats.org/officeDocument/2006/relationships/tags" Target="../tags/tag133.xml"/><Relationship Id="rId42" Type="http://schemas.openxmlformats.org/officeDocument/2006/relationships/tags" Target="../tags/tag154.xml"/><Relationship Id="rId47" Type="http://schemas.openxmlformats.org/officeDocument/2006/relationships/tags" Target="../tags/tag159.xml"/><Relationship Id="rId63" Type="http://schemas.openxmlformats.org/officeDocument/2006/relationships/hyperlink" Target="file:///G:\tin%208\TTDD1.ppt" TargetMode="External"/><Relationship Id="rId68" Type="http://schemas.openxmlformats.org/officeDocument/2006/relationships/image" Target="../media/image23.jpeg"/><Relationship Id="rId7" Type="http://schemas.openxmlformats.org/officeDocument/2006/relationships/tags" Target="../tags/tag119.xml"/><Relationship Id="rId2" Type="http://schemas.openxmlformats.org/officeDocument/2006/relationships/tags" Target="../tags/tag114.xml"/><Relationship Id="rId16" Type="http://schemas.openxmlformats.org/officeDocument/2006/relationships/tags" Target="../tags/tag128.xml"/><Relationship Id="rId29" Type="http://schemas.openxmlformats.org/officeDocument/2006/relationships/tags" Target="../tags/tag141.xml"/><Relationship Id="rId11" Type="http://schemas.openxmlformats.org/officeDocument/2006/relationships/tags" Target="../tags/tag123.xml"/><Relationship Id="rId24" Type="http://schemas.openxmlformats.org/officeDocument/2006/relationships/tags" Target="../tags/tag136.xml"/><Relationship Id="rId32" Type="http://schemas.openxmlformats.org/officeDocument/2006/relationships/tags" Target="../tags/tag144.xml"/><Relationship Id="rId37" Type="http://schemas.openxmlformats.org/officeDocument/2006/relationships/tags" Target="../tags/tag149.xml"/><Relationship Id="rId40" Type="http://schemas.openxmlformats.org/officeDocument/2006/relationships/tags" Target="../tags/tag152.xml"/><Relationship Id="rId45" Type="http://schemas.openxmlformats.org/officeDocument/2006/relationships/tags" Target="../tags/tag157.xml"/><Relationship Id="rId53" Type="http://schemas.openxmlformats.org/officeDocument/2006/relationships/tags" Target="../tags/tag165.xml"/><Relationship Id="rId58" Type="http://schemas.openxmlformats.org/officeDocument/2006/relationships/audio" Target="../media/audio2.wav"/><Relationship Id="rId66" Type="http://schemas.openxmlformats.org/officeDocument/2006/relationships/hyperlink" Target="file:///G:\tin%208\TTDD3.ppt" TargetMode="External"/><Relationship Id="rId5" Type="http://schemas.openxmlformats.org/officeDocument/2006/relationships/tags" Target="../tags/tag117.xml"/><Relationship Id="rId61" Type="http://schemas.openxmlformats.org/officeDocument/2006/relationships/slide" Target="slide5.xml"/><Relationship Id="rId19" Type="http://schemas.openxmlformats.org/officeDocument/2006/relationships/tags" Target="../tags/tag131.xml"/><Relationship Id="rId14" Type="http://schemas.openxmlformats.org/officeDocument/2006/relationships/tags" Target="../tags/tag126.xml"/><Relationship Id="rId22" Type="http://schemas.openxmlformats.org/officeDocument/2006/relationships/tags" Target="../tags/tag134.xml"/><Relationship Id="rId27" Type="http://schemas.openxmlformats.org/officeDocument/2006/relationships/tags" Target="../tags/tag139.xml"/><Relationship Id="rId30" Type="http://schemas.openxmlformats.org/officeDocument/2006/relationships/tags" Target="../tags/tag142.xml"/><Relationship Id="rId35" Type="http://schemas.openxmlformats.org/officeDocument/2006/relationships/tags" Target="../tags/tag147.xml"/><Relationship Id="rId43" Type="http://schemas.openxmlformats.org/officeDocument/2006/relationships/tags" Target="../tags/tag155.xml"/><Relationship Id="rId48" Type="http://schemas.openxmlformats.org/officeDocument/2006/relationships/tags" Target="../tags/tag160.xml"/><Relationship Id="rId56" Type="http://schemas.openxmlformats.org/officeDocument/2006/relationships/slideLayout" Target="../slideLayouts/slideLayout7.xml"/><Relationship Id="rId64" Type="http://schemas.openxmlformats.org/officeDocument/2006/relationships/hyperlink" Target="file:///G:\tin%208\TTDD2.ppt" TargetMode="External"/><Relationship Id="rId69" Type="http://schemas.openxmlformats.org/officeDocument/2006/relationships/image" Target="../media/image32.jpeg"/><Relationship Id="rId8" Type="http://schemas.openxmlformats.org/officeDocument/2006/relationships/tags" Target="../tags/tag120.xml"/><Relationship Id="rId51" Type="http://schemas.openxmlformats.org/officeDocument/2006/relationships/tags" Target="../tags/tag163.xml"/><Relationship Id="rId3" Type="http://schemas.openxmlformats.org/officeDocument/2006/relationships/tags" Target="../tags/tag115.xml"/><Relationship Id="rId12" Type="http://schemas.openxmlformats.org/officeDocument/2006/relationships/tags" Target="../tags/tag124.xml"/><Relationship Id="rId17" Type="http://schemas.openxmlformats.org/officeDocument/2006/relationships/tags" Target="../tags/tag129.xml"/><Relationship Id="rId25" Type="http://schemas.openxmlformats.org/officeDocument/2006/relationships/tags" Target="../tags/tag137.xml"/><Relationship Id="rId33" Type="http://schemas.openxmlformats.org/officeDocument/2006/relationships/tags" Target="../tags/tag145.xml"/><Relationship Id="rId38" Type="http://schemas.openxmlformats.org/officeDocument/2006/relationships/tags" Target="../tags/tag150.xml"/><Relationship Id="rId46" Type="http://schemas.openxmlformats.org/officeDocument/2006/relationships/tags" Target="../tags/tag158.xml"/><Relationship Id="rId59" Type="http://schemas.openxmlformats.org/officeDocument/2006/relationships/slide" Target="slide3.xml"/><Relationship Id="rId67" Type="http://schemas.openxmlformats.org/officeDocument/2006/relationships/image" Target="../media/image42.jpeg"/><Relationship Id="rId20" Type="http://schemas.openxmlformats.org/officeDocument/2006/relationships/tags" Target="../tags/tag132.xml"/><Relationship Id="rId41" Type="http://schemas.openxmlformats.org/officeDocument/2006/relationships/tags" Target="../tags/tag153.xml"/><Relationship Id="rId54" Type="http://schemas.openxmlformats.org/officeDocument/2006/relationships/tags" Target="../tags/tag166.xml"/><Relationship Id="rId62" Type="http://schemas.openxmlformats.org/officeDocument/2006/relationships/slide" Target="slide7.xml"/><Relationship Id="rId70" Type="http://schemas.openxmlformats.org/officeDocument/2006/relationships/image" Target="../media/image26.jpeg"/><Relationship Id="rId1" Type="http://schemas.openxmlformats.org/officeDocument/2006/relationships/tags" Target="../tags/tag113.xml"/><Relationship Id="rId6" Type="http://schemas.openxmlformats.org/officeDocument/2006/relationships/tags" Target="../tags/tag118.xml"/><Relationship Id="rId15" Type="http://schemas.openxmlformats.org/officeDocument/2006/relationships/tags" Target="../tags/tag127.xml"/><Relationship Id="rId23" Type="http://schemas.openxmlformats.org/officeDocument/2006/relationships/tags" Target="../tags/tag135.xml"/><Relationship Id="rId28" Type="http://schemas.openxmlformats.org/officeDocument/2006/relationships/tags" Target="../tags/tag140.xml"/><Relationship Id="rId36" Type="http://schemas.openxmlformats.org/officeDocument/2006/relationships/tags" Target="../tags/tag148.xml"/><Relationship Id="rId49" Type="http://schemas.openxmlformats.org/officeDocument/2006/relationships/tags" Target="../tags/tag161.xml"/><Relationship Id="rId57" Type="http://schemas.openxmlformats.org/officeDocument/2006/relationships/notesSlide" Target="../notesSlides/notesSlide3.xml"/><Relationship Id="rId10" Type="http://schemas.openxmlformats.org/officeDocument/2006/relationships/tags" Target="../tags/tag122.xml"/><Relationship Id="rId31" Type="http://schemas.openxmlformats.org/officeDocument/2006/relationships/tags" Target="../tags/tag143.xml"/><Relationship Id="rId44" Type="http://schemas.openxmlformats.org/officeDocument/2006/relationships/tags" Target="../tags/tag156.xml"/><Relationship Id="rId52" Type="http://schemas.openxmlformats.org/officeDocument/2006/relationships/tags" Target="../tags/tag164.xml"/><Relationship Id="rId60" Type="http://schemas.openxmlformats.org/officeDocument/2006/relationships/image" Target="../media/image25.jpeg"/><Relationship Id="rId65" Type="http://schemas.openxmlformats.org/officeDocument/2006/relationships/hyperlink" Target="file:///G:\tin%208\Ngoai%20kh&#243;a1\TT3.ppt" TargetMode="External"/><Relationship Id="rId4" Type="http://schemas.openxmlformats.org/officeDocument/2006/relationships/tags" Target="../tags/tag116.xml"/><Relationship Id="rId9" Type="http://schemas.openxmlformats.org/officeDocument/2006/relationships/tags" Target="../tags/tag121.xml"/><Relationship Id="rId13" Type="http://schemas.openxmlformats.org/officeDocument/2006/relationships/tags" Target="../tags/tag125.xml"/><Relationship Id="rId18" Type="http://schemas.openxmlformats.org/officeDocument/2006/relationships/tags" Target="../tags/tag130.xml"/><Relationship Id="rId39" Type="http://schemas.openxmlformats.org/officeDocument/2006/relationships/tags" Target="../tags/tag151.xml"/><Relationship Id="rId34" Type="http://schemas.openxmlformats.org/officeDocument/2006/relationships/tags" Target="../tags/tag146.xml"/><Relationship Id="rId50" Type="http://schemas.openxmlformats.org/officeDocument/2006/relationships/tags" Target="../tags/tag162.xml"/><Relationship Id="rId55" Type="http://schemas.openxmlformats.org/officeDocument/2006/relationships/tags" Target="../tags/tag16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69.xml"/><Relationship Id="rId1" Type="http://schemas.openxmlformats.org/officeDocument/2006/relationships/tags" Target="../tags/tag168.xml"/><Relationship Id="rId6" Type="http://schemas.openxmlformats.org/officeDocument/2006/relationships/hyperlink" Target="https://www.youtube.com/" TargetMode="External"/><Relationship Id="rId5" Type="http://schemas.openxmlformats.org/officeDocument/2006/relationships/image" Target="../media/image23.jpe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slideLayout" Target="../slideLayouts/slideLayout1.xml"/><Relationship Id="rId7" Type="http://schemas.openxmlformats.org/officeDocument/2006/relationships/image" Target="../media/image37.gif"/><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image" Target="../media/image35.jpeg"/><Relationship Id="rId5" Type="http://schemas.openxmlformats.org/officeDocument/2006/relationships/image" Target="../media/image32.jpeg"/><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image" Target="../media/image26.jpeg"/><Relationship Id="rId5" Type="http://schemas.openxmlformats.org/officeDocument/2006/relationships/image" Target="../media/image37.gif"/><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hyperlink" Target="http://khituongvietnam.gov.vn/" TargetMode="External"/><Relationship Id="rId3" Type="http://schemas.openxmlformats.org/officeDocument/2006/relationships/slideLayout" Target="../slideLayouts/slideLayout1.xml"/><Relationship Id="rId7" Type="http://schemas.openxmlformats.org/officeDocument/2006/relationships/hyperlink" Target="http://vi.wikipedia.org/" TargetMode="External"/><Relationship Id="rId2" Type="http://schemas.openxmlformats.org/officeDocument/2006/relationships/tags" Target="../tags/tag175.xml"/><Relationship Id="rId1" Type="http://schemas.openxmlformats.org/officeDocument/2006/relationships/tags" Target="../tags/tag174.xml"/><Relationship Id="rId6" Type="http://schemas.openxmlformats.org/officeDocument/2006/relationships/image" Target="../media/image26.jpeg"/><Relationship Id="rId5" Type="http://schemas.openxmlformats.org/officeDocument/2006/relationships/image" Target="../media/image37.gif"/><Relationship Id="rId4" Type="http://schemas.openxmlformats.org/officeDocument/2006/relationships/image" Target="../media/image31.jpeg"/><Relationship Id="rId9" Type="http://schemas.openxmlformats.org/officeDocument/2006/relationships/hyperlink" Target="http://vtvgo.vn/"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hyperlink" Target="http://vi.wikipedia.org/" TargetMode="Externa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31.jpeg"/><Relationship Id="rId1" Type="http://schemas.openxmlformats.org/officeDocument/2006/relationships/slideLayout" Target="../slideLayouts/slideLayout1.xml"/><Relationship Id="rId5" Type="http://schemas.openxmlformats.org/officeDocument/2006/relationships/hyperlink" Target="http://khituongvietnam.gov.vn/" TargetMode="External"/><Relationship Id="rId4" Type="http://schemas.openxmlformats.org/officeDocument/2006/relationships/image" Target="../media/image51.pn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hyperlink" Target="http://vtvgo.vn/" TargetMode="External"/></Relationships>
</file>

<file path=ppt/slides/_rels/slide24.xml.rels><?xml version="1.0" encoding="UTF-8" standalone="yes"?>
<Relationships xmlns="http://schemas.openxmlformats.org/package/2006/relationships"><Relationship Id="rId26" Type="http://schemas.openxmlformats.org/officeDocument/2006/relationships/tags" Target="../tags/tag201.xml"/><Relationship Id="rId21" Type="http://schemas.openxmlformats.org/officeDocument/2006/relationships/tags" Target="../tags/tag196.xml"/><Relationship Id="rId42" Type="http://schemas.openxmlformats.org/officeDocument/2006/relationships/tags" Target="../tags/tag217.xml"/><Relationship Id="rId47" Type="http://schemas.openxmlformats.org/officeDocument/2006/relationships/tags" Target="../tags/tag222.xml"/><Relationship Id="rId63" Type="http://schemas.openxmlformats.org/officeDocument/2006/relationships/tags" Target="../tags/tag238.xml"/><Relationship Id="rId68" Type="http://schemas.openxmlformats.org/officeDocument/2006/relationships/slide" Target="slide5.xml"/><Relationship Id="rId2" Type="http://schemas.openxmlformats.org/officeDocument/2006/relationships/tags" Target="../tags/tag177.xml"/><Relationship Id="rId16" Type="http://schemas.openxmlformats.org/officeDocument/2006/relationships/tags" Target="../tags/tag191.xml"/><Relationship Id="rId29" Type="http://schemas.openxmlformats.org/officeDocument/2006/relationships/tags" Target="../tags/tag204.xml"/><Relationship Id="rId11" Type="http://schemas.openxmlformats.org/officeDocument/2006/relationships/tags" Target="../tags/tag186.xml"/><Relationship Id="rId24" Type="http://schemas.openxmlformats.org/officeDocument/2006/relationships/tags" Target="../tags/tag199.xml"/><Relationship Id="rId32" Type="http://schemas.openxmlformats.org/officeDocument/2006/relationships/tags" Target="../tags/tag207.xml"/><Relationship Id="rId37" Type="http://schemas.openxmlformats.org/officeDocument/2006/relationships/tags" Target="../tags/tag212.xml"/><Relationship Id="rId40" Type="http://schemas.openxmlformats.org/officeDocument/2006/relationships/tags" Target="../tags/tag215.xml"/><Relationship Id="rId45" Type="http://schemas.openxmlformats.org/officeDocument/2006/relationships/tags" Target="../tags/tag220.xml"/><Relationship Id="rId53" Type="http://schemas.openxmlformats.org/officeDocument/2006/relationships/tags" Target="../tags/tag228.xml"/><Relationship Id="rId58" Type="http://schemas.openxmlformats.org/officeDocument/2006/relationships/tags" Target="../tags/tag233.xml"/><Relationship Id="rId66" Type="http://schemas.openxmlformats.org/officeDocument/2006/relationships/slide" Target="slide3.xml"/><Relationship Id="rId74" Type="http://schemas.openxmlformats.org/officeDocument/2006/relationships/image" Target="../media/image42.jpeg"/><Relationship Id="rId5" Type="http://schemas.openxmlformats.org/officeDocument/2006/relationships/tags" Target="../tags/tag180.xml"/><Relationship Id="rId61" Type="http://schemas.openxmlformats.org/officeDocument/2006/relationships/tags" Target="../tags/tag236.xml"/><Relationship Id="rId19" Type="http://schemas.openxmlformats.org/officeDocument/2006/relationships/tags" Target="../tags/tag194.xml"/><Relationship Id="rId14" Type="http://schemas.openxmlformats.org/officeDocument/2006/relationships/tags" Target="../tags/tag189.xml"/><Relationship Id="rId22" Type="http://schemas.openxmlformats.org/officeDocument/2006/relationships/tags" Target="../tags/tag197.xml"/><Relationship Id="rId27" Type="http://schemas.openxmlformats.org/officeDocument/2006/relationships/tags" Target="../tags/tag202.xml"/><Relationship Id="rId30" Type="http://schemas.openxmlformats.org/officeDocument/2006/relationships/tags" Target="../tags/tag205.xml"/><Relationship Id="rId35" Type="http://schemas.openxmlformats.org/officeDocument/2006/relationships/tags" Target="../tags/tag210.xml"/><Relationship Id="rId43" Type="http://schemas.openxmlformats.org/officeDocument/2006/relationships/tags" Target="../tags/tag218.xml"/><Relationship Id="rId48" Type="http://schemas.openxmlformats.org/officeDocument/2006/relationships/tags" Target="../tags/tag223.xml"/><Relationship Id="rId56" Type="http://schemas.openxmlformats.org/officeDocument/2006/relationships/tags" Target="../tags/tag231.xml"/><Relationship Id="rId64" Type="http://schemas.openxmlformats.org/officeDocument/2006/relationships/slideLayout" Target="../slideLayouts/slideLayout7.xml"/><Relationship Id="rId69" Type="http://schemas.openxmlformats.org/officeDocument/2006/relationships/slide" Target="slide7.xml"/><Relationship Id="rId8" Type="http://schemas.openxmlformats.org/officeDocument/2006/relationships/tags" Target="../tags/tag183.xml"/><Relationship Id="rId51" Type="http://schemas.openxmlformats.org/officeDocument/2006/relationships/tags" Target="../tags/tag226.xml"/><Relationship Id="rId72" Type="http://schemas.openxmlformats.org/officeDocument/2006/relationships/hyperlink" Target="file:///G:\tin%208\Ngoai%20kh&#243;a1\TT3.ppt" TargetMode="External"/><Relationship Id="rId3" Type="http://schemas.openxmlformats.org/officeDocument/2006/relationships/tags" Target="../tags/tag178.xml"/><Relationship Id="rId12" Type="http://schemas.openxmlformats.org/officeDocument/2006/relationships/tags" Target="../tags/tag187.xml"/><Relationship Id="rId17" Type="http://schemas.openxmlformats.org/officeDocument/2006/relationships/tags" Target="../tags/tag192.xml"/><Relationship Id="rId25" Type="http://schemas.openxmlformats.org/officeDocument/2006/relationships/tags" Target="../tags/tag200.xml"/><Relationship Id="rId33" Type="http://schemas.openxmlformats.org/officeDocument/2006/relationships/tags" Target="../tags/tag208.xml"/><Relationship Id="rId38" Type="http://schemas.openxmlformats.org/officeDocument/2006/relationships/tags" Target="../tags/tag213.xml"/><Relationship Id="rId46" Type="http://schemas.openxmlformats.org/officeDocument/2006/relationships/tags" Target="../tags/tag221.xml"/><Relationship Id="rId59" Type="http://schemas.openxmlformats.org/officeDocument/2006/relationships/tags" Target="../tags/tag234.xml"/><Relationship Id="rId67" Type="http://schemas.openxmlformats.org/officeDocument/2006/relationships/image" Target="../media/image25.jpeg"/><Relationship Id="rId20" Type="http://schemas.openxmlformats.org/officeDocument/2006/relationships/tags" Target="../tags/tag195.xml"/><Relationship Id="rId41" Type="http://schemas.openxmlformats.org/officeDocument/2006/relationships/tags" Target="../tags/tag216.xml"/><Relationship Id="rId54" Type="http://schemas.openxmlformats.org/officeDocument/2006/relationships/tags" Target="../tags/tag229.xml"/><Relationship Id="rId62" Type="http://schemas.openxmlformats.org/officeDocument/2006/relationships/tags" Target="../tags/tag237.xml"/><Relationship Id="rId70" Type="http://schemas.openxmlformats.org/officeDocument/2006/relationships/hyperlink" Target="file:///G:\tin%208\TTDD1.ppt" TargetMode="External"/><Relationship Id="rId75" Type="http://schemas.openxmlformats.org/officeDocument/2006/relationships/image" Target="../media/image32.jpeg"/><Relationship Id="rId1" Type="http://schemas.openxmlformats.org/officeDocument/2006/relationships/tags" Target="../tags/tag176.xml"/><Relationship Id="rId6" Type="http://schemas.openxmlformats.org/officeDocument/2006/relationships/tags" Target="../tags/tag181.xml"/><Relationship Id="rId15" Type="http://schemas.openxmlformats.org/officeDocument/2006/relationships/tags" Target="../tags/tag190.xml"/><Relationship Id="rId23" Type="http://schemas.openxmlformats.org/officeDocument/2006/relationships/tags" Target="../tags/tag198.xml"/><Relationship Id="rId28" Type="http://schemas.openxmlformats.org/officeDocument/2006/relationships/tags" Target="../tags/tag203.xml"/><Relationship Id="rId36" Type="http://schemas.openxmlformats.org/officeDocument/2006/relationships/tags" Target="../tags/tag211.xml"/><Relationship Id="rId49" Type="http://schemas.openxmlformats.org/officeDocument/2006/relationships/tags" Target="../tags/tag224.xml"/><Relationship Id="rId57" Type="http://schemas.openxmlformats.org/officeDocument/2006/relationships/tags" Target="../tags/tag232.xml"/><Relationship Id="rId10" Type="http://schemas.openxmlformats.org/officeDocument/2006/relationships/tags" Target="../tags/tag185.xml"/><Relationship Id="rId31" Type="http://schemas.openxmlformats.org/officeDocument/2006/relationships/tags" Target="../tags/tag206.xml"/><Relationship Id="rId44" Type="http://schemas.openxmlformats.org/officeDocument/2006/relationships/tags" Target="../tags/tag219.xml"/><Relationship Id="rId52" Type="http://schemas.openxmlformats.org/officeDocument/2006/relationships/tags" Target="../tags/tag227.xml"/><Relationship Id="rId60" Type="http://schemas.openxmlformats.org/officeDocument/2006/relationships/tags" Target="../tags/tag235.xml"/><Relationship Id="rId65" Type="http://schemas.openxmlformats.org/officeDocument/2006/relationships/notesSlide" Target="../notesSlides/notesSlide4.xml"/><Relationship Id="rId73" Type="http://schemas.openxmlformats.org/officeDocument/2006/relationships/hyperlink" Target="file:///G:\tin%208\TTDD3.ppt" TargetMode="External"/><Relationship Id="rId4" Type="http://schemas.openxmlformats.org/officeDocument/2006/relationships/tags" Target="../tags/tag179.xml"/><Relationship Id="rId9" Type="http://schemas.openxmlformats.org/officeDocument/2006/relationships/tags" Target="../tags/tag184.xml"/><Relationship Id="rId13" Type="http://schemas.openxmlformats.org/officeDocument/2006/relationships/tags" Target="../tags/tag188.xml"/><Relationship Id="rId18" Type="http://schemas.openxmlformats.org/officeDocument/2006/relationships/tags" Target="../tags/tag193.xml"/><Relationship Id="rId39" Type="http://schemas.openxmlformats.org/officeDocument/2006/relationships/tags" Target="../tags/tag214.xml"/><Relationship Id="rId34" Type="http://schemas.openxmlformats.org/officeDocument/2006/relationships/tags" Target="../tags/tag209.xml"/><Relationship Id="rId50" Type="http://schemas.openxmlformats.org/officeDocument/2006/relationships/tags" Target="../tags/tag225.xml"/><Relationship Id="rId55" Type="http://schemas.openxmlformats.org/officeDocument/2006/relationships/tags" Target="../tags/tag230.xml"/><Relationship Id="rId7" Type="http://schemas.openxmlformats.org/officeDocument/2006/relationships/tags" Target="../tags/tag182.xml"/><Relationship Id="rId71" Type="http://schemas.openxmlformats.org/officeDocument/2006/relationships/hyperlink" Target="file:///G:\tin%208\TTDD2.ppt" TargetMode="Externa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40.xml"/><Relationship Id="rId1" Type="http://schemas.openxmlformats.org/officeDocument/2006/relationships/tags" Target="../tags/tag239.xml"/><Relationship Id="rId6" Type="http://schemas.openxmlformats.org/officeDocument/2006/relationships/image" Target="../media/image42.jpeg"/><Relationship Id="rId5" Type="http://schemas.openxmlformats.org/officeDocument/2006/relationships/image" Target="../media/image31.jpeg"/><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42.xml"/><Relationship Id="rId1" Type="http://schemas.openxmlformats.org/officeDocument/2006/relationships/tags" Target="../tags/tag241.xml"/><Relationship Id="rId6" Type="http://schemas.openxmlformats.org/officeDocument/2006/relationships/image" Target="../media/image26.jpeg"/><Relationship Id="rId5" Type="http://schemas.openxmlformats.org/officeDocument/2006/relationships/image" Target="../media/image37.gif"/><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13" Type="http://schemas.openxmlformats.org/officeDocument/2006/relationships/tags" Target="../tags/tag255.xml"/><Relationship Id="rId18" Type="http://schemas.openxmlformats.org/officeDocument/2006/relationships/tags" Target="../tags/tag260.xml"/><Relationship Id="rId26" Type="http://schemas.openxmlformats.org/officeDocument/2006/relationships/tags" Target="../tags/tag268.xml"/><Relationship Id="rId39" Type="http://schemas.openxmlformats.org/officeDocument/2006/relationships/tags" Target="../tags/tag281.xml"/><Relationship Id="rId21" Type="http://schemas.openxmlformats.org/officeDocument/2006/relationships/tags" Target="../tags/tag263.xml"/><Relationship Id="rId34" Type="http://schemas.openxmlformats.org/officeDocument/2006/relationships/tags" Target="../tags/tag276.xml"/><Relationship Id="rId42" Type="http://schemas.openxmlformats.org/officeDocument/2006/relationships/tags" Target="../tags/tag284.xml"/><Relationship Id="rId47" Type="http://schemas.openxmlformats.org/officeDocument/2006/relationships/slideLayout" Target="../slideLayouts/slideLayout1.xml"/><Relationship Id="rId50" Type="http://schemas.openxmlformats.org/officeDocument/2006/relationships/image" Target="../media/image6.emf"/><Relationship Id="rId55" Type="http://schemas.openxmlformats.org/officeDocument/2006/relationships/image" Target="../media/image11.gif"/><Relationship Id="rId63" Type="http://schemas.openxmlformats.org/officeDocument/2006/relationships/image" Target="../media/image19.jpeg"/><Relationship Id="rId7" Type="http://schemas.openxmlformats.org/officeDocument/2006/relationships/tags" Target="../tags/tag249.xml"/><Relationship Id="rId2" Type="http://schemas.openxmlformats.org/officeDocument/2006/relationships/tags" Target="../tags/tag244.xml"/><Relationship Id="rId16" Type="http://schemas.openxmlformats.org/officeDocument/2006/relationships/tags" Target="../tags/tag258.xml"/><Relationship Id="rId29" Type="http://schemas.openxmlformats.org/officeDocument/2006/relationships/tags" Target="../tags/tag271.xml"/><Relationship Id="rId11" Type="http://schemas.openxmlformats.org/officeDocument/2006/relationships/tags" Target="../tags/tag253.xml"/><Relationship Id="rId24" Type="http://schemas.openxmlformats.org/officeDocument/2006/relationships/tags" Target="../tags/tag266.xml"/><Relationship Id="rId32" Type="http://schemas.openxmlformats.org/officeDocument/2006/relationships/tags" Target="../tags/tag274.xml"/><Relationship Id="rId37" Type="http://schemas.openxmlformats.org/officeDocument/2006/relationships/tags" Target="../tags/tag279.xml"/><Relationship Id="rId40" Type="http://schemas.openxmlformats.org/officeDocument/2006/relationships/tags" Target="../tags/tag282.xml"/><Relationship Id="rId45" Type="http://schemas.openxmlformats.org/officeDocument/2006/relationships/tags" Target="../tags/tag287.xml"/><Relationship Id="rId53" Type="http://schemas.openxmlformats.org/officeDocument/2006/relationships/image" Target="../media/image9.gif"/><Relationship Id="rId58" Type="http://schemas.openxmlformats.org/officeDocument/2006/relationships/image" Target="../media/image14.gif"/><Relationship Id="rId5" Type="http://schemas.openxmlformats.org/officeDocument/2006/relationships/tags" Target="../tags/tag247.xml"/><Relationship Id="rId61" Type="http://schemas.openxmlformats.org/officeDocument/2006/relationships/image" Target="../media/image17.gif"/><Relationship Id="rId19" Type="http://schemas.openxmlformats.org/officeDocument/2006/relationships/tags" Target="../tags/tag261.xml"/><Relationship Id="rId14" Type="http://schemas.openxmlformats.org/officeDocument/2006/relationships/tags" Target="../tags/tag256.xml"/><Relationship Id="rId22" Type="http://schemas.openxmlformats.org/officeDocument/2006/relationships/tags" Target="../tags/tag264.xml"/><Relationship Id="rId27" Type="http://schemas.openxmlformats.org/officeDocument/2006/relationships/tags" Target="../tags/tag269.xml"/><Relationship Id="rId30" Type="http://schemas.openxmlformats.org/officeDocument/2006/relationships/tags" Target="../tags/tag272.xml"/><Relationship Id="rId35" Type="http://schemas.openxmlformats.org/officeDocument/2006/relationships/tags" Target="../tags/tag277.xml"/><Relationship Id="rId43" Type="http://schemas.openxmlformats.org/officeDocument/2006/relationships/tags" Target="../tags/tag285.xml"/><Relationship Id="rId48" Type="http://schemas.openxmlformats.org/officeDocument/2006/relationships/notesSlide" Target="../notesSlides/notesSlide5.xml"/><Relationship Id="rId56" Type="http://schemas.openxmlformats.org/officeDocument/2006/relationships/image" Target="../media/image12.gif"/><Relationship Id="rId8" Type="http://schemas.openxmlformats.org/officeDocument/2006/relationships/tags" Target="../tags/tag250.xml"/><Relationship Id="rId51" Type="http://schemas.openxmlformats.org/officeDocument/2006/relationships/image" Target="../media/image7.gif"/><Relationship Id="rId3" Type="http://schemas.openxmlformats.org/officeDocument/2006/relationships/tags" Target="../tags/tag245.xml"/><Relationship Id="rId12" Type="http://schemas.openxmlformats.org/officeDocument/2006/relationships/tags" Target="../tags/tag254.xml"/><Relationship Id="rId17" Type="http://schemas.openxmlformats.org/officeDocument/2006/relationships/tags" Target="../tags/tag259.xml"/><Relationship Id="rId25" Type="http://schemas.openxmlformats.org/officeDocument/2006/relationships/tags" Target="../tags/tag267.xml"/><Relationship Id="rId33" Type="http://schemas.openxmlformats.org/officeDocument/2006/relationships/tags" Target="../tags/tag275.xml"/><Relationship Id="rId38" Type="http://schemas.openxmlformats.org/officeDocument/2006/relationships/tags" Target="../tags/tag280.xml"/><Relationship Id="rId46" Type="http://schemas.openxmlformats.org/officeDocument/2006/relationships/tags" Target="../tags/tag288.xml"/><Relationship Id="rId59" Type="http://schemas.openxmlformats.org/officeDocument/2006/relationships/image" Target="../media/image15.gif"/><Relationship Id="rId20" Type="http://schemas.openxmlformats.org/officeDocument/2006/relationships/tags" Target="../tags/tag262.xml"/><Relationship Id="rId41" Type="http://schemas.openxmlformats.org/officeDocument/2006/relationships/tags" Target="../tags/tag283.xml"/><Relationship Id="rId54" Type="http://schemas.openxmlformats.org/officeDocument/2006/relationships/image" Target="../media/image10.gif"/><Relationship Id="rId62" Type="http://schemas.openxmlformats.org/officeDocument/2006/relationships/image" Target="../media/image18.png"/><Relationship Id="rId1" Type="http://schemas.openxmlformats.org/officeDocument/2006/relationships/tags" Target="../tags/tag243.xml"/><Relationship Id="rId6" Type="http://schemas.openxmlformats.org/officeDocument/2006/relationships/tags" Target="../tags/tag248.xml"/><Relationship Id="rId15" Type="http://schemas.openxmlformats.org/officeDocument/2006/relationships/tags" Target="../tags/tag257.xml"/><Relationship Id="rId23" Type="http://schemas.openxmlformats.org/officeDocument/2006/relationships/tags" Target="../tags/tag265.xml"/><Relationship Id="rId28" Type="http://schemas.openxmlformats.org/officeDocument/2006/relationships/tags" Target="../tags/tag270.xml"/><Relationship Id="rId36" Type="http://schemas.openxmlformats.org/officeDocument/2006/relationships/tags" Target="../tags/tag278.xml"/><Relationship Id="rId49" Type="http://schemas.openxmlformats.org/officeDocument/2006/relationships/image" Target="../media/image5.gif"/><Relationship Id="rId57" Type="http://schemas.openxmlformats.org/officeDocument/2006/relationships/image" Target="../media/image13.gif"/><Relationship Id="rId10" Type="http://schemas.openxmlformats.org/officeDocument/2006/relationships/tags" Target="../tags/tag252.xml"/><Relationship Id="rId31" Type="http://schemas.openxmlformats.org/officeDocument/2006/relationships/tags" Target="../tags/tag273.xml"/><Relationship Id="rId44" Type="http://schemas.openxmlformats.org/officeDocument/2006/relationships/tags" Target="../tags/tag286.xml"/><Relationship Id="rId52" Type="http://schemas.openxmlformats.org/officeDocument/2006/relationships/image" Target="../media/image8.gif"/><Relationship Id="rId60" Type="http://schemas.openxmlformats.org/officeDocument/2006/relationships/image" Target="../media/image16.gif"/><Relationship Id="rId4" Type="http://schemas.openxmlformats.org/officeDocument/2006/relationships/tags" Target="../tags/tag246.xml"/><Relationship Id="rId9" Type="http://schemas.openxmlformats.org/officeDocument/2006/relationships/tags" Target="../tags/tag251.xml"/></Relationships>
</file>

<file path=ppt/slides/_rels/slide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4.xml.rels><?xml version="1.0" encoding="UTF-8" standalone="yes"?>
<Relationships xmlns="http://schemas.openxmlformats.org/package/2006/relationships"><Relationship Id="rId26" Type="http://schemas.openxmlformats.org/officeDocument/2006/relationships/tags" Target="../tags/tag72.xml"/><Relationship Id="rId21" Type="http://schemas.openxmlformats.org/officeDocument/2006/relationships/tags" Target="../tags/tag67.xml"/><Relationship Id="rId42" Type="http://schemas.openxmlformats.org/officeDocument/2006/relationships/tags" Target="../tags/tag88.xml"/><Relationship Id="rId47" Type="http://schemas.openxmlformats.org/officeDocument/2006/relationships/tags" Target="../tags/tag93.xml"/><Relationship Id="rId63" Type="http://schemas.openxmlformats.org/officeDocument/2006/relationships/tags" Target="../tags/tag109.xml"/><Relationship Id="rId68" Type="http://schemas.openxmlformats.org/officeDocument/2006/relationships/audio" Target="../media/audio2.wav"/><Relationship Id="rId16" Type="http://schemas.openxmlformats.org/officeDocument/2006/relationships/tags" Target="../tags/tag62.xml"/><Relationship Id="rId11" Type="http://schemas.openxmlformats.org/officeDocument/2006/relationships/tags" Target="../tags/tag57.xml"/><Relationship Id="rId32" Type="http://schemas.openxmlformats.org/officeDocument/2006/relationships/tags" Target="../tags/tag78.xml"/><Relationship Id="rId37" Type="http://schemas.openxmlformats.org/officeDocument/2006/relationships/tags" Target="../tags/tag83.xml"/><Relationship Id="rId53" Type="http://schemas.openxmlformats.org/officeDocument/2006/relationships/tags" Target="../tags/tag99.xml"/><Relationship Id="rId58" Type="http://schemas.openxmlformats.org/officeDocument/2006/relationships/tags" Target="../tags/tag104.xml"/><Relationship Id="rId74" Type="http://schemas.openxmlformats.org/officeDocument/2006/relationships/hyperlink" Target="file:///G:\tin%208\TTDD1.ppt" TargetMode="External"/><Relationship Id="rId79" Type="http://schemas.openxmlformats.org/officeDocument/2006/relationships/image" Target="../media/image28.emf"/><Relationship Id="rId5" Type="http://schemas.openxmlformats.org/officeDocument/2006/relationships/tags" Target="../tags/tag51.xml"/><Relationship Id="rId61" Type="http://schemas.openxmlformats.org/officeDocument/2006/relationships/tags" Target="../tags/tag107.xml"/><Relationship Id="rId19" Type="http://schemas.openxmlformats.org/officeDocument/2006/relationships/tags" Target="../tags/tag65.xml"/><Relationship Id="rId14" Type="http://schemas.openxmlformats.org/officeDocument/2006/relationships/tags" Target="../tags/tag60.xml"/><Relationship Id="rId22" Type="http://schemas.openxmlformats.org/officeDocument/2006/relationships/tags" Target="../tags/tag68.xml"/><Relationship Id="rId27" Type="http://schemas.openxmlformats.org/officeDocument/2006/relationships/tags" Target="../tags/tag73.xml"/><Relationship Id="rId30" Type="http://schemas.openxmlformats.org/officeDocument/2006/relationships/tags" Target="../tags/tag76.xml"/><Relationship Id="rId35" Type="http://schemas.openxmlformats.org/officeDocument/2006/relationships/tags" Target="../tags/tag81.xml"/><Relationship Id="rId43" Type="http://schemas.openxmlformats.org/officeDocument/2006/relationships/tags" Target="../tags/tag89.xml"/><Relationship Id="rId48" Type="http://schemas.openxmlformats.org/officeDocument/2006/relationships/tags" Target="../tags/tag94.xml"/><Relationship Id="rId56" Type="http://schemas.openxmlformats.org/officeDocument/2006/relationships/tags" Target="../tags/tag102.xml"/><Relationship Id="rId64" Type="http://schemas.openxmlformats.org/officeDocument/2006/relationships/tags" Target="../tags/tag110.xml"/><Relationship Id="rId69" Type="http://schemas.openxmlformats.org/officeDocument/2006/relationships/slide" Target="slide3.xml"/><Relationship Id="rId77" Type="http://schemas.openxmlformats.org/officeDocument/2006/relationships/hyperlink" Target="file:///G:\tin%208\TTDD3.ppt" TargetMode="External"/><Relationship Id="rId8" Type="http://schemas.openxmlformats.org/officeDocument/2006/relationships/tags" Target="../tags/tag54.xml"/><Relationship Id="rId51" Type="http://schemas.openxmlformats.org/officeDocument/2006/relationships/tags" Target="../tags/tag97.xml"/><Relationship Id="rId72" Type="http://schemas.openxmlformats.org/officeDocument/2006/relationships/slide" Target="slide7.xml"/><Relationship Id="rId80" Type="http://schemas.openxmlformats.org/officeDocument/2006/relationships/image" Target="../media/image29.jpeg"/><Relationship Id="rId3" Type="http://schemas.openxmlformats.org/officeDocument/2006/relationships/tags" Target="../tags/tag49.xml"/><Relationship Id="rId12" Type="http://schemas.openxmlformats.org/officeDocument/2006/relationships/tags" Target="../tags/tag58.xml"/><Relationship Id="rId17" Type="http://schemas.openxmlformats.org/officeDocument/2006/relationships/tags" Target="../tags/tag63.xml"/><Relationship Id="rId25" Type="http://schemas.openxmlformats.org/officeDocument/2006/relationships/tags" Target="../tags/tag71.xml"/><Relationship Id="rId33" Type="http://schemas.openxmlformats.org/officeDocument/2006/relationships/tags" Target="../tags/tag79.xml"/><Relationship Id="rId38" Type="http://schemas.openxmlformats.org/officeDocument/2006/relationships/tags" Target="../tags/tag84.xml"/><Relationship Id="rId46" Type="http://schemas.openxmlformats.org/officeDocument/2006/relationships/tags" Target="../tags/tag92.xml"/><Relationship Id="rId59" Type="http://schemas.openxmlformats.org/officeDocument/2006/relationships/tags" Target="../tags/tag105.xml"/><Relationship Id="rId67" Type="http://schemas.openxmlformats.org/officeDocument/2006/relationships/audio" Target="../media/audio1.wav"/><Relationship Id="rId20" Type="http://schemas.openxmlformats.org/officeDocument/2006/relationships/tags" Target="../tags/tag66.xml"/><Relationship Id="rId41" Type="http://schemas.openxmlformats.org/officeDocument/2006/relationships/tags" Target="../tags/tag87.xml"/><Relationship Id="rId54" Type="http://schemas.openxmlformats.org/officeDocument/2006/relationships/tags" Target="../tags/tag100.xml"/><Relationship Id="rId62" Type="http://schemas.openxmlformats.org/officeDocument/2006/relationships/tags" Target="../tags/tag108.xml"/><Relationship Id="rId70" Type="http://schemas.openxmlformats.org/officeDocument/2006/relationships/image" Target="../media/image25.jpeg"/><Relationship Id="rId75" Type="http://schemas.openxmlformats.org/officeDocument/2006/relationships/hyperlink" Target="file:///G:\tin%208\TTDD2.ppt" TargetMode="External"/><Relationship Id="rId1" Type="http://schemas.openxmlformats.org/officeDocument/2006/relationships/tags" Target="../tags/tag47.xml"/><Relationship Id="rId6" Type="http://schemas.openxmlformats.org/officeDocument/2006/relationships/tags" Target="../tags/tag52.xml"/><Relationship Id="rId15" Type="http://schemas.openxmlformats.org/officeDocument/2006/relationships/tags" Target="../tags/tag61.xml"/><Relationship Id="rId23" Type="http://schemas.openxmlformats.org/officeDocument/2006/relationships/tags" Target="../tags/tag69.xml"/><Relationship Id="rId28" Type="http://schemas.openxmlformats.org/officeDocument/2006/relationships/tags" Target="../tags/tag74.xml"/><Relationship Id="rId36" Type="http://schemas.openxmlformats.org/officeDocument/2006/relationships/tags" Target="../tags/tag82.xml"/><Relationship Id="rId49" Type="http://schemas.openxmlformats.org/officeDocument/2006/relationships/tags" Target="../tags/tag95.xml"/><Relationship Id="rId57" Type="http://schemas.openxmlformats.org/officeDocument/2006/relationships/tags" Target="../tags/tag103.xml"/><Relationship Id="rId10" Type="http://schemas.openxmlformats.org/officeDocument/2006/relationships/tags" Target="../tags/tag56.xml"/><Relationship Id="rId31" Type="http://schemas.openxmlformats.org/officeDocument/2006/relationships/tags" Target="../tags/tag77.xml"/><Relationship Id="rId44" Type="http://schemas.openxmlformats.org/officeDocument/2006/relationships/tags" Target="../tags/tag90.xml"/><Relationship Id="rId52" Type="http://schemas.openxmlformats.org/officeDocument/2006/relationships/tags" Target="../tags/tag98.xml"/><Relationship Id="rId60" Type="http://schemas.openxmlformats.org/officeDocument/2006/relationships/tags" Target="../tags/tag106.xml"/><Relationship Id="rId65" Type="http://schemas.openxmlformats.org/officeDocument/2006/relationships/slideLayout" Target="../slideLayouts/slideLayout7.xml"/><Relationship Id="rId73" Type="http://schemas.openxmlformats.org/officeDocument/2006/relationships/image" Target="../media/image26.jpeg"/><Relationship Id="rId78" Type="http://schemas.openxmlformats.org/officeDocument/2006/relationships/image" Target="../media/image27.jpeg"/><Relationship Id="rId81" Type="http://schemas.openxmlformats.org/officeDocument/2006/relationships/image" Target="../media/image30.jpeg"/><Relationship Id="rId4" Type="http://schemas.openxmlformats.org/officeDocument/2006/relationships/tags" Target="../tags/tag50.xml"/><Relationship Id="rId9" Type="http://schemas.openxmlformats.org/officeDocument/2006/relationships/tags" Target="../tags/tag55.xml"/><Relationship Id="rId13" Type="http://schemas.openxmlformats.org/officeDocument/2006/relationships/tags" Target="../tags/tag59.xml"/><Relationship Id="rId18" Type="http://schemas.openxmlformats.org/officeDocument/2006/relationships/tags" Target="../tags/tag64.xml"/><Relationship Id="rId39" Type="http://schemas.openxmlformats.org/officeDocument/2006/relationships/tags" Target="../tags/tag85.xml"/><Relationship Id="rId34" Type="http://schemas.openxmlformats.org/officeDocument/2006/relationships/tags" Target="../tags/tag80.xml"/><Relationship Id="rId50" Type="http://schemas.openxmlformats.org/officeDocument/2006/relationships/tags" Target="../tags/tag96.xml"/><Relationship Id="rId55" Type="http://schemas.openxmlformats.org/officeDocument/2006/relationships/tags" Target="../tags/tag101.xml"/><Relationship Id="rId76" Type="http://schemas.openxmlformats.org/officeDocument/2006/relationships/hyperlink" Target="file:///G:\tin%208\Ngoai%20kh&#243;a1\TT3.ppt" TargetMode="External"/><Relationship Id="rId7" Type="http://schemas.openxmlformats.org/officeDocument/2006/relationships/tags" Target="../tags/tag53.xml"/><Relationship Id="rId71" Type="http://schemas.openxmlformats.org/officeDocument/2006/relationships/slide" Target="slide5.xml"/><Relationship Id="rId2" Type="http://schemas.openxmlformats.org/officeDocument/2006/relationships/tags" Target="../tags/tag48.xml"/><Relationship Id="rId29" Type="http://schemas.openxmlformats.org/officeDocument/2006/relationships/tags" Target="../tags/tag75.xml"/><Relationship Id="rId24" Type="http://schemas.openxmlformats.org/officeDocument/2006/relationships/tags" Target="../tags/tag70.xml"/><Relationship Id="rId40" Type="http://schemas.openxmlformats.org/officeDocument/2006/relationships/tags" Target="../tags/tag86.xml"/><Relationship Id="rId45" Type="http://schemas.openxmlformats.org/officeDocument/2006/relationships/tags" Target="../tags/tag91.xml"/><Relationship Id="rId66"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slideLayout" Target="../slideLayouts/slideLayout1.xml"/><Relationship Id="rId7" Type="http://schemas.openxmlformats.org/officeDocument/2006/relationships/image" Target="../media/image32.jpeg"/><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image" Target="../media/image26.jpeg"/><Relationship Id="rId5" Type="http://schemas.openxmlformats.org/officeDocument/2006/relationships/image" Target="../media/image37.gif"/><Relationship Id="rId10" Type="http://schemas.openxmlformats.org/officeDocument/2006/relationships/image" Target="../media/image27.jpeg"/><Relationship Id="rId4" Type="http://schemas.openxmlformats.org/officeDocument/2006/relationships/image" Target="../media/image31.jpeg"/><Relationship Id="rId9" Type="http://schemas.openxmlformats.org/officeDocument/2006/relationships/image" Target="../media/image38.jpe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butterflies"/>
          <p:cNvPicPr>
            <a:picLocks noChangeAspect="1" noChangeArrowheads="1" noCrop="1"/>
          </p:cNvPicPr>
          <p:nvPr>
            <p:custDataLst>
              <p:tags r:id="rId1"/>
            </p:custDataLst>
          </p:nvPr>
        </p:nvPicPr>
        <p:blipFill>
          <a:blip r:embed="rId49">
            <a:extLst>
              <a:ext uri="{28A0092B-C50C-407E-A947-70E740481C1C}">
                <a14:useLocalDpi xmlns:a14="http://schemas.microsoft.com/office/drawing/2010/main" val="0"/>
              </a:ext>
            </a:extLst>
          </a:blip>
          <a:srcRect/>
          <a:stretch>
            <a:fillRect/>
          </a:stretch>
        </p:blipFill>
        <p:spPr bwMode="auto">
          <a:xfrm>
            <a:off x="7010400" y="3276600"/>
            <a:ext cx="2362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AutoShape 3" descr="nen"/>
          <p:cNvSpPr>
            <a:spLocks noChangeArrowheads="1"/>
          </p:cNvSpPr>
          <p:nvPr>
            <p:custDataLst>
              <p:tags r:id="rId2"/>
            </p:custDataLst>
          </p:nvPr>
        </p:nvSpPr>
        <p:spPr bwMode="auto">
          <a:xfrm>
            <a:off x="0" y="0"/>
            <a:ext cx="9144000" cy="1125538"/>
          </a:xfrm>
          <a:prstGeom prst="flowChartProcess">
            <a:avLst/>
          </a:prstGeom>
          <a:blipFill dpi="0" rotWithShape="1">
            <a:blip r:embed="rId50"/>
            <a:srcRect/>
            <a:stretch>
              <a:fillRect/>
            </a:stretch>
          </a:blipFill>
          <a:ln w="9525">
            <a:solidFill>
              <a:schemeClr val="tx1"/>
            </a:solidFill>
            <a:miter lim="800000"/>
            <a:headEnd/>
            <a:tailEnd/>
          </a:ln>
          <a:effectLst>
            <a:outerShdw dist="28398" dir="3806097" algn="ctr" rotWithShape="0">
              <a:schemeClr val="bg2"/>
            </a:outerShdw>
          </a:effectLst>
        </p:spPr>
        <p:txBody>
          <a:bodyPr wrap="none" anchor="ctr"/>
          <a:lstStyle/>
          <a:p>
            <a:endParaRPr lang="en-US">
              <a:solidFill>
                <a:srgbClr val="000000"/>
              </a:solidFill>
              <a:latin typeface="Arial" charset="0"/>
            </a:endParaRPr>
          </a:p>
        </p:txBody>
      </p:sp>
      <p:grpSp>
        <p:nvGrpSpPr>
          <p:cNvPr id="14340" name="Group 4"/>
          <p:cNvGrpSpPr>
            <a:grpSpLocks/>
          </p:cNvGrpSpPr>
          <p:nvPr>
            <p:custDataLst>
              <p:tags r:id="rId3"/>
            </p:custDataLst>
          </p:nvPr>
        </p:nvGrpSpPr>
        <p:grpSpPr bwMode="auto">
          <a:xfrm rot="5400000">
            <a:off x="7539039" y="4805363"/>
            <a:ext cx="581025" cy="1638300"/>
            <a:chOff x="0" y="0"/>
            <a:chExt cx="366" cy="1032"/>
          </a:xfrm>
        </p:grpSpPr>
        <p:pic>
          <p:nvPicPr>
            <p:cNvPr id="14498" name="Picture 5" descr="42"/>
            <p:cNvPicPr>
              <a:picLocks noChangeAspect="1" noChangeArrowheads="1" noCrop="1"/>
            </p:cNvPicPr>
            <p:nvPr/>
          </p:nvPicPr>
          <p:blipFill>
            <a:blip r:embed="rId51">
              <a:extLst>
                <a:ext uri="{28A0092B-C50C-407E-A947-70E740481C1C}">
                  <a14:useLocalDpi xmlns:a14="http://schemas.microsoft.com/office/drawing/2010/main" val="0"/>
                </a:ext>
              </a:extLst>
            </a:blip>
            <a:srcRect/>
            <a:stretch>
              <a:fillRect/>
            </a:stretch>
          </p:blipFill>
          <p:spPr bwMode="auto">
            <a:xfrm>
              <a:off x="0" y="0"/>
              <a:ext cx="36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9" name="Picture 6" descr="40"/>
            <p:cNvPicPr>
              <a:picLocks noChangeAspect="1" noChangeArrowheads="1" noCrop="1"/>
            </p:cNvPicPr>
            <p:nvPr/>
          </p:nvPicPr>
          <p:blipFill>
            <a:blip r:embed="rId52">
              <a:extLst>
                <a:ext uri="{28A0092B-C50C-407E-A947-70E740481C1C}">
                  <a14:useLocalDpi xmlns:a14="http://schemas.microsoft.com/office/drawing/2010/main" val="0"/>
                </a:ext>
              </a:extLst>
            </a:blip>
            <a:srcRect/>
            <a:stretch>
              <a:fillRect/>
            </a:stretch>
          </p:blipFill>
          <p:spPr bwMode="auto">
            <a:xfrm>
              <a:off x="0" y="432"/>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00" name="Picture 7" descr="41"/>
            <p:cNvPicPr>
              <a:picLocks noChangeAspect="1" noChangeArrowheads="1" noCrop="1"/>
            </p:cNvPicPr>
            <p:nvPr/>
          </p:nvPicPr>
          <p:blipFill>
            <a:blip r:embed="rId53">
              <a:extLst>
                <a:ext uri="{28A0092B-C50C-407E-A947-70E740481C1C}">
                  <a14:useLocalDpi xmlns:a14="http://schemas.microsoft.com/office/drawing/2010/main" val="0"/>
                </a:ext>
              </a:extLst>
            </a:blip>
            <a:srcRect/>
            <a:stretch>
              <a:fillRect/>
            </a:stretch>
          </p:blipFill>
          <p:spPr bwMode="auto">
            <a:xfrm>
              <a:off x="0" y="720"/>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41" name="Picture 8" descr="HOA CANH"/>
          <p:cNvPicPr>
            <a:picLocks noChangeAspect="1" noChangeArrowheads="1" noCrop="1"/>
          </p:cNvPicPr>
          <p:nvPr>
            <p:custDataLst>
              <p:tags r:id="rId4"/>
            </p:custDataLst>
          </p:nvPr>
        </p:nvPicPr>
        <p:blipFill>
          <a:blip r:embed="rId54">
            <a:extLst>
              <a:ext uri="{28A0092B-C50C-407E-A947-70E740481C1C}">
                <a14:useLocalDpi xmlns:a14="http://schemas.microsoft.com/office/drawing/2010/main" val="0"/>
              </a:ext>
            </a:extLst>
          </a:blip>
          <a:srcRect/>
          <a:stretch>
            <a:fillRect/>
          </a:stretch>
        </p:blipFill>
        <p:spPr bwMode="auto">
          <a:xfrm>
            <a:off x="7740650" y="-95250"/>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9" descr="HOA CANH"/>
          <p:cNvPicPr>
            <a:picLocks noChangeAspect="1" noChangeArrowheads="1" noCrop="1"/>
          </p:cNvPicPr>
          <p:nvPr>
            <p:custDataLst>
              <p:tags r:id="rId5"/>
            </p:custDataLst>
          </p:nvPr>
        </p:nvPicPr>
        <p:blipFill>
          <a:blip r:embed="rId54">
            <a:extLst>
              <a:ext uri="{28A0092B-C50C-407E-A947-70E740481C1C}">
                <a14:useLocalDpi xmlns:a14="http://schemas.microsoft.com/office/drawing/2010/main" val="0"/>
              </a:ext>
            </a:extLst>
          </a:blip>
          <a:srcRect/>
          <a:stretch>
            <a:fillRect/>
          </a:stretch>
        </p:blipFill>
        <p:spPr bwMode="auto">
          <a:xfrm>
            <a:off x="8362952" y="508000"/>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10" descr="Picture1df"/>
          <p:cNvPicPr>
            <a:picLocks noChangeAspect="1" noChangeArrowheads="1" noCrop="1"/>
          </p:cNvPicPr>
          <p:nvPr>
            <p:custDataLst>
              <p:tags r:id="rId6"/>
            </p:custDataLst>
          </p:nvPr>
        </p:nvPicPr>
        <p:blipFill>
          <a:blip r:embed="rId55">
            <a:extLst>
              <a:ext uri="{28A0092B-C50C-407E-A947-70E740481C1C}">
                <a14:useLocalDpi xmlns:a14="http://schemas.microsoft.com/office/drawing/2010/main" val="0"/>
              </a:ext>
            </a:extLst>
          </a:blip>
          <a:srcRect/>
          <a:stretch>
            <a:fillRect/>
          </a:stretch>
        </p:blipFill>
        <p:spPr bwMode="auto">
          <a:xfrm>
            <a:off x="762002" y="838201"/>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11" descr="Picture1df"/>
          <p:cNvPicPr>
            <a:picLocks noChangeAspect="1" noChangeArrowheads="1" noCrop="1"/>
          </p:cNvPicPr>
          <p:nvPr>
            <p:custDataLst>
              <p:tags r:id="rId7"/>
            </p:custDataLst>
          </p:nvPr>
        </p:nvPicPr>
        <p:blipFill>
          <a:blip r:embed="rId55">
            <a:extLst>
              <a:ext uri="{28A0092B-C50C-407E-A947-70E740481C1C}">
                <a14:useLocalDpi xmlns:a14="http://schemas.microsoft.com/office/drawing/2010/main" val="0"/>
              </a:ext>
            </a:extLst>
          </a:blip>
          <a:srcRect/>
          <a:stretch>
            <a:fillRect/>
          </a:stretch>
        </p:blipFill>
        <p:spPr bwMode="auto">
          <a:xfrm>
            <a:off x="8153402" y="685804"/>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12" descr="Picture1df"/>
          <p:cNvPicPr>
            <a:picLocks noChangeAspect="1" noChangeArrowheads="1" noCrop="1"/>
          </p:cNvPicPr>
          <p:nvPr>
            <p:custDataLst>
              <p:tags r:id="rId8"/>
            </p:custDataLst>
          </p:nvPr>
        </p:nvPicPr>
        <p:blipFill>
          <a:blip r:embed="rId55">
            <a:extLst>
              <a:ext uri="{28A0092B-C50C-407E-A947-70E740481C1C}">
                <a14:useLocalDpi xmlns:a14="http://schemas.microsoft.com/office/drawing/2010/main" val="0"/>
              </a:ext>
            </a:extLst>
          </a:blip>
          <a:srcRect/>
          <a:stretch>
            <a:fillRect/>
          </a:stretch>
        </p:blipFill>
        <p:spPr bwMode="auto">
          <a:xfrm>
            <a:off x="5230814" y="38100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6" name="Group 13"/>
          <p:cNvGrpSpPr>
            <a:grpSpLocks/>
          </p:cNvGrpSpPr>
          <p:nvPr>
            <p:custDataLst>
              <p:tags r:id="rId9"/>
            </p:custDataLst>
          </p:nvPr>
        </p:nvGrpSpPr>
        <p:grpSpPr bwMode="auto">
          <a:xfrm rot="5400000">
            <a:off x="4186239" y="3967163"/>
            <a:ext cx="581025" cy="1638300"/>
            <a:chOff x="0" y="0"/>
            <a:chExt cx="366" cy="1032"/>
          </a:xfrm>
        </p:grpSpPr>
        <p:pic>
          <p:nvPicPr>
            <p:cNvPr id="14495" name="Picture 14" descr="42"/>
            <p:cNvPicPr>
              <a:picLocks noChangeAspect="1" noChangeArrowheads="1" noCrop="1"/>
            </p:cNvPicPr>
            <p:nvPr/>
          </p:nvPicPr>
          <p:blipFill>
            <a:blip r:embed="rId51">
              <a:extLst>
                <a:ext uri="{28A0092B-C50C-407E-A947-70E740481C1C}">
                  <a14:useLocalDpi xmlns:a14="http://schemas.microsoft.com/office/drawing/2010/main" val="0"/>
                </a:ext>
              </a:extLst>
            </a:blip>
            <a:srcRect/>
            <a:stretch>
              <a:fillRect/>
            </a:stretch>
          </p:blipFill>
          <p:spPr bwMode="auto">
            <a:xfrm>
              <a:off x="0" y="0"/>
              <a:ext cx="36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6" name="Picture 15" descr="40"/>
            <p:cNvPicPr>
              <a:picLocks noChangeAspect="1" noChangeArrowheads="1" noCrop="1"/>
            </p:cNvPicPr>
            <p:nvPr/>
          </p:nvPicPr>
          <p:blipFill>
            <a:blip r:embed="rId52">
              <a:extLst>
                <a:ext uri="{28A0092B-C50C-407E-A947-70E740481C1C}">
                  <a14:useLocalDpi xmlns:a14="http://schemas.microsoft.com/office/drawing/2010/main" val="0"/>
                </a:ext>
              </a:extLst>
            </a:blip>
            <a:srcRect/>
            <a:stretch>
              <a:fillRect/>
            </a:stretch>
          </p:blipFill>
          <p:spPr bwMode="auto">
            <a:xfrm>
              <a:off x="0" y="432"/>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7" name="Picture 16" descr="41"/>
            <p:cNvPicPr>
              <a:picLocks noChangeAspect="1" noChangeArrowheads="1" noCrop="1"/>
            </p:cNvPicPr>
            <p:nvPr/>
          </p:nvPicPr>
          <p:blipFill>
            <a:blip r:embed="rId53">
              <a:extLst>
                <a:ext uri="{28A0092B-C50C-407E-A947-70E740481C1C}">
                  <a14:useLocalDpi xmlns:a14="http://schemas.microsoft.com/office/drawing/2010/main" val="0"/>
                </a:ext>
              </a:extLst>
            </a:blip>
            <a:srcRect/>
            <a:stretch>
              <a:fillRect/>
            </a:stretch>
          </p:blipFill>
          <p:spPr bwMode="auto">
            <a:xfrm>
              <a:off x="0" y="720"/>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47" name="Picture 17" descr="Picture1buom"/>
          <p:cNvPicPr>
            <a:picLocks noChangeAspect="1" noChangeArrowheads="1" noCrop="1"/>
          </p:cNvPicPr>
          <p:nvPr>
            <p:custDataLst>
              <p:tags r:id="rId10"/>
            </p:custDataLst>
          </p:nvPr>
        </p:nvPicPr>
        <p:blipFill>
          <a:blip r:embed="rId56">
            <a:extLst>
              <a:ext uri="{28A0092B-C50C-407E-A947-70E740481C1C}">
                <a14:useLocalDpi xmlns:a14="http://schemas.microsoft.com/office/drawing/2010/main" val="0"/>
              </a:ext>
            </a:extLst>
          </a:blip>
          <a:srcRect/>
          <a:stretch>
            <a:fillRect/>
          </a:stretch>
        </p:blipFill>
        <p:spPr bwMode="auto">
          <a:xfrm>
            <a:off x="8027988" y="260354"/>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18" descr="Picture1buom"/>
          <p:cNvPicPr>
            <a:picLocks noChangeAspect="1" noChangeArrowheads="1" noCrop="1"/>
          </p:cNvPicPr>
          <p:nvPr>
            <p:custDataLst>
              <p:tags r:id="rId11"/>
            </p:custDataLst>
          </p:nvPr>
        </p:nvPicPr>
        <p:blipFill>
          <a:blip r:embed="rId56">
            <a:extLst>
              <a:ext uri="{28A0092B-C50C-407E-A947-70E740481C1C}">
                <a14:useLocalDpi xmlns:a14="http://schemas.microsoft.com/office/drawing/2010/main" val="0"/>
              </a:ext>
            </a:extLst>
          </a:blip>
          <a:srcRect/>
          <a:stretch>
            <a:fillRect/>
          </a:stretch>
        </p:blipFill>
        <p:spPr bwMode="auto">
          <a:xfrm>
            <a:off x="323850" y="404817"/>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19" descr="HOA CANH"/>
          <p:cNvPicPr>
            <a:picLocks noChangeAspect="1" noChangeArrowheads="1" noCrop="1"/>
          </p:cNvPicPr>
          <p:nvPr>
            <p:custDataLst>
              <p:tags r:id="rId12"/>
            </p:custDataLst>
          </p:nvPr>
        </p:nvPicPr>
        <p:blipFill>
          <a:blip r:embed="rId54">
            <a:extLst>
              <a:ext uri="{28A0092B-C50C-407E-A947-70E740481C1C}">
                <a14:useLocalDpi xmlns:a14="http://schemas.microsoft.com/office/drawing/2010/main" val="0"/>
              </a:ext>
            </a:extLst>
          </a:blip>
          <a:srcRect/>
          <a:stretch>
            <a:fillRect/>
          </a:stretch>
        </p:blipFill>
        <p:spPr bwMode="auto">
          <a:xfrm rot="-6510015">
            <a:off x="-31750" y="-47625"/>
            <a:ext cx="828676"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20" descr="HOA CANH"/>
          <p:cNvPicPr>
            <a:picLocks noChangeAspect="1" noChangeArrowheads="1" noCrop="1"/>
          </p:cNvPicPr>
          <p:nvPr>
            <p:custDataLst>
              <p:tags r:id="rId13"/>
            </p:custDataLst>
          </p:nvPr>
        </p:nvPicPr>
        <p:blipFill>
          <a:blip r:embed="rId54">
            <a:extLst>
              <a:ext uri="{28A0092B-C50C-407E-A947-70E740481C1C}">
                <a14:useLocalDpi xmlns:a14="http://schemas.microsoft.com/office/drawing/2010/main" val="0"/>
              </a:ext>
            </a:extLst>
          </a:blip>
          <a:srcRect/>
          <a:stretch>
            <a:fillRect/>
          </a:stretch>
        </p:blipFill>
        <p:spPr bwMode="auto">
          <a:xfrm rot="-6517937">
            <a:off x="631825" y="-69850"/>
            <a:ext cx="828676"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1" name="Picture 21" descr="HOA CANH"/>
          <p:cNvPicPr>
            <a:picLocks noChangeAspect="1" noChangeArrowheads="1" noCrop="1"/>
          </p:cNvPicPr>
          <p:nvPr>
            <p:custDataLst>
              <p:tags r:id="rId14"/>
            </p:custDataLst>
          </p:nvPr>
        </p:nvPicPr>
        <p:blipFill>
          <a:blip r:embed="rId54">
            <a:extLst>
              <a:ext uri="{28A0092B-C50C-407E-A947-70E740481C1C}">
                <a14:useLocalDpi xmlns:a14="http://schemas.microsoft.com/office/drawing/2010/main" val="0"/>
              </a:ext>
            </a:extLst>
          </a:blip>
          <a:srcRect/>
          <a:stretch>
            <a:fillRect/>
          </a:stretch>
        </p:blipFill>
        <p:spPr bwMode="auto">
          <a:xfrm rot="-8482262">
            <a:off x="-31750" y="620713"/>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2" name="Picture 22" descr="Picture1df"/>
          <p:cNvPicPr>
            <a:picLocks noChangeAspect="1" noChangeArrowheads="1" noCrop="1"/>
          </p:cNvPicPr>
          <p:nvPr>
            <p:custDataLst>
              <p:tags r:id="rId15"/>
            </p:custDataLst>
          </p:nvPr>
        </p:nvPicPr>
        <p:blipFill>
          <a:blip r:embed="rId55">
            <a:extLst>
              <a:ext uri="{28A0092B-C50C-407E-A947-70E740481C1C}">
                <a14:useLocalDpi xmlns:a14="http://schemas.microsoft.com/office/drawing/2010/main" val="0"/>
              </a:ext>
            </a:extLst>
          </a:blip>
          <a:srcRect/>
          <a:stretch>
            <a:fillRect/>
          </a:stretch>
        </p:blipFill>
        <p:spPr bwMode="auto">
          <a:xfrm>
            <a:off x="395288" y="765175"/>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3" name="Picture 23" descr="HOA CANH"/>
          <p:cNvPicPr>
            <a:picLocks noChangeAspect="1" noChangeArrowheads="1" noCrop="1"/>
          </p:cNvPicPr>
          <p:nvPr>
            <p:custDataLst>
              <p:tags r:id="rId16"/>
            </p:custDataLst>
          </p:nvPr>
        </p:nvPicPr>
        <p:blipFill>
          <a:blip r:embed="rId54">
            <a:extLst>
              <a:ext uri="{28A0092B-C50C-407E-A947-70E740481C1C}">
                <a14:useLocalDpi xmlns:a14="http://schemas.microsoft.com/office/drawing/2010/main" val="0"/>
              </a:ext>
            </a:extLst>
          </a:blip>
          <a:srcRect/>
          <a:stretch>
            <a:fillRect/>
          </a:stretch>
        </p:blipFill>
        <p:spPr bwMode="auto">
          <a:xfrm>
            <a:off x="8362952" y="-31750"/>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4" name="AutoShape 24" descr="VIETNAMC"/>
          <p:cNvSpPr>
            <a:spLocks noChangeArrowheads="1"/>
          </p:cNvSpPr>
          <p:nvPr>
            <p:custDataLst>
              <p:tags r:id="rId17"/>
            </p:custDataLst>
          </p:nvPr>
        </p:nvSpPr>
        <p:spPr bwMode="auto">
          <a:xfrm>
            <a:off x="490539" y="2895600"/>
            <a:ext cx="576262" cy="647700"/>
          </a:xfrm>
          <a:prstGeom prst="star4">
            <a:avLst>
              <a:gd name="adj" fmla="val 12500"/>
            </a:avLst>
          </a:prstGeom>
          <a:blipFill dpi="0" rotWithShape="1">
            <a:blip r:embed="rId57"/>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grpSp>
        <p:nvGrpSpPr>
          <p:cNvPr id="14355" name="Group 25"/>
          <p:cNvGrpSpPr>
            <a:grpSpLocks/>
          </p:cNvGrpSpPr>
          <p:nvPr>
            <p:custDataLst>
              <p:tags r:id="rId18"/>
            </p:custDataLst>
          </p:nvPr>
        </p:nvGrpSpPr>
        <p:grpSpPr bwMode="auto">
          <a:xfrm>
            <a:off x="895352" y="5837242"/>
            <a:ext cx="8316913" cy="879475"/>
            <a:chOff x="1565" y="3339"/>
            <a:chExt cx="4195" cy="998"/>
          </a:xfrm>
        </p:grpSpPr>
        <p:pic>
          <p:nvPicPr>
            <p:cNvPr id="14447" name="Picture 2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5511" y="354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8" name="Picture 2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4885"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9" name="Picture 2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250" y="4138"/>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0" name="Picture 2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3379" y="4084"/>
              <a:ext cx="117"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1" name="Picture 3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631"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2" name="Picture 3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751" y="413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3" name="Picture 3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169"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4" name="Picture 3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450"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5" name="Picture 3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042"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6" name="Picture 3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795" y="418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7" name="Picture 3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842" y="411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8" name="Picture 3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3070"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9" name="Picture 3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63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0" name="Picture 3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677" y="417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1" name="Picture 4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767"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2" name="Picture 4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933" y="4155"/>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3" name="Picture 4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522" y="413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4" name="Picture 4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95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5" name="Picture 4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617" y="413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6" name="Picture 4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542" y="415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7" name="Picture 4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08" y="418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8" name="Picture 4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297" y="4163"/>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9" name="Picture 4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400" y="408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0" name="Picture 4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073" y="41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1" name="Picture 5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998" y="413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2" name="Picture 5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164"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3" name="Picture 5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53" y="4139"/>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4" name="Picture 5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431"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5" name="Picture 5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028" y="411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6" name="Picture 5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783" y="413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7" name="Picture 5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894" y="426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8" name="Picture 5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655"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9" name="Picture 5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565" y="424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0" name="Picture 5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52" y="42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1" name="Picture 6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844" y="420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2" name="Picture 6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344"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3" name="Picture 6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882"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4" name="Picture 6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269" y="420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5" name="Picture 6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435"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6" name="Picture 6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936"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7" name="Picture 6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511" y="365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8" name="Picture 6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687" y="3352"/>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9" name="Picture 6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465" y="3339"/>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0" name="Picture 6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511" y="3748"/>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1" name="Picture 70" descr="nature%20(19)"/>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771" y="3455"/>
              <a:ext cx="989"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2" name="Picture 7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5284" y="3793"/>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3" name="Picture 7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978"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4" name="Picture 7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618" y="3496"/>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56" name="Oval 74"/>
          <p:cNvSpPr>
            <a:spLocks noChangeArrowheads="1"/>
          </p:cNvSpPr>
          <p:nvPr>
            <p:custDataLst>
              <p:tags r:id="rId19"/>
            </p:custDataLst>
          </p:nvPr>
        </p:nvSpPr>
        <p:spPr bwMode="auto">
          <a:xfrm>
            <a:off x="769938" y="49149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57" name="Oval 75"/>
          <p:cNvSpPr>
            <a:spLocks noChangeArrowheads="1"/>
          </p:cNvSpPr>
          <p:nvPr>
            <p:custDataLst>
              <p:tags r:id="rId20"/>
            </p:custDataLst>
          </p:nvPr>
        </p:nvSpPr>
        <p:spPr bwMode="auto">
          <a:xfrm>
            <a:off x="769938" y="53467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58" name="Oval 76"/>
          <p:cNvSpPr>
            <a:spLocks noChangeArrowheads="1"/>
          </p:cNvSpPr>
          <p:nvPr>
            <p:custDataLst>
              <p:tags r:id="rId21"/>
            </p:custDataLst>
          </p:nvPr>
        </p:nvSpPr>
        <p:spPr bwMode="auto">
          <a:xfrm>
            <a:off x="769938" y="55626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7191" name="Line 77"/>
          <p:cNvSpPr>
            <a:spLocks noChangeShapeType="1"/>
          </p:cNvSpPr>
          <p:nvPr>
            <p:custDataLst>
              <p:tags r:id="rId22"/>
            </p:custDataLst>
          </p:nvPr>
        </p:nvSpPr>
        <p:spPr bwMode="auto">
          <a:xfrm>
            <a:off x="769938" y="3257554"/>
            <a:ext cx="0" cy="3573463"/>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7192" name="Line 78"/>
          <p:cNvSpPr>
            <a:spLocks noChangeShapeType="1"/>
          </p:cNvSpPr>
          <p:nvPr>
            <p:custDataLst>
              <p:tags r:id="rId23"/>
            </p:custDataLst>
          </p:nvPr>
        </p:nvSpPr>
        <p:spPr bwMode="auto">
          <a:xfrm>
            <a:off x="914400" y="3617913"/>
            <a:ext cx="0" cy="3213100"/>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7193" name="Line 79"/>
          <p:cNvSpPr>
            <a:spLocks noChangeShapeType="1"/>
          </p:cNvSpPr>
          <p:nvPr>
            <p:custDataLst>
              <p:tags r:id="rId24"/>
            </p:custDataLst>
          </p:nvPr>
        </p:nvSpPr>
        <p:spPr bwMode="auto">
          <a:xfrm>
            <a:off x="230190" y="6138863"/>
            <a:ext cx="6156325" cy="0"/>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7194" name="Line 80"/>
          <p:cNvSpPr>
            <a:spLocks noChangeShapeType="1"/>
          </p:cNvSpPr>
          <p:nvPr>
            <p:custDataLst>
              <p:tags r:id="rId25"/>
            </p:custDataLst>
          </p:nvPr>
        </p:nvSpPr>
        <p:spPr bwMode="auto">
          <a:xfrm>
            <a:off x="230190" y="6281738"/>
            <a:ext cx="6588125" cy="0"/>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14363" name="AutoShape 81" descr="VIETNAMC"/>
          <p:cNvSpPr>
            <a:spLocks noChangeArrowheads="1"/>
          </p:cNvSpPr>
          <p:nvPr>
            <p:custDataLst>
              <p:tags r:id="rId26"/>
            </p:custDataLst>
          </p:nvPr>
        </p:nvSpPr>
        <p:spPr bwMode="auto">
          <a:xfrm>
            <a:off x="6673852" y="5922963"/>
            <a:ext cx="576263" cy="647700"/>
          </a:xfrm>
          <a:prstGeom prst="star4">
            <a:avLst>
              <a:gd name="adj" fmla="val 12500"/>
            </a:avLst>
          </a:prstGeom>
          <a:blipFill dpi="0" rotWithShape="1">
            <a:blip r:embed="rId57"/>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sp>
        <p:nvSpPr>
          <p:cNvPr id="14364" name="AutoShape 82" descr="VIETNAMC"/>
          <p:cNvSpPr>
            <a:spLocks noChangeArrowheads="1"/>
          </p:cNvSpPr>
          <p:nvPr>
            <p:custDataLst>
              <p:tags r:id="rId27"/>
            </p:custDataLst>
          </p:nvPr>
        </p:nvSpPr>
        <p:spPr bwMode="auto">
          <a:xfrm>
            <a:off x="685802" y="3276600"/>
            <a:ext cx="576263" cy="647700"/>
          </a:xfrm>
          <a:prstGeom prst="star4">
            <a:avLst>
              <a:gd name="adj" fmla="val 12500"/>
            </a:avLst>
          </a:prstGeom>
          <a:blipFill dpi="0" rotWithShape="1">
            <a:blip r:embed="rId57"/>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sp>
        <p:nvSpPr>
          <p:cNvPr id="14365" name="AutoShape 83" descr="VIETNAMC"/>
          <p:cNvSpPr>
            <a:spLocks noChangeArrowheads="1"/>
          </p:cNvSpPr>
          <p:nvPr>
            <p:custDataLst>
              <p:tags r:id="rId28"/>
            </p:custDataLst>
          </p:nvPr>
        </p:nvSpPr>
        <p:spPr bwMode="auto">
          <a:xfrm>
            <a:off x="6315077" y="5778500"/>
            <a:ext cx="576263" cy="647700"/>
          </a:xfrm>
          <a:prstGeom prst="star4">
            <a:avLst>
              <a:gd name="adj" fmla="val 12500"/>
            </a:avLst>
          </a:prstGeom>
          <a:blipFill dpi="0" rotWithShape="1">
            <a:blip r:embed="rId57"/>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sp>
        <p:nvSpPr>
          <p:cNvPr id="14366" name="Oval 84"/>
          <p:cNvSpPr>
            <a:spLocks noChangeArrowheads="1"/>
          </p:cNvSpPr>
          <p:nvPr>
            <p:custDataLst>
              <p:tags r:id="rId29"/>
            </p:custDataLst>
          </p:nvPr>
        </p:nvSpPr>
        <p:spPr bwMode="auto">
          <a:xfrm>
            <a:off x="14176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67" name="Oval 85"/>
          <p:cNvSpPr>
            <a:spLocks noChangeArrowheads="1"/>
          </p:cNvSpPr>
          <p:nvPr>
            <p:custDataLst>
              <p:tags r:id="rId30"/>
            </p:custDataLst>
          </p:nvPr>
        </p:nvSpPr>
        <p:spPr bwMode="auto">
          <a:xfrm>
            <a:off x="16335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68" name="Oval 86"/>
          <p:cNvSpPr>
            <a:spLocks noChangeArrowheads="1"/>
          </p:cNvSpPr>
          <p:nvPr>
            <p:custDataLst>
              <p:tags r:id="rId31"/>
            </p:custDataLst>
          </p:nvPr>
        </p:nvSpPr>
        <p:spPr bwMode="auto">
          <a:xfrm>
            <a:off x="18494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69" name="Oval 87"/>
          <p:cNvSpPr>
            <a:spLocks noChangeArrowheads="1"/>
          </p:cNvSpPr>
          <p:nvPr>
            <p:custDataLst>
              <p:tags r:id="rId32"/>
            </p:custDataLst>
          </p:nvPr>
        </p:nvSpPr>
        <p:spPr bwMode="auto">
          <a:xfrm>
            <a:off x="20653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0" name="Oval 88"/>
          <p:cNvSpPr>
            <a:spLocks noChangeArrowheads="1"/>
          </p:cNvSpPr>
          <p:nvPr>
            <p:custDataLst>
              <p:tags r:id="rId33"/>
            </p:custDataLst>
          </p:nvPr>
        </p:nvSpPr>
        <p:spPr bwMode="auto">
          <a:xfrm>
            <a:off x="22812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1" name="Oval 89"/>
          <p:cNvSpPr>
            <a:spLocks noChangeArrowheads="1"/>
          </p:cNvSpPr>
          <p:nvPr>
            <p:custDataLst>
              <p:tags r:id="rId34"/>
            </p:custDataLst>
          </p:nvPr>
        </p:nvSpPr>
        <p:spPr bwMode="auto">
          <a:xfrm>
            <a:off x="769938" y="51308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2" name="Oval 90"/>
          <p:cNvSpPr>
            <a:spLocks noChangeArrowheads="1"/>
          </p:cNvSpPr>
          <p:nvPr>
            <p:custDataLst>
              <p:tags r:id="rId35"/>
            </p:custDataLst>
          </p:nvPr>
        </p:nvSpPr>
        <p:spPr bwMode="auto">
          <a:xfrm>
            <a:off x="769938" y="469741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3" name="Oval 91"/>
          <p:cNvSpPr>
            <a:spLocks noChangeArrowheads="1"/>
          </p:cNvSpPr>
          <p:nvPr>
            <p:custDataLst>
              <p:tags r:id="rId36"/>
            </p:custDataLst>
          </p:nvPr>
        </p:nvSpPr>
        <p:spPr bwMode="auto">
          <a:xfrm>
            <a:off x="2498727" y="6138867"/>
            <a:ext cx="144463"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4" name="Oval 92"/>
          <p:cNvSpPr>
            <a:spLocks noChangeArrowheads="1"/>
          </p:cNvSpPr>
          <p:nvPr>
            <p:custDataLst>
              <p:tags r:id="rId37"/>
            </p:custDataLst>
          </p:nvPr>
        </p:nvSpPr>
        <p:spPr bwMode="auto">
          <a:xfrm>
            <a:off x="2714627" y="6138867"/>
            <a:ext cx="144463"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pic>
        <p:nvPicPr>
          <p:cNvPr id="14375" name="Picture 93" descr="nature%20(19)"/>
          <p:cNvPicPr>
            <a:picLocks noChangeAspect="1" noChangeArrowheads="1" noCrop="1"/>
          </p:cNvPicPr>
          <p:nvPr>
            <p:custDataLst>
              <p:tags r:id="rId38"/>
            </p:custDataLst>
          </p:nvPr>
        </p:nvPicPr>
        <p:blipFill>
          <a:blip r:embed="rId59">
            <a:extLst>
              <a:ext uri="{28A0092B-C50C-407E-A947-70E740481C1C}">
                <a14:useLocalDpi xmlns:a14="http://schemas.microsoft.com/office/drawing/2010/main" val="0"/>
              </a:ext>
            </a:extLst>
          </a:blip>
          <a:srcRect/>
          <a:stretch>
            <a:fillRect/>
          </a:stretch>
        </p:blipFill>
        <p:spPr bwMode="auto">
          <a:xfrm>
            <a:off x="-152400" y="5781675"/>
            <a:ext cx="10668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6" name="Picture 94" descr="Picture1bup"/>
          <p:cNvPicPr>
            <a:picLocks noChangeAspect="1" noChangeArrowheads="1" noCrop="1"/>
          </p:cNvPicPr>
          <p:nvPr>
            <p:custDataLst>
              <p:tags r:id="rId39"/>
            </p:custDataLst>
          </p:nvPr>
        </p:nvPicPr>
        <p:blipFill>
          <a:blip r:embed="rId60">
            <a:extLst>
              <a:ext uri="{28A0092B-C50C-407E-A947-70E740481C1C}">
                <a14:useLocalDpi xmlns:a14="http://schemas.microsoft.com/office/drawing/2010/main" val="0"/>
              </a:ext>
            </a:extLst>
          </a:blip>
          <a:srcRect/>
          <a:stretch>
            <a:fillRect/>
          </a:stretch>
        </p:blipFill>
        <p:spPr bwMode="auto">
          <a:xfrm>
            <a:off x="2881314" y="6229350"/>
            <a:ext cx="57626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7" name="Picture 95" descr="Picture1bup"/>
          <p:cNvPicPr>
            <a:picLocks noChangeAspect="1" noChangeArrowheads="1" noCrop="1"/>
          </p:cNvPicPr>
          <p:nvPr>
            <p:custDataLst>
              <p:tags r:id="rId40"/>
            </p:custDataLst>
          </p:nvPr>
        </p:nvPicPr>
        <p:blipFill>
          <a:blip r:embed="rId60">
            <a:extLst>
              <a:ext uri="{28A0092B-C50C-407E-A947-70E740481C1C}">
                <a14:useLocalDpi xmlns:a14="http://schemas.microsoft.com/office/drawing/2010/main" val="0"/>
              </a:ext>
            </a:extLst>
          </a:blip>
          <a:srcRect/>
          <a:stretch>
            <a:fillRect/>
          </a:stretch>
        </p:blipFill>
        <p:spPr bwMode="auto">
          <a:xfrm>
            <a:off x="4392615" y="6229350"/>
            <a:ext cx="57626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8" name="Picture 96" descr="Picture1bup"/>
          <p:cNvPicPr>
            <a:picLocks noChangeAspect="1" noChangeArrowheads="1" noCrop="1"/>
          </p:cNvPicPr>
          <p:nvPr>
            <p:custDataLst>
              <p:tags r:id="rId41"/>
            </p:custDataLst>
          </p:nvPr>
        </p:nvPicPr>
        <p:blipFill>
          <a:blip r:embed="rId60">
            <a:extLst>
              <a:ext uri="{28A0092B-C50C-407E-A947-70E740481C1C}">
                <a14:useLocalDpi xmlns:a14="http://schemas.microsoft.com/office/drawing/2010/main" val="0"/>
              </a:ext>
            </a:extLst>
          </a:blip>
          <a:srcRect/>
          <a:stretch>
            <a:fillRect/>
          </a:stretch>
        </p:blipFill>
        <p:spPr bwMode="auto">
          <a:xfrm>
            <a:off x="5834064" y="6229350"/>
            <a:ext cx="57626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79" name="Group 97"/>
          <p:cNvGrpSpPr>
            <a:grpSpLocks/>
          </p:cNvGrpSpPr>
          <p:nvPr>
            <p:custDataLst>
              <p:tags r:id="rId42"/>
            </p:custDataLst>
          </p:nvPr>
        </p:nvGrpSpPr>
        <p:grpSpPr bwMode="auto">
          <a:xfrm>
            <a:off x="936627" y="5821367"/>
            <a:ext cx="8316913" cy="879475"/>
            <a:chOff x="1565" y="3339"/>
            <a:chExt cx="4195" cy="998"/>
          </a:xfrm>
        </p:grpSpPr>
        <p:pic>
          <p:nvPicPr>
            <p:cNvPr id="14399" name="Picture 9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5511" y="354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0" name="Picture 9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4885"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1" name="Picture 10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250" y="4138"/>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2" name="Picture 10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3379" y="4084"/>
              <a:ext cx="117"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3" name="Picture 10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631"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4" name="Picture 10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751" y="413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5" name="Picture 10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169"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6" name="Picture 10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450"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7" name="Picture 10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042"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8" name="Picture 10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795" y="418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9" name="Picture 10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842" y="411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0" name="Picture 10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3070"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1" name="Picture 11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63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2" name="Picture 11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677" y="417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3" name="Picture 11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767"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4" name="Picture 11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933" y="4155"/>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5" name="Picture 11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522" y="413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6" name="Picture 11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95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7" name="Picture 11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617" y="413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8" name="Picture 11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542" y="415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9" name="Picture 11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08" y="418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0" name="Picture 11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297" y="4163"/>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1" name="Picture 12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400" y="408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2" name="Picture 12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073" y="41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3" name="Picture 12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998" y="413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4" name="Picture 12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164"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5" name="Picture 12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53" y="4139"/>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6" name="Picture 12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431"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7" name="Picture 12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028" y="411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8" name="Picture 12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783" y="413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9" name="Picture 12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894" y="426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0" name="Picture 12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655"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1" name="Picture 13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565" y="424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2" name="Picture 13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52" y="42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3" name="Picture 13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844" y="420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4" name="Picture 13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344"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5" name="Picture 13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882"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6" name="Picture 13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269" y="420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7" name="Picture 13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435"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8" name="Picture 13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936"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9" name="Picture 13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511" y="365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0" name="Picture 13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687" y="3352"/>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1" name="Picture 14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465" y="3339"/>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2" name="Picture 14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511" y="3748"/>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3" name="Picture 142" descr="nature%20(19)"/>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771" y="3455"/>
              <a:ext cx="989"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4" name="Picture 14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5284" y="3793"/>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5" name="Picture 14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978"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6" name="Picture 14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618" y="3496"/>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80" name="Picture 146" descr="nature%20(19)"/>
          <p:cNvPicPr>
            <a:picLocks noChangeAspect="1" noChangeArrowheads="1" noCrop="1"/>
          </p:cNvPicPr>
          <p:nvPr>
            <p:custDataLst>
              <p:tags r:id="rId43"/>
            </p:custDataLst>
          </p:nvPr>
        </p:nvPicPr>
        <p:blipFill>
          <a:blip r:embed="rId59">
            <a:extLst>
              <a:ext uri="{28A0092B-C50C-407E-A947-70E740481C1C}">
                <a14:useLocalDpi xmlns:a14="http://schemas.microsoft.com/office/drawing/2010/main" val="0"/>
              </a:ext>
            </a:extLst>
          </a:blip>
          <a:srcRect/>
          <a:stretch>
            <a:fillRect/>
          </a:stretch>
        </p:blipFill>
        <p:spPr bwMode="auto">
          <a:xfrm>
            <a:off x="-111125" y="5765800"/>
            <a:ext cx="10668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1" name="Picture 147" descr="Picture1bup"/>
          <p:cNvPicPr>
            <a:picLocks noChangeAspect="1" noChangeArrowheads="1" noCrop="1"/>
          </p:cNvPicPr>
          <p:nvPr>
            <p:custDataLst>
              <p:tags r:id="rId44"/>
            </p:custDataLst>
          </p:nvPr>
        </p:nvPicPr>
        <p:blipFill>
          <a:blip r:embed="rId60">
            <a:extLst>
              <a:ext uri="{28A0092B-C50C-407E-A947-70E740481C1C}">
                <a14:useLocalDpi xmlns:a14="http://schemas.microsoft.com/office/drawing/2010/main" val="0"/>
              </a:ext>
            </a:extLst>
          </a:blip>
          <a:srcRect/>
          <a:stretch>
            <a:fillRect/>
          </a:stretch>
        </p:blipFill>
        <p:spPr bwMode="auto">
          <a:xfrm>
            <a:off x="1524002" y="6172200"/>
            <a:ext cx="576263"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82" name="Group 148"/>
          <p:cNvGrpSpPr>
            <a:grpSpLocks/>
          </p:cNvGrpSpPr>
          <p:nvPr>
            <p:custDataLst>
              <p:tags r:id="rId45"/>
            </p:custDataLst>
          </p:nvPr>
        </p:nvGrpSpPr>
        <p:grpSpPr bwMode="auto">
          <a:xfrm>
            <a:off x="3048000" y="3810000"/>
            <a:ext cx="2857500" cy="1041400"/>
            <a:chOff x="2064" y="2976"/>
            <a:chExt cx="1800" cy="824"/>
          </a:xfrm>
        </p:grpSpPr>
        <p:grpSp>
          <p:nvGrpSpPr>
            <p:cNvPr id="14386" name="Group 149"/>
            <p:cNvGrpSpPr>
              <a:grpSpLocks/>
            </p:cNvGrpSpPr>
            <p:nvPr/>
          </p:nvGrpSpPr>
          <p:grpSpPr bwMode="auto">
            <a:xfrm rot="5400000">
              <a:off x="3165" y="2747"/>
              <a:ext cx="366" cy="1032"/>
              <a:chOff x="0" y="0"/>
              <a:chExt cx="366" cy="1032"/>
            </a:xfrm>
          </p:grpSpPr>
          <p:pic>
            <p:nvPicPr>
              <p:cNvPr id="14396" name="Picture 150" descr="42"/>
              <p:cNvPicPr>
                <a:picLocks noChangeAspect="1" noChangeArrowheads="1" noCrop="1"/>
              </p:cNvPicPr>
              <p:nvPr/>
            </p:nvPicPr>
            <p:blipFill>
              <a:blip r:embed="rId51">
                <a:extLst>
                  <a:ext uri="{28A0092B-C50C-407E-A947-70E740481C1C}">
                    <a14:useLocalDpi xmlns:a14="http://schemas.microsoft.com/office/drawing/2010/main" val="0"/>
                  </a:ext>
                </a:extLst>
              </a:blip>
              <a:srcRect/>
              <a:stretch>
                <a:fillRect/>
              </a:stretch>
            </p:blipFill>
            <p:spPr bwMode="auto">
              <a:xfrm>
                <a:off x="0" y="0"/>
                <a:ext cx="36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7" name="Picture 151" descr="40"/>
              <p:cNvPicPr>
                <a:picLocks noChangeAspect="1" noChangeArrowheads="1" noCrop="1"/>
              </p:cNvPicPr>
              <p:nvPr/>
            </p:nvPicPr>
            <p:blipFill>
              <a:blip r:embed="rId52">
                <a:extLst>
                  <a:ext uri="{28A0092B-C50C-407E-A947-70E740481C1C}">
                    <a14:useLocalDpi xmlns:a14="http://schemas.microsoft.com/office/drawing/2010/main" val="0"/>
                  </a:ext>
                </a:extLst>
              </a:blip>
              <a:srcRect/>
              <a:stretch>
                <a:fillRect/>
              </a:stretch>
            </p:blipFill>
            <p:spPr bwMode="auto">
              <a:xfrm>
                <a:off x="0" y="432"/>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8" name="Picture 152" descr="41"/>
              <p:cNvPicPr>
                <a:picLocks noChangeAspect="1" noChangeArrowheads="1" noCrop="1"/>
              </p:cNvPicPr>
              <p:nvPr/>
            </p:nvPicPr>
            <p:blipFill>
              <a:blip r:embed="rId53">
                <a:extLst>
                  <a:ext uri="{28A0092B-C50C-407E-A947-70E740481C1C}">
                    <a14:useLocalDpi xmlns:a14="http://schemas.microsoft.com/office/drawing/2010/main" val="0"/>
                  </a:ext>
                </a:extLst>
              </a:blip>
              <a:srcRect/>
              <a:stretch>
                <a:fillRect/>
              </a:stretch>
            </p:blipFill>
            <p:spPr bwMode="auto">
              <a:xfrm>
                <a:off x="0" y="720"/>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87" name="Picture 153"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3120" y="3128"/>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8" name="Picture 154"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2352" y="3080"/>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9" name="Picture 155"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2208" y="3224"/>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90" name="Group 156"/>
            <p:cNvGrpSpPr>
              <a:grpSpLocks/>
            </p:cNvGrpSpPr>
            <p:nvPr/>
          </p:nvGrpSpPr>
          <p:grpSpPr bwMode="auto">
            <a:xfrm>
              <a:off x="2064" y="2976"/>
              <a:ext cx="1682" cy="824"/>
              <a:chOff x="2064" y="2064"/>
              <a:chExt cx="1682" cy="824"/>
            </a:xfrm>
          </p:grpSpPr>
          <p:pic>
            <p:nvPicPr>
              <p:cNvPr id="14392" name="Picture 157" descr="Book"/>
              <p:cNvPicPr>
                <a:picLocks noChangeAspect="1" noChangeArrowheads="1" noCrop="1"/>
              </p:cNvPicPr>
              <p:nvPr/>
            </p:nvPicPr>
            <p:blipFill>
              <a:blip r:embed="rId61">
                <a:extLst>
                  <a:ext uri="{28A0092B-C50C-407E-A947-70E740481C1C}">
                    <a14:useLocalDpi xmlns:a14="http://schemas.microsoft.com/office/drawing/2010/main" val="0"/>
                  </a:ext>
                </a:extLst>
              </a:blip>
              <a:srcRect/>
              <a:stretch>
                <a:fillRect/>
              </a:stretch>
            </p:blipFill>
            <p:spPr bwMode="auto">
              <a:xfrm>
                <a:off x="2110" y="2207"/>
                <a:ext cx="1587"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3" name="Picture 158" descr="hooooo"/>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2064" y="2064"/>
                <a:ext cx="1682" cy="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4" name="Picture 159"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2382" y="2379"/>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5" name="Picture 160"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3072" y="2496"/>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91" name="Picture 161"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2880" y="3032"/>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84" name="WordArt 165" descr="Green marble"/>
          <p:cNvSpPr>
            <a:spLocks noChangeArrowheads="1" noChangeShapeType="1" noTextEdit="1"/>
          </p:cNvSpPr>
          <p:nvPr>
            <p:custDataLst>
              <p:tags r:id="rId46"/>
            </p:custDataLst>
          </p:nvPr>
        </p:nvSpPr>
        <p:spPr bwMode="auto">
          <a:xfrm>
            <a:off x="990602" y="1600200"/>
            <a:ext cx="6943725" cy="2438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vi-VN" sz="4000" b="1" kern="10">
                <a:blipFill dpi="0" rotWithShape="0">
                  <a:blip r:embed="rId63">
                    <a:alphaModFix amt="95000"/>
                  </a:blip>
                  <a:srcRect/>
                  <a:tile tx="0" ty="0" sx="100000" sy="100000" flip="none" algn="tl"/>
                </a:blipFill>
                <a:effectLst>
                  <a:outerShdw dist="53882" dir="2700000" algn="ctr" rotWithShape="0">
                    <a:srgbClr val="C0C0C0">
                      <a:alpha val="79999"/>
                    </a:srgbClr>
                  </a:outerShdw>
                </a:effectLst>
                <a:latin typeface="Times New Roman"/>
                <a:cs typeface="Times New Roman"/>
              </a:rPr>
              <a:t>CHÀO MỪNG QUÝ THẦY CÔ</a:t>
            </a:r>
          </a:p>
          <a:p>
            <a:pPr algn="ctr"/>
            <a:r>
              <a:rPr lang="vi-VN" sz="4000" b="1" kern="10">
                <a:blipFill dpi="0" rotWithShape="0">
                  <a:blip r:embed="rId63">
                    <a:alphaModFix amt="95000"/>
                  </a:blip>
                  <a:srcRect/>
                  <a:tile tx="0" ty="0" sx="100000" sy="100000" flip="none" algn="tl"/>
                </a:blipFill>
                <a:effectLst>
                  <a:outerShdw dist="53882" dir="2700000" algn="ctr" rotWithShape="0">
                    <a:srgbClr val="C0C0C0">
                      <a:alpha val="79999"/>
                    </a:srgbClr>
                  </a:outerShdw>
                </a:effectLst>
                <a:latin typeface="Times New Roman"/>
                <a:cs typeface="Times New Roman"/>
              </a:rPr>
              <a:t>VÀ CÁC EM HỌC SINH</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6: MẠNG THÔNG TIN TOÀN CẦU</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70" y="1124744"/>
            <a:ext cx="8892480" cy="5733256"/>
          </a:xfrm>
          <a:prstGeom prst="rect">
            <a:avLst/>
          </a:prstGeom>
        </p:spPr>
      </p:pic>
      <p:sp>
        <p:nvSpPr>
          <p:cNvPr id="5" name="TextBox 4"/>
          <p:cNvSpPr txBox="1"/>
          <p:nvPr/>
        </p:nvSpPr>
        <p:spPr>
          <a:xfrm>
            <a:off x="0" y="584779"/>
            <a:ext cx="9144000" cy="461665"/>
          </a:xfrm>
          <a:prstGeom prst="rect">
            <a:avLst/>
          </a:prstGeom>
          <a:noFill/>
        </p:spPr>
        <p:txBody>
          <a:bodyPr wrap="square" rtlCol="0">
            <a:spAutoFit/>
          </a:bodyPr>
          <a:lstStyle/>
          <a:p>
            <a:r>
              <a:rPr lang="en-US" sz="2400" b="1">
                <a:hlinkClick r:id="rId4"/>
              </a:rPr>
              <a:t>http://thieunien.vn</a:t>
            </a:r>
            <a:r>
              <a:rPr lang="en-US" sz="2400" b="1"/>
              <a:t> – Là địa chỉ của Website báo thiếu niên tiền phong</a:t>
            </a:r>
            <a:endParaRPr lang="vi-VN" sz="2400" b="1"/>
          </a:p>
        </p:txBody>
      </p:sp>
    </p:spTree>
    <p:extLst>
      <p:ext uri="{BB962C8B-B14F-4D97-AF65-F5344CB8AC3E}">
        <p14:creationId xmlns:p14="http://schemas.microsoft.com/office/powerpoint/2010/main" val="105883799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6: MẠNG THÔNG TIN TOÀN CẦU</a:t>
            </a:r>
          </a:p>
        </p:txBody>
      </p:sp>
      <p:sp>
        <p:nvSpPr>
          <p:cNvPr id="5" name="TextBox 4"/>
          <p:cNvSpPr txBox="1"/>
          <p:nvPr/>
        </p:nvSpPr>
        <p:spPr>
          <a:xfrm>
            <a:off x="251521" y="584778"/>
            <a:ext cx="8753930" cy="830997"/>
          </a:xfrm>
          <a:prstGeom prst="rect">
            <a:avLst/>
          </a:prstGeom>
          <a:noFill/>
        </p:spPr>
        <p:txBody>
          <a:bodyPr wrap="square" rtlCol="0">
            <a:spAutoFit/>
          </a:bodyPr>
          <a:lstStyle/>
          <a:p>
            <a:r>
              <a:rPr lang="en-US" sz="2400" b="1">
                <a:hlinkClick r:id="rId3"/>
              </a:rPr>
              <a:t>http://vi.wikipedia.org</a:t>
            </a:r>
            <a:r>
              <a:rPr lang="en-US" sz="2400" b="1"/>
              <a:t> – Là địa chỉ trang chủ của Website Bách khoa toàn thư mở tiếng việt</a:t>
            </a:r>
            <a:endParaRPr lang="vi-VN" sz="2400" b="1"/>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15773"/>
            <a:ext cx="9144000" cy="5442228"/>
          </a:xfrm>
          <a:prstGeom prst="rect">
            <a:avLst/>
          </a:prstGeom>
        </p:spPr>
      </p:pic>
    </p:spTree>
    <p:extLst>
      <p:ext uri="{BB962C8B-B14F-4D97-AF65-F5344CB8AC3E}">
        <p14:creationId xmlns:p14="http://schemas.microsoft.com/office/powerpoint/2010/main" val="23879926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6: MẠNG THÔNG TIN TOÀN CẦU</a:t>
            </a:r>
          </a:p>
        </p:txBody>
      </p:sp>
      <p:sp>
        <p:nvSpPr>
          <p:cNvPr id="5" name="TextBox 4"/>
          <p:cNvSpPr txBox="1"/>
          <p:nvPr/>
        </p:nvSpPr>
        <p:spPr>
          <a:xfrm>
            <a:off x="251521" y="584778"/>
            <a:ext cx="8753930" cy="830997"/>
          </a:xfrm>
          <a:prstGeom prst="rect">
            <a:avLst/>
          </a:prstGeom>
          <a:noFill/>
        </p:spPr>
        <p:txBody>
          <a:bodyPr wrap="square" rtlCol="0">
            <a:spAutoFit/>
          </a:bodyPr>
          <a:lstStyle/>
          <a:p>
            <a:r>
              <a:rPr lang="en-US" sz="2400" b="1" u="sng">
                <a:hlinkClick r:id="rId3"/>
              </a:rPr>
              <a:t>http://vi.wikipedia.o</a:t>
            </a:r>
            <a:r>
              <a:rPr lang="en-US" sz="2400" b="1" u="sng">
                <a:solidFill>
                  <a:schemeClr val="tx2"/>
                </a:solidFill>
                <a:hlinkClick r:id="rId3"/>
              </a:rPr>
              <a:t>r</a:t>
            </a:r>
            <a:r>
              <a:rPr lang="en-US" sz="2400" b="1" u="sng">
                <a:solidFill>
                  <a:srgbClr val="0000FF"/>
                </a:solidFill>
                <a:hlinkClick r:id="rId3"/>
              </a:rPr>
              <a:t>g</a:t>
            </a:r>
            <a:r>
              <a:rPr lang="en-US" sz="2400" b="1" u="sng">
                <a:solidFill>
                  <a:srgbClr val="0000FF"/>
                </a:solidFill>
              </a:rPr>
              <a:t>/wiki/Internet</a:t>
            </a:r>
            <a:r>
              <a:rPr lang="en-US" sz="2400" b="1" u="sng"/>
              <a:t> </a:t>
            </a:r>
            <a:r>
              <a:rPr lang="en-US" sz="2400" b="1"/>
              <a:t>– Là địa chỉ trang web về internet trong Website Bách khoa toàn thư mở tiếng việt</a:t>
            </a:r>
            <a:endParaRPr lang="vi-VN" sz="2400" b="1"/>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85" y="1415775"/>
            <a:ext cx="9144000" cy="5442227"/>
          </a:xfrm>
          <a:prstGeom prst="rect">
            <a:avLst/>
          </a:prstGeom>
        </p:spPr>
      </p:pic>
    </p:spTree>
    <p:extLst>
      <p:ext uri="{BB962C8B-B14F-4D97-AF65-F5344CB8AC3E}">
        <p14:creationId xmlns:p14="http://schemas.microsoft.com/office/powerpoint/2010/main" val="11453290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7" descr="Bouquet">
            <a:hlinkClick r:id="rId59" action="ppaction://hlinksldjump"/>
          </p:cNvPr>
          <p:cNvSpPr>
            <a:spLocks noChangeArrowheads="1"/>
          </p:cNvSpPr>
          <p:nvPr>
            <p:custDataLst>
              <p:tags r:id="rId1"/>
            </p:custDataLst>
          </p:nvPr>
        </p:nvSpPr>
        <p:spPr bwMode="gray">
          <a:xfrm>
            <a:off x="2859088" y="1755775"/>
            <a:ext cx="6208712" cy="833438"/>
          </a:xfrm>
          <a:prstGeom prst="roundRect">
            <a:avLst>
              <a:gd name="adj" fmla="val 50000"/>
            </a:avLst>
          </a:prstGeom>
          <a:blipFill dpi="0" rotWithShape="1">
            <a:blip r:embed="rId60"/>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000" b="1">
                <a:solidFill>
                  <a:srgbClr val="0000FF"/>
                </a:solidFill>
                <a:latin typeface="Arial" charset="0"/>
              </a:rPr>
              <a:t>Trang văn bản thường không chứa liên kết</a:t>
            </a:r>
            <a:endParaRPr lang="en-US" altLang="en-US" sz="2000" b="1">
              <a:solidFill>
                <a:srgbClr val="0000FF"/>
              </a:solidFill>
              <a:latin typeface="Arial" charset="0"/>
            </a:endParaRPr>
          </a:p>
        </p:txBody>
      </p:sp>
      <p:sp>
        <p:nvSpPr>
          <p:cNvPr id="6187" name="AutoShape 43" descr="Bouquet">
            <a:hlinkClick r:id="rId61" action="ppaction://hlinksldjump"/>
          </p:cNvPr>
          <p:cNvSpPr>
            <a:spLocks noChangeArrowheads="1"/>
          </p:cNvSpPr>
          <p:nvPr>
            <p:custDataLst>
              <p:tags r:id="rId2"/>
            </p:custDataLst>
          </p:nvPr>
        </p:nvSpPr>
        <p:spPr bwMode="gray">
          <a:xfrm>
            <a:off x="2784477" y="4464050"/>
            <a:ext cx="6359525" cy="838200"/>
          </a:xfrm>
          <a:prstGeom prst="roundRect">
            <a:avLst>
              <a:gd name="adj" fmla="val 50000"/>
            </a:avLst>
          </a:prstGeom>
          <a:blipFill dpi="0" rotWithShape="1">
            <a:blip r:embed="rId60"/>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000" b="1">
                <a:solidFill>
                  <a:srgbClr val="0000FF"/>
                </a:solidFill>
                <a:latin typeface="Arial" charset="0"/>
              </a:rPr>
              <a:t>Trang văn bản đặc biệt tích hợp nhiều  dạng dữ </a:t>
            </a:r>
          </a:p>
          <a:p>
            <a:r>
              <a:rPr lang="en-US" sz="2000" b="1">
                <a:solidFill>
                  <a:srgbClr val="0000FF"/>
                </a:solidFill>
                <a:latin typeface="Arial" charset="0"/>
              </a:rPr>
              <a:t>liệu khác nhau và không chứa các liên kết.   </a:t>
            </a:r>
            <a:endParaRPr lang="vi-VN" sz="2000" b="1">
              <a:solidFill>
                <a:srgbClr val="0000FF"/>
              </a:solidFill>
              <a:latin typeface="Arial" charset="0"/>
            </a:endParaRPr>
          </a:p>
        </p:txBody>
      </p:sp>
      <p:sp>
        <p:nvSpPr>
          <p:cNvPr id="6" name="AutoShape 43" descr="Bouquet">
            <a:hlinkClick r:id="rId62" action="ppaction://hlinksldjump"/>
          </p:cNvPr>
          <p:cNvSpPr>
            <a:spLocks noChangeArrowheads="1"/>
          </p:cNvSpPr>
          <p:nvPr>
            <p:custDataLst>
              <p:tags r:id="rId3"/>
            </p:custDataLst>
          </p:nvPr>
        </p:nvSpPr>
        <p:spPr bwMode="gray">
          <a:xfrm>
            <a:off x="2814639" y="3101975"/>
            <a:ext cx="6253162" cy="838200"/>
          </a:xfrm>
          <a:prstGeom prst="roundRect">
            <a:avLst>
              <a:gd name="adj" fmla="val 50000"/>
            </a:avLst>
          </a:prstGeom>
          <a:blipFill dpi="0" rotWithShape="1">
            <a:blip r:embed="rId60"/>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000" b="1">
                <a:solidFill>
                  <a:srgbClr val="0000FF"/>
                </a:solidFill>
                <a:latin typeface="Arial" charset="0"/>
              </a:rPr>
              <a:t>Trang văn bản đặc biệt tích hợp nhiều dạng dữ </a:t>
            </a:r>
          </a:p>
          <a:p>
            <a:r>
              <a:rPr lang="en-US" sz="2000" b="1">
                <a:solidFill>
                  <a:srgbClr val="0000FF"/>
                </a:solidFill>
                <a:latin typeface="Arial" charset="0"/>
              </a:rPr>
              <a:t>liệu khác nhau và chứa các liên kết</a:t>
            </a:r>
            <a:r>
              <a:rPr lang="en-US" sz="2400"/>
              <a:t>.   </a:t>
            </a:r>
            <a:endParaRPr lang="vi-VN" sz="2400"/>
          </a:p>
        </p:txBody>
      </p:sp>
      <p:grpSp>
        <p:nvGrpSpPr>
          <p:cNvPr id="8" name="Group 24"/>
          <p:cNvGrpSpPr>
            <a:grpSpLocks/>
          </p:cNvGrpSpPr>
          <p:nvPr>
            <p:custDataLst>
              <p:tags r:id="rId4"/>
            </p:custDataLst>
          </p:nvPr>
        </p:nvGrpSpPr>
        <p:grpSpPr bwMode="auto">
          <a:xfrm rot="5400000">
            <a:off x="1917702" y="2460629"/>
            <a:ext cx="1173163" cy="144463"/>
            <a:chOff x="0" y="1896"/>
            <a:chExt cx="5760" cy="120"/>
          </a:xfrm>
        </p:grpSpPr>
        <p:sp>
          <p:nvSpPr>
            <p:cNvPr id="17465" name="Rectangle 25"/>
            <p:cNvSpPr>
              <a:spLocks noChangeArrowheads="1"/>
            </p:cNvSpPr>
            <p:nvPr>
              <p:custDataLst>
                <p:tags r:id="rId54"/>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17466" name="Rectangle 26"/>
            <p:cNvSpPr>
              <a:spLocks noChangeArrowheads="1"/>
            </p:cNvSpPr>
            <p:nvPr>
              <p:custDataLst>
                <p:tags r:id="rId55"/>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9" name="Group 28"/>
          <p:cNvGrpSpPr>
            <a:grpSpLocks/>
          </p:cNvGrpSpPr>
          <p:nvPr>
            <p:custDataLst>
              <p:tags r:id="rId5"/>
            </p:custDataLst>
          </p:nvPr>
        </p:nvGrpSpPr>
        <p:grpSpPr bwMode="auto">
          <a:xfrm>
            <a:off x="1890713" y="1619254"/>
            <a:ext cx="1066800" cy="989013"/>
            <a:chOff x="3257" y="860"/>
            <a:chExt cx="581" cy="623"/>
          </a:xfrm>
        </p:grpSpPr>
        <p:grpSp>
          <p:nvGrpSpPr>
            <p:cNvPr id="17454" name="Group 29"/>
            <p:cNvGrpSpPr>
              <a:grpSpLocks/>
            </p:cNvGrpSpPr>
            <p:nvPr/>
          </p:nvGrpSpPr>
          <p:grpSpPr bwMode="auto">
            <a:xfrm rot="5400000">
              <a:off x="3236" y="881"/>
              <a:ext cx="623" cy="581"/>
              <a:chOff x="1871" y="1824"/>
              <a:chExt cx="2007" cy="1807"/>
            </a:xfrm>
          </p:grpSpPr>
          <p:sp>
            <p:nvSpPr>
              <p:cNvPr id="17456" name="AutoShape 30" descr="Bouquet"/>
              <p:cNvSpPr>
                <a:spLocks noChangeArrowheads="1"/>
              </p:cNvSpPr>
              <p:nvPr>
                <p:custDataLst>
                  <p:tags r:id="rId45"/>
                </p:custDataLst>
              </p:nvPr>
            </p:nvSpPr>
            <p:spPr bwMode="gray">
              <a:xfrm rot="16200000" flipH="1">
                <a:off x="1818" y="2512"/>
                <a:ext cx="311" cy="206"/>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57" name="AutoShape 31" descr="Bouquet"/>
              <p:cNvSpPr>
                <a:spLocks noChangeArrowheads="1"/>
              </p:cNvSpPr>
              <p:nvPr>
                <p:custDataLst>
                  <p:tags r:id="rId46"/>
                </p:custDataLst>
              </p:nvPr>
            </p:nvSpPr>
            <p:spPr bwMode="gray">
              <a:xfrm rot="5400000" flipH="1">
                <a:off x="3621" y="2498"/>
                <a:ext cx="311" cy="203"/>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58" name="AutoShape 32" descr="Bouquet"/>
              <p:cNvSpPr>
                <a:spLocks noChangeArrowheads="1"/>
              </p:cNvSpPr>
              <p:nvPr>
                <p:custDataLst>
                  <p:tags r:id="rId47"/>
                </p:custDataLst>
              </p:nvPr>
            </p:nvSpPr>
            <p:spPr bwMode="gray">
              <a:xfrm rot="10800000" flipH="1">
                <a:off x="2718" y="3429"/>
                <a:ext cx="303" cy="202"/>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59" name="Oval 33" descr="Bouquet"/>
              <p:cNvSpPr>
                <a:spLocks noChangeArrowheads="1"/>
              </p:cNvSpPr>
              <p:nvPr>
                <p:custDataLst>
                  <p:tags r:id="rId48"/>
                </p:custDataLst>
              </p:nvPr>
            </p:nvSpPr>
            <p:spPr bwMode="gray">
              <a:xfrm>
                <a:off x="2078" y="1824"/>
                <a:ext cx="1615" cy="1615"/>
              </a:xfrm>
              <a:prstGeom prst="ellipse">
                <a:avLst/>
              </a:prstGeom>
              <a:blipFill dpi="0" rotWithShape="1">
                <a:blip r:embed="rId60"/>
                <a:srcRect/>
                <a:tile tx="0" ty="0" sx="100000" sy="100000" flip="none" algn="tl"/>
              </a:blip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60" name="Oval 34" descr="Bouquet">
                <a:hlinkClick r:id="rId63" action="ppaction://hlinkpres?slideindex=1&amp;slidetitle="/>
              </p:cNvPr>
              <p:cNvSpPr>
                <a:spLocks noChangeArrowheads="1"/>
              </p:cNvSpPr>
              <p:nvPr>
                <p:custDataLst>
                  <p:tags r:id="rId49"/>
                </p:custDataLst>
              </p:nvPr>
            </p:nvSpPr>
            <p:spPr bwMode="gray">
              <a:xfrm>
                <a:off x="2170" y="1915"/>
                <a:ext cx="1430" cy="1430"/>
              </a:xfrm>
              <a:prstGeom prst="ellipse">
                <a:avLst/>
              </a:prstGeom>
              <a:blipFill dpi="0" rotWithShape="1">
                <a:blip r:embed="rId60"/>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61" name="Oval 35" descr="Bouquet"/>
              <p:cNvSpPr>
                <a:spLocks noChangeArrowheads="1"/>
              </p:cNvSpPr>
              <p:nvPr>
                <p:custDataLst>
                  <p:tags r:id="rId50"/>
                </p:custDataLst>
              </p:nvPr>
            </p:nvSpPr>
            <p:spPr bwMode="gray">
              <a:xfrm>
                <a:off x="2241" y="2914"/>
                <a:ext cx="1317" cy="220"/>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62" name="Oval 36" descr="Bouquet"/>
              <p:cNvSpPr>
                <a:spLocks noChangeArrowheads="1"/>
              </p:cNvSpPr>
              <p:nvPr>
                <p:custDataLst>
                  <p:tags r:id="rId51"/>
                </p:custDataLst>
              </p:nvPr>
            </p:nvSpPr>
            <p:spPr bwMode="gray">
              <a:xfrm>
                <a:off x="2241" y="2914"/>
                <a:ext cx="1317" cy="220"/>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63" name="Oval 37" descr="Bouquet"/>
              <p:cNvSpPr>
                <a:spLocks noChangeArrowheads="1"/>
              </p:cNvSpPr>
              <p:nvPr>
                <p:custDataLst>
                  <p:tags r:id="rId52"/>
                </p:custDataLst>
              </p:nvPr>
            </p:nvSpPr>
            <p:spPr bwMode="gray">
              <a:xfrm>
                <a:off x="2229" y="2066"/>
                <a:ext cx="1317" cy="1102"/>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sp>
            <p:nvSpPr>
              <p:cNvPr id="17464" name="Oval 38" descr="Bouquet"/>
              <p:cNvSpPr>
                <a:spLocks noChangeArrowheads="1"/>
              </p:cNvSpPr>
              <p:nvPr>
                <p:custDataLst>
                  <p:tags r:id="rId53"/>
                </p:custDataLst>
              </p:nvPr>
            </p:nvSpPr>
            <p:spPr bwMode="gray">
              <a:xfrm>
                <a:off x="2232" y="2082"/>
                <a:ext cx="1317" cy="1100"/>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55" name="WordArt 39">
              <a:hlinkClick r:id="rId63" action="ppaction://hlinkpres?slideindex=1&amp;slidetitle="/>
            </p:cNvPr>
            <p:cNvSpPr>
              <a:spLocks noChangeArrowheads="1" noChangeShapeType="1" noTextEdit="1"/>
            </p:cNvSpPr>
            <p:nvPr>
              <p:custDataLst>
                <p:tags r:id="rId44"/>
              </p:custDataLst>
            </p:nvPr>
          </p:nvSpPr>
          <p:spPr bwMode="auto">
            <a:xfrm>
              <a:off x="3465" y="1036"/>
              <a:ext cx="171"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A</a:t>
              </a:r>
            </a:p>
          </p:txBody>
        </p:sp>
      </p:grpSp>
      <p:grpSp>
        <p:nvGrpSpPr>
          <p:cNvPr id="11" name="Group 40"/>
          <p:cNvGrpSpPr>
            <a:grpSpLocks/>
          </p:cNvGrpSpPr>
          <p:nvPr>
            <p:custDataLst>
              <p:tags r:id="rId6"/>
            </p:custDataLst>
          </p:nvPr>
        </p:nvGrpSpPr>
        <p:grpSpPr bwMode="auto">
          <a:xfrm rot="5400000">
            <a:off x="1930402" y="4060829"/>
            <a:ext cx="1173163" cy="144463"/>
            <a:chOff x="0" y="1896"/>
            <a:chExt cx="5760" cy="120"/>
          </a:xfrm>
        </p:grpSpPr>
        <p:sp>
          <p:nvSpPr>
            <p:cNvPr id="17452" name="Rectangle 41"/>
            <p:cNvSpPr>
              <a:spLocks noChangeArrowheads="1"/>
            </p:cNvSpPr>
            <p:nvPr>
              <p:custDataLst>
                <p:tags r:id="rId42"/>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17453" name="Rectangle 42"/>
            <p:cNvSpPr>
              <a:spLocks noChangeArrowheads="1"/>
            </p:cNvSpPr>
            <p:nvPr>
              <p:custDataLst>
                <p:tags r:id="rId43"/>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12" name="Group 44"/>
          <p:cNvGrpSpPr>
            <a:grpSpLocks/>
          </p:cNvGrpSpPr>
          <p:nvPr>
            <p:custDataLst>
              <p:tags r:id="rId7"/>
            </p:custDataLst>
          </p:nvPr>
        </p:nvGrpSpPr>
        <p:grpSpPr bwMode="auto">
          <a:xfrm>
            <a:off x="2006601" y="2981329"/>
            <a:ext cx="908050" cy="989013"/>
            <a:chOff x="3260" y="1700"/>
            <a:chExt cx="581" cy="623"/>
          </a:xfrm>
        </p:grpSpPr>
        <p:grpSp>
          <p:nvGrpSpPr>
            <p:cNvPr id="17441" name="Group 45"/>
            <p:cNvGrpSpPr>
              <a:grpSpLocks/>
            </p:cNvGrpSpPr>
            <p:nvPr/>
          </p:nvGrpSpPr>
          <p:grpSpPr bwMode="auto">
            <a:xfrm rot="5400000">
              <a:off x="3239" y="1721"/>
              <a:ext cx="623" cy="581"/>
              <a:chOff x="1871" y="1824"/>
              <a:chExt cx="2007" cy="1807"/>
            </a:xfrm>
          </p:grpSpPr>
          <p:sp>
            <p:nvSpPr>
              <p:cNvPr id="17443" name="AutoShape 46" descr="Bouquet"/>
              <p:cNvSpPr>
                <a:spLocks noChangeArrowheads="1"/>
              </p:cNvSpPr>
              <p:nvPr>
                <p:custDataLst>
                  <p:tags r:id="rId33"/>
                </p:custDataLst>
              </p:nvPr>
            </p:nvSpPr>
            <p:spPr bwMode="gray">
              <a:xfrm rot="16200000" flipH="1">
                <a:off x="1818" y="2512"/>
                <a:ext cx="311" cy="206"/>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44" name="AutoShape 47" descr="Bouquet"/>
              <p:cNvSpPr>
                <a:spLocks noChangeArrowheads="1"/>
              </p:cNvSpPr>
              <p:nvPr>
                <p:custDataLst>
                  <p:tags r:id="rId34"/>
                </p:custDataLst>
              </p:nvPr>
            </p:nvSpPr>
            <p:spPr bwMode="gray">
              <a:xfrm rot="5400000" flipH="1">
                <a:off x="3621" y="2498"/>
                <a:ext cx="311" cy="203"/>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45" name="AutoShape 48" descr="Bouquet"/>
              <p:cNvSpPr>
                <a:spLocks noChangeArrowheads="1"/>
              </p:cNvSpPr>
              <p:nvPr>
                <p:custDataLst>
                  <p:tags r:id="rId35"/>
                </p:custDataLst>
              </p:nvPr>
            </p:nvSpPr>
            <p:spPr bwMode="gray">
              <a:xfrm rot="10800000" flipH="1">
                <a:off x="2718" y="3429"/>
                <a:ext cx="303" cy="202"/>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46" name="Oval 49" descr="Bouquet"/>
              <p:cNvSpPr>
                <a:spLocks noChangeArrowheads="1"/>
              </p:cNvSpPr>
              <p:nvPr>
                <p:custDataLst>
                  <p:tags r:id="rId36"/>
                </p:custDataLst>
              </p:nvPr>
            </p:nvSpPr>
            <p:spPr bwMode="gray">
              <a:xfrm>
                <a:off x="2078" y="1824"/>
                <a:ext cx="1615" cy="1615"/>
              </a:xfrm>
              <a:prstGeom prst="ellipse">
                <a:avLst/>
              </a:prstGeom>
              <a:blipFill dpi="0" rotWithShape="1">
                <a:blip r:embed="rId60"/>
                <a:srcRect/>
                <a:tile tx="0" ty="0" sx="100000" sy="100000" flip="none" algn="tl"/>
              </a:blip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47" name="Oval 50" descr="Bouquet"/>
              <p:cNvSpPr>
                <a:spLocks noChangeArrowheads="1"/>
              </p:cNvSpPr>
              <p:nvPr>
                <p:custDataLst>
                  <p:tags r:id="rId37"/>
                </p:custDataLst>
              </p:nvPr>
            </p:nvSpPr>
            <p:spPr bwMode="gray">
              <a:xfrm>
                <a:off x="2170" y="1915"/>
                <a:ext cx="1430" cy="1430"/>
              </a:xfrm>
              <a:prstGeom prst="ellipse">
                <a:avLst/>
              </a:prstGeom>
              <a:blipFill dpi="0" rotWithShape="1">
                <a:blip r:embed="rId60"/>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48" name="Oval 51" descr="Bouquet"/>
              <p:cNvSpPr>
                <a:spLocks noChangeArrowheads="1"/>
              </p:cNvSpPr>
              <p:nvPr>
                <p:custDataLst>
                  <p:tags r:id="rId38"/>
                </p:custDataLst>
              </p:nvPr>
            </p:nvSpPr>
            <p:spPr bwMode="gray">
              <a:xfrm>
                <a:off x="2235" y="2888"/>
                <a:ext cx="1317" cy="259"/>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49" name="Oval 52" descr="Bouquet">
                <a:hlinkClick r:id="rId64" action="ppaction://hlinkpres?slideindex=1&amp;slidetitle="/>
              </p:cNvPr>
              <p:cNvSpPr>
                <a:spLocks noChangeArrowheads="1"/>
              </p:cNvSpPr>
              <p:nvPr>
                <p:custDataLst>
                  <p:tags r:id="rId39"/>
                </p:custDataLst>
              </p:nvPr>
            </p:nvSpPr>
            <p:spPr bwMode="gray">
              <a:xfrm>
                <a:off x="2235" y="2888"/>
                <a:ext cx="1317" cy="259"/>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50" name="Oval 53" descr="Bouquet"/>
              <p:cNvSpPr>
                <a:spLocks noChangeArrowheads="1"/>
              </p:cNvSpPr>
              <p:nvPr>
                <p:custDataLst>
                  <p:tags r:id="rId40"/>
                </p:custDataLst>
              </p:nvPr>
            </p:nvSpPr>
            <p:spPr bwMode="gray">
              <a:xfrm>
                <a:off x="2229" y="2067"/>
                <a:ext cx="1317" cy="1100"/>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sp>
            <p:nvSpPr>
              <p:cNvPr id="17451" name="Oval 54" descr="Bouquet"/>
              <p:cNvSpPr>
                <a:spLocks noChangeArrowheads="1"/>
              </p:cNvSpPr>
              <p:nvPr>
                <p:custDataLst>
                  <p:tags r:id="rId41"/>
                </p:custDataLst>
              </p:nvPr>
            </p:nvSpPr>
            <p:spPr bwMode="gray">
              <a:xfrm>
                <a:off x="2232" y="2083"/>
                <a:ext cx="1317" cy="1099"/>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42" name="WordArt 55">
              <a:hlinkClick r:id="rId64" action="ppaction://hlinkpres?slideindex=1&amp;slidetitle="/>
            </p:cNvPr>
            <p:cNvSpPr>
              <a:spLocks noChangeArrowheads="1" noChangeShapeType="1" noTextEdit="1"/>
            </p:cNvSpPr>
            <p:nvPr>
              <p:custDataLst>
                <p:tags r:id="rId32"/>
              </p:custDataLst>
            </p:nvPr>
          </p:nvSpPr>
          <p:spPr bwMode="auto">
            <a:xfrm>
              <a:off x="3470" y="1852"/>
              <a:ext cx="206"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B</a:t>
              </a:r>
            </a:p>
          </p:txBody>
        </p:sp>
      </p:grpSp>
      <p:grpSp>
        <p:nvGrpSpPr>
          <p:cNvPr id="14" name="Group 57"/>
          <p:cNvGrpSpPr>
            <a:grpSpLocks/>
          </p:cNvGrpSpPr>
          <p:nvPr>
            <p:custDataLst>
              <p:tags r:id="rId8"/>
            </p:custDataLst>
          </p:nvPr>
        </p:nvGrpSpPr>
        <p:grpSpPr bwMode="auto">
          <a:xfrm>
            <a:off x="2003425" y="4340229"/>
            <a:ext cx="922338" cy="989013"/>
            <a:chOff x="3247" y="2515"/>
            <a:chExt cx="581" cy="623"/>
          </a:xfrm>
        </p:grpSpPr>
        <p:grpSp>
          <p:nvGrpSpPr>
            <p:cNvPr id="17430" name="Group 58"/>
            <p:cNvGrpSpPr>
              <a:grpSpLocks/>
            </p:cNvGrpSpPr>
            <p:nvPr/>
          </p:nvGrpSpPr>
          <p:grpSpPr bwMode="auto">
            <a:xfrm rot="5400000">
              <a:off x="3226" y="2536"/>
              <a:ext cx="623" cy="581"/>
              <a:chOff x="1871" y="1824"/>
              <a:chExt cx="2007" cy="1807"/>
            </a:xfrm>
          </p:grpSpPr>
          <p:sp>
            <p:nvSpPr>
              <p:cNvPr id="17432" name="AutoShape 59"/>
              <p:cNvSpPr>
                <a:spLocks noChangeArrowheads="1"/>
              </p:cNvSpPr>
              <p:nvPr>
                <p:custDataLst>
                  <p:tags r:id="rId23"/>
                </p:custDataLst>
              </p:nvPr>
            </p:nvSpPr>
            <p:spPr bwMode="gray">
              <a:xfrm rot="16200000" flipH="1">
                <a:off x="1818" y="2512"/>
                <a:ext cx="311" cy="206"/>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33" name="AutoShape 60"/>
              <p:cNvSpPr>
                <a:spLocks noChangeArrowheads="1"/>
              </p:cNvSpPr>
              <p:nvPr>
                <p:custDataLst>
                  <p:tags r:id="rId24"/>
                </p:custDataLst>
              </p:nvPr>
            </p:nvSpPr>
            <p:spPr bwMode="gray">
              <a:xfrm rot="5400000" flipH="1">
                <a:off x="3621" y="2498"/>
                <a:ext cx="311" cy="203"/>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34" name="AutoShape 61"/>
              <p:cNvSpPr>
                <a:spLocks noChangeArrowheads="1"/>
              </p:cNvSpPr>
              <p:nvPr>
                <p:custDataLst>
                  <p:tags r:id="rId25"/>
                </p:custDataLst>
              </p:nvPr>
            </p:nvSpPr>
            <p:spPr bwMode="gray">
              <a:xfrm rot="10800000" flipH="1">
                <a:off x="2718" y="3429"/>
                <a:ext cx="303" cy="202"/>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35" name="Oval 62"/>
              <p:cNvSpPr>
                <a:spLocks noChangeArrowheads="1"/>
              </p:cNvSpPr>
              <p:nvPr>
                <p:custDataLst>
                  <p:tags r:id="rId26"/>
                </p:custDataLst>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36" name="Oval 63" descr="Bouquet"/>
              <p:cNvSpPr>
                <a:spLocks noChangeArrowheads="1"/>
              </p:cNvSpPr>
              <p:nvPr>
                <p:custDataLst>
                  <p:tags r:id="rId27"/>
                </p:custDataLst>
              </p:nvPr>
            </p:nvSpPr>
            <p:spPr bwMode="gray">
              <a:xfrm>
                <a:off x="2170" y="1915"/>
                <a:ext cx="1430" cy="1430"/>
              </a:xfrm>
              <a:prstGeom prst="ellipse">
                <a:avLst/>
              </a:prstGeom>
              <a:blipFill dpi="0" rotWithShape="1">
                <a:blip r:embed="rId60"/>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6208" name="Oval 64"/>
              <p:cNvSpPr>
                <a:spLocks noChangeArrowheads="1"/>
              </p:cNvSpPr>
              <p:nvPr>
                <p:custDataLst>
                  <p:tags r:id="rId28"/>
                </p:custDataLst>
              </p:nvPr>
            </p:nvSpPr>
            <p:spPr bwMode="gray">
              <a:xfrm>
                <a:off x="2235" y="2872"/>
                <a:ext cx="1317" cy="255"/>
              </a:xfrm>
              <a:prstGeom prst="ellipse">
                <a:avLst/>
              </a:prstGeom>
              <a:gradFill rotWithShape="1">
                <a:gsLst>
                  <a:gs pos="0">
                    <a:srgbClr val="FFFFFF"/>
                  </a:gs>
                  <a:gs pos="50000">
                    <a:schemeClr val="hlink"/>
                  </a:gs>
                  <a:gs pos="100000">
                    <a:srgbClr val="FFFFFF"/>
                  </a:gs>
                </a:gsLst>
                <a:lin ang="2700000" scaled="1"/>
              </a:gradFill>
              <a:ln w="38100" algn="ctr">
                <a:solidFill>
                  <a:srgbClr val="009900"/>
                </a:solidFill>
                <a:round/>
                <a:headEnd/>
                <a:tailEnd/>
              </a:ln>
            </p:spPr>
            <p:txBody>
              <a:bodyPr rot="10800000" vert="eaVert" wrap="none" anchor="ctr">
                <a:spAutoFit/>
              </a:bodyPr>
              <a:lstStyle/>
              <a:p>
                <a:pPr>
                  <a:defRPr/>
                </a:pPr>
                <a:endParaRPr lang="en-US">
                  <a:solidFill>
                    <a:prstClr val="black"/>
                  </a:solidFill>
                </a:endParaRPr>
              </a:p>
            </p:txBody>
          </p:sp>
          <p:sp>
            <p:nvSpPr>
              <p:cNvPr id="17438" name="Oval 65">
                <a:hlinkClick r:id="rId65" action="ppaction://hlinkpres?slideindex=1&amp;slidetitle="/>
              </p:cNvPr>
              <p:cNvSpPr>
                <a:spLocks noChangeArrowheads="1"/>
              </p:cNvSpPr>
              <p:nvPr>
                <p:custDataLst>
                  <p:tags r:id="rId29"/>
                </p:custDataLst>
              </p:nvPr>
            </p:nvSpPr>
            <p:spPr bwMode="gray">
              <a:xfrm>
                <a:off x="2235" y="2888"/>
                <a:ext cx="1317" cy="255"/>
              </a:xfrm>
              <a:prstGeom prst="ellipse">
                <a:avLst/>
              </a:prstGeom>
              <a:gradFill rotWithShape="1">
                <a:gsLst>
                  <a:gs pos="0">
                    <a:srgbClr val="000000"/>
                  </a:gs>
                  <a:gs pos="100000">
                    <a:srgbClr val="FFCC00"/>
                  </a:gs>
                </a:gsLst>
                <a:lin ang="2700000" scaled="1"/>
              </a:grad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6210" name="Oval 66"/>
              <p:cNvSpPr>
                <a:spLocks noChangeArrowheads="1"/>
              </p:cNvSpPr>
              <p:nvPr>
                <p:custDataLst>
                  <p:tags r:id="rId30"/>
                </p:custDataLst>
              </p:nvPr>
            </p:nvSpPr>
            <p:spPr bwMode="gray">
              <a:xfrm>
                <a:off x="2229" y="2051"/>
                <a:ext cx="1317" cy="1101"/>
              </a:xfrm>
              <a:prstGeom prst="ellipse">
                <a:avLst/>
              </a:prstGeom>
              <a:gradFill rotWithShape="1">
                <a:gsLst>
                  <a:gs pos="0">
                    <a:srgbClr val="7A7400"/>
                  </a:gs>
                  <a:gs pos="50000">
                    <a:schemeClr val="hlink"/>
                  </a:gs>
                  <a:gs pos="100000">
                    <a:srgbClr val="7A7400"/>
                  </a:gs>
                </a:gsLst>
                <a:lin ang="18900000" scaled="1"/>
              </a:gradFill>
              <a:ln w="38100" algn="ctr">
                <a:solidFill>
                  <a:srgbClr val="009900"/>
                </a:solidFill>
                <a:round/>
                <a:headEnd/>
                <a:tailEnd/>
              </a:ln>
            </p:spPr>
            <p:txBody>
              <a:bodyPr rot="10800000" vert="eaVert" anchor="ctr">
                <a:spAutoFit/>
              </a:bodyPr>
              <a:lstStyle/>
              <a:p>
                <a:pPr>
                  <a:defRPr/>
                </a:pPr>
                <a:endParaRPr lang="en-US">
                  <a:solidFill>
                    <a:prstClr val="black"/>
                  </a:solidFill>
                </a:endParaRPr>
              </a:p>
            </p:txBody>
          </p:sp>
          <p:sp>
            <p:nvSpPr>
              <p:cNvPr id="17440" name="Oval 67" descr="Bouquet"/>
              <p:cNvSpPr>
                <a:spLocks noChangeArrowheads="1"/>
              </p:cNvSpPr>
              <p:nvPr>
                <p:custDataLst>
                  <p:tags r:id="rId31"/>
                </p:custDataLst>
              </p:nvPr>
            </p:nvSpPr>
            <p:spPr bwMode="gray">
              <a:xfrm>
                <a:off x="2232" y="2082"/>
                <a:ext cx="1317" cy="1101"/>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31" name="WordArt 68">
              <a:hlinkClick r:id="rId66" action="ppaction://hlinkpres?slideindex=1&amp;slidetitle="/>
            </p:cNvPr>
            <p:cNvSpPr>
              <a:spLocks noChangeArrowheads="1" noChangeShapeType="1" noTextEdit="1"/>
            </p:cNvSpPr>
            <p:nvPr>
              <p:custDataLst>
                <p:tags r:id="rId22"/>
              </p:custDataLst>
            </p:nvPr>
          </p:nvSpPr>
          <p:spPr bwMode="auto">
            <a:xfrm>
              <a:off x="3460" y="2679"/>
              <a:ext cx="206"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C</a:t>
              </a:r>
            </a:p>
          </p:txBody>
        </p:sp>
      </p:grpSp>
      <p:grpSp>
        <p:nvGrpSpPr>
          <p:cNvPr id="3" name="Group 2"/>
          <p:cNvGrpSpPr/>
          <p:nvPr/>
        </p:nvGrpSpPr>
        <p:grpSpPr>
          <a:xfrm>
            <a:off x="1296545" y="161413"/>
            <a:ext cx="7772400" cy="958850"/>
            <a:chOff x="1296545" y="161413"/>
            <a:chExt cx="7772400" cy="958850"/>
          </a:xfrm>
        </p:grpSpPr>
        <p:sp>
          <p:nvSpPr>
            <p:cNvPr id="17422" name="AutoShape 23" descr="White marble"/>
            <p:cNvSpPr>
              <a:spLocks noChangeArrowheads="1"/>
            </p:cNvSpPr>
            <p:nvPr>
              <p:custDataLst>
                <p:tags r:id="rId20"/>
              </p:custDataLst>
            </p:nvPr>
          </p:nvSpPr>
          <p:spPr bwMode="gray">
            <a:xfrm>
              <a:off x="1296545" y="161413"/>
              <a:ext cx="7772400" cy="958850"/>
            </a:xfrm>
            <a:prstGeom prst="roundRect">
              <a:avLst>
                <a:gd name="adj" fmla="val 50000"/>
              </a:avLst>
            </a:prstGeom>
            <a:blipFill dpi="0" rotWithShape="1">
              <a:blip r:embed="rId67"/>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prstClr val="white"/>
                </a:solidFill>
                <a:latin typeface="Arial" charset="0"/>
              </a:endParaRPr>
            </a:p>
          </p:txBody>
        </p:sp>
        <p:sp>
          <p:nvSpPr>
            <p:cNvPr id="17423" name="Text Box 26" descr="White marble"/>
            <p:cNvSpPr txBox="1">
              <a:spLocks noChangeArrowheads="1"/>
            </p:cNvSpPr>
            <p:nvPr>
              <p:custDataLst>
                <p:tags r:id="rId21"/>
              </p:custDataLst>
            </p:nvPr>
          </p:nvSpPr>
          <p:spPr bwMode="gray">
            <a:xfrm>
              <a:off x="1509243" y="382965"/>
              <a:ext cx="54570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2400" b="1">
                  <a:latin typeface="Times New Roman" pitchFamily="18" charset="0"/>
                  <a:cs typeface="Times New Roman" pitchFamily="18" charset="0"/>
                </a:rPr>
                <a:t>CÂU 1: TRANG SIÊU VĂN BẢN LÀ: </a:t>
              </a:r>
            </a:p>
          </p:txBody>
        </p:sp>
      </p:grpSp>
      <p:grpSp>
        <p:nvGrpSpPr>
          <p:cNvPr id="4" name="Group 3"/>
          <p:cNvGrpSpPr/>
          <p:nvPr/>
        </p:nvGrpSpPr>
        <p:grpSpPr>
          <a:xfrm>
            <a:off x="1115616" y="5661248"/>
            <a:ext cx="8028384" cy="1048812"/>
            <a:chOff x="1115616" y="5661248"/>
            <a:chExt cx="8028384" cy="1048812"/>
          </a:xfrm>
        </p:grpSpPr>
        <p:sp>
          <p:nvSpPr>
            <p:cNvPr id="77" name="AutoShape 23" descr="White marble"/>
            <p:cNvSpPr>
              <a:spLocks noChangeArrowheads="1"/>
            </p:cNvSpPr>
            <p:nvPr>
              <p:custDataLst>
                <p:tags r:id="rId18"/>
              </p:custDataLst>
            </p:nvPr>
          </p:nvSpPr>
          <p:spPr bwMode="gray">
            <a:xfrm>
              <a:off x="1115616" y="5661248"/>
              <a:ext cx="8028384" cy="1048812"/>
            </a:xfrm>
            <a:prstGeom prst="roundRect">
              <a:avLst>
                <a:gd name="adj" fmla="val 50000"/>
              </a:avLst>
            </a:prstGeom>
            <a:blipFill dpi="0" rotWithShape="1">
              <a:blip r:embed="rId68"/>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prstClr val="white"/>
                </a:solidFill>
                <a:latin typeface="Arial" charset="0"/>
              </a:endParaRPr>
            </a:p>
          </p:txBody>
        </p:sp>
        <p:sp>
          <p:nvSpPr>
            <p:cNvPr id="78" name="Text Box 26" descr="White marble"/>
            <p:cNvSpPr txBox="1">
              <a:spLocks noChangeArrowheads="1"/>
            </p:cNvSpPr>
            <p:nvPr>
              <p:custDataLst>
                <p:tags r:id="rId19"/>
              </p:custDataLst>
            </p:nvPr>
          </p:nvSpPr>
          <p:spPr bwMode="gray">
            <a:xfrm>
              <a:off x="1295400" y="5842239"/>
              <a:ext cx="75199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2400" b="1">
                  <a:latin typeface="Times New Roman" pitchFamily="18" charset="0"/>
                  <a:cs typeface="Times New Roman" pitchFamily="18" charset="0"/>
                </a:rPr>
                <a:t>CÂU 2: HÃY NÊU ĐỊA CHỈ MỘT SỐ WEBSITE CÓ NỘI DUNG PHỤC VỤ VIỆC HỌC TẬP  </a:t>
              </a:r>
            </a:p>
          </p:txBody>
        </p:sp>
      </p:grpSp>
      <p:sp>
        <p:nvSpPr>
          <p:cNvPr id="79" name="Rounded Rectangle 78"/>
          <p:cNvSpPr/>
          <p:nvPr/>
        </p:nvSpPr>
        <p:spPr>
          <a:xfrm>
            <a:off x="2" y="-22814"/>
            <a:ext cx="1341513" cy="1381158"/>
          </a:xfrm>
          <a:prstGeom prst="roundRect">
            <a:avLst>
              <a:gd name="adj" fmla="val 49847"/>
            </a:avLst>
          </a:prstGeom>
          <a:blipFill>
            <a:blip r:embed="rId69"/>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solidFill>
                  <a:srgbClr val="FF0000"/>
                </a:solidFill>
                <a:latin typeface="Times New Roman" pitchFamily="18" charset="0"/>
                <a:cs typeface="Times New Roman" pitchFamily="18" charset="0"/>
              </a:rPr>
              <a:t>THẢO LUẬN NHÓM</a:t>
            </a:r>
            <a:endParaRPr lang="vi-VN" b="1">
              <a:solidFill>
                <a:srgbClr val="FF0000"/>
              </a:solidFill>
              <a:latin typeface="Times New Roman" pitchFamily="18" charset="0"/>
              <a:cs typeface="Times New Roman" pitchFamily="18" charset="0"/>
            </a:endParaRPr>
          </a:p>
        </p:txBody>
      </p:sp>
      <p:grpSp>
        <p:nvGrpSpPr>
          <p:cNvPr id="84" name="Group 24"/>
          <p:cNvGrpSpPr>
            <a:grpSpLocks/>
          </p:cNvGrpSpPr>
          <p:nvPr>
            <p:custDataLst>
              <p:tags r:id="rId9"/>
            </p:custDataLst>
          </p:nvPr>
        </p:nvGrpSpPr>
        <p:grpSpPr bwMode="auto">
          <a:xfrm rot="5400000">
            <a:off x="2201009" y="1373306"/>
            <a:ext cx="564500" cy="129926"/>
            <a:chOff x="0" y="1896"/>
            <a:chExt cx="5760" cy="120"/>
          </a:xfrm>
        </p:grpSpPr>
        <p:sp>
          <p:nvSpPr>
            <p:cNvPr id="85" name="Rectangle 25"/>
            <p:cNvSpPr>
              <a:spLocks noChangeArrowheads="1"/>
            </p:cNvSpPr>
            <p:nvPr>
              <p:custDataLst>
                <p:tags r:id="rId16"/>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86" name="Rectangle 26"/>
            <p:cNvSpPr>
              <a:spLocks noChangeArrowheads="1"/>
            </p:cNvSpPr>
            <p:nvPr>
              <p:custDataLst>
                <p:tags r:id="rId17"/>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87" name="Group 24"/>
          <p:cNvGrpSpPr>
            <a:grpSpLocks/>
          </p:cNvGrpSpPr>
          <p:nvPr>
            <p:custDataLst>
              <p:tags r:id="rId10"/>
            </p:custDataLst>
          </p:nvPr>
        </p:nvGrpSpPr>
        <p:grpSpPr bwMode="auto">
          <a:xfrm rot="5400000">
            <a:off x="-1836669" y="3680913"/>
            <a:ext cx="4818485" cy="191003"/>
            <a:chOff x="0" y="1896"/>
            <a:chExt cx="5760" cy="120"/>
          </a:xfrm>
        </p:grpSpPr>
        <p:sp>
          <p:nvSpPr>
            <p:cNvPr id="88" name="Rectangle 25"/>
            <p:cNvSpPr>
              <a:spLocks noChangeArrowheads="1"/>
            </p:cNvSpPr>
            <p:nvPr>
              <p:custDataLst>
                <p:tags r:id="rId14"/>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89" name="Rectangle 26"/>
            <p:cNvSpPr>
              <a:spLocks noChangeArrowheads="1"/>
            </p:cNvSpPr>
            <p:nvPr>
              <p:custDataLst>
                <p:tags r:id="rId15"/>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90" name="Group 7"/>
          <p:cNvGrpSpPr>
            <a:grpSpLocks/>
          </p:cNvGrpSpPr>
          <p:nvPr/>
        </p:nvGrpSpPr>
        <p:grpSpPr bwMode="auto">
          <a:xfrm>
            <a:off x="477070" y="6156136"/>
            <a:ext cx="638546" cy="205565"/>
            <a:chOff x="0" y="1896"/>
            <a:chExt cx="5760" cy="120"/>
          </a:xfrm>
        </p:grpSpPr>
        <p:sp>
          <p:nvSpPr>
            <p:cNvPr id="91" name="Rectangle 8"/>
            <p:cNvSpPr>
              <a:spLocks noChangeArrowheads="1"/>
            </p:cNvSpPr>
            <p:nvPr>
              <p:custDataLst>
                <p:tags r:id="rId12"/>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tLang="en-US">
                <a:latin typeface="Times New Roman" pitchFamily="18" charset="0"/>
              </a:endParaRPr>
            </a:p>
          </p:txBody>
        </p:sp>
        <p:sp>
          <p:nvSpPr>
            <p:cNvPr id="92" name="Rectangle 9"/>
            <p:cNvSpPr>
              <a:spLocks noChangeArrowheads="1"/>
            </p:cNvSpPr>
            <p:nvPr>
              <p:custDataLst>
                <p:tags r:id="rId13"/>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tLang="en-US">
                <a:latin typeface="Times New Roman" pitchFamily="18" charset="0"/>
              </a:endParaRPr>
            </a:p>
          </p:txBody>
        </p:sp>
      </p:grpSp>
      <p:sp>
        <p:nvSpPr>
          <p:cNvPr id="93" name="AutoShape 43" descr="Bouquet">
            <a:hlinkClick r:id="rId62" action="ppaction://hlinksldjump"/>
          </p:cNvPr>
          <p:cNvSpPr>
            <a:spLocks noChangeArrowheads="1"/>
          </p:cNvSpPr>
          <p:nvPr>
            <p:custDataLst>
              <p:tags r:id="rId11"/>
            </p:custDataLst>
          </p:nvPr>
        </p:nvSpPr>
        <p:spPr bwMode="gray">
          <a:xfrm>
            <a:off x="2815785" y="3109574"/>
            <a:ext cx="6253162" cy="838200"/>
          </a:xfrm>
          <a:prstGeom prst="roundRect">
            <a:avLst>
              <a:gd name="adj" fmla="val 50000"/>
            </a:avLst>
          </a:prstGeom>
          <a:blipFill>
            <a:blip r:embed="rId70"/>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000" b="1">
                <a:solidFill>
                  <a:srgbClr val="FF0000"/>
                </a:solidFill>
                <a:latin typeface="Arial" charset="0"/>
              </a:rPr>
              <a:t>Trang văn bản đặc biệt tích hợp nhiều dạng dữ </a:t>
            </a:r>
          </a:p>
          <a:p>
            <a:r>
              <a:rPr lang="en-US" sz="2000" b="1">
                <a:solidFill>
                  <a:srgbClr val="FF0000"/>
                </a:solidFill>
                <a:latin typeface="Arial" charset="0"/>
              </a:rPr>
              <a:t>liệu khác nhau và chứa các liên kết</a:t>
            </a:r>
            <a:r>
              <a:rPr lang="en-US" sz="2400">
                <a:solidFill>
                  <a:srgbClr val="FF0000"/>
                </a:solidFill>
              </a:rPr>
              <a:t>.   </a:t>
            </a:r>
            <a:endParaRPr lang="vi-VN" sz="2400">
              <a:solidFill>
                <a:srgbClr val="FF0000"/>
              </a:solidFill>
            </a:endParaRPr>
          </a:p>
        </p:txBody>
      </p:sp>
    </p:spTree>
    <p:extLst>
      <p:ext uri="{BB962C8B-B14F-4D97-AF65-F5344CB8AC3E}">
        <p14:creationId xmlns:p14="http://schemas.microsoft.com/office/powerpoint/2010/main" val="423987767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heel(1)">
                                      <p:cBhvr>
                                        <p:cTn id="7" dur="2000"/>
                                        <p:tgtEl>
                                          <p:spTgt spid="79"/>
                                        </p:tgtEl>
                                      </p:cBhvr>
                                    </p:animEffect>
                                  </p:childTnLst>
                                </p:cTn>
                              </p:par>
                              <p:par>
                                <p:cTn id="8" presetID="21"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par>
                          <p:cTn id="11" fill="hold">
                            <p:stCondLst>
                              <p:cond delay="2000"/>
                            </p:stCondLst>
                            <p:childTnLst>
                              <p:par>
                                <p:cTn id="12" presetID="22" presetClass="entr" presetSubtype="8" fill="hold" nodeType="afterEffect">
                                  <p:stCondLst>
                                    <p:cond delay="0"/>
                                  </p:stCondLst>
                                  <p:childTnLst>
                                    <p:set>
                                      <p:cBhvr>
                                        <p:cTn id="13" dur="1" fill="hold">
                                          <p:stCondLst>
                                            <p:cond delay="0"/>
                                          </p:stCondLst>
                                        </p:cTn>
                                        <p:tgtEl>
                                          <p:spTgt spid="84"/>
                                        </p:tgtEl>
                                        <p:attrNameLst>
                                          <p:attrName>style.visibility</p:attrName>
                                        </p:attrNameLst>
                                      </p:cBhvr>
                                      <p:to>
                                        <p:strVal val="visible"/>
                                      </p:to>
                                    </p:set>
                                    <p:animEffect transition="in" filter="wipe(left)">
                                      <p:cBhvr>
                                        <p:cTn id="14" dur="500"/>
                                        <p:tgtEl>
                                          <p:spTgt spid="84"/>
                                        </p:tgtEl>
                                      </p:cBhvr>
                                    </p:animEffect>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par>
                          <p:cTn id="19" fill="hold">
                            <p:stCondLst>
                              <p:cond delay="3000"/>
                            </p:stCondLst>
                            <p:childTnLst>
                              <p:par>
                                <p:cTn id="20" presetID="4" presetClass="entr" presetSubtype="16"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ox(in)">
                                      <p:cBhvr>
                                        <p:cTn id="22" dur="500"/>
                                        <p:tgtEl>
                                          <p:spTgt spid="2"/>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4000"/>
                            </p:stCondLst>
                            <p:childTnLst>
                              <p:par>
                                <p:cTn id="28" presetID="22" presetClass="entr" presetSubtype="1"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up)">
                                      <p:cBhvr>
                                        <p:cTn id="30" dur="500"/>
                                        <p:tgtEl>
                                          <p:spTgt spid="12"/>
                                        </p:tgtEl>
                                      </p:cBhvr>
                                    </p:animEffect>
                                  </p:childTnLst>
                                </p:cTn>
                              </p:par>
                            </p:childTnLst>
                          </p:cTn>
                        </p:par>
                        <p:par>
                          <p:cTn id="31" fill="hold">
                            <p:stCondLst>
                              <p:cond delay="4500"/>
                            </p:stCondLst>
                            <p:childTnLst>
                              <p:par>
                                <p:cTn id="32" presetID="8" presetClass="entr" presetSubtype="16"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diamond(in)">
                                      <p:cBhvr>
                                        <p:cTn id="34" dur="1000"/>
                                        <p:tgtEl>
                                          <p:spTgt spid="6"/>
                                        </p:tgtEl>
                                      </p:cBhvr>
                                    </p:animEffect>
                                  </p:childTnLst>
                                </p:cTn>
                              </p:par>
                            </p:childTnLst>
                          </p:cTn>
                        </p:par>
                        <p:par>
                          <p:cTn id="35" fill="hold">
                            <p:stCondLst>
                              <p:cond delay="5500"/>
                            </p:stCondLst>
                            <p:childTnLst>
                              <p:par>
                                <p:cTn id="36" presetID="22" presetClass="entr" presetSubtype="8"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par>
                          <p:cTn id="39" fill="hold">
                            <p:stCondLst>
                              <p:cond delay="6000"/>
                            </p:stCondLst>
                            <p:childTnLst>
                              <p:par>
                                <p:cTn id="40" presetID="22" presetClass="entr" presetSubtype="1"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cTn>
                              </p:par>
                            </p:childTnLst>
                          </p:cTn>
                        </p:par>
                        <p:par>
                          <p:cTn id="43" fill="hold">
                            <p:stCondLst>
                              <p:cond delay="6500"/>
                            </p:stCondLst>
                            <p:childTnLst>
                              <p:par>
                                <p:cTn id="44" presetID="18" presetClass="entr" presetSubtype="12" fill="hold" grpId="0" nodeType="afterEffect">
                                  <p:stCondLst>
                                    <p:cond delay="0"/>
                                  </p:stCondLst>
                                  <p:childTnLst>
                                    <p:set>
                                      <p:cBhvr>
                                        <p:cTn id="45" dur="1" fill="hold">
                                          <p:stCondLst>
                                            <p:cond delay="0"/>
                                          </p:stCondLst>
                                        </p:cTn>
                                        <p:tgtEl>
                                          <p:spTgt spid="6187"/>
                                        </p:tgtEl>
                                        <p:attrNameLst>
                                          <p:attrName>style.visibility</p:attrName>
                                        </p:attrNameLst>
                                      </p:cBhvr>
                                      <p:to>
                                        <p:strVal val="visible"/>
                                      </p:to>
                                    </p:set>
                                    <p:animEffect transition="in" filter="strips(downLeft)">
                                      <p:cBhvr>
                                        <p:cTn id="46" dur="500"/>
                                        <p:tgtEl>
                                          <p:spTgt spid="6187"/>
                                        </p:tgtEl>
                                      </p:cBhvr>
                                    </p:animEffect>
                                  </p:childTnLst>
                                </p:cTn>
                              </p:par>
                              <p:par>
                                <p:cTn id="47" presetID="22" presetClass="entr" presetSubtype="8" fill="hold" nodeType="with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par>
                                <p:cTn id="50" presetID="22" presetClass="entr" presetSubtype="8" fill="hold" nodeType="withEffect">
                                  <p:stCondLst>
                                    <p:cond delay="0"/>
                                  </p:stCondLst>
                                  <p:childTnLst>
                                    <p:set>
                                      <p:cBhvr>
                                        <p:cTn id="51" dur="1" fill="hold">
                                          <p:stCondLst>
                                            <p:cond delay="0"/>
                                          </p:stCondLst>
                                        </p:cTn>
                                        <p:tgtEl>
                                          <p:spTgt spid="90"/>
                                        </p:tgtEl>
                                        <p:attrNameLst>
                                          <p:attrName>style.visibility</p:attrName>
                                        </p:attrNameLst>
                                      </p:cBhvr>
                                      <p:to>
                                        <p:strVal val="visible"/>
                                      </p:to>
                                    </p:set>
                                    <p:animEffect transition="in" filter="wipe(left)">
                                      <p:cBhvr>
                                        <p:cTn id="52" dur="500"/>
                                        <p:tgtEl>
                                          <p:spTgt spid="90"/>
                                        </p:tgtEl>
                                      </p:cBhvr>
                                    </p:animEffect>
                                  </p:childTnLst>
                                  <p:subTnLst>
                                    <p:audio>
                                      <p:cMediaNode>
                                        <p:cTn display="0" masterRel="sameClick">
                                          <p:stCondLst>
                                            <p:cond evt="begin" delay="0">
                                              <p:tn val="50"/>
                                            </p:cond>
                                          </p:stCondLst>
                                          <p:endCondLst>
                                            <p:cond evt="onStopAudio" delay="0">
                                              <p:tgtEl>
                                                <p:sldTgt/>
                                              </p:tgtEl>
                                            </p:cond>
                                          </p:endCondLst>
                                        </p:cTn>
                                        <p:tgtEl>
                                          <p:sndTgt r:embed="rId58" name="chimes.wav"/>
                                        </p:tgtEl>
                                      </p:cMediaNode>
                                    </p:audio>
                                  </p:subTnLst>
                                </p:cTn>
                              </p:par>
                              <p:par>
                                <p:cTn id="53" presetID="21" presetClass="entr" presetSubtype="1" fill="hold" nodeType="with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heel(1)">
                                      <p:cBhvr>
                                        <p:cTn id="55" dur="2000"/>
                                        <p:tgtEl>
                                          <p:spTgt spid="4"/>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1" fill="hold" grpId="0" nodeType="clickEffect">
                                  <p:stCondLst>
                                    <p:cond delay="0"/>
                                  </p:stCondLst>
                                  <p:childTnLst>
                                    <p:set>
                                      <p:cBhvr>
                                        <p:cTn id="59" dur="1" fill="hold">
                                          <p:stCondLst>
                                            <p:cond delay="0"/>
                                          </p:stCondLst>
                                        </p:cTn>
                                        <p:tgtEl>
                                          <p:spTgt spid="93"/>
                                        </p:tgtEl>
                                        <p:attrNameLst>
                                          <p:attrName>style.visibility</p:attrName>
                                        </p:attrNameLst>
                                      </p:cBhvr>
                                      <p:to>
                                        <p:strVal val="visible"/>
                                      </p:to>
                                    </p:set>
                                    <p:animEffect transition="in" filter="wheel(1)">
                                      <p:cBhvr>
                                        <p:cTn id="60" dur="20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187" grpId="0" animBg="1"/>
      <p:bldP spid="6" grpId="0" animBg="1"/>
      <p:bldP spid="79" grpId="0" animBg="1"/>
      <p:bldP spid="9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6: MẠNG THÔNG TIN TOÀN CẦU</a:t>
            </a:r>
          </a:p>
        </p:txBody>
      </p:sp>
      <p:sp>
        <p:nvSpPr>
          <p:cNvPr id="6" name="AutoShape 23" descr="White marble"/>
          <p:cNvSpPr>
            <a:spLocks noChangeArrowheads="1"/>
          </p:cNvSpPr>
          <p:nvPr>
            <p:custDataLst>
              <p:tags r:id="rId1"/>
            </p:custDataLst>
          </p:nvPr>
        </p:nvSpPr>
        <p:spPr bwMode="gray">
          <a:xfrm>
            <a:off x="251520" y="1268760"/>
            <a:ext cx="8784976" cy="3600400"/>
          </a:xfrm>
          <a:prstGeom prst="roundRect">
            <a:avLst>
              <a:gd name="adj" fmla="val 50000"/>
            </a:avLst>
          </a:prstGeom>
          <a:blipFill dpi="0" rotWithShape="1">
            <a:blip r:embed="rId5"/>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prstClr val="white"/>
              </a:solidFill>
              <a:latin typeface="Arial" charset="0"/>
            </a:endParaRPr>
          </a:p>
        </p:txBody>
      </p:sp>
      <p:sp>
        <p:nvSpPr>
          <p:cNvPr id="7" name="Text Box 26" descr="White marble"/>
          <p:cNvSpPr txBox="1">
            <a:spLocks noChangeArrowheads="1"/>
          </p:cNvSpPr>
          <p:nvPr>
            <p:custDataLst>
              <p:tags r:id="rId2"/>
            </p:custDataLst>
          </p:nvPr>
        </p:nvSpPr>
        <p:spPr bwMode="gray">
          <a:xfrm>
            <a:off x="932059" y="1603524"/>
            <a:ext cx="7664004"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2400" b="1">
                <a:solidFill>
                  <a:srgbClr val="FF0000"/>
                </a:solidFill>
                <a:latin typeface="Times New Roman" pitchFamily="18" charset="0"/>
                <a:cs typeface="Times New Roman" pitchFamily="18" charset="0"/>
              </a:rPr>
              <a:t>CÂU 2: ĐỊA CHỈ MỘT SỐ WEBSITE CÓ NỘI DUNG PHỤC VỤ VIỆC HỌC TẬP:</a:t>
            </a:r>
          </a:p>
          <a:p>
            <a:r>
              <a:rPr lang="en-US" sz="2400" b="1">
                <a:latin typeface="Times New Roman" pitchFamily="18" charset="0"/>
                <a:cs typeface="Times New Roman" pitchFamily="18" charset="0"/>
              </a:rPr>
              <a:t>https://hanhtrangso.nxbgd.vn </a:t>
            </a:r>
            <a:endParaRPr lang="vi-VN" sz="2400" b="1">
              <a:latin typeface="Times New Roman" pitchFamily="18" charset="0"/>
              <a:cs typeface="Times New Roman" pitchFamily="18" charset="0"/>
            </a:endParaRPr>
          </a:p>
          <a:p>
            <a:r>
              <a:rPr lang="en-US" sz="2400" b="1">
                <a:latin typeface="Times New Roman" pitchFamily="18" charset="0"/>
                <a:cs typeface="Times New Roman" pitchFamily="18" charset="0"/>
              </a:rPr>
              <a:t>https://taphuan.nxbgd.vn </a:t>
            </a:r>
            <a:endParaRPr lang="vi-VN" sz="2400" b="1">
              <a:latin typeface="Times New Roman" pitchFamily="18" charset="0"/>
              <a:cs typeface="Times New Roman" pitchFamily="18" charset="0"/>
            </a:endParaRPr>
          </a:p>
          <a:p>
            <a:r>
              <a:rPr lang="en-US" sz="2400" b="1">
                <a:latin typeface="Times New Roman" pitchFamily="18" charset="0"/>
                <a:cs typeface="Times New Roman" pitchFamily="18" charset="0"/>
              </a:rPr>
              <a:t>https: //www.google.com </a:t>
            </a:r>
            <a:endParaRPr lang="vi-VN" sz="2400" b="1">
              <a:latin typeface="Times New Roman" pitchFamily="18" charset="0"/>
              <a:cs typeface="Times New Roman" pitchFamily="18" charset="0"/>
            </a:endParaRPr>
          </a:p>
          <a:p>
            <a:r>
              <a:rPr lang="en-US" sz="2400" b="1" u="sng">
                <a:latin typeface="Times New Roman" pitchFamily="18" charset="0"/>
                <a:cs typeface="Times New Roman" pitchFamily="18" charset="0"/>
                <a:hlinkClick r:id="rId6"/>
              </a:rPr>
              <a:t>https://www.youtube.com</a:t>
            </a:r>
            <a:endParaRPr lang="en-US" sz="2400" b="1" u="sng">
              <a:latin typeface="Times New Roman" pitchFamily="18" charset="0"/>
              <a:cs typeface="Times New Roman" pitchFamily="18" charset="0"/>
            </a:endParaRPr>
          </a:p>
          <a:p>
            <a:r>
              <a:rPr lang="en-US" sz="2400" b="1" u="sng">
                <a:latin typeface="Times New Roman" pitchFamily="18" charset="0"/>
                <a:cs typeface="Times New Roman" pitchFamily="18" charset="0"/>
                <a:hlinkClick r:id="rId6"/>
              </a:rPr>
              <a:t>https://www.</a:t>
            </a:r>
            <a:r>
              <a:rPr lang="vi-VN" sz="2400" b="1">
                <a:latin typeface="Times New Roman" pitchFamily="18" charset="0"/>
                <a:cs typeface="Times New Roman" pitchFamily="18" charset="0"/>
              </a:rPr>
              <a:t>Hoc24.com</a:t>
            </a:r>
          </a:p>
          <a:p>
            <a:r>
              <a:rPr lang="en-US" sz="2400" b="1" u="sng">
                <a:latin typeface="Times New Roman" pitchFamily="18" charset="0"/>
                <a:cs typeface="Times New Roman" pitchFamily="18" charset="0"/>
                <a:hlinkClick r:id="rId6"/>
              </a:rPr>
              <a:t>https://www.</a:t>
            </a:r>
            <a:r>
              <a:rPr lang="vi-VN" sz="2400" b="1">
                <a:latin typeface="Times New Roman" pitchFamily="18" charset="0"/>
                <a:cs typeface="Times New Roman" pitchFamily="18" charset="0"/>
              </a:rPr>
              <a:t>Duolingo.com</a:t>
            </a:r>
          </a:p>
          <a:p>
            <a:endParaRPr lang="vi-VN" sz="2400" b="1"/>
          </a:p>
          <a:p>
            <a:endParaRPr lang="en-US" altLang="en-US" sz="2400" b="1">
              <a:latin typeface="Times New Roman" pitchFamily="18" charset="0"/>
              <a:cs typeface="Times New Roman" pitchFamily="18" charset="0"/>
            </a:endParaRPr>
          </a:p>
        </p:txBody>
      </p:sp>
    </p:spTree>
    <p:extLst>
      <p:ext uri="{BB962C8B-B14F-4D97-AF65-F5344CB8AC3E}">
        <p14:creationId xmlns:p14="http://schemas.microsoft.com/office/powerpoint/2010/main" val="129764107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 BÀI 6: MẠNG THÔNG TIN TOÀN CẦU</a:t>
            </a:r>
          </a:p>
        </p:txBody>
      </p:sp>
      <p:sp>
        <p:nvSpPr>
          <p:cNvPr id="3" name="Rounded Rectangle 2"/>
          <p:cNvSpPr/>
          <p:nvPr/>
        </p:nvSpPr>
        <p:spPr>
          <a:xfrm>
            <a:off x="2051721" y="1154363"/>
            <a:ext cx="3301753" cy="720725"/>
          </a:xfrm>
          <a:prstGeom prst="roundRec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pitchFamily="18" charset="0"/>
                <a:cs typeface="Times New Roman" pitchFamily="18" charset="0"/>
              </a:rPr>
              <a:t>THẢO LUẬN NHÓM</a:t>
            </a:r>
            <a:endParaRPr lang="vi-VN" sz="2400" b="1">
              <a:solidFill>
                <a:srgbClr val="FF0000"/>
              </a:solidFill>
              <a:latin typeface="Times New Roman" pitchFamily="18" charset="0"/>
              <a:cs typeface="Times New Roman" pitchFamily="18" charset="0"/>
            </a:endParaRPr>
          </a:p>
        </p:txBody>
      </p:sp>
      <p:pic>
        <p:nvPicPr>
          <p:cNvPr id="4" name="Picture 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9727" y="1177489"/>
            <a:ext cx="1035914" cy="866229"/>
          </a:xfrm>
          <a:prstGeom prst="rect">
            <a:avLst/>
          </a:prstGeom>
          <a:noFill/>
          <a:ln>
            <a:noFill/>
          </a:ln>
        </p:spPr>
      </p:pic>
      <p:pic>
        <p:nvPicPr>
          <p:cNvPr id="5" name="Picture 12" descr="Picture1"/>
          <p:cNvPicPr>
            <a:picLocks noChangeAspect="1" noChangeArrowheads="1" noCrop="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flipH="1">
            <a:off x="7062410" y="4365104"/>
            <a:ext cx="2047165" cy="2348880"/>
          </a:xfrm>
          <a:prstGeom prst="rect">
            <a:avLst/>
          </a:prstGeom>
          <a:noFill/>
          <a:extLst>
            <a:ext uri="{909E8E84-426E-40DD-AFC4-6F175D3DCCD1}">
              <a14:hiddenFill xmlns:a14="http://schemas.microsoft.com/office/drawing/2010/main">
                <a:solidFill>
                  <a:srgbClr val="FFFFFF"/>
                </a:solidFill>
              </a14:hiddenFill>
            </a:ext>
          </a:extLst>
        </p:spPr>
      </p:pic>
      <p:sp>
        <p:nvSpPr>
          <p:cNvPr id="6" name="Cloud Callout 5"/>
          <p:cNvSpPr/>
          <p:nvPr>
            <p:custDataLst>
              <p:tags r:id="rId2"/>
            </p:custDataLst>
          </p:nvPr>
        </p:nvSpPr>
        <p:spPr>
          <a:xfrm>
            <a:off x="525033" y="1916832"/>
            <a:ext cx="7719376" cy="3312368"/>
          </a:xfrm>
          <a:prstGeom prst="cloudCallout">
            <a:avLst>
              <a:gd name="adj1" fmla="val 39267"/>
              <a:gd name="adj2" fmla="val 79654"/>
            </a:avLst>
          </a:prstGeom>
          <a:blipFill>
            <a:blip r:embed="rId8"/>
            <a:tile tx="0" ty="0" sx="100000" sy="100000" flip="none" algn="tl"/>
          </a:blipFill>
          <a:ln w="12700" cap="flat" cmpd="sng" algn="ctr">
            <a:solidFill>
              <a:srgbClr val="5B9BD5">
                <a:shade val="50000"/>
              </a:srgbClr>
            </a:solidFill>
            <a:prstDash val="solid"/>
            <a:miter lim="800000"/>
          </a:ln>
          <a:effectLst/>
        </p:spPr>
        <p:txBody>
          <a:bodyPr rtlCol="0" anchor="ctr"/>
          <a:lstStyle/>
          <a:p>
            <a:pPr marL="514350" marR="0" lvl="0" indent="-514350" algn="just" defTabSz="914400" eaLnBrk="1" fontAlgn="auto" latinLnBrk="0" hangingPunct="1">
              <a:lnSpc>
                <a:spcPct val="100000"/>
              </a:lnSpc>
              <a:spcBef>
                <a:spcPts val="0"/>
              </a:spcBef>
              <a:spcAft>
                <a:spcPts val="0"/>
              </a:spcAft>
              <a:buClrTx/>
              <a:buSzTx/>
              <a:buFontTx/>
              <a:buAutoNum type="arabicPeriod"/>
              <a:tabLst/>
              <a:defRPr/>
            </a:pPr>
            <a:r>
              <a:rPr kumimoji="0" lang="en-US" altLang="en-US" sz="3200" b="1"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rPr>
              <a:t>Em </a:t>
            </a:r>
            <a:r>
              <a:rPr kumimoji="0" lang="en-US" altLang="en-US" sz="3200" b="1" i="0" u="none" strike="noStrike" kern="0" cap="none" spc="0" normalizeH="0" baseline="0" noProof="0" dirty="0" err="1">
                <a:ln>
                  <a:noFill/>
                </a:ln>
                <a:solidFill>
                  <a:sysClr val="windowText" lastClr="000000"/>
                </a:solidFill>
                <a:effectLst/>
                <a:uLnTx/>
                <a:uFillTx/>
                <a:latin typeface="Times New Roman" panose="02020603050405020304" pitchFamily="18" charset="0"/>
                <a:cs typeface="Times New Roman" panose="02020603050405020304" pitchFamily="18" charset="0"/>
              </a:rPr>
              <a:t>hãy</a:t>
            </a:r>
            <a:r>
              <a:rPr kumimoji="0" lang="en-US" altLang="en-US" sz="32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ysClr val="windowText" lastClr="000000"/>
                </a:solidFill>
                <a:effectLst/>
                <a:uLnTx/>
                <a:uFillTx/>
                <a:latin typeface="Times New Roman" panose="02020603050405020304" pitchFamily="18" charset="0"/>
                <a:cs typeface="Times New Roman" panose="02020603050405020304" pitchFamily="18" charset="0"/>
              </a:rPr>
              <a:t>nêu</a:t>
            </a:r>
            <a:r>
              <a:rPr kumimoji="0" lang="en-US" altLang="en-US" sz="32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ysClr val="windowText" lastClr="000000"/>
                </a:solidFill>
                <a:effectLst/>
                <a:uLnTx/>
                <a:uFillTx/>
                <a:latin typeface="Times New Roman" panose="02020603050405020304" pitchFamily="18" charset="0"/>
                <a:cs typeface="Times New Roman" panose="02020603050405020304" pitchFamily="18" charset="0"/>
              </a:rPr>
              <a:t>một</a:t>
            </a:r>
            <a:r>
              <a:rPr kumimoji="0" lang="en-US" altLang="en-US" sz="32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ysClr val="windowText" lastClr="000000"/>
                </a:solidFill>
                <a:effectLst/>
                <a:uLnTx/>
                <a:uFillTx/>
                <a:latin typeface="Times New Roman" panose="02020603050405020304" pitchFamily="18" charset="0"/>
                <a:cs typeface="Times New Roman" panose="02020603050405020304" pitchFamily="18" charset="0"/>
              </a:rPr>
              <a:t>số</a:t>
            </a:r>
            <a:r>
              <a:rPr kumimoji="0" lang="en-US" altLang="en-US" sz="32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ysClr val="windowText" lastClr="000000"/>
                </a:solidFill>
                <a:effectLst/>
                <a:uLnTx/>
                <a:uFillTx/>
                <a:latin typeface="Times New Roman" panose="02020603050405020304" pitchFamily="18" charset="0"/>
                <a:cs typeface="Times New Roman" panose="02020603050405020304" pitchFamily="18" charset="0"/>
              </a:rPr>
              <a:t>trình</a:t>
            </a:r>
            <a:r>
              <a:rPr kumimoji="0" lang="en-US" altLang="en-US" sz="32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ysClr val="windowText" lastClr="000000"/>
                </a:solidFill>
                <a:effectLst/>
                <a:uLnTx/>
                <a:uFillTx/>
                <a:latin typeface="Times New Roman" panose="02020603050405020304" pitchFamily="18" charset="0"/>
                <a:cs typeface="Times New Roman" panose="02020603050405020304" pitchFamily="18" charset="0"/>
              </a:rPr>
              <a:t>duyệt</a:t>
            </a:r>
            <a:r>
              <a:rPr kumimoji="0" lang="en-US" altLang="en-US" sz="32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web </a:t>
            </a:r>
            <a:r>
              <a:rPr kumimoji="0" lang="en-US" altLang="en-US" sz="3200" b="1" i="0" u="none" strike="noStrike" kern="0" cap="none" spc="0" normalizeH="0" baseline="0" noProof="0" dirty="0" err="1">
                <a:ln>
                  <a:noFill/>
                </a:ln>
                <a:solidFill>
                  <a:sysClr val="windowText" lastClr="000000"/>
                </a:solidFill>
                <a:effectLst/>
                <a:uLnTx/>
                <a:uFillTx/>
                <a:latin typeface="Times New Roman" panose="02020603050405020304" pitchFamily="18" charset="0"/>
                <a:cs typeface="Times New Roman" panose="02020603050405020304" pitchFamily="18" charset="0"/>
              </a:rPr>
              <a:t>mà</a:t>
            </a:r>
            <a:r>
              <a:rPr kumimoji="0" lang="en-US" altLang="en-US" sz="32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ysClr val="windowText" lastClr="000000"/>
                </a:solidFill>
                <a:effectLst/>
                <a:uLnTx/>
                <a:uFillTx/>
                <a:latin typeface="Times New Roman" panose="02020603050405020304" pitchFamily="18" charset="0"/>
                <a:cs typeface="Times New Roman" panose="02020603050405020304" pitchFamily="18" charset="0"/>
              </a:rPr>
              <a:t>em</a:t>
            </a:r>
            <a:r>
              <a:rPr kumimoji="0" lang="en-US" altLang="en-US" sz="32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err="1">
                <a:ln>
                  <a:noFill/>
                </a:ln>
                <a:solidFill>
                  <a:sysClr val="windowText" lastClr="000000"/>
                </a:solidFill>
                <a:effectLst/>
                <a:uLnTx/>
                <a:uFillTx/>
                <a:latin typeface="Times New Roman" panose="02020603050405020304" pitchFamily="18" charset="0"/>
                <a:cs typeface="Times New Roman" panose="02020603050405020304" pitchFamily="18" charset="0"/>
              </a:rPr>
              <a:t>biết</a:t>
            </a:r>
            <a:r>
              <a:rPr kumimoji="0" lang="en-US" altLang="en-US" sz="3200" b="1"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rPr>
              <a:t>?</a:t>
            </a:r>
          </a:p>
          <a:p>
            <a:pPr marL="514350" marR="0" lvl="0" indent="-514350" algn="just" defTabSz="914400" eaLnBrk="1" fontAlgn="auto" latinLnBrk="0" hangingPunct="1">
              <a:lnSpc>
                <a:spcPct val="100000"/>
              </a:lnSpc>
              <a:spcBef>
                <a:spcPts val="0"/>
              </a:spcBef>
              <a:spcAft>
                <a:spcPts val="0"/>
              </a:spcAft>
              <a:buClrTx/>
              <a:buSzTx/>
              <a:buFontTx/>
              <a:buAutoNum type="arabicPeriod"/>
              <a:tabLst/>
              <a:defRPr/>
            </a:pPr>
            <a:r>
              <a:rPr lang="en-US" altLang="en-US" sz="3200" b="1" kern="0" noProof="0">
                <a:solidFill>
                  <a:sysClr val="windowText" lastClr="000000"/>
                </a:solidFill>
                <a:latin typeface="Times New Roman" panose="02020603050405020304" pitchFamily="18" charset="0"/>
                <a:cs typeface="Times New Roman" panose="02020603050405020304" pitchFamily="18" charset="0"/>
              </a:rPr>
              <a:t>Để truy cập một trang web ta cần làm thế nào?</a:t>
            </a:r>
            <a:endParaRPr kumimoji="0" lang="en-US" altLang="en-US" sz="32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10" name="Rectangle 9"/>
          <p:cNvSpPr/>
          <p:nvPr/>
        </p:nvSpPr>
        <p:spPr>
          <a:xfrm>
            <a:off x="41503" y="692698"/>
            <a:ext cx="2652362" cy="461665"/>
          </a:xfrm>
          <a:prstGeom prst="rect">
            <a:avLst/>
          </a:prstGeom>
          <a:blipFill>
            <a:blip r:embed="rId4"/>
            <a:tile tx="0" ty="0" sx="100000" sy="100000" flip="none" algn="tl"/>
          </a:blipFill>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fontAlgn="auto">
              <a:spcBef>
                <a:spcPts val="0"/>
              </a:spcBef>
              <a:spcAft>
                <a:spcPts val="0"/>
              </a:spcAft>
              <a:defRPr/>
            </a:pPr>
            <a:r>
              <a:rPr lang="en-US" sz="2400" b="1" cap="all">
                <a:ln/>
                <a:solidFill>
                  <a:srgbClr val="0000FF"/>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2. Trình duyệt</a:t>
            </a:r>
          </a:p>
        </p:txBody>
      </p:sp>
    </p:spTree>
    <p:extLst>
      <p:ext uri="{BB962C8B-B14F-4D97-AF65-F5344CB8AC3E}">
        <p14:creationId xmlns:p14="http://schemas.microsoft.com/office/powerpoint/2010/main" val="408412369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1"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xit" presetSubtype="4" fill="hold" grpId="0" nodeType="clickEffect">
                                  <p:stCondLst>
                                    <p:cond delay="0"/>
                                  </p:stCondLst>
                                  <p:childTnLst>
                                    <p:anim calcmode="lin" valueType="num">
                                      <p:cBhvr additive="base">
                                        <p:cTn id="31" dur="500"/>
                                        <p:tgtEl>
                                          <p:spTgt spid="6"/>
                                        </p:tgtEl>
                                        <p:attrNameLst>
                                          <p:attrName>ppt_x</p:attrName>
                                        </p:attrNameLst>
                                      </p:cBhvr>
                                      <p:tavLst>
                                        <p:tav tm="0">
                                          <p:val>
                                            <p:strVal val="ppt_x"/>
                                          </p:val>
                                        </p:tav>
                                        <p:tav tm="100000">
                                          <p:val>
                                            <p:strVal val="ppt_x"/>
                                          </p:val>
                                        </p:tav>
                                      </p:tavLst>
                                    </p:anim>
                                    <p:anim calcmode="lin" valueType="num">
                                      <p:cBhvr additive="base">
                                        <p:cTn id="32" dur="500"/>
                                        <p:tgtEl>
                                          <p:spTgt spid="6"/>
                                        </p:tgtEl>
                                        <p:attrNameLst>
                                          <p:attrName>ppt_y</p:attrName>
                                        </p:attrNameLst>
                                      </p:cBhvr>
                                      <p:tavLst>
                                        <p:tav tm="0">
                                          <p:val>
                                            <p:strVal val="ppt_y"/>
                                          </p:val>
                                        </p:tav>
                                        <p:tav tm="100000">
                                          <p:val>
                                            <p:strVal val="1+ppt_h/2"/>
                                          </p:val>
                                        </p:tav>
                                      </p:tavLst>
                                    </p:anim>
                                    <p:set>
                                      <p:cBhvr>
                                        <p:cTn id="33" dur="1" fill="hold">
                                          <p:stCondLst>
                                            <p:cond delay="499"/>
                                          </p:stCondLst>
                                        </p:cTn>
                                        <p:tgtEl>
                                          <p:spTgt spid="6"/>
                                        </p:tgtEl>
                                        <p:attrNameLst>
                                          <p:attrName>style.visibility</p:attrName>
                                        </p:attrNameLst>
                                      </p:cBhvr>
                                      <p:to>
                                        <p:strVal val="hidden"/>
                                      </p:to>
                                    </p:set>
                                  </p:childTnLst>
                                </p:cTn>
                              </p:par>
                              <p:par>
                                <p:cTn id="34" presetID="2" presetClass="exit" presetSubtype="4" fill="hold" nodeType="withEffect">
                                  <p:stCondLst>
                                    <p:cond delay="0"/>
                                  </p:stCondLst>
                                  <p:childTnLst>
                                    <p:anim calcmode="lin" valueType="num">
                                      <p:cBhvr additive="base">
                                        <p:cTn id="35" dur="500"/>
                                        <p:tgtEl>
                                          <p:spTgt spid="5"/>
                                        </p:tgtEl>
                                        <p:attrNameLst>
                                          <p:attrName>ppt_x</p:attrName>
                                        </p:attrNameLst>
                                      </p:cBhvr>
                                      <p:tavLst>
                                        <p:tav tm="0">
                                          <p:val>
                                            <p:strVal val="ppt_x"/>
                                          </p:val>
                                        </p:tav>
                                        <p:tav tm="100000">
                                          <p:val>
                                            <p:strVal val="ppt_x"/>
                                          </p:val>
                                        </p:tav>
                                      </p:tavLst>
                                    </p:anim>
                                    <p:anim calcmode="lin" valueType="num">
                                      <p:cBhvr additive="base">
                                        <p:cTn id="36" dur="500"/>
                                        <p:tgtEl>
                                          <p:spTgt spid="5"/>
                                        </p:tgtEl>
                                        <p:attrNameLst>
                                          <p:attrName>ppt_y</p:attrName>
                                        </p:attrNameLst>
                                      </p:cBhvr>
                                      <p:tavLst>
                                        <p:tav tm="0">
                                          <p:val>
                                            <p:strVal val="ppt_y"/>
                                          </p:val>
                                        </p:tav>
                                        <p:tav tm="100000">
                                          <p:val>
                                            <p:strVal val="1+ppt_h/2"/>
                                          </p:val>
                                        </p:tav>
                                      </p:tavLst>
                                    </p:anim>
                                    <p:set>
                                      <p:cBhvr>
                                        <p:cTn id="3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6" grpId="1"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6: MẠNG THÔNG TIN TOÀN CẦU</a:t>
            </a:r>
          </a:p>
        </p:txBody>
      </p:sp>
      <p:sp>
        <p:nvSpPr>
          <p:cNvPr id="10" name="Rectangle 9"/>
          <p:cNvSpPr>
            <a:spLocks noChangeArrowheads="1"/>
          </p:cNvSpPr>
          <p:nvPr/>
        </p:nvSpPr>
        <p:spPr bwMode="auto">
          <a:xfrm>
            <a:off x="462643" y="607832"/>
            <a:ext cx="7848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2800">
                <a:solidFill>
                  <a:srgbClr val="FF0000"/>
                </a:solidFill>
                <a:sym typeface="Wingdings" panose="05000000000000000000" pitchFamily="2" charset="2"/>
              </a:rPr>
              <a:t> </a:t>
            </a:r>
            <a:r>
              <a:rPr lang="en-US" altLang="en-US" sz="2800" b="1" i="1">
                <a:latin typeface="Times New Roman" panose="02020603050405020304" pitchFamily="18" charset="0"/>
                <a:cs typeface="Times New Roman" panose="02020603050405020304" pitchFamily="18" charset="0"/>
              </a:rPr>
              <a:t>1. Một </a:t>
            </a:r>
            <a:r>
              <a:rPr lang="en-US" altLang="en-US" sz="2800" b="1" i="1" dirty="0" err="1">
                <a:latin typeface="Times New Roman" panose="02020603050405020304" pitchFamily="18" charset="0"/>
                <a:cs typeface="Times New Roman" panose="02020603050405020304" pitchFamily="18" charset="0"/>
              </a:rPr>
              <a:t>số</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trình</a:t>
            </a:r>
            <a:r>
              <a:rPr lang="en-US" altLang="en-US" sz="2800" b="1" i="1" dirty="0">
                <a:latin typeface="Times New Roman" panose="02020603050405020304" pitchFamily="18" charset="0"/>
                <a:cs typeface="Times New Roman" panose="02020603050405020304" pitchFamily="18" charset="0"/>
              </a:rPr>
              <a:t> </a:t>
            </a:r>
            <a:r>
              <a:rPr lang="en-US" altLang="en-US" sz="2800" b="1" i="1" err="1">
                <a:latin typeface="Times New Roman" panose="02020603050405020304" pitchFamily="18" charset="0"/>
                <a:cs typeface="Times New Roman" panose="02020603050405020304" pitchFamily="18" charset="0"/>
              </a:rPr>
              <a:t>duyệt</a:t>
            </a:r>
            <a:r>
              <a:rPr lang="en-US" altLang="en-US" sz="2800" b="1" i="1">
                <a:latin typeface="Times New Roman" panose="02020603050405020304" pitchFamily="18" charset="0"/>
                <a:cs typeface="Times New Roman" panose="02020603050405020304" pitchFamily="18" charset="0"/>
              </a:rPr>
              <a:t> web:</a:t>
            </a:r>
            <a:endParaRPr lang="en-US" altLang="en-US" sz="28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4" y="1126949"/>
            <a:ext cx="6566842" cy="5267325"/>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6355" y="1126949"/>
            <a:ext cx="2397646" cy="2045381"/>
          </a:xfrm>
          <a:prstGeom prst="rect">
            <a:avLst/>
          </a:prstGeom>
        </p:spPr>
      </p:pic>
      <p:sp>
        <p:nvSpPr>
          <p:cNvPr id="17" name="TextBox 16"/>
          <p:cNvSpPr txBox="1"/>
          <p:nvPr/>
        </p:nvSpPr>
        <p:spPr>
          <a:xfrm>
            <a:off x="7614207" y="3172326"/>
            <a:ext cx="1394075" cy="369332"/>
          </a:xfrm>
          <a:prstGeom prst="rect">
            <a:avLst/>
          </a:prstGeom>
          <a:noFill/>
        </p:spPr>
        <p:txBody>
          <a:bodyPr wrap="square" rtlCol="0">
            <a:spAutoFit/>
          </a:bodyPr>
          <a:lstStyle/>
          <a:p>
            <a:r>
              <a:rPr lang="en-US"/>
              <a:t>Cốc cốc</a:t>
            </a:r>
            <a:endParaRPr lang="vi-VN"/>
          </a:p>
        </p:txBody>
      </p:sp>
    </p:spTree>
    <p:extLst>
      <p:ext uri="{BB962C8B-B14F-4D97-AF65-F5344CB8AC3E}">
        <p14:creationId xmlns:p14="http://schemas.microsoft.com/office/powerpoint/2010/main" val="143106759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2000"/>
                                        <p:tgtEl>
                                          <p:spTgt spid="2"/>
                                        </p:tgtEl>
                                      </p:cBhvr>
                                    </p:animEffect>
                                  </p:childTnLst>
                                </p:cTn>
                              </p:par>
                              <p:par>
                                <p:cTn id="15" presetID="21" presetClass="entr" presetSubtype="1"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heel(1)">
                                      <p:cBhvr>
                                        <p:cTn id="17" dur="2000"/>
                                        <p:tgtEl>
                                          <p:spTgt spid="15"/>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heel(1)">
                                      <p:cBhvr>
                                        <p:cTn id="2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246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2964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38066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circle(in)">
                                      <p:cBhvr>
                                        <p:cTn id="7" dur="2000"/>
                                        <p:tgtEl>
                                          <p:spTgt spid="6246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6: MẠNG THÔNG TIN TOÀN CẦU</a:t>
            </a:r>
          </a:p>
        </p:txBody>
      </p:sp>
      <p:pic>
        <p:nvPicPr>
          <p:cNvPr id="5" name="Picture 12" descr="Picture1"/>
          <p:cNvPicPr>
            <a:picLocks noChangeAspect="1" noChangeArrowheads="1" noCrop="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flipH="1">
            <a:off x="6896715" y="4493452"/>
            <a:ext cx="2047165" cy="2348880"/>
          </a:xfrm>
          <a:prstGeom prst="rect">
            <a:avLst/>
          </a:prstGeom>
          <a:noFill/>
          <a:extLst>
            <a:ext uri="{909E8E84-426E-40DD-AFC4-6F175D3DCCD1}">
              <a14:hiddenFill xmlns:a14="http://schemas.microsoft.com/office/drawing/2010/main">
                <a:solidFill>
                  <a:srgbClr val="FFFFFF"/>
                </a:solidFill>
              </a14:hiddenFill>
            </a:ext>
          </a:extLst>
        </p:spPr>
      </p:pic>
      <p:sp>
        <p:nvSpPr>
          <p:cNvPr id="6" name="Cloud Callout 5"/>
          <p:cNvSpPr/>
          <p:nvPr>
            <p:custDataLst>
              <p:tags r:id="rId2"/>
            </p:custDataLst>
          </p:nvPr>
        </p:nvSpPr>
        <p:spPr>
          <a:xfrm>
            <a:off x="0" y="908720"/>
            <a:ext cx="8676456" cy="4921204"/>
          </a:xfrm>
          <a:prstGeom prst="cloudCallout">
            <a:avLst>
              <a:gd name="adj1" fmla="val 30964"/>
              <a:gd name="adj2" fmla="val 53872"/>
            </a:avLst>
          </a:prstGeom>
          <a:blipFill>
            <a:blip r:embed="rId6"/>
            <a:tile tx="0" ty="0" sx="100000" sy="100000" flip="none" algn="tl"/>
          </a:blipFill>
          <a:ln w="12700" cap="flat" cmpd="sng" algn="ctr">
            <a:solidFill>
              <a:srgbClr val="5B9BD5">
                <a:shade val="50000"/>
              </a:srgbClr>
            </a:solidFill>
            <a:prstDash val="solid"/>
            <a:miter lim="800000"/>
          </a:ln>
          <a:effectLst/>
        </p:spPr>
        <p:txBody>
          <a:bodyPr rtlCol="0" anchor="ctr"/>
          <a:lstStyle/>
          <a:p>
            <a:pPr marL="457200" marR="0" lvl="0" indent="-457200" algn="just" defTabSz="914400" eaLnBrk="1" fontAlgn="auto" latinLnBrk="0" hangingPunct="1">
              <a:lnSpc>
                <a:spcPct val="100000"/>
              </a:lnSpc>
              <a:spcBef>
                <a:spcPts val="0"/>
              </a:spcBef>
              <a:spcAft>
                <a:spcPts val="0"/>
              </a:spcAft>
              <a:buClrTx/>
              <a:buSzTx/>
              <a:buFontTx/>
              <a:buChar char="-"/>
              <a:tabLst/>
              <a:defRPr/>
            </a:pPr>
            <a:r>
              <a:rPr lang="en-US" altLang="en-US" sz="3200" b="1" kern="0">
                <a:solidFill>
                  <a:sysClr val="windowText" lastClr="000000"/>
                </a:solidFill>
                <a:latin typeface="Times New Roman" panose="02020603050405020304" pitchFamily="18" charset="0"/>
                <a:cs typeface="Times New Roman" panose="02020603050405020304" pitchFamily="18" charset="0"/>
              </a:rPr>
              <a:t>Trình duyệt là phần mềm giúp người dùng truy cập các trang web trên Internet.</a:t>
            </a:r>
          </a:p>
          <a:p>
            <a:pPr marL="457200" marR="0" lvl="0" indent="-457200" algn="just" defTabSz="914400" eaLnBrk="1" fontAlgn="auto" latinLnBrk="0" hangingPunct="1">
              <a:lnSpc>
                <a:spcPct val="100000"/>
              </a:lnSpc>
              <a:spcBef>
                <a:spcPts val="0"/>
              </a:spcBef>
              <a:spcAft>
                <a:spcPts val="0"/>
              </a:spcAft>
              <a:buClrTx/>
              <a:buSzTx/>
              <a:buFontTx/>
              <a:buChar char="-"/>
              <a:tabLst/>
              <a:defRPr/>
            </a:pPr>
            <a:r>
              <a:rPr kumimoji="0" lang="en-US" altLang="en-US" sz="3200" b="1"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rPr>
              <a:t>Người</a:t>
            </a:r>
            <a:r>
              <a:rPr kumimoji="0" lang="en-US" altLang="en-US" sz="3200" b="1" i="0" u="none" strike="noStrike" kern="0" cap="none" spc="0" normalizeH="0" noProof="0">
                <a:ln>
                  <a:noFill/>
                </a:ln>
                <a:solidFill>
                  <a:sysClr val="windowText" lastClr="000000"/>
                </a:solidFill>
                <a:effectLst/>
                <a:uLnTx/>
                <a:uFillTx/>
                <a:latin typeface="Times New Roman" panose="02020603050405020304" pitchFamily="18" charset="0"/>
                <a:cs typeface="Times New Roman" panose="02020603050405020304" pitchFamily="18" charset="0"/>
              </a:rPr>
              <a:t> sử dụng có thể theo các liên kết để khai thác thông tin từ các trang web</a:t>
            </a:r>
            <a:endParaRPr kumimoji="0" lang="en-US" altLang="en-US" sz="320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106664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0" nodeType="clickEffect">
                                  <p:stCondLst>
                                    <p:cond delay="0"/>
                                  </p:stCondLst>
                                  <p:childTnLst>
                                    <p:anim calcmode="lin" valueType="num">
                                      <p:cBhvr additive="base">
                                        <p:cTn id="16" dur="500"/>
                                        <p:tgtEl>
                                          <p:spTgt spid="6"/>
                                        </p:tgtEl>
                                        <p:attrNameLst>
                                          <p:attrName>ppt_x</p:attrName>
                                        </p:attrNameLst>
                                      </p:cBhvr>
                                      <p:tavLst>
                                        <p:tav tm="0">
                                          <p:val>
                                            <p:strVal val="ppt_x"/>
                                          </p:val>
                                        </p:tav>
                                        <p:tav tm="100000">
                                          <p:val>
                                            <p:strVal val="ppt_x"/>
                                          </p:val>
                                        </p:tav>
                                      </p:tavLst>
                                    </p:anim>
                                    <p:anim calcmode="lin" valueType="num">
                                      <p:cBhvr additive="base">
                                        <p:cTn id="17" dur="500"/>
                                        <p:tgtEl>
                                          <p:spTgt spid="6"/>
                                        </p:tgtEl>
                                        <p:attrNameLst>
                                          <p:attrName>ppt_y</p:attrName>
                                        </p:attrNameLst>
                                      </p:cBhvr>
                                      <p:tavLst>
                                        <p:tav tm="0">
                                          <p:val>
                                            <p:strVal val="ppt_y"/>
                                          </p:val>
                                        </p:tav>
                                        <p:tav tm="100000">
                                          <p:val>
                                            <p:strVal val="1+ppt_h/2"/>
                                          </p:val>
                                        </p:tav>
                                      </p:tavLst>
                                    </p:anim>
                                    <p:set>
                                      <p:cBhvr>
                                        <p:cTn id="18" dur="1" fill="hold">
                                          <p:stCondLst>
                                            <p:cond delay="499"/>
                                          </p:stCondLst>
                                        </p:cTn>
                                        <p:tgtEl>
                                          <p:spTgt spid="6"/>
                                        </p:tgtEl>
                                        <p:attrNameLst>
                                          <p:attrName>style.visibility</p:attrName>
                                        </p:attrNameLst>
                                      </p:cBhvr>
                                      <p:to>
                                        <p:strVal val="hidden"/>
                                      </p:to>
                                    </p:set>
                                  </p:childTnLst>
                                </p:cTn>
                              </p:par>
                              <p:par>
                                <p:cTn id="19" presetID="2" presetClass="exit" presetSubtype="4" fill="hold" nodeType="withEffect">
                                  <p:stCondLst>
                                    <p:cond delay="0"/>
                                  </p:stCondLst>
                                  <p:childTnLst>
                                    <p:anim calcmode="lin" valueType="num">
                                      <p:cBhvr additive="base">
                                        <p:cTn id="20" dur="500"/>
                                        <p:tgtEl>
                                          <p:spTgt spid="5"/>
                                        </p:tgtEl>
                                        <p:attrNameLst>
                                          <p:attrName>ppt_x</p:attrName>
                                        </p:attrNameLst>
                                      </p:cBhvr>
                                      <p:tavLst>
                                        <p:tav tm="0">
                                          <p:val>
                                            <p:strVal val="ppt_x"/>
                                          </p:val>
                                        </p:tav>
                                        <p:tav tm="100000">
                                          <p:val>
                                            <p:strVal val="ppt_x"/>
                                          </p:val>
                                        </p:tav>
                                      </p:tavLst>
                                    </p:anim>
                                    <p:anim calcmode="lin" valueType="num">
                                      <p:cBhvr additive="base">
                                        <p:cTn id="21" dur="500"/>
                                        <p:tgtEl>
                                          <p:spTgt spid="5"/>
                                        </p:tgtEl>
                                        <p:attrNameLst>
                                          <p:attrName>ppt_y</p:attrName>
                                        </p:attrNameLst>
                                      </p:cBhvr>
                                      <p:tavLst>
                                        <p:tav tm="0">
                                          <p:val>
                                            <p:strVal val="ppt_y"/>
                                          </p:val>
                                        </p:tav>
                                        <p:tav tm="100000">
                                          <p:val>
                                            <p:strVal val="1+ppt_h/2"/>
                                          </p:val>
                                        </p:tav>
                                      </p:tavLst>
                                    </p:anim>
                                    <p:set>
                                      <p:cBhvr>
                                        <p:cTn id="2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p:cNvSpPr>
            <a:spLocks noChangeArrowheads="1"/>
          </p:cNvSpPr>
          <p:nvPr/>
        </p:nvSpPr>
        <p:spPr bwMode="auto">
          <a:xfrm>
            <a:off x="323529" y="2185346"/>
            <a:ext cx="8568952" cy="2485787"/>
          </a:xfrm>
          <a:prstGeom prst="roundRect">
            <a:avLst>
              <a:gd name="adj" fmla="val 16667"/>
            </a:avLst>
          </a:prstGeom>
          <a:solidFill>
            <a:srgbClr val="CCFFCC"/>
          </a:solidFill>
          <a:ln w="25400" algn="ctr">
            <a:solidFill>
              <a:srgbClr val="085091"/>
            </a:solidFill>
            <a:round/>
            <a:headEnd/>
            <a:tailEnd/>
          </a:ln>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vi-VN" altLang="en-US" sz="3200" b="1">
                <a:sym typeface="Wingdings" panose="05000000000000000000" pitchFamily="2" charset="2"/>
              </a:rPr>
              <a:t></a:t>
            </a:r>
            <a:r>
              <a:rPr lang="en-US" altLang="en-US" sz="3200" b="1">
                <a:sym typeface="Wingdings" panose="05000000000000000000" pitchFamily="2" charset="2"/>
              </a:rPr>
              <a:t>2. </a:t>
            </a:r>
            <a:r>
              <a:rPr lang="en-US" altLang="en-US" sz="3200" b="1"/>
              <a:t>Cách </a:t>
            </a:r>
            <a:r>
              <a:rPr lang="en-US" altLang="en-US" sz="3200" b="1" dirty="0" err="1"/>
              <a:t>truy</a:t>
            </a:r>
            <a:r>
              <a:rPr lang="en-US" altLang="en-US" sz="3200" b="1" dirty="0"/>
              <a:t> </a:t>
            </a:r>
            <a:r>
              <a:rPr lang="en-US" altLang="en-US" sz="3200" b="1" dirty="0" err="1"/>
              <a:t>cập</a:t>
            </a:r>
            <a:r>
              <a:rPr lang="en-US" altLang="en-US" sz="3200" b="1" dirty="0"/>
              <a:t> </a:t>
            </a:r>
            <a:r>
              <a:rPr lang="en-US" altLang="en-US" sz="3200" b="1" dirty="0" err="1"/>
              <a:t>vào</a:t>
            </a:r>
            <a:r>
              <a:rPr lang="en-US" altLang="en-US" sz="3200" b="1" dirty="0"/>
              <a:t> </a:t>
            </a:r>
            <a:r>
              <a:rPr lang="en-US" altLang="en-US" sz="3200" b="1" dirty="0" err="1"/>
              <a:t>một</a:t>
            </a:r>
            <a:r>
              <a:rPr lang="en-US" altLang="en-US" sz="3200" b="1" dirty="0"/>
              <a:t> </a:t>
            </a:r>
            <a:r>
              <a:rPr lang="en-US" altLang="en-US" sz="3200" b="1" dirty="0" err="1"/>
              <a:t>trang</a:t>
            </a:r>
            <a:r>
              <a:rPr lang="en-US" altLang="en-US" sz="3200" b="1" dirty="0"/>
              <a:t> web:</a:t>
            </a:r>
          </a:p>
          <a:p>
            <a:r>
              <a:rPr lang="en-US" altLang="en-US" sz="3600" dirty="0">
                <a:solidFill>
                  <a:srgbClr val="C00000"/>
                </a:solidFill>
              </a:rPr>
              <a:t>+ </a:t>
            </a:r>
            <a:r>
              <a:rPr lang="en-US" altLang="en-US" sz="3600" dirty="0" err="1">
                <a:solidFill>
                  <a:srgbClr val="C00000"/>
                </a:solidFill>
              </a:rPr>
              <a:t>Nhập</a:t>
            </a:r>
            <a:r>
              <a:rPr lang="en-US" altLang="en-US" sz="3600" dirty="0">
                <a:solidFill>
                  <a:srgbClr val="C00000"/>
                </a:solidFill>
              </a:rPr>
              <a:t> </a:t>
            </a:r>
            <a:r>
              <a:rPr lang="en-US" altLang="en-US" sz="3600" dirty="0" err="1">
                <a:solidFill>
                  <a:srgbClr val="C00000"/>
                </a:solidFill>
              </a:rPr>
              <a:t>địa</a:t>
            </a:r>
            <a:r>
              <a:rPr lang="en-US" altLang="en-US" sz="3600" dirty="0">
                <a:solidFill>
                  <a:srgbClr val="C00000"/>
                </a:solidFill>
              </a:rPr>
              <a:t> </a:t>
            </a:r>
            <a:r>
              <a:rPr lang="en-US" altLang="en-US" sz="3600" dirty="0" err="1">
                <a:solidFill>
                  <a:srgbClr val="C00000"/>
                </a:solidFill>
              </a:rPr>
              <a:t>chỉ</a:t>
            </a:r>
            <a:r>
              <a:rPr lang="en-US" altLang="en-US" sz="3600" dirty="0">
                <a:solidFill>
                  <a:srgbClr val="C00000"/>
                </a:solidFill>
              </a:rPr>
              <a:t> </a:t>
            </a:r>
            <a:r>
              <a:rPr lang="en-US" altLang="en-US" sz="3600" dirty="0" err="1">
                <a:solidFill>
                  <a:srgbClr val="C00000"/>
                </a:solidFill>
              </a:rPr>
              <a:t>của</a:t>
            </a:r>
            <a:r>
              <a:rPr lang="en-US" altLang="en-US" sz="3600" dirty="0">
                <a:solidFill>
                  <a:srgbClr val="C00000"/>
                </a:solidFill>
              </a:rPr>
              <a:t> </a:t>
            </a:r>
            <a:r>
              <a:rPr lang="en-US" altLang="en-US" sz="3600" dirty="0" err="1">
                <a:solidFill>
                  <a:srgbClr val="C00000"/>
                </a:solidFill>
              </a:rPr>
              <a:t>trang</a:t>
            </a:r>
            <a:r>
              <a:rPr lang="en-US" altLang="en-US" sz="3600" dirty="0">
                <a:solidFill>
                  <a:srgbClr val="C00000"/>
                </a:solidFill>
              </a:rPr>
              <a:t> web </a:t>
            </a:r>
            <a:r>
              <a:rPr lang="en-US" altLang="en-US" sz="3600" err="1">
                <a:solidFill>
                  <a:srgbClr val="C00000"/>
                </a:solidFill>
              </a:rPr>
              <a:t>vào</a:t>
            </a:r>
            <a:r>
              <a:rPr lang="en-US" altLang="en-US" sz="3600">
                <a:solidFill>
                  <a:srgbClr val="C00000"/>
                </a:solidFill>
              </a:rPr>
              <a:t> thanh địa chỉ của trình duyệt.</a:t>
            </a:r>
            <a:endParaRPr lang="en-US" altLang="en-US" sz="3600" dirty="0">
              <a:solidFill>
                <a:srgbClr val="C00000"/>
              </a:solidFill>
            </a:endParaRPr>
          </a:p>
          <a:p>
            <a:r>
              <a:rPr lang="en-US" altLang="en-US" sz="3600" dirty="0">
                <a:solidFill>
                  <a:srgbClr val="C00000"/>
                </a:solidFill>
              </a:rPr>
              <a:t>+ </a:t>
            </a:r>
            <a:r>
              <a:rPr lang="en-US" altLang="en-US" sz="3600" dirty="0" err="1">
                <a:solidFill>
                  <a:srgbClr val="C00000"/>
                </a:solidFill>
              </a:rPr>
              <a:t>Nhấn</a:t>
            </a:r>
            <a:r>
              <a:rPr lang="en-US" altLang="en-US" sz="3600" dirty="0">
                <a:solidFill>
                  <a:srgbClr val="C00000"/>
                </a:solidFill>
              </a:rPr>
              <a:t> Enter.</a:t>
            </a:r>
          </a:p>
        </p:txBody>
      </p:sp>
      <p:sp>
        <p:nvSpPr>
          <p:cNvPr id="2" name="Oval Callout 1"/>
          <p:cNvSpPr/>
          <p:nvPr/>
        </p:nvSpPr>
        <p:spPr>
          <a:xfrm>
            <a:off x="7236298" y="639122"/>
            <a:ext cx="1800200" cy="1512168"/>
          </a:xfrm>
          <a:prstGeom prst="wedgeEllipseCallout">
            <a:avLst>
              <a:gd name="adj1" fmla="val -273906"/>
              <a:gd name="adj2" fmla="val -5385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b="1">
                <a:solidFill>
                  <a:schemeClr val="tx1"/>
                </a:solidFill>
                <a:latin typeface="Times New Roman" pitchFamily="18" charset="0"/>
                <a:cs typeface="Times New Roman" pitchFamily="18" charset="0"/>
              </a:rPr>
              <a:t>Nhập địa chỉ của trang web</a:t>
            </a:r>
            <a:endParaRPr lang="vi-VN" b="1">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6234209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27538" y="2530475"/>
            <a:ext cx="4716462"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0"/>
            <a:ext cx="9144000" cy="175432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vi-VN" sz="36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CHỦ</a:t>
            </a:r>
            <a:r>
              <a:rPr lang="en-US" sz="36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ĐỀ 3:</a:t>
            </a:r>
          </a:p>
          <a:p>
            <a:pPr algn="ctr" fontAlgn="auto">
              <a:spcBef>
                <a:spcPts val="0"/>
              </a:spcBef>
              <a:spcAft>
                <a:spcPts val="0"/>
              </a:spcAft>
              <a:defRPr/>
            </a:pPr>
            <a:r>
              <a:rPr lang="en-US" sz="36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TỔ CHỨC LƯU TRỮ, TÌM KIẾM </a:t>
            </a:r>
          </a:p>
          <a:p>
            <a:pPr algn="ctr" fontAlgn="auto">
              <a:spcBef>
                <a:spcPts val="0"/>
              </a:spcBef>
              <a:spcAft>
                <a:spcPts val="0"/>
              </a:spcAft>
              <a:defRPr/>
            </a:pPr>
            <a:r>
              <a:rPr lang="en-US" sz="36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VÀ TRAO ĐỔI THÔNG TIN</a:t>
            </a:r>
          </a:p>
        </p:txBody>
      </p:sp>
      <p:sp>
        <p:nvSpPr>
          <p:cNvPr id="9" name="Rectangle 8"/>
          <p:cNvSpPr/>
          <p:nvPr/>
        </p:nvSpPr>
        <p:spPr>
          <a:xfrm>
            <a:off x="-22417" y="1777371"/>
            <a:ext cx="9339266" cy="584775"/>
          </a:xfrm>
          <a:prstGeom prst="rect">
            <a:avLst/>
          </a:prstGeom>
          <a:no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BÀI 6: MẠNG THÔNG TIN TOÀN CẦU</a:t>
            </a:r>
          </a:p>
        </p:txBody>
      </p:sp>
      <p:pic>
        <p:nvPicPr>
          <p:cNvPr id="1536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 y="2565400"/>
            <a:ext cx="4659313"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6: MẠNG THÔNG TIN TOÀN CẦU</a:t>
            </a:r>
          </a:p>
        </p:txBody>
      </p:sp>
      <p:sp>
        <p:nvSpPr>
          <p:cNvPr id="5" name="Rectangle 4"/>
          <p:cNvSpPr/>
          <p:nvPr/>
        </p:nvSpPr>
        <p:spPr>
          <a:xfrm>
            <a:off x="-27864" y="695430"/>
            <a:ext cx="9156700" cy="461665"/>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2400" b="1" cap="all">
                <a:ln/>
                <a:solidFill>
                  <a:srgbClr val="0000FF"/>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3. Thực hành khai thác thông tin trên internet</a:t>
            </a:r>
          </a:p>
        </p:txBody>
      </p:sp>
      <p:pic>
        <p:nvPicPr>
          <p:cNvPr id="6" name="Picture 12" descr="Picture1"/>
          <p:cNvPicPr>
            <a:picLocks noChangeAspect="1" noChangeArrowheads="1" noCrop="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flipH="1">
            <a:off x="7062410" y="4365104"/>
            <a:ext cx="2047165" cy="2348880"/>
          </a:xfrm>
          <a:prstGeom prst="rect">
            <a:avLst/>
          </a:prstGeom>
          <a:noFill/>
          <a:extLst>
            <a:ext uri="{909E8E84-426E-40DD-AFC4-6F175D3DCCD1}">
              <a14:hiddenFill xmlns:a14="http://schemas.microsoft.com/office/drawing/2010/main">
                <a:solidFill>
                  <a:srgbClr val="FFFFFF"/>
                </a:solidFill>
              </a14:hiddenFill>
            </a:ext>
          </a:extLst>
        </p:spPr>
      </p:pic>
      <p:sp>
        <p:nvSpPr>
          <p:cNvPr id="7" name="Cloud Callout 6"/>
          <p:cNvSpPr/>
          <p:nvPr>
            <p:custDataLst>
              <p:tags r:id="rId2"/>
            </p:custDataLst>
          </p:nvPr>
        </p:nvSpPr>
        <p:spPr>
          <a:xfrm>
            <a:off x="179512" y="1968762"/>
            <a:ext cx="7348604" cy="3570782"/>
          </a:xfrm>
          <a:prstGeom prst="cloudCallout">
            <a:avLst>
              <a:gd name="adj1" fmla="val 46567"/>
              <a:gd name="adj2" fmla="val 70614"/>
            </a:avLst>
          </a:prstGeom>
          <a:blipFill>
            <a:blip r:embed="rId6"/>
            <a:tile tx="0" ty="0" sx="100000" sy="100000" flip="none" algn="tl"/>
          </a:blipFill>
          <a:ln w="12700" cap="flat" cmpd="sng" algn="ctr">
            <a:solidFill>
              <a:srgbClr val="5B9BD5">
                <a:shade val="50000"/>
              </a:srgbClr>
            </a:solidFill>
            <a:prstDash val="solid"/>
            <a:miter lim="800000"/>
          </a:ln>
          <a:effectLst/>
        </p:spPr>
        <p:txBody>
          <a:bodyPr rtlCol="0" anchor="ctr"/>
          <a:lstStyle/>
          <a:p>
            <a:pPr marR="0" lvl="0" algn="just" defTabSz="914400" eaLnBrk="1" fontAlgn="auto" latinLnBrk="0" hangingPunct="1">
              <a:lnSpc>
                <a:spcPct val="100000"/>
              </a:lnSpc>
              <a:spcBef>
                <a:spcPts val="0"/>
              </a:spcBef>
              <a:spcAft>
                <a:spcPts val="0"/>
              </a:spcAft>
              <a:buClrTx/>
              <a:buSzTx/>
              <a:tabLst/>
              <a:defRPr/>
            </a:pPr>
            <a:r>
              <a:rPr kumimoji="0" lang="en-US" altLang="en-US" sz="3200" b="1"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rPr>
              <a:t>- Nháy</a:t>
            </a:r>
            <a:r>
              <a:rPr kumimoji="0" lang="en-US" altLang="en-US" sz="3200" b="1" i="0" u="none" strike="noStrike" kern="0" cap="none" spc="0" normalizeH="0" noProof="0">
                <a:ln>
                  <a:noFill/>
                </a:ln>
                <a:solidFill>
                  <a:sysClr val="windowText" lastClr="000000"/>
                </a:solidFill>
                <a:effectLst/>
                <a:uLnTx/>
                <a:uFillTx/>
                <a:latin typeface="Times New Roman" panose="02020603050405020304" pitchFamily="18" charset="0"/>
                <a:cs typeface="Times New Roman" panose="02020603050405020304" pitchFamily="18" charset="0"/>
              </a:rPr>
              <a:t> đúp chuột vào biểu tượng trình duyệt</a:t>
            </a:r>
            <a:endParaRPr kumimoji="0" lang="en-US" altLang="en-US" sz="3200" b="1"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457200" marR="0" lvl="0" indent="-457200" algn="just" defTabSz="914400" eaLnBrk="1" fontAlgn="auto" latinLnBrk="0" hangingPunct="1">
              <a:lnSpc>
                <a:spcPct val="100000"/>
              </a:lnSpc>
              <a:spcBef>
                <a:spcPts val="0"/>
              </a:spcBef>
              <a:spcAft>
                <a:spcPts val="0"/>
              </a:spcAft>
              <a:buClrTx/>
              <a:buSzTx/>
              <a:buFontTx/>
              <a:buChar char="-"/>
              <a:tabLst/>
              <a:defRPr/>
            </a:pPr>
            <a:r>
              <a:rPr kumimoji="0" lang="en-US" altLang="en-US" sz="3200" b="1"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rPr>
              <a:t>Nhập</a:t>
            </a:r>
            <a:r>
              <a:rPr kumimoji="0" lang="en-US" altLang="en-US" sz="3200" b="1" i="0" u="none" strike="noStrike" kern="0" cap="none" spc="0" normalizeH="0" noProof="0">
                <a:ln>
                  <a:noFill/>
                </a:ln>
                <a:solidFill>
                  <a:sysClr val="windowText" lastClr="000000"/>
                </a:solidFill>
                <a:effectLst/>
                <a:uLnTx/>
                <a:uFillTx/>
                <a:latin typeface="Times New Roman" panose="02020603050405020304" pitchFamily="18" charset="0"/>
                <a:cs typeface="Times New Roman" panose="02020603050405020304" pitchFamily="18" charset="0"/>
              </a:rPr>
              <a:t> địa chỉ trang web vào ô địa chỉ</a:t>
            </a:r>
          </a:p>
          <a:p>
            <a:pPr marL="457200" marR="0" lvl="0" indent="-457200" algn="just" defTabSz="914400" eaLnBrk="1" fontAlgn="auto" latinLnBrk="0" hangingPunct="1">
              <a:lnSpc>
                <a:spcPct val="100000"/>
              </a:lnSpc>
              <a:spcBef>
                <a:spcPts val="0"/>
              </a:spcBef>
              <a:spcAft>
                <a:spcPts val="0"/>
              </a:spcAft>
              <a:buClrTx/>
              <a:buSzTx/>
              <a:buFontTx/>
              <a:buChar char="-"/>
              <a:tabLst/>
              <a:defRPr/>
            </a:pPr>
            <a:r>
              <a:rPr lang="en-US" altLang="en-US" sz="3200" b="1" kern="0">
                <a:solidFill>
                  <a:sysClr val="windowText" lastClr="000000"/>
                </a:solidFill>
                <a:latin typeface="Times New Roman" panose="02020603050405020304" pitchFamily="18" charset="0"/>
                <a:cs typeface="Times New Roman" panose="02020603050405020304" pitchFamily="18" charset="0"/>
              </a:rPr>
              <a:t>Nhấn phím Enter</a:t>
            </a:r>
            <a:endParaRPr kumimoji="0" lang="en-US" altLang="en-US" sz="3200" b="1" i="0" u="none" strike="noStrike" kern="0" cap="none" spc="0" normalizeH="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457200" marR="0" lvl="0" indent="-457200" algn="just" defTabSz="914400" eaLnBrk="1" fontAlgn="auto" latinLnBrk="0" hangingPunct="1">
              <a:lnSpc>
                <a:spcPct val="100000"/>
              </a:lnSpc>
              <a:spcBef>
                <a:spcPts val="0"/>
              </a:spcBef>
              <a:spcAft>
                <a:spcPts val="0"/>
              </a:spcAft>
              <a:buClrTx/>
              <a:buSzTx/>
              <a:buFontTx/>
              <a:buChar char="-"/>
              <a:tabLst/>
              <a:defRPr/>
            </a:pPr>
            <a:endParaRPr kumimoji="0" lang="en-US" altLang="en-US" sz="32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4" name="TextBox 3"/>
          <p:cNvSpPr txBox="1"/>
          <p:nvPr/>
        </p:nvSpPr>
        <p:spPr>
          <a:xfrm>
            <a:off x="262642" y="1239838"/>
            <a:ext cx="3888432" cy="461665"/>
          </a:xfrm>
          <a:prstGeom prst="rect">
            <a:avLst/>
          </a:prstGeom>
          <a:noFill/>
        </p:spPr>
        <p:txBody>
          <a:bodyPr wrap="square" rtlCol="0">
            <a:spAutoFit/>
          </a:bodyPr>
          <a:lstStyle/>
          <a:p>
            <a:r>
              <a:rPr lang="en-US" sz="2400" b="1">
                <a:solidFill>
                  <a:srgbClr val="FF0000"/>
                </a:solidFill>
                <a:latin typeface="Times New Roman" pitchFamily="18" charset="0"/>
                <a:cs typeface="Times New Roman" pitchFamily="18" charset="0"/>
              </a:rPr>
              <a:t>a. Truy cập trang web:</a:t>
            </a:r>
            <a:endParaRPr lang="vi-VN" sz="2400" b="1">
              <a:solidFill>
                <a:srgbClr val="FF0000"/>
              </a:solidFill>
              <a:latin typeface="Times New Roman" pitchFamily="18" charset="0"/>
              <a:cs typeface="Times New Roman" pitchFamily="18" charset="0"/>
            </a:endParaRPr>
          </a:p>
        </p:txBody>
      </p:sp>
      <p:sp>
        <p:nvSpPr>
          <p:cNvPr id="10" name="TextBox 9"/>
          <p:cNvSpPr txBox="1"/>
          <p:nvPr/>
        </p:nvSpPr>
        <p:spPr>
          <a:xfrm>
            <a:off x="262643" y="1701503"/>
            <a:ext cx="5245462" cy="461665"/>
          </a:xfrm>
          <a:prstGeom prst="rect">
            <a:avLst/>
          </a:prstGeom>
          <a:noFill/>
        </p:spPr>
        <p:txBody>
          <a:bodyPr wrap="square" rtlCol="0">
            <a:spAutoFit/>
          </a:bodyPr>
          <a:lstStyle/>
          <a:p>
            <a:r>
              <a:rPr lang="en-US" sz="2400" b="1">
                <a:solidFill>
                  <a:srgbClr val="FF0000"/>
                </a:solidFill>
                <a:latin typeface="Times New Roman" pitchFamily="18" charset="0"/>
                <a:cs typeface="Times New Roman" pitchFamily="18" charset="0"/>
              </a:rPr>
              <a:t>b. Xem bản tin thời tiết, thời sự:</a:t>
            </a:r>
            <a:endParaRPr lang="vi-VN" sz="2400" b="1">
              <a:solidFill>
                <a:srgbClr val="FF0000"/>
              </a:solidFill>
              <a:latin typeface="Times New Roman" pitchFamily="18" charset="0"/>
              <a:cs typeface="Times New Roman" pitchFamily="18" charset="0"/>
            </a:endParaRPr>
          </a:p>
        </p:txBody>
      </p:sp>
      <p:sp>
        <p:nvSpPr>
          <p:cNvPr id="11" name="Rectangle 10"/>
          <p:cNvSpPr/>
          <p:nvPr/>
        </p:nvSpPr>
        <p:spPr>
          <a:xfrm>
            <a:off x="69876" y="2397907"/>
            <a:ext cx="7458241" cy="584775"/>
          </a:xfrm>
          <a:prstGeom prst="rect">
            <a:avLst/>
          </a:prstGeom>
        </p:spPr>
        <p:txBody>
          <a:bodyPr wrap="square">
            <a:spAutoFit/>
          </a:bodyPr>
          <a:lstStyle/>
          <a:p>
            <a:pPr algn="ctr"/>
            <a:r>
              <a:rPr lang="en-US" sz="3200" b="1">
                <a:solidFill>
                  <a:srgbClr val="FF0000"/>
                </a:solidFill>
                <a:latin typeface="Times New Roman" pitchFamily="18" charset="0"/>
                <a:cs typeface="Times New Roman" pitchFamily="18" charset="0"/>
                <a:hlinkClick r:id="rId7"/>
              </a:rPr>
              <a:t>http://vi.wikipedia.org</a:t>
            </a:r>
            <a:r>
              <a:rPr lang="en-US" sz="3200" b="1">
                <a:solidFill>
                  <a:srgbClr val="FF0000"/>
                </a:solidFill>
                <a:latin typeface="Times New Roman" pitchFamily="18" charset="0"/>
                <a:cs typeface="Times New Roman" pitchFamily="18" charset="0"/>
              </a:rPr>
              <a:t> </a:t>
            </a:r>
            <a:endParaRPr lang="vi-VN" sz="3200" b="1">
              <a:solidFill>
                <a:srgbClr val="FF0000"/>
              </a:solidFill>
              <a:latin typeface="Times New Roman" pitchFamily="18" charset="0"/>
              <a:cs typeface="Times New Roman" pitchFamily="18" charset="0"/>
            </a:endParaRPr>
          </a:p>
        </p:txBody>
      </p:sp>
      <p:sp>
        <p:nvSpPr>
          <p:cNvPr id="12" name="Rectangle 11"/>
          <p:cNvSpPr/>
          <p:nvPr/>
        </p:nvSpPr>
        <p:spPr>
          <a:xfrm>
            <a:off x="1001407" y="3258733"/>
            <a:ext cx="7046648" cy="584775"/>
          </a:xfrm>
          <a:prstGeom prst="rect">
            <a:avLst/>
          </a:prstGeom>
        </p:spPr>
        <p:txBody>
          <a:bodyPr wrap="square">
            <a:spAutoFit/>
          </a:bodyPr>
          <a:lstStyle/>
          <a:p>
            <a:pPr algn="ctr"/>
            <a:r>
              <a:rPr lang="en-US" sz="3200" b="1">
                <a:solidFill>
                  <a:srgbClr val="FF0000"/>
                </a:solidFill>
                <a:latin typeface="Times New Roman" pitchFamily="18" charset="0"/>
                <a:cs typeface="Times New Roman" pitchFamily="18" charset="0"/>
                <a:hlinkClick r:id="rId8"/>
              </a:rPr>
              <a:t>http://khituongvietnam.gov.vn</a:t>
            </a:r>
            <a:endParaRPr lang="vi-VN" sz="3200" b="1">
              <a:solidFill>
                <a:srgbClr val="FF0000"/>
              </a:solidFill>
              <a:latin typeface="Times New Roman" pitchFamily="18" charset="0"/>
              <a:cs typeface="Times New Roman" pitchFamily="18" charset="0"/>
            </a:endParaRPr>
          </a:p>
        </p:txBody>
      </p:sp>
      <p:sp>
        <p:nvSpPr>
          <p:cNvPr id="13" name="Rectangle 12"/>
          <p:cNvSpPr/>
          <p:nvPr/>
        </p:nvSpPr>
        <p:spPr>
          <a:xfrm>
            <a:off x="844721" y="4171135"/>
            <a:ext cx="4747581" cy="584775"/>
          </a:xfrm>
          <a:prstGeom prst="rect">
            <a:avLst/>
          </a:prstGeom>
        </p:spPr>
        <p:txBody>
          <a:bodyPr wrap="square">
            <a:spAutoFit/>
          </a:bodyPr>
          <a:lstStyle/>
          <a:p>
            <a:pPr algn="ctr"/>
            <a:r>
              <a:rPr lang="en-US" sz="3200" b="1">
                <a:solidFill>
                  <a:srgbClr val="FF0000"/>
                </a:solidFill>
                <a:latin typeface="Times New Roman" pitchFamily="18" charset="0"/>
                <a:cs typeface="Times New Roman" pitchFamily="18" charset="0"/>
                <a:hlinkClick r:id="rId9"/>
              </a:rPr>
              <a:t>http://vtvgo.vn</a:t>
            </a:r>
            <a:endParaRPr lang="vi-VN" sz="32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73409153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grpId="1" nodeType="clickEffect">
                                  <p:stCondLst>
                                    <p:cond delay="0"/>
                                  </p:stCondLst>
                                  <p:childTnLst>
                                    <p:anim calcmode="lin" valueType="num">
                                      <p:cBhvr additive="base">
                                        <p:cTn id="28" dur="500"/>
                                        <p:tgtEl>
                                          <p:spTgt spid="7"/>
                                        </p:tgtEl>
                                        <p:attrNameLst>
                                          <p:attrName>ppt_x</p:attrName>
                                        </p:attrNameLst>
                                      </p:cBhvr>
                                      <p:tavLst>
                                        <p:tav tm="0">
                                          <p:val>
                                            <p:strVal val="ppt_x"/>
                                          </p:val>
                                        </p:tav>
                                        <p:tav tm="100000">
                                          <p:val>
                                            <p:strVal val="ppt_x"/>
                                          </p:val>
                                        </p:tav>
                                      </p:tavLst>
                                    </p:anim>
                                    <p:anim calcmode="lin" valueType="num">
                                      <p:cBhvr additive="base">
                                        <p:cTn id="29" dur="500"/>
                                        <p:tgtEl>
                                          <p:spTgt spid="7"/>
                                        </p:tgtEl>
                                        <p:attrNameLst>
                                          <p:attrName>ppt_y</p:attrName>
                                        </p:attrNameLst>
                                      </p:cBhvr>
                                      <p:tavLst>
                                        <p:tav tm="0">
                                          <p:val>
                                            <p:strVal val="ppt_y"/>
                                          </p:val>
                                        </p:tav>
                                        <p:tav tm="100000">
                                          <p:val>
                                            <p:strVal val="1+ppt_h/2"/>
                                          </p:val>
                                        </p:tav>
                                      </p:tavLst>
                                    </p:anim>
                                    <p:set>
                                      <p:cBhvr>
                                        <p:cTn id="30" dur="1" fill="hold">
                                          <p:stCondLst>
                                            <p:cond delay="499"/>
                                          </p:stCondLst>
                                        </p:cTn>
                                        <p:tgtEl>
                                          <p:spTgt spid="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circle(in)">
                                      <p:cBhvr>
                                        <p:cTn id="40" dur="2000"/>
                                        <p:tgtEl>
                                          <p:spTgt spid="11"/>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circle(in)">
                                      <p:cBhvr>
                                        <p:cTn id="43" dur="2000"/>
                                        <p:tgtEl>
                                          <p:spTgt spid="12"/>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circle(in)">
                                      <p:cBhvr>
                                        <p:cTn id="4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7" grpId="1" animBg="1"/>
      <p:bldP spid="4" grpId="0"/>
      <p:bldP spid="10" grpId="0"/>
      <p:bldP spid="11" grpId="0"/>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6: MẠNG THÔNG TIN TOÀN CẦU</a:t>
            </a:r>
          </a:p>
        </p:txBody>
      </p:sp>
      <p:pic>
        <p:nvPicPr>
          <p:cNvPr id="3" name="Picture 2"/>
          <p:cNvPicPr/>
          <p:nvPr/>
        </p:nvPicPr>
        <p:blipFill>
          <a:blip r:embed="rId3"/>
          <a:stretch>
            <a:fillRect/>
          </a:stretch>
        </p:blipFill>
        <p:spPr>
          <a:xfrm>
            <a:off x="179512" y="1124744"/>
            <a:ext cx="8964488" cy="5544616"/>
          </a:xfrm>
          <a:prstGeom prst="rect">
            <a:avLst/>
          </a:prstGeom>
        </p:spPr>
      </p:pic>
      <p:sp>
        <p:nvSpPr>
          <p:cNvPr id="2" name="Rectangle 1"/>
          <p:cNvSpPr/>
          <p:nvPr/>
        </p:nvSpPr>
        <p:spPr>
          <a:xfrm>
            <a:off x="93382" y="460763"/>
            <a:ext cx="8943114" cy="584775"/>
          </a:xfrm>
          <a:prstGeom prst="rect">
            <a:avLst/>
          </a:prstGeom>
        </p:spPr>
        <p:txBody>
          <a:bodyPr wrap="square">
            <a:spAutoFit/>
          </a:bodyPr>
          <a:lstStyle/>
          <a:p>
            <a:pPr algn="ctr"/>
            <a:r>
              <a:rPr lang="en-US" sz="3200" b="1">
                <a:solidFill>
                  <a:srgbClr val="FF0000"/>
                </a:solidFill>
                <a:latin typeface="Times New Roman" pitchFamily="18" charset="0"/>
                <a:cs typeface="Times New Roman" pitchFamily="18" charset="0"/>
                <a:hlinkClick r:id="rId4"/>
              </a:rPr>
              <a:t>http://vi.wikipedia.org</a:t>
            </a:r>
            <a:r>
              <a:rPr lang="en-US" sz="3200" b="1">
                <a:solidFill>
                  <a:srgbClr val="FF0000"/>
                </a:solidFill>
                <a:latin typeface="Times New Roman" pitchFamily="18" charset="0"/>
                <a:cs typeface="Times New Roman" pitchFamily="18" charset="0"/>
              </a:rPr>
              <a:t> </a:t>
            </a:r>
            <a:endParaRPr lang="vi-VN" sz="32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52813403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6: MẠNG THÔNG TIN TOÀN CẦU</a:t>
            </a:r>
          </a:p>
        </p:txBody>
      </p:sp>
      <p:sp>
        <p:nvSpPr>
          <p:cNvPr id="2" name="Rectangle 2"/>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4" name="Object 3"/>
          <p:cNvGraphicFramePr>
            <a:graphicFrameLocks noChangeAspect="1"/>
          </p:cNvGraphicFramePr>
          <p:nvPr>
            <p:extLst>
              <p:ext uri="{D42A27DB-BD31-4B8C-83A1-F6EECF244321}">
                <p14:modId xmlns:p14="http://schemas.microsoft.com/office/powerpoint/2010/main" val="3181760836"/>
              </p:ext>
            </p:extLst>
          </p:nvPr>
        </p:nvGraphicFramePr>
        <p:xfrm>
          <a:off x="179512" y="764704"/>
          <a:ext cx="8712968" cy="5904656"/>
        </p:xfrm>
        <a:graphic>
          <a:graphicData uri="http://schemas.openxmlformats.org/presentationml/2006/ole">
            <mc:AlternateContent xmlns:mc="http://schemas.openxmlformats.org/markup-compatibility/2006">
              <mc:Choice xmlns:v="urn:schemas-microsoft-com:vml" Requires="v">
                <p:oleObj name="Bitmap Image" r:id="rId3" imgW="4877481" imgH="3677163" progId="Paint.Picture">
                  <p:embed/>
                </p:oleObj>
              </mc:Choice>
              <mc:Fallback>
                <p:oleObj name="Bitmap Image" r:id="rId3" imgW="4877481" imgH="3677163" progId="Paint.Picture">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764704"/>
                        <a:ext cx="8712968" cy="5904656"/>
                      </a:xfrm>
                      <a:prstGeom prst="rect">
                        <a:avLst/>
                      </a:prstGeom>
                      <a:noFill/>
                    </p:spPr>
                  </p:pic>
                </p:oleObj>
              </mc:Fallback>
            </mc:AlternateContent>
          </a:graphicData>
        </a:graphic>
      </p:graphicFrame>
      <p:sp>
        <p:nvSpPr>
          <p:cNvPr id="5" name="Rectangle 4"/>
          <p:cNvSpPr/>
          <p:nvPr/>
        </p:nvSpPr>
        <p:spPr>
          <a:xfrm>
            <a:off x="-26376" y="584778"/>
            <a:ext cx="7046648" cy="584775"/>
          </a:xfrm>
          <a:prstGeom prst="rect">
            <a:avLst/>
          </a:prstGeom>
        </p:spPr>
        <p:txBody>
          <a:bodyPr wrap="square">
            <a:spAutoFit/>
          </a:bodyPr>
          <a:lstStyle/>
          <a:p>
            <a:pPr algn="ctr"/>
            <a:r>
              <a:rPr lang="en-US" sz="3200" b="1">
                <a:solidFill>
                  <a:srgbClr val="FF0000"/>
                </a:solidFill>
                <a:latin typeface="Times New Roman" pitchFamily="18" charset="0"/>
                <a:cs typeface="Times New Roman" pitchFamily="18" charset="0"/>
                <a:hlinkClick r:id="rId5"/>
              </a:rPr>
              <a:t>http://khituongvietnam.gov.vn</a:t>
            </a:r>
            <a:endParaRPr lang="vi-VN" sz="32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68536397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6: MẠNG THÔNG TIN TOÀN CẦU</a:t>
            </a:r>
          </a:p>
        </p:txBody>
      </p:sp>
      <p:pic>
        <p:nvPicPr>
          <p:cNvPr id="4" name="Picture 3"/>
          <p:cNvPicPr/>
          <p:nvPr/>
        </p:nvPicPr>
        <p:blipFill>
          <a:blip r:embed="rId3"/>
          <a:stretch>
            <a:fillRect/>
          </a:stretch>
        </p:blipFill>
        <p:spPr>
          <a:xfrm>
            <a:off x="17304" y="908720"/>
            <a:ext cx="9156700" cy="5949280"/>
          </a:xfrm>
          <a:prstGeom prst="rect">
            <a:avLst/>
          </a:prstGeom>
        </p:spPr>
      </p:pic>
      <p:sp>
        <p:nvSpPr>
          <p:cNvPr id="5" name="Rectangle 4"/>
          <p:cNvSpPr/>
          <p:nvPr/>
        </p:nvSpPr>
        <p:spPr>
          <a:xfrm>
            <a:off x="539553" y="490681"/>
            <a:ext cx="7046648" cy="584775"/>
          </a:xfrm>
          <a:prstGeom prst="rect">
            <a:avLst/>
          </a:prstGeom>
        </p:spPr>
        <p:txBody>
          <a:bodyPr wrap="square">
            <a:spAutoFit/>
          </a:bodyPr>
          <a:lstStyle/>
          <a:p>
            <a:pPr algn="ctr"/>
            <a:r>
              <a:rPr lang="en-US" sz="3200" b="1">
                <a:solidFill>
                  <a:srgbClr val="FF0000"/>
                </a:solidFill>
                <a:latin typeface="Times New Roman" pitchFamily="18" charset="0"/>
                <a:cs typeface="Times New Roman" pitchFamily="18" charset="0"/>
                <a:hlinkClick r:id="rId4"/>
              </a:rPr>
              <a:t>http://vtvgo.vn</a:t>
            </a:r>
            <a:endParaRPr lang="vi-VN" sz="32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93011460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7" descr="Bouquet">
            <a:hlinkClick r:id="rId66" action="ppaction://hlinksldjump"/>
          </p:cNvPr>
          <p:cNvSpPr>
            <a:spLocks noChangeArrowheads="1"/>
          </p:cNvSpPr>
          <p:nvPr>
            <p:custDataLst>
              <p:tags r:id="rId1"/>
            </p:custDataLst>
          </p:nvPr>
        </p:nvSpPr>
        <p:spPr bwMode="gray">
          <a:xfrm>
            <a:off x="2859088" y="1755775"/>
            <a:ext cx="6208712" cy="833438"/>
          </a:xfrm>
          <a:prstGeom prst="roundRect">
            <a:avLst>
              <a:gd name="adj" fmla="val 50000"/>
            </a:avLst>
          </a:prstGeom>
          <a:blipFill dpi="0" rotWithShape="1">
            <a:blip r:embed="rId67"/>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400" b="1">
                <a:latin typeface="Times New Roman" pitchFamily="18" charset="0"/>
                <a:cs typeface="Times New Roman" pitchFamily="18" charset="0"/>
              </a:rPr>
              <a:t>Tương tự như thông tin trong cuốn sách.</a:t>
            </a:r>
            <a:endParaRPr lang="vi-VN" sz="2400" b="1">
              <a:latin typeface="Times New Roman" pitchFamily="18" charset="0"/>
              <a:cs typeface="Times New Roman" pitchFamily="18" charset="0"/>
            </a:endParaRPr>
          </a:p>
        </p:txBody>
      </p:sp>
      <p:sp>
        <p:nvSpPr>
          <p:cNvPr id="6187" name="AutoShape 43" descr="Bouquet">
            <a:hlinkClick r:id="rId68" action="ppaction://hlinksldjump"/>
          </p:cNvPr>
          <p:cNvSpPr>
            <a:spLocks noChangeArrowheads="1"/>
          </p:cNvSpPr>
          <p:nvPr>
            <p:custDataLst>
              <p:tags r:id="rId2"/>
            </p:custDataLst>
          </p:nvPr>
        </p:nvSpPr>
        <p:spPr bwMode="gray">
          <a:xfrm>
            <a:off x="2784477" y="4464050"/>
            <a:ext cx="6283323" cy="838200"/>
          </a:xfrm>
          <a:prstGeom prst="roundRect">
            <a:avLst>
              <a:gd name="adj" fmla="val 50000"/>
            </a:avLst>
          </a:prstGeom>
          <a:blipFill dpi="0" rotWithShape="1">
            <a:blip r:embed="rId67"/>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endParaRPr lang="en-US" sz="2400" b="1">
              <a:latin typeface="Times New Roman" pitchFamily="18" charset="0"/>
              <a:cs typeface="Times New Roman" pitchFamily="18" charset="0"/>
            </a:endParaRPr>
          </a:p>
          <a:p>
            <a:r>
              <a:rPr lang="en-US" sz="2400" b="1">
                <a:latin typeface="Times New Roman" pitchFamily="18" charset="0"/>
                <a:cs typeface="Times New Roman" pitchFamily="18" charset="0"/>
              </a:rPr>
              <a:t>Thành các trang siêu văn bản kết nối với nhau </a:t>
            </a:r>
          </a:p>
          <a:p>
            <a:r>
              <a:rPr lang="en-US" sz="2400" b="1">
                <a:latin typeface="Times New Roman" pitchFamily="18" charset="0"/>
                <a:cs typeface="Times New Roman" pitchFamily="18" charset="0"/>
              </a:rPr>
              <a:t>bời các liên kết</a:t>
            </a:r>
            <a:endParaRPr lang="vi-VN" sz="2400" b="1">
              <a:latin typeface="Times New Roman" pitchFamily="18" charset="0"/>
              <a:cs typeface="Times New Roman" pitchFamily="18" charset="0"/>
            </a:endParaRPr>
          </a:p>
          <a:p>
            <a:endParaRPr lang="vi-VN" sz="2400" b="1">
              <a:latin typeface="Times New Roman" pitchFamily="18" charset="0"/>
              <a:cs typeface="Times New Roman" pitchFamily="18" charset="0"/>
            </a:endParaRPr>
          </a:p>
        </p:txBody>
      </p:sp>
      <p:sp>
        <p:nvSpPr>
          <p:cNvPr id="6" name="AutoShape 43" descr="Bouquet">
            <a:hlinkClick r:id="rId69" action="ppaction://hlinksldjump"/>
          </p:cNvPr>
          <p:cNvSpPr>
            <a:spLocks noChangeArrowheads="1"/>
          </p:cNvSpPr>
          <p:nvPr>
            <p:custDataLst>
              <p:tags r:id="rId3"/>
            </p:custDataLst>
          </p:nvPr>
        </p:nvSpPr>
        <p:spPr bwMode="gray">
          <a:xfrm>
            <a:off x="2814639" y="3101975"/>
            <a:ext cx="6253162" cy="838200"/>
          </a:xfrm>
          <a:prstGeom prst="roundRect">
            <a:avLst>
              <a:gd name="adj" fmla="val 50000"/>
            </a:avLst>
          </a:prstGeom>
          <a:blipFill dpi="0" rotWithShape="1">
            <a:blip r:embed="rId67"/>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400" b="1">
                <a:latin typeface="Times New Roman" pitchFamily="18" charset="0"/>
                <a:cs typeface="Times New Roman" pitchFamily="18" charset="0"/>
              </a:rPr>
              <a:t>Thành từng văn bản rời rạc.</a:t>
            </a:r>
            <a:endParaRPr lang="vi-VN" sz="2400" b="1">
              <a:latin typeface="Times New Roman" pitchFamily="18" charset="0"/>
              <a:cs typeface="Times New Roman" pitchFamily="18" charset="0"/>
            </a:endParaRPr>
          </a:p>
        </p:txBody>
      </p:sp>
      <p:grpSp>
        <p:nvGrpSpPr>
          <p:cNvPr id="8" name="Group 24"/>
          <p:cNvGrpSpPr>
            <a:grpSpLocks/>
          </p:cNvGrpSpPr>
          <p:nvPr>
            <p:custDataLst>
              <p:tags r:id="rId4"/>
            </p:custDataLst>
          </p:nvPr>
        </p:nvGrpSpPr>
        <p:grpSpPr bwMode="auto">
          <a:xfrm rot="5400000">
            <a:off x="1917702" y="2460629"/>
            <a:ext cx="1173163" cy="144463"/>
            <a:chOff x="0" y="1896"/>
            <a:chExt cx="5760" cy="120"/>
          </a:xfrm>
        </p:grpSpPr>
        <p:sp>
          <p:nvSpPr>
            <p:cNvPr id="17465" name="Rectangle 25"/>
            <p:cNvSpPr>
              <a:spLocks noChangeArrowheads="1"/>
            </p:cNvSpPr>
            <p:nvPr>
              <p:custDataLst>
                <p:tags r:id="rId62"/>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17466" name="Rectangle 26"/>
            <p:cNvSpPr>
              <a:spLocks noChangeArrowheads="1"/>
            </p:cNvSpPr>
            <p:nvPr>
              <p:custDataLst>
                <p:tags r:id="rId63"/>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9" name="Group 28"/>
          <p:cNvGrpSpPr>
            <a:grpSpLocks/>
          </p:cNvGrpSpPr>
          <p:nvPr>
            <p:custDataLst>
              <p:tags r:id="rId5"/>
            </p:custDataLst>
          </p:nvPr>
        </p:nvGrpSpPr>
        <p:grpSpPr bwMode="auto">
          <a:xfrm>
            <a:off x="1890713" y="1619254"/>
            <a:ext cx="1066800" cy="989013"/>
            <a:chOff x="3257" y="860"/>
            <a:chExt cx="581" cy="623"/>
          </a:xfrm>
        </p:grpSpPr>
        <p:grpSp>
          <p:nvGrpSpPr>
            <p:cNvPr id="17454" name="Group 29"/>
            <p:cNvGrpSpPr>
              <a:grpSpLocks/>
            </p:cNvGrpSpPr>
            <p:nvPr/>
          </p:nvGrpSpPr>
          <p:grpSpPr bwMode="auto">
            <a:xfrm rot="5400000">
              <a:off x="3236" y="881"/>
              <a:ext cx="623" cy="581"/>
              <a:chOff x="1871" y="1824"/>
              <a:chExt cx="2007" cy="1807"/>
            </a:xfrm>
          </p:grpSpPr>
          <p:sp>
            <p:nvSpPr>
              <p:cNvPr id="17456" name="AutoShape 30" descr="Bouquet"/>
              <p:cNvSpPr>
                <a:spLocks noChangeArrowheads="1"/>
              </p:cNvSpPr>
              <p:nvPr>
                <p:custDataLst>
                  <p:tags r:id="rId53"/>
                </p:custDataLst>
              </p:nvPr>
            </p:nvSpPr>
            <p:spPr bwMode="gray">
              <a:xfrm rot="16200000" flipH="1">
                <a:off x="1818" y="2512"/>
                <a:ext cx="311" cy="206"/>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57" name="AutoShape 31" descr="Bouquet"/>
              <p:cNvSpPr>
                <a:spLocks noChangeArrowheads="1"/>
              </p:cNvSpPr>
              <p:nvPr>
                <p:custDataLst>
                  <p:tags r:id="rId54"/>
                </p:custDataLst>
              </p:nvPr>
            </p:nvSpPr>
            <p:spPr bwMode="gray">
              <a:xfrm rot="5400000" flipH="1">
                <a:off x="3621" y="2498"/>
                <a:ext cx="311" cy="203"/>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58" name="AutoShape 32" descr="Bouquet"/>
              <p:cNvSpPr>
                <a:spLocks noChangeArrowheads="1"/>
              </p:cNvSpPr>
              <p:nvPr>
                <p:custDataLst>
                  <p:tags r:id="rId55"/>
                </p:custDataLst>
              </p:nvPr>
            </p:nvSpPr>
            <p:spPr bwMode="gray">
              <a:xfrm rot="10800000" flipH="1">
                <a:off x="2718" y="3429"/>
                <a:ext cx="303" cy="202"/>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59" name="Oval 33" descr="Bouquet"/>
              <p:cNvSpPr>
                <a:spLocks noChangeArrowheads="1"/>
              </p:cNvSpPr>
              <p:nvPr>
                <p:custDataLst>
                  <p:tags r:id="rId56"/>
                </p:custDataLst>
              </p:nvPr>
            </p:nvSpPr>
            <p:spPr bwMode="gray">
              <a:xfrm>
                <a:off x="2078" y="1824"/>
                <a:ext cx="1615" cy="1615"/>
              </a:xfrm>
              <a:prstGeom prst="ellipse">
                <a:avLst/>
              </a:prstGeom>
              <a:blipFill dpi="0" rotWithShape="1">
                <a:blip r:embed="rId67"/>
                <a:srcRect/>
                <a:tile tx="0" ty="0" sx="100000" sy="100000" flip="none" algn="tl"/>
              </a:blip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60" name="Oval 34" descr="Bouquet">
                <a:hlinkClick r:id="rId70" action="ppaction://hlinkpres?slideindex=1&amp;slidetitle="/>
              </p:cNvPr>
              <p:cNvSpPr>
                <a:spLocks noChangeArrowheads="1"/>
              </p:cNvSpPr>
              <p:nvPr>
                <p:custDataLst>
                  <p:tags r:id="rId57"/>
                </p:custDataLst>
              </p:nvPr>
            </p:nvSpPr>
            <p:spPr bwMode="gray">
              <a:xfrm>
                <a:off x="2170" y="1915"/>
                <a:ext cx="1430" cy="1430"/>
              </a:xfrm>
              <a:prstGeom prst="ellipse">
                <a:avLst/>
              </a:prstGeom>
              <a:blipFill dpi="0" rotWithShape="1">
                <a:blip r:embed="rId67"/>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61" name="Oval 35" descr="Bouquet"/>
              <p:cNvSpPr>
                <a:spLocks noChangeArrowheads="1"/>
              </p:cNvSpPr>
              <p:nvPr>
                <p:custDataLst>
                  <p:tags r:id="rId58"/>
                </p:custDataLst>
              </p:nvPr>
            </p:nvSpPr>
            <p:spPr bwMode="gray">
              <a:xfrm>
                <a:off x="2241" y="2914"/>
                <a:ext cx="1317" cy="220"/>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62" name="Oval 36" descr="Bouquet"/>
              <p:cNvSpPr>
                <a:spLocks noChangeArrowheads="1"/>
              </p:cNvSpPr>
              <p:nvPr>
                <p:custDataLst>
                  <p:tags r:id="rId59"/>
                </p:custDataLst>
              </p:nvPr>
            </p:nvSpPr>
            <p:spPr bwMode="gray">
              <a:xfrm>
                <a:off x="2241" y="2914"/>
                <a:ext cx="1317" cy="220"/>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63" name="Oval 37" descr="Bouquet"/>
              <p:cNvSpPr>
                <a:spLocks noChangeArrowheads="1"/>
              </p:cNvSpPr>
              <p:nvPr>
                <p:custDataLst>
                  <p:tags r:id="rId60"/>
                </p:custDataLst>
              </p:nvPr>
            </p:nvSpPr>
            <p:spPr bwMode="gray">
              <a:xfrm>
                <a:off x="2229" y="2066"/>
                <a:ext cx="1317" cy="1102"/>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sp>
            <p:nvSpPr>
              <p:cNvPr id="17464" name="Oval 38" descr="Bouquet"/>
              <p:cNvSpPr>
                <a:spLocks noChangeArrowheads="1"/>
              </p:cNvSpPr>
              <p:nvPr>
                <p:custDataLst>
                  <p:tags r:id="rId61"/>
                </p:custDataLst>
              </p:nvPr>
            </p:nvSpPr>
            <p:spPr bwMode="gray">
              <a:xfrm>
                <a:off x="2232" y="2082"/>
                <a:ext cx="1317" cy="1100"/>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55" name="WordArt 39">
              <a:hlinkClick r:id="rId70" action="ppaction://hlinkpres?slideindex=1&amp;slidetitle="/>
            </p:cNvPr>
            <p:cNvSpPr>
              <a:spLocks noChangeArrowheads="1" noChangeShapeType="1" noTextEdit="1"/>
            </p:cNvSpPr>
            <p:nvPr>
              <p:custDataLst>
                <p:tags r:id="rId52"/>
              </p:custDataLst>
            </p:nvPr>
          </p:nvSpPr>
          <p:spPr bwMode="auto">
            <a:xfrm>
              <a:off x="3465" y="1036"/>
              <a:ext cx="171"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A</a:t>
              </a:r>
            </a:p>
          </p:txBody>
        </p:sp>
      </p:grpSp>
      <p:grpSp>
        <p:nvGrpSpPr>
          <p:cNvPr id="11" name="Group 40"/>
          <p:cNvGrpSpPr>
            <a:grpSpLocks/>
          </p:cNvGrpSpPr>
          <p:nvPr>
            <p:custDataLst>
              <p:tags r:id="rId6"/>
            </p:custDataLst>
          </p:nvPr>
        </p:nvGrpSpPr>
        <p:grpSpPr bwMode="auto">
          <a:xfrm rot="5400000">
            <a:off x="1930402" y="4060829"/>
            <a:ext cx="1173163" cy="144463"/>
            <a:chOff x="0" y="1896"/>
            <a:chExt cx="5760" cy="120"/>
          </a:xfrm>
        </p:grpSpPr>
        <p:sp>
          <p:nvSpPr>
            <p:cNvPr id="17452" name="Rectangle 41"/>
            <p:cNvSpPr>
              <a:spLocks noChangeArrowheads="1"/>
            </p:cNvSpPr>
            <p:nvPr>
              <p:custDataLst>
                <p:tags r:id="rId50"/>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17453" name="Rectangle 42"/>
            <p:cNvSpPr>
              <a:spLocks noChangeArrowheads="1"/>
            </p:cNvSpPr>
            <p:nvPr>
              <p:custDataLst>
                <p:tags r:id="rId51"/>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12" name="Group 44"/>
          <p:cNvGrpSpPr>
            <a:grpSpLocks/>
          </p:cNvGrpSpPr>
          <p:nvPr>
            <p:custDataLst>
              <p:tags r:id="rId7"/>
            </p:custDataLst>
          </p:nvPr>
        </p:nvGrpSpPr>
        <p:grpSpPr bwMode="auto">
          <a:xfrm>
            <a:off x="2006601" y="2981329"/>
            <a:ext cx="908050" cy="989013"/>
            <a:chOff x="3260" y="1700"/>
            <a:chExt cx="581" cy="623"/>
          </a:xfrm>
        </p:grpSpPr>
        <p:grpSp>
          <p:nvGrpSpPr>
            <p:cNvPr id="17441" name="Group 45"/>
            <p:cNvGrpSpPr>
              <a:grpSpLocks/>
            </p:cNvGrpSpPr>
            <p:nvPr/>
          </p:nvGrpSpPr>
          <p:grpSpPr bwMode="auto">
            <a:xfrm rot="5400000">
              <a:off x="3239" y="1721"/>
              <a:ext cx="623" cy="581"/>
              <a:chOff x="1871" y="1824"/>
              <a:chExt cx="2007" cy="1807"/>
            </a:xfrm>
          </p:grpSpPr>
          <p:sp>
            <p:nvSpPr>
              <p:cNvPr id="17443" name="AutoShape 46" descr="Bouquet"/>
              <p:cNvSpPr>
                <a:spLocks noChangeArrowheads="1"/>
              </p:cNvSpPr>
              <p:nvPr>
                <p:custDataLst>
                  <p:tags r:id="rId41"/>
                </p:custDataLst>
              </p:nvPr>
            </p:nvSpPr>
            <p:spPr bwMode="gray">
              <a:xfrm rot="16200000" flipH="1">
                <a:off x="1818" y="2512"/>
                <a:ext cx="311" cy="206"/>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44" name="AutoShape 47" descr="Bouquet"/>
              <p:cNvSpPr>
                <a:spLocks noChangeArrowheads="1"/>
              </p:cNvSpPr>
              <p:nvPr>
                <p:custDataLst>
                  <p:tags r:id="rId42"/>
                </p:custDataLst>
              </p:nvPr>
            </p:nvSpPr>
            <p:spPr bwMode="gray">
              <a:xfrm rot="5400000" flipH="1">
                <a:off x="3621" y="2498"/>
                <a:ext cx="311" cy="203"/>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45" name="AutoShape 48" descr="Bouquet"/>
              <p:cNvSpPr>
                <a:spLocks noChangeArrowheads="1"/>
              </p:cNvSpPr>
              <p:nvPr>
                <p:custDataLst>
                  <p:tags r:id="rId43"/>
                </p:custDataLst>
              </p:nvPr>
            </p:nvSpPr>
            <p:spPr bwMode="gray">
              <a:xfrm rot="10800000" flipH="1">
                <a:off x="2718" y="3429"/>
                <a:ext cx="303" cy="202"/>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46" name="Oval 49" descr="Bouquet"/>
              <p:cNvSpPr>
                <a:spLocks noChangeArrowheads="1"/>
              </p:cNvSpPr>
              <p:nvPr>
                <p:custDataLst>
                  <p:tags r:id="rId44"/>
                </p:custDataLst>
              </p:nvPr>
            </p:nvSpPr>
            <p:spPr bwMode="gray">
              <a:xfrm>
                <a:off x="2078" y="1824"/>
                <a:ext cx="1615" cy="1615"/>
              </a:xfrm>
              <a:prstGeom prst="ellipse">
                <a:avLst/>
              </a:prstGeom>
              <a:blipFill dpi="0" rotWithShape="1">
                <a:blip r:embed="rId67"/>
                <a:srcRect/>
                <a:tile tx="0" ty="0" sx="100000" sy="100000" flip="none" algn="tl"/>
              </a:blip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47" name="Oval 50" descr="Bouquet"/>
              <p:cNvSpPr>
                <a:spLocks noChangeArrowheads="1"/>
              </p:cNvSpPr>
              <p:nvPr>
                <p:custDataLst>
                  <p:tags r:id="rId45"/>
                </p:custDataLst>
              </p:nvPr>
            </p:nvSpPr>
            <p:spPr bwMode="gray">
              <a:xfrm>
                <a:off x="2170" y="1915"/>
                <a:ext cx="1430" cy="1430"/>
              </a:xfrm>
              <a:prstGeom prst="ellipse">
                <a:avLst/>
              </a:prstGeom>
              <a:blipFill dpi="0" rotWithShape="1">
                <a:blip r:embed="rId67"/>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48" name="Oval 51" descr="Bouquet"/>
              <p:cNvSpPr>
                <a:spLocks noChangeArrowheads="1"/>
              </p:cNvSpPr>
              <p:nvPr>
                <p:custDataLst>
                  <p:tags r:id="rId46"/>
                </p:custDataLst>
              </p:nvPr>
            </p:nvSpPr>
            <p:spPr bwMode="gray">
              <a:xfrm>
                <a:off x="2235" y="2888"/>
                <a:ext cx="1317" cy="259"/>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49" name="Oval 52" descr="Bouquet">
                <a:hlinkClick r:id="rId71" action="ppaction://hlinkpres?slideindex=1&amp;slidetitle="/>
              </p:cNvPr>
              <p:cNvSpPr>
                <a:spLocks noChangeArrowheads="1"/>
              </p:cNvSpPr>
              <p:nvPr>
                <p:custDataLst>
                  <p:tags r:id="rId47"/>
                </p:custDataLst>
              </p:nvPr>
            </p:nvSpPr>
            <p:spPr bwMode="gray">
              <a:xfrm>
                <a:off x="2235" y="2888"/>
                <a:ext cx="1317" cy="259"/>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50" name="Oval 53" descr="Bouquet"/>
              <p:cNvSpPr>
                <a:spLocks noChangeArrowheads="1"/>
              </p:cNvSpPr>
              <p:nvPr>
                <p:custDataLst>
                  <p:tags r:id="rId48"/>
                </p:custDataLst>
              </p:nvPr>
            </p:nvSpPr>
            <p:spPr bwMode="gray">
              <a:xfrm>
                <a:off x="2229" y="2067"/>
                <a:ext cx="1317" cy="1100"/>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sp>
            <p:nvSpPr>
              <p:cNvPr id="17451" name="Oval 54" descr="Bouquet"/>
              <p:cNvSpPr>
                <a:spLocks noChangeArrowheads="1"/>
              </p:cNvSpPr>
              <p:nvPr>
                <p:custDataLst>
                  <p:tags r:id="rId49"/>
                </p:custDataLst>
              </p:nvPr>
            </p:nvSpPr>
            <p:spPr bwMode="gray">
              <a:xfrm>
                <a:off x="2232" y="2083"/>
                <a:ext cx="1317" cy="1099"/>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42" name="WordArt 55">
              <a:hlinkClick r:id="rId71" action="ppaction://hlinkpres?slideindex=1&amp;slidetitle="/>
            </p:cNvPr>
            <p:cNvSpPr>
              <a:spLocks noChangeArrowheads="1" noChangeShapeType="1" noTextEdit="1"/>
            </p:cNvSpPr>
            <p:nvPr>
              <p:custDataLst>
                <p:tags r:id="rId40"/>
              </p:custDataLst>
            </p:nvPr>
          </p:nvSpPr>
          <p:spPr bwMode="auto">
            <a:xfrm>
              <a:off x="3470" y="1852"/>
              <a:ext cx="206"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B</a:t>
              </a:r>
            </a:p>
          </p:txBody>
        </p:sp>
      </p:grpSp>
      <p:grpSp>
        <p:nvGrpSpPr>
          <p:cNvPr id="14" name="Group 57"/>
          <p:cNvGrpSpPr>
            <a:grpSpLocks/>
          </p:cNvGrpSpPr>
          <p:nvPr>
            <p:custDataLst>
              <p:tags r:id="rId8"/>
            </p:custDataLst>
          </p:nvPr>
        </p:nvGrpSpPr>
        <p:grpSpPr bwMode="auto">
          <a:xfrm>
            <a:off x="2003425" y="4340229"/>
            <a:ext cx="922338" cy="989013"/>
            <a:chOff x="3247" y="2515"/>
            <a:chExt cx="581" cy="623"/>
          </a:xfrm>
        </p:grpSpPr>
        <p:grpSp>
          <p:nvGrpSpPr>
            <p:cNvPr id="17430" name="Group 58"/>
            <p:cNvGrpSpPr>
              <a:grpSpLocks/>
            </p:cNvGrpSpPr>
            <p:nvPr/>
          </p:nvGrpSpPr>
          <p:grpSpPr bwMode="auto">
            <a:xfrm rot="5400000">
              <a:off x="3226" y="2536"/>
              <a:ext cx="623" cy="581"/>
              <a:chOff x="1871" y="1824"/>
              <a:chExt cx="2007" cy="1807"/>
            </a:xfrm>
          </p:grpSpPr>
          <p:sp>
            <p:nvSpPr>
              <p:cNvPr id="17432" name="AutoShape 59"/>
              <p:cNvSpPr>
                <a:spLocks noChangeArrowheads="1"/>
              </p:cNvSpPr>
              <p:nvPr>
                <p:custDataLst>
                  <p:tags r:id="rId31"/>
                </p:custDataLst>
              </p:nvPr>
            </p:nvSpPr>
            <p:spPr bwMode="gray">
              <a:xfrm rot="16200000" flipH="1">
                <a:off x="1818" y="2512"/>
                <a:ext cx="311" cy="206"/>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33" name="AutoShape 60"/>
              <p:cNvSpPr>
                <a:spLocks noChangeArrowheads="1"/>
              </p:cNvSpPr>
              <p:nvPr>
                <p:custDataLst>
                  <p:tags r:id="rId32"/>
                </p:custDataLst>
              </p:nvPr>
            </p:nvSpPr>
            <p:spPr bwMode="gray">
              <a:xfrm rot="5400000" flipH="1">
                <a:off x="3621" y="2498"/>
                <a:ext cx="311" cy="203"/>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34" name="AutoShape 61"/>
              <p:cNvSpPr>
                <a:spLocks noChangeArrowheads="1"/>
              </p:cNvSpPr>
              <p:nvPr>
                <p:custDataLst>
                  <p:tags r:id="rId33"/>
                </p:custDataLst>
              </p:nvPr>
            </p:nvSpPr>
            <p:spPr bwMode="gray">
              <a:xfrm rot="10800000" flipH="1">
                <a:off x="2718" y="3429"/>
                <a:ext cx="303" cy="202"/>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35" name="Oval 62"/>
              <p:cNvSpPr>
                <a:spLocks noChangeArrowheads="1"/>
              </p:cNvSpPr>
              <p:nvPr>
                <p:custDataLst>
                  <p:tags r:id="rId34"/>
                </p:custDataLst>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36" name="Oval 63" descr="Bouquet"/>
              <p:cNvSpPr>
                <a:spLocks noChangeArrowheads="1"/>
              </p:cNvSpPr>
              <p:nvPr>
                <p:custDataLst>
                  <p:tags r:id="rId35"/>
                </p:custDataLst>
              </p:nvPr>
            </p:nvSpPr>
            <p:spPr bwMode="gray">
              <a:xfrm>
                <a:off x="2170" y="1915"/>
                <a:ext cx="1430" cy="1430"/>
              </a:xfrm>
              <a:prstGeom prst="ellipse">
                <a:avLst/>
              </a:prstGeom>
              <a:blipFill dpi="0" rotWithShape="1">
                <a:blip r:embed="rId67"/>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6208" name="Oval 64"/>
              <p:cNvSpPr>
                <a:spLocks noChangeArrowheads="1"/>
              </p:cNvSpPr>
              <p:nvPr>
                <p:custDataLst>
                  <p:tags r:id="rId36"/>
                </p:custDataLst>
              </p:nvPr>
            </p:nvSpPr>
            <p:spPr bwMode="gray">
              <a:xfrm>
                <a:off x="2235" y="2872"/>
                <a:ext cx="1317" cy="255"/>
              </a:xfrm>
              <a:prstGeom prst="ellipse">
                <a:avLst/>
              </a:prstGeom>
              <a:gradFill rotWithShape="1">
                <a:gsLst>
                  <a:gs pos="0">
                    <a:srgbClr val="FFFFFF"/>
                  </a:gs>
                  <a:gs pos="50000">
                    <a:schemeClr val="hlink"/>
                  </a:gs>
                  <a:gs pos="100000">
                    <a:srgbClr val="FFFFFF"/>
                  </a:gs>
                </a:gsLst>
                <a:lin ang="2700000" scaled="1"/>
              </a:gradFill>
              <a:ln w="38100" algn="ctr">
                <a:solidFill>
                  <a:srgbClr val="009900"/>
                </a:solidFill>
                <a:round/>
                <a:headEnd/>
                <a:tailEnd/>
              </a:ln>
            </p:spPr>
            <p:txBody>
              <a:bodyPr rot="10800000" vert="eaVert" wrap="none" anchor="ctr">
                <a:spAutoFit/>
              </a:bodyPr>
              <a:lstStyle/>
              <a:p>
                <a:pPr>
                  <a:defRPr/>
                </a:pPr>
                <a:endParaRPr lang="en-US">
                  <a:solidFill>
                    <a:prstClr val="black"/>
                  </a:solidFill>
                </a:endParaRPr>
              </a:p>
            </p:txBody>
          </p:sp>
          <p:sp>
            <p:nvSpPr>
              <p:cNvPr id="17438" name="Oval 65">
                <a:hlinkClick r:id="rId72" action="ppaction://hlinkpres?slideindex=1&amp;slidetitle="/>
              </p:cNvPr>
              <p:cNvSpPr>
                <a:spLocks noChangeArrowheads="1"/>
              </p:cNvSpPr>
              <p:nvPr>
                <p:custDataLst>
                  <p:tags r:id="rId37"/>
                </p:custDataLst>
              </p:nvPr>
            </p:nvSpPr>
            <p:spPr bwMode="gray">
              <a:xfrm>
                <a:off x="2235" y="2888"/>
                <a:ext cx="1317" cy="255"/>
              </a:xfrm>
              <a:prstGeom prst="ellipse">
                <a:avLst/>
              </a:prstGeom>
              <a:gradFill rotWithShape="1">
                <a:gsLst>
                  <a:gs pos="0">
                    <a:srgbClr val="000000"/>
                  </a:gs>
                  <a:gs pos="100000">
                    <a:srgbClr val="FFCC00"/>
                  </a:gs>
                </a:gsLst>
                <a:lin ang="2700000" scaled="1"/>
              </a:grad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6210" name="Oval 66"/>
              <p:cNvSpPr>
                <a:spLocks noChangeArrowheads="1"/>
              </p:cNvSpPr>
              <p:nvPr>
                <p:custDataLst>
                  <p:tags r:id="rId38"/>
                </p:custDataLst>
              </p:nvPr>
            </p:nvSpPr>
            <p:spPr bwMode="gray">
              <a:xfrm>
                <a:off x="2229" y="2051"/>
                <a:ext cx="1317" cy="1101"/>
              </a:xfrm>
              <a:prstGeom prst="ellipse">
                <a:avLst/>
              </a:prstGeom>
              <a:gradFill rotWithShape="1">
                <a:gsLst>
                  <a:gs pos="0">
                    <a:srgbClr val="7A7400"/>
                  </a:gs>
                  <a:gs pos="50000">
                    <a:schemeClr val="hlink"/>
                  </a:gs>
                  <a:gs pos="100000">
                    <a:srgbClr val="7A7400"/>
                  </a:gs>
                </a:gsLst>
                <a:lin ang="18900000" scaled="1"/>
              </a:gradFill>
              <a:ln w="38100" algn="ctr">
                <a:solidFill>
                  <a:srgbClr val="009900"/>
                </a:solidFill>
                <a:round/>
                <a:headEnd/>
                <a:tailEnd/>
              </a:ln>
            </p:spPr>
            <p:txBody>
              <a:bodyPr rot="10800000" vert="eaVert" anchor="ctr">
                <a:spAutoFit/>
              </a:bodyPr>
              <a:lstStyle/>
              <a:p>
                <a:pPr>
                  <a:defRPr/>
                </a:pPr>
                <a:endParaRPr lang="en-US">
                  <a:solidFill>
                    <a:prstClr val="black"/>
                  </a:solidFill>
                </a:endParaRPr>
              </a:p>
            </p:txBody>
          </p:sp>
          <p:sp>
            <p:nvSpPr>
              <p:cNvPr id="17440" name="Oval 67" descr="Bouquet"/>
              <p:cNvSpPr>
                <a:spLocks noChangeArrowheads="1"/>
              </p:cNvSpPr>
              <p:nvPr>
                <p:custDataLst>
                  <p:tags r:id="rId39"/>
                </p:custDataLst>
              </p:nvPr>
            </p:nvSpPr>
            <p:spPr bwMode="gray">
              <a:xfrm>
                <a:off x="2232" y="2082"/>
                <a:ext cx="1317" cy="1101"/>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31" name="WordArt 68">
              <a:hlinkClick r:id="rId73" action="ppaction://hlinkpres?slideindex=1&amp;slidetitle="/>
            </p:cNvPr>
            <p:cNvSpPr>
              <a:spLocks noChangeArrowheads="1" noChangeShapeType="1" noTextEdit="1"/>
            </p:cNvSpPr>
            <p:nvPr>
              <p:custDataLst>
                <p:tags r:id="rId30"/>
              </p:custDataLst>
            </p:nvPr>
          </p:nvSpPr>
          <p:spPr bwMode="auto">
            <a:xfrm>
              <a:off x="3460" y="2679"/>
              <a:ext cx="206"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C</a:t>
              </a:r>
            </a:p>
          </p:txBody>
        </p:sp>
      </p:grpSp>
      <p:grpSp>
        <p:nvGrpSpPr>
          <p:cNvPr id="3" name="Group 2"/>
          <p:cNvGrpSpPr/>
          <p:nvPr/>
        </p:nvGrpSpPr>
        <p:grpSpPr>
          <a:xfrm>
            <a:off x="1509243" y="80290"/>
            <a:ext cx="7558557" cy="958850"/>
            <a:chOff x="1296545" y="161413"/>
            <a:chExt cx="7772400" cy="958850"/>
          </a:xfrm>
        </p:grpSpPr>
        <p:sp>
          <p:nvSpPr>
            <p:cNvPr id="17422" name="AutoShape 23" descr="White marble"/>
            <p:cNvSpPr>
              <a:spLocks noChangeArrowheads="1"/>
            </p:cNvSpPr>
            <p:nvPr>
              <p:custDataLst>
                <p:tags r:id="rId28"/>
              </p:custDataLst>
            </p:nvPr>
          </p:nvSpPr>
          <p:spPr bwMode="gray">
            <a:xfrm>
              <a:off x="1296545" y="161413"/>
              <a:ext cx="7772400" cy="958850"/>
            </a:xfrm>
            <a:prstGeom prst="roundRect">
              <a:avLst>
                <a:gd name="adj" fmla="val 50000"/>
              </a:avLst>
            </a:prstGeom>
            <a:blipFill dpi="0" rotWithShape="1">
              <a:blip r:embed="rId74"/>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prstClr val="white"/>
                </a:solidFill>
                <a:latin typeface="Arial" charset="0"/>
              </a:endParaRPr>
            </a:p>
          </p:txBody>
        </p:sp>
        <p:sp>
          <p:nvSpPr>
            <p:cNvPr id="17423" name="Text Box 26" descr="White marble"/>
            <p:cNvSpPr txBox="1">
              <a:spLocks noChangeArrowheads="1"/>
            </p:cNvSpPr>
            <p:nvPr>
              <p:custDataLst>
                <p:tags r:id="rId29"/>
              </p:custDataLst>
            </p:nvPr>
          </p:nvSpPr>
          <p:spPr bwMode="gray">
            <a:xfrm>
              <a:off x="1406974" y="382965"/>
              <a:ext cx="7661971"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a:lnSpc>
                  <a:spcPct val="90000"/>
                </a:lnSpc>
                <a:spcBef>
                  <a:spcPts val="1000"/>
                </a:spcBef>
              </a:pPr>
              <a:r>
                <a:rPr lang="en-US" altLang="en-US" sz="3200" b="1">
                  <a:solidFill>
                    <a:srgbClr val="FF0000"/>
                  </a:solidFill>
                  <a:latin typeface="Times New Roman" pitchFamily="18" charset="0"/>
                  <a:cs typeface="Times New Roman" pitchFamily="18" charset="0"/>
                </a:rPr>
                <a:t>1.</a:t>
              </a:r>
              <a:r>
                <a:rPr lang="en-US" altLang="en-US" sz="2400" b="1">
                  <a:latin typeface="Times New Roman" pitchFamily="18" charset="0"/>
                  <a:cs typeface="Times New Roman" pitchFamily="18" charset="0"/>
                </a:rPr>
                <a:t> </a:t>
              </a:r>
              <a:r>
                <a:rPr lang="en-US" sz="2400" b="1">
                  <a:solidFill>
                    <a:srgbClr val="FF0000"/>
                  </a:solidFill>
                  <a:latin typeface="Times New Roman" pitchFamily="18" charset="0"/>
                  <a:cs typeface="Times New Roman" pitchFamily="18" charset="0"/>
                </a:rPr>
                <a:t>Thông tin trên Internet được tổ chức như thế nào?</a:t>
              </a:r>
              <a:endParaRPr lang="en-US" altLang="en-US" sz="2400" b="1" dirty="0">
                <a:solidFill>
                  <a:srgbClr val="FF0000"/>
                </a:solidFill>
                <a:latin typeface="Arial"/>
              </a:endParaRPr>
            </a:p>
          </p:txBody>
        </p:sp>
      </p:grpSp>
      <p:sp>
        <p:nvSpPr>
          <p:cNvPr id="79" name="Rounded Rectangle 78"/>
          <p:cNvSpPr/>
          <p:nvPr/>
        </p:nvSpPr>
        <p:spPr>
          <a:xfrm>
            <a:off x="2" y="-22814"/>
            <a:ext cx="1509241" cy="1381158"/>
          </a:xfrm>
          <a:prstGeom prst="roundRect">
            <a:avLst>
              <a:gd name="adj" fmla="val 49847"/>
            </a:avLst>
          </a:prstGeom>
          <a:blipFill>
            <a:blip r:embed="rId7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a:solidFill>
                  <a:srgbClr val="FF0000"/>
                </a:solidFill>
                <a:latin typeface="Times New Roman" pitchFamily="18" charset="0"/>
                <a:cs typeface="Times New Roman" pitchFamily="18" charset="0"/>
              </a:rPr>
              <a:t>LUYỆN TẬP</a:t>
            </a:r>
            <a:endParaRPr lang="vi-VN" sz="2000" b="1">
              <a:solidFill>
                <a:srgbClr val="FF0000"/>
              </a:solidFill>
              <a:latin typeface="Times New Roman" pitchFamily="18" charset="0"/>
              <a:cs typeface="Times New Roman" pitchFamily="18" charset="0"/>
            </a:endParaRPr>
          </a:p>
        </p:txBody>
      </p:sp>
      <p:grpSp>
        <p:nvGrpSpPr>
          <p:cNvPr id="84" name="Group 24"/>
          <p:cNvGrpSpPr>
            <a:grpSpLocks/>
          </p:cNvGrpSpPr>
          <p:nvPr>
            <p:custDataLst>
              <p:tags r:id="rId9"/>
            </p:custDataLst>
          </p:nvPr>
        </p:nvGrpSpPr>
        <p:grpSpPr bwMode="auto">
          <a:xfrm rot="5400000">
            <a:off x="2201009" y="1373306"/>
            <a:ext cx="564500" cy="129926"/>
            <a:chOff x="0" y="1896"/>
            <a:chExt cx="5760" cy="120"/>
          </a:xfrm>
        </p:grpSpPr>
        <p:sp>
          <p:nvSpPr>
            <p:cNvPr id="85" name="Rectangle 25"/>
            <p:cNvSpPr>
              <a:spLocks noChangeArrowheads="1"/>
            </p:cNvSpPr>
            <p:nvPr>
              <p:custDataLst>
                <p:tags r:id="rId26"/>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86" name="Rectangle 26"/>
            <p:cNvSpPr>
              <a:spLocks noChangeArrowheads="1"/>
            </p:cNvSpPr>
            <p:nvPr>
              <p:custDataLst>
                <p:tags r:id="rId27"/>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sp>
        <p:nvSpPr>
          <p:cNvPr id="93" name="AutoShape 43" descr="Bouquet">
            <a:hlinkClick r:id="rId69" action="ppaction://hlinksldjump"/>
          </p:cNvPr>
          <p:cNvSpPr>
            <a:spLocks noChangeArrowheads="1"/>
          </p:cNvSpPr>
          <p:nvPr>
            <p:custDataLst>
              <p:tags r:id="rId10"/>
            </p:custDataLst>
          </p:nvPr>
        </p:nvSpPr>
        <p:spPr bwMode="gray">
          <a:xfrm>
            <a:off x="2846772" y="5738616"/>
            <a:ext cx="6221028" cy="838200"/>
          </a:xfrm>
          <a:prstGeom prst="roundRect">
            <a:avLst>
              <a:gd name="adj" fmla="val 50000"/>
            </a:avLst>
          </a:prstGeom>
          <a:blipFill>
            <a:blip r:embed="rId67"/>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400" b="1">
                <a:latin typeface="Times New Roman" pitchFamily="18" charset="0"/>
                <a:cs typeface="Times New Roman" pitchFamily="18" charset="0"/>
              </a:rPr>
              <a:t>Một cách tuỳ ý</a:t>
            </a:r>
            <a:endParaRPr lang="vi-VN" sz="2400">
              <a:solidFill>
                <a:srgbClr val="FF0000"/>
              </a:solidFill>
            </a:endParaRPr>
          </a:p>
        </p:txBody>
      </p:sp>
      <p:grpSp>
        <p:nvGrpSpPr>
          <p:cNvPr id="82" name="Group 40"/>
          <p:cNvGrpSpPr>
            <a:grpSpLocks/>
          </p:cNvGrpSpPr>
          <p:nvPr>
            <p:custDataLst>
              <p:tags r:id="rId11"/>
            </p:custDataLst>
          </p:nvPr>
        </p:nvGrpSpPr>
        <p:grpSpPr bwMode="auto">
          <a:xfrm rot="5400000">
            <a:off x="2237794" y="5519491"/>
            <a:ext cx="586581" cy="120795"/>
            <a:chOff x="0" y="1896"/>
            <a:chExt cx="5760" cy="120"/>
          </a:xfrm>
        </p:grpSpPr>
        <p:sp>
          <p:nvSpPr>
            <p:cNvPr id="83" name="Rectangle 41"/>
            <p:cNvSpPr>
              <a:spLocks noChangeArrowheads="1"/>
            </p:cNvSpPr>
            <p:nvPr>
              <p:custDataLst>
                <p:tags r:id="rId24"/>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94" name="Rectangle 42"/>
            <p:cNvSpPr>
              <a:spLocks noChangeArrowheads="1"/>
            </p:cNvSpPr>
            <p:nvPr>
              <p:custDataLst>
                <p:tags r:id="rId25"/>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95" name="Group 57"/>
          <p:cNvGrpSpPr>
            <a:grpSpLocks/>
          </p:cNvGrpSpPr>
          <p:nvPr>
            <p:custDataLst>
              <p:tags r:id="rId12"/>
            </p:custDataLst>
          </p:nvPr>
        </p:nvGrpSpPr>
        <p:grpSpPr bwMode="auto">
          <a:xfrm>
            <a:off x="1970882" y="5658035"/>
            <a:ext cx="922338" cy="989013"/>
            <a:chOff x="3247" y="2515"/>
            <a:chExt cx="581" cy="623"/>
          </a:xfrm>
        </p:grpSpPr>
        <p:grpSp>
          <p:nvGrpSpPr>
            <p:cNvPr id="96" name="Group 58"/>
            <p:cNvGrpSpPr>
              <a:grpSpLocks/>
            </p:cNvGrpSpPr>
            <p:nvPr/>
          </p:nvGrpSpPr>
          <p:grpSpPr bwMode="auto">
            <a:xfrm rot="5400000">
              <a:off x="3226" y="2536"/>
              <a:ext cx="623" cy="581"/>
              <a:chOff x="1871" y="1824"/>
              <a:chExt cx="2007" cy="1807"/>
            </a:xfrm>
          </p:grpSpPr>
          <p:sp>
            <p:nvSpPr>
              <p:cNvPr id="98" name="AutoShape 59"/>
              <p:cNvSpPr>
                <a:spLocks noChangeArrowheads="1"/>
              </p:cNvSpPr>
              <p:nvPr>
                <p:custDataLst>
                  <p:tags r:id="rId15"/>
                </p:custDataLst>
              </p:nvPr>
            </p:nvSpPr>
            <p:spPr bwMode="gray">
              <a:xfrm rot="16200000" flipH="1">
                <a:off x="1818" y="2512"/>
                <a:ext cx="311" cy="206"/>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99" name="AutoShape 60"/>
              <p:cNvSpPr>
                <a:spLocks noChangeArrowheads="1"/>
              </p:cNvSpPr>
              <p:nvPr>
                <p:custDataLst>
                  <p:tags r:id="rId16"/>
                </p:custDataLst>
              </p:nvPr>
            </p:nvSpPr>
            <p:spPr bwMode="gray">
              <a:xfrm rot="5400000" flipH="1">
                <a:off x="3621" y="2498"/>
                <a:ext cx="311" cy="203"/>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00" name="AutoShape 61"/>
              <p:cNvSpPr>
                <a:spLocks noChangeArrowheads="1"/>
              </p:cNvSpPr>
              <p:nvPr>
                <p:custDataLst>
                  <p:tags r:id="rId17"/>
                </p:custDataLst>
              </p:nvPr>
            </p:nvSpPr>
            <p:spPr bwMode="gray">
              <a:xfrm rot="10800000" flipH="1">
                <a:off x="2718" y="3429"/>
                <a:ext cx="303" cy="202"/>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01" name="Oval 62"/>
              <p:cNvSpPr>
                <a:spLocks noChangeArrowheads="1"/>
              </p:cNvSpPr>
              <p:nvPr>
                <p:custDataLst>
                  <p:tags r:id="rId18"/>
                </p:custDataLst>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02" name="Oval 63" descr="Bouquet"/>
              <p:cNvSpPr>
                <a:spLocks noChangeArrowheads="1"/>
              </p:cNvSpPr>
              <p:nvPr>
                <p:custDataLst>
                  <p:tags r:id="rId19"/>
                </p:custDataLst>
              </p:nvPr>
            </p:nvSpPr>
            <p:spPr bwMode="gray">
              <a:xfrm>
                <a:off x="2170" y="1915"/>
                <a:ext cx="1430" cy="1430"/>
              </a:xfrm>
              <a:prstGeom prst="ellipse">
                <a:avLst/>
              </a:prstGeom>
              <a:blipFill dpi="0" rotWithShape="1">
                <a:blip r:embed="rId67"/>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03" name="Oval 64"/>
              <p:cNvSpPr>
                <a:spLocks noChangeArrowheads="1"/>
              </p:cNvSpPr>
              <p:nvPr>
                <p:custDataLst>
                  <p:tags r:id="rId20"/>
                </p:custDataLst>
              </p:nvPr>
            </p:nvSpPr>
            <p:spPr bwMode="gray">
              <a:xfrm>
                <a:off x="2235" y="2872"/>
                <a:ext cx="1317" cy="255"/>
              </a:xfrm>
              <a:prstGeom prst="ellipse">
                <a:avLst/>
              </a:prstGeom>
              <a:gradFill rotWithShape="1">
                <a:gsLst>
                  <a:gs pos="0">
                    <a:srgbClr val="FFFFFF"/>
                  </a:gs>
                  <a:gs pos="50000">
                    <a:schemeClr val="hlink"/>
                  </a:gs>
                  <a:gs pos="100000">
                    <a:srgbClr val="FFFFFF"/>
                  </a:gs>
                </a:gsLst>
                <a:lin ang="2700000" scaled="1"/>
              </a:gradFill>
              <a:ln w="38100" algn="ctr">
                <a:solidFill>
                  <a:srgbClr val="009900"/>
                </a:solidFill>
                <a:round/>
                <a:headEnd/>
                <a:tailEnd/>
              </a:ln>
            </p:spPr>
            <p:txBody>
              <a:bodyPr rot="10800000" vert="eaVert" wrap="none" anchor="ctr">
                <a:spAutoFit/>
              </a:bodyPr>
              <a:lstStyle/>
              <a:p>
                <a:pPr>
                  <a:defRPr/>
                </a:pPr>
                <a:endParaRPr lang="en-US">
                  <a:solidFill>
                    <a:prstClr val="black"/>
                  </a:solidFill>
                </a:endParaRPr>
              </a:p>
            </p:txBody>
          </p:sp>
          <p:sp>
            <p:nvSpPr>
              <p:cNvPr id="104" name="Oval 65">
                <a:hlinkClick r:id="rId72" action="ppaction://hlinkpres?slideindex=1&amp;slidetitle="/>
              </p:cNvPr>
              <p:cNvSpPr>
                <a:spLocks noChangeArrowheads="1"/>
              </p:cNvSpPr>
              <p:nvPr>
                <p:custDataLst>
                  <p:tags r:id="rId21"/>
                </p:custDataLst>
              </p:nvPr>
            </p:nvSpPr>
            <p:spPr bwMode="gray">
              <a:xfrm>
                <a:off x="2235" y="2888"/>
                <a:ext cx="1317" cy="255"/>
              </a:xfrm>
              <a:prstGeom prst="ellipse">
                <a:avLst/>
              </a:prstGeom>
              <a:gradFill rotWithShape="1">
                <a:gsLst>
                  <a:gs pos="0">
                    <a:srgbClr val="000000"/>
                  </a:gs>
                  <a:gs pos="100000">
                    <a:srgbClr val="FFCC00"/>
                  </a:gs>
                </a:gsLst>
                <a:lin ang="2700000" scaled="1"/>
              </a:grad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05" name="Oval 66"/>
              <p:cNvSpPr>
                <a:spLocks noChangeArrowheads="1"/>
              </p:cNvSpPr>
              <p:nvPr>
                <p:custDataLst>
                  <p:tags r:id="rId22"/>
                </p:custDataLst>
              </p:nvPr>
            </p:nvSpPr>
            <p:spPr bwMode="gray">
              <a:xfrm>
                <a:off x="2229" y="2051"/>
                <a:ext cx="1317" cy="1101"/>
              </a:xfrm>
              <a:prstGeom prst="ellipse">
                <a:avLst/>
              </a:prstGeom>
              <a:gradFill rotWithShape="1">
                <a:gsLst>
                  <a:gs pos="0">
                    <a:srgbClr val="7A7400"/>
                  </a:gs>
                  <a:gs pos="50000">
                    <a:schemeClr val="hlink"/>
                  </a:gs>
                  <a:gs pos="100000">
                    <a:srgbClr val="7A7400"/>
                  </a:gs>
                </a:gsLst>
                <a:lin ang="18900000" scaled="1"/>
              </a:gradFill>
              <a:ln w="38100" algn="ctr">
                <a:solidFill>
                  <a:srgbClr val="009900"/>
                </a:solidFill>
                <a:round/>
                <a:headEnd/>
                <a:tailEnd/>
              </a:ln>
            </p:spPr>
            <p:txBody>
              <a:bodyPr rot="10800000" vert="eaVert" anchor="ctr">
                <a:spAutoFit/>
              </a:bodyPr>
              <a:lstStyle/>
              <a:p>
                <a:pPr>
                  <a:defRPr/>
                </a:pPr>
                <a:endParaRPr lang="en-US">
                  <a:solidFill>
                    <a:prstClr val="black"/>
                  </a:solidFill>
                </a:endParaRPr>
              </a:p>
            </p:txBody>
          </p:sp>
          <p:sp>
            <p:nvSpPr>
              <p:cNvPr id="106" name="Oval 67" descr="Bouquet"/>
              <p:cNvSpPr>
                <a:spLocks noChangeArrowheads="1"/>
              </p:cNvSpPr>
              <p:nvPr>
                <p:custDataLst>
                  <p:tags r:id="rId23"/>
                </p:custDataLst>
              </p:nvPr>
            </p:nvSpPr>
            <p:spPr bwMode="gray">
              <a:xfrm>
                <a:off x="2232" y="2082"/>
                <a:ext cx="1317" cy="1101"/>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97" name="WordArt 68">
              <a:hlinkClick r:id="rId73" action="ppaction://hlinkpres?slideindex=1&amp;slidetitle="/>
            </p:cNvPr>
            <p:cNvSpPr>
              <a:spLocks noChangeArrowheads="1" noChangeShapeType="1" noTextEdit="1"/>
            </p:cNvSpPr>
            <p:nvPr>
              <p:custDataLst>
                <p:tags r:id="rId14"/>
              </p:custDataLst>
            </p:nvPr>
          </p:nvSpPr>
          <p:spPr bwMode="auto">
            <a:xfrm>
              <a:off x="3460" y="2679"/>
              <a:ext cx="206"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D</a:t>
              </a:r>
            </a:p>
          </p:txBody>
        </p:sp>
      </p:grpSp>
      <p:sp>
        <p:nvSpPr>
          <p:cNvPr id="107" name="AutoShape 43" descr="Bouquet">
            <a:hlinkClick r:id="rId68" action="ppaction://hlinksldjump"/>
          </p:cNvPr>
          <p:cNvSpPr>
            <a:spLocks noChangeArrowheads="1"/>
          </p:cNvSpPr>
          <p:nvPr>
            <p:custDataLst>
              <p:tags r:id="rId13"/>
            </p:custDataLst>
          </p:nvPr>
        </p:nvSpPr>
        <p:spPr bwMode="gray">
          <a:xfrm>
            <a:off x="2794074" y="4487829"/>
            <a:ext cx="6283323" cy="838200"/>
          </a:xfrm>
          <a:prstGeom prst="roundRect">
            <a:avLst>
              <a:gd name="adj" fmla="val 50000"/>
            </a:avLst>
          </a:prstGeom>
          <a:blipFill dpi="0" rotWithShape="1">
            <a:blip r:embed="rId67"/>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endParaRPr lang="en-US" sz="2400" b="1" dirty="0">
              <a:latin typeface="Times New Roman" pitchFamily="18" charset="0"/>
              <a:cs typeface="Times New Roman" pitchFamily="18" charset="0"/>
            </a:endParaRPr>
          </a:p>
          <a:p>
            <a:r>
              <a:rPr lang="en-US" sz="2400" b="1" dirty="0" err="1">
                <a:solidFill>
                  <a:srgbClr val="FF0000"/>
                </a:solidFill>
                <a:latin typeface="Times New Roman" pitchFamily="18" charset="0"/>
                <a:cs typeface="Times New Roman" pitchFamily="18" charset="0"/>
              </a:rPr>
              <a:t>Thành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các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trang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siêu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văn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bản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kết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nối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với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nhau</a:t>
            </a:r>
            <a:r>
              <a:rPr lang="en-US" sz="2400" b="1" dirty="0">
                <a:solidFill>
                  <a:srgbClr val="FF0000"/>
                </a:solidFill>
                <a:latin typeface="Times New Roman" pitchFamily="18" charset="0"/>
                <a:cs typeface="Times New Roman" pitchFamily="18" charset="0"/>
              </a:rPr>
              <a:t> </a:t>
            </a:r>
          </a:p>
          <a:p>
            <a:r>
              <a:rPr lang="en-US" sz="2400" b="1">
                <a:solidFill>
                  <a:srgbClr val="FF0000"/>
                </a:solidFill>
                <a:latin typeface="Times New Roman" pitchFamily="18" charset="0"/>
                <a:cs typeface="Times New Roman" pitchFamily="18" charset="0"/>
              </a:rPr>
              <a:t>bởi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các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liên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kết</a:t>
            </a:r>
            <a:endParaRPr lang="vi-VN" sz="2400" b="1" dirty="0">
              <a:solidFill>
                <a:srgbClr val="FF0000"/>
              </a:solidFill>
              <a:latin typeface="Times New Roman" pitchFamily="18" charset="0"/>
              <a:cs typeface="Times New Roman" pitchFamily="18" charset="0"/>
            </a:endParaRPr>
          </a:p>
          <a:p>
            <a:endParaRPr lang="vi-VN"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377819331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heel(1)">
                                      <p:cBhvr>
                                        <p:cTn id="7" dur="2000"/>
                                        <p:tgtEl>
                                          <p:spTgt spid="79"/>
                                        </p:tgtEl>
                                      </p:cBhvr>
                                    </p:animEffect>
                                  </p:childTnLst>
                                </p:cTn>
                              </p:par>
                              <p:par>
                                <p:cTn id="8" presetID="21"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par>
                          <p:cTn id="11" fill="hold">
                            <p:stCondLst>
                              <p:cond delay="2000"/>
                            </p:stCondLst>
                            <p:childTnLst>
                              <p:par>
                                <p:cTn id="12" presetID="22" presetClass="entr" presetSubtype="8" fill="hold" nodeType="afterEffect">
                                  <p:stCondLst>
                                    <p:cond delay="0"/>
                                  </p:stCondLst>
                                  <p:childTnLst>
                                    <p:set>
                                      <p:cBhvr>
                                        <p:cTn id="13" dur="1" fill="hold">
                                          <p:stCondLst>
                                            <p:cond delay="0"/>
                                          </p:stCondLst>
                                        </p:cTn>
                                        <p:tgtEl>
                                          <p:spTgt spid="84"/>
                                        </p:tgtEl>
                                        <p:attrNameLst>
                                          <p:attrName>style.visibility</p:attrName>
                                        </p:attrNameLst>
                                      </p:cBhvr>
                                      <p:to>
                                        <p:strVal val="visible"/>
                                      </p:to>
                                    </p:set>
                                    <p:animEffect transition="in" filter="wipe(left)">
                                      <p:cBhvr>
                                        <p:cTn id="14" dur="500"/>
                                        <p:tgtEl>
                                          <p:spTgt spid="84"/>
                                        </p:tgtEl>
                                      </p:cBhvr>
                                    </p:animEffect>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par>
                          <p:cTn id="19" fill="hold">
                            <p:stCondLst>
                              <p:cond delay="3000"/>
                            </p:stCondLst>
                            <p:childTnLst>
                              <p:par>
                                <p:cTn id="20" presetID="4" presetClass="entr" presetSubtype="16"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ox(in)">
                                      <p:cBhvr>
                                        <p:cTn id="22" dur="500"/>
                                        <p:tgtEl>
                                          <p:spTgt spid="2"/>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4000"/>
                            </p:stCondLst>
                            <p:childTnLst>
                              <p:par>
                                <p:cTn id="28" presetID="22" presetClass="entr" presetSubtype="1"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up)">
                                      <p:cBhvr>
                                        <p:cTn id="30" dur="500"/>
                                        <p:tgtEl>
                                          <p:spTgt spid="12"/>
                                        </p:tgtEl>
                                      </p:cBhvr>
                                    </p:animEffect>
                                  </p:childTnLst>
                                </p:cTn>
                              </p:par>
                            </p:childTnLst>
                          </p:cTn>
                        </p:par>
                        <p:par>
                          <p:cTn id="31" fill="hold">
                            <p:stCondLst>
                              <p:cond delay="4500"/>
                            </p:stCondLst>
                            <p:childTnLst>
                              <p:par>
                                <p:cTn id="32" presetID="8" presetClass="entr" presetSubtype="16"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diamond(in)">
                                      <p:cBhvr>
                                        <p:cTn id="34" dur="1000"/>
                                        <p:tgtEl>
                                          <p:spTgt spid="6"/>
                                        </p:tgtEl>
                                      </p:cBhvr>
                                    </p:animEffect>
                                  </p:childTnLst>
                                </p:cTn>
                              </p:par>
                            </p:childTnLst>
                          </p:cTn>
                        </p:par>
                        <p:par>
                          <p:cTn id="35" fill="hold">
                            <p:stCondLst>
                              <p:cond delay="5500"/>
                            </p:stCondLst>
                            <p:childTnLst>
                              <p:par>
                                <p:cTn id="36" presetID="22" presetClass="entr" presetSubtype="8"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par>
                          <p:cTn id="39" fill="hold">
                            <p:stCondLst>
                              <p:cond delay="6000"/>
                            </p:stCondLst>
                            <p:childTnLst>
                              <p:par>
                                <p:cTn id="40" presetID="22" presetClass="entr" presetSubtype="1"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cTn>
                              </p:par>
                            </p:childTnLst>
                          </p:cTn>
                        </p:par>
                        <p:par>
                          <p:cTn id="43" fill="hold">
                            <p:stCondLst>
                              <p:cond delay="6500"/>
                            </p:stCondLst>
                            <p:childTnLst>
                              <p:par>
                                <p:cTn id="44" presetID="18" presetClass="entr" presetSubtype="12" fill="hold" grpId="0" nodeType="afterEffect">
                                  <p:stCondLst>
                                    <p:cond delay="0"/>
                                  </p:stCondLst>
                                  <p:childTnLst>
                                    <p:set>
                                      <p:cBhvr>
                                        <p:cTn id="45" dur="1" fill="hold">
                                          <p:stCondLst>
                                            <p:cond delay="0"/>
                                          </p:stCondLst>
                                        </p:cTn>
                                        <p:tgtEl>
                                          <p:spTgt spid="6187"/>
                                        </p:tgtEl>
                                        <p:attrNameLst>
                                          <p:attrName>style.visibility</p:attrName>
                                        </p:attrNameLst>
                                      </p:cBhvr>
                                      <p:to>
                                        <p:strVal val="visible"/>
                                      </p:to>
                                    </p:set>
                                    <p:animEffect transition="in" filter="strips(downLeft)">
                                      <p:cBhvr>
                                        <p:cTn id="46" dur="500"/>
                                        <p:tgtEl>
                                          <p:spTgt spid="6187"/>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93"/>
                                        </p:tgtEl>
                                        <p:attrNameLst>
                                          <p:attrName>style.visibility</p:attrName>
                                        </p:attrNameLst>
                                      </p:cBhvr>
                                      <p:to>
                                        <p:strVal val="visible"/>
                                      </p:to>
                                    </p:set>
                                    <p:animEffect transition="in" filter="circle(in)">
                                      <p:cBhvr>
                                        <p:cTn id="49" dur="2000"/>
                                        <p:tgtEl>
                                          <p:spTgt spid="93"/>
                                        </p:tgtEl>
                                      </p:cBhvr>
                                    </p:animEffect>
                                  </p:childTnLst>
                                </p:cTn>
                              </p:par>
                              <p:par>
                                <p:cTn id="50" presetID="6" presetClass="entr" presetSubtype="16"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circle(in)">
                                      <p:cBhvr>
                                        <p:cTn id="52" dur="2000"/>
                                        <p:tgtEl>
                                          <p:spTgt spid="82"/>
                                        </p:tgtEl>
                                      </p:cBhvr>
                                    </p:animEffect>
                                  </p:childTnLst>
                                </p:cTn>
                              </p:par>
                              <p:par>
                                <p:cTn id="53" presetID="6" presetClass="entr" presetSubtype="16" fill="hold" nodeType="withEffect">
                                  <p:stCondLst>
                                    <p:cond delay="0"/>
                                  </p:stCondLst>
                                  <p:childTnLst>
                                    <p:set>
                                      <p:cBhvr>
                                        <p:cTn id="54" dur="1" fill="hold">
                                          <p:stCondLst>
                                            <p:cond delay="0"/>
                                          </p:stCondLst>
                                        </p:cTn>
                                        <p:tgtEl>
                                          <p:spTgt spid="95"/>
                                        </p:tgtEl>
                                        <p:attrNameLst>
                                          <p:attrName>style.visibility</p:attrName>
                                        </p:attrNameLst>
                                      </p:cBhvr>
                                      <p:to>
                                        <p:strVal val="visible"/>
                                      </p:to>
                                    </p:set>
                                    <p:animEffect transition="in" filter="circle(in)">
                                      <p:cBhvr>
                                        <p:cTn id="55" dur="2000"/>
                                        <p:tgtEl>
                                          <p:spTgt spid="95"/>
                                        </p:tgtEl>
                                      </p:cBhvr>
                                    </p:animEffect>
                                  </p:childTnLst>
                                </p:cTn>
                              </p:par>
                            </p:childTnLst>
                          </p:cTn>
                        </p:par>
                      </p:childTnLst>
                    </p:cTn>
                  </p:par>
                  <p:par>
                    <p:cTn id="56" fill="hold">
                      <p:stCondLst>
                        <p:cond delay="indefinite"/>
                      </p:stCondLst>
                      <p:childTnLst>
                        <p:par>
                          <p:cTn id="57" fill="hold">
                            <p:stCondLst>
                              <p:cond delay="0"/>
                            </p:stCondLst>
                            <p:childTnLst>
                              <p:par>
                                <p:cTn id="58" presetID="18" presetClass="entr" presetSubtype="12" fill="hold" grpId="0" nodeType="clickEffect">
                                  <p:stCondLst>
                                    <p:cond delay="0"/>
                                  </p:stCondLst>
                                  <p:childTnLst>
                                    <p:set>
                                      <p:cBhvr>
                                        <p:cTn id="59" dur="1" fill="hold">
                                          <p:stCondLst>
                                            <p:cond delay="0"/>
                                          </p:stCondLst>
                                        </p:cTn>
                                        <p:tgtEl>
                                          <p:spTgt spid="107"/>
                                        </p:tgtEl>
                                        <p:attrNameLst>
                                          <p:attrName>style.visibility</p:attrName>
                                        </p:attrNameLst>
                                      </p:cBhvr>
                                      <p:to>
                                        <p:strVal val="visible"/>
                                      </p:to>
                                    </p:set>
                                    <p:animEffect transition="in" filter="strips(downLeft)">
                                      <p:cBhvr>
                                        <p:cTn id="60"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187" grpId="0" animBg="1"/>
      <p:bldP spid="6" grpId="0" animBg="1"/>
      <p:bldP spid="79" grpId="0" animBg="1"/>
      <p:bldP spid="93" grpId="0" animBg="1"/>
      <p:bldP spid="10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3840556"/>
              </p:ext>
            </p:extLst>
          </p:nvPr>
        </p:nvGraphicFramePr>
        <p:xfrm>
          <a:off x="223993" y="1358345"/>
          <a:ext cx="8683314" cy="4446919"/>
        </p:xfrm>
        <a:graphic>
          <a:graphicData uri="http://schemas.openxmlformats.org/drawingml/2006/table">
            <a:tbl>
              <a:tblPr firstRow="1" bandRow="1">
                <a:tableStyleId>{5C22544A-7EE6-4342-B048-85BDC9FD1C3A}</a:tableStyleId>
              </a:tblPr>
              <a:tblGrid>
                <a:gridCol w="4924071">
                  <a:extLst>
                    <a:ext uri="{9D8B030D-6E8A-4147-A177-3AD203B41FA5}">
                      <a16:colId xmlns:a16="http://schemas.microsoft.com/office/drawing/2014/main" val="20000"/>
                    </a:ext>
                  </a:extLst>
                </a:gridCol>
                <a:gridCol w="3759243">
                  <a:extLst>
                    <a:ext uri="{9D8B030D-6E8A-4147-A177-3AD203B41FA5}">
                      <a16:colId xmlns:a16="http://schemas.microsoft.com/office/drawing/2014/main" val="20001"/>
                    </a:ext>
                  </a:extLst>
                </a:gridCol>
              </a:tblGrid>
              <a:tr h="486479">
                <a:tc>
                  <a:txBody>
                    <a:bodyPr/>
                    <a:lstStyle/>
                    <a:p>
                      <a:pPr algn="ctr"/>
                      <a:r>
                        <a:rPr lang="en-US" sz="3600">
                          <a:solidFill>
                            <a:srgbClr val="FF0000"/>
                          </a:solidFill>
                          <a:latin typeface="Times New Roman" pitchFamily="18" charset="0"/>
                          <a:cs typeface="Times New Roman" pitchFamily="18" charset="0"/>
                        </a:rPr>
                        <a:t>A</a:t>
                      </a:r>
                      <a:endParaRPr lang="vi-VN" sz="3600">
                        <a:solidFill>
                          <a:srgbClr val="FF0000"/>
                        </a:solidFill>
                        <a:latin typeface="Times New Roman" pitchFamily="18" charset="0"/>
                        <a:cs typeface="Times New Roman" pitchFamily="18" charset="0"/>
                      </a:endParaRPr>
                    </a:p>
                  </a:txBody>
                  <a:tcPr>
                    <a:blipFill>
                      <a:blip r:embed="rId4"/>
                      <a:tile tx="0" ty="0" sx="100000" sy="100000" flip="none" algn="tl"/>
                    </a:blipFill>
                  </a:tcPr>
                </a:tc>
                <a:tc>
                  <a:txBody>
                    <a:bodyPr/>
                    <a:lstStyle/>
                    <a:p>
                      <a:pPr algn="ctr"/>
                      <a:r>
                        <a:rPr lang="en-US" sz="3600">
                          <a:solidFill>
                            <a:srgbClr val="FF0000"/>
                          </a:solidFill>
                          <a:latin typeface="Times New Roman" pitchFamily="18" charset="0"/>
                          <a:cs typeface="Times New Roman" pitchFamily="18" charset="0"/>
                        </a:rPr>
                        <a:t>B</a:t>
                      </a:r>
                      <a:endParaRPr lang="vi-VN" sz="3600">
                        <a:solidFill>
                          <a:srgbClr val="FF0000"/>
                        </a:solidFill>
                        <a:latin typeface="Times New Roman" pitchFamily="18" charset="0"/>
                        <a:cs typeface="Times New Roman" pitchFamily="18" charset="0"/>
                      </a:endParaRPr>
                    </a:p>
                  </a:txBody>
                  <a:tcPr>
                    <a:blipFill>
                      <a:blip r:embed="rId4"/>
                      <a:tile tx="0" ty="0" sx="100000" sy="100000" flip="none" algn="tl"/>
                    </a:blipFill>
                  </a:tcPr>
                </a:tc>
                <a:extLst>
                  <a:ext uri="{0D108BD9-81ED-4DB2-BD59-A6C34878D82A}">
                    <a16:rowId xmlns:a16="http://schemas.microsoft.com/office/drawing/2014/main" val="10000"/>
                  </a:ext>
                </a:extLst>
              </a:tr>
              <a:tr h="4944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400" b="1" u="none" strike="noStrike" spc="0">
                          <a:effectLst/>
                          <a:latin typeface="Times New Roman" pitchFamily="18" charset="0"/>
                          <a:cs typeface="Times New Roman" pitchFamily="18" charset="0"/>
                        </a:rPr>
                        <a:t>1) Website là tập hợp</a:t>
                      </a:r>
                      <a:endParaRPr lang="vi-VN" sz="2400" b="1">
                        <a:latin typeface="Times New Roman" pitchFamily="18" charset="0"/>
                        <a:cs typeface="Times New Roman" pitchFamily="18" charset="0"/>
                      </a:endParaRPr>
                    </a:p>
                  </a:txBody>
                  <a:tcPr>
                    <a:blipFill>
                      <a:blip r:embed="rId4"/>
                      <a:tile tx="0" ty="0" sx="100000" sy="100000" flip="none" algn="tl"/>
                    </a:blipFill>
                  </a:tcPr>
                </a:tc>
                <a:tc>
                  <a:txBody>
                    <a:bodyPr/>
                    <a:lstStyle/>
                    <a:p>
                      <a:r>
                        <a:rPr lang="en-US" sz="2400" b="1">
                          <a:latin typeface="Times New Roman" pitchFamily="18" charset="0"/>
                          <a:cs typeface="Times New Roman" pitchFamily="18" charset="0"/>
                        </a:rPr>
                        <a:t>a) Sử</a:t>
                      </a:r>
                      <a:r>
                        <a:rPr lang="en-US" sz="2400" b="1" baseline="0">
                          <a:latin typeface="Times New Roman" pitchFamily="18" charset="0"/>
                          <a:cs typeface="Times New Roman" pitchFamily="18" charset="0"/>
                        </a:rPr>
                        <a:t> dụng trình duyệt web</a:t>
                      </a:r>
                      <a:endParaRPr lang="vi-VN" sz="2400" b="1">
                        <a:latin typeface="Times New Roman" pitchFamily="18" charset="0"/>
                        <a:cs typeface="Times New Roman" pitchFamily="18" charset="0"/>
                      </a:endParaRPr>
                    </a:p>
                  </a:txBody>
                  <a:tcPr>
                    <a:blipFill>
                      <a:blip r:embed="rId4"/>
                      <a:tile tx="0" ty="0" sx="100000" sy="100000" flip="none" algn="tl"/>
                    </a:blipFill>
                  </a:tcPr>
                </a:tc>
                <a:extLst>
                  <a:ext uri="{0D108BD9-81ED-4DB2-BD59-A6C34878D82A}">
                    <a16:rowId xmlns:a16="http://schemas.microsoft.com/office/drawing/2014/main" val="10001"/>
                  </a:ext>
                </a:extLst>
              </a:tr>
              <a:tr h="1299600">
                <a:tc>
                  <a:txBody>
                    <a:bodyPr/>
                    <a:lstStyle/>
                    <a:p>
                      <a:pPr algn="just"/>
                      <a:r>
                        <a:rPr lang="vi-VN" sz="2400" b="1">
                          <a:latin typeface="Times New Roman" pitchFamily="18" charset="0"/>
                          <a:cs typeface="Times New Roman" pitchFamily="18" charset="0"/>
                        </a:rPr>
                        <a:t>2) Khi trình</a:t>
                      </a:r>
                      <a:r>
                        <a:rPr lang="vi-VN" sz="2400" b="1" baseline="0">
                          <a:latin typeface="Times New Roman" pitchFamily="18" charset="0"/>
                          <a:cs typeface="Times New Roman" pitchFamily="18" charset="0"/>
                        </a:rPr>
                        <a:t> duyệt web, muốn chuyển đến một nội dung hoặc một trang web khác thì ta nháy chuột vào.</a:t>
                      </a:r>
                      <a:endParaRPr lang="vi-VN" sz="2400" b="1">
                        <a:latin typeface="Times New Roman" pitchFamily="18" charset="0"/>
                        <a:cs typeface="Times New Roman" pitchFamily="18" charset="0"/>
                      </a:endParaRPr>
                    </a:p>
                  </a:txBody>
                  <a:tcPr>
                    <a:blipFill>
                      <a:blip r:embed="rId4"/>
                      <a:tile tx="0" ty="0" sx="100000" sy="100000" flip="none" algn="tl"/>
                    </a:blipFill>
                  </a:tcPr>
                </a:tc>
                <a:tc>
                  <a:txBody>
                    <a:bodyPr/>
                    <a:lstStyle/>
                    <a:p>
                      <a:endParaRPr lang="en-US" sz="2400" b="1">
                        <a:latin typeface="Times New Roman" pitchFamily="18" charset="0"/>
                        <a:cs typeface="Times New Roman" pitchFamily="18" charset="0"/>
                      </a:endParaRPr>
                    </a:p>
                    <a:p>
                      <a:r>
                        <a:rPr lang="en-US" sz="2400" b="1">
                          <a:latin typeface="Times New Roman" pitchFamily="18" charset="0"/>
                          <a:cs typeface="Times New Roman" pitchFamily="18" charset="0"/>
                        </a:rPr>
                        <a:t>b)</a:t>
                      </a:r>
                      <a:r>
                        <a:rPr lang="en-US" sz="2400" b="1" baseline="0">
                          <a:latin typeface="Times New Roman" pitchFamily="18" charset="0"/>
                          <a:cs typeface="Times New Roman" pitchFamily="18" charset="0"/>
                        </a:rPr>
                        <a:t> Website trên Internet</a:t>
                      </a:r>
                      <a:endParaRPr lang="vi-VN" sz="2400" b="1">
                        <a:latin typeface="Times New Roman" pitchFamily="18" charset="0"/>
                        <a:cs typeface="Times New Roman" pitchFamily="18" charset="0"/>
                      </a:endParaRPr>
                    </a:p>
                  </a:txBody>
                  <a:tcPr>
                    <a:blipFill>
                      <a:blip r:embed="rId4"/>
                      <a:tile tx="0" ty="0" sx="100000" sy="100000" flip="none" algn="tl"/>
                    </a:blipFill>
                  </a:tcPr>
                </a:tc>
                <a:extLst>
                  <a:ext uri="{0D108BD9-81ED-4DB2-BD59-A6C34878D82A}">
                    <a16:rowId xmlns:a16="http://schemas.microsoft.com/office/drawing/2014/main" val="10002"/>
                  </a:ext>
                </a:extLst>
              </a:tr>
              <a:tr h="1299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vi-VN" sz="2400" b="1" u="none" strike="noStrike" spc="0">
                        <a:effectLst/>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vi-VN" sz="2400" b="1" u="none" strike="noStrike" spc="0">
                          <a:effectLst/>
                          <a:latin typeface="Times New Roman" pitchFamily="18" charset="0"/>
                          <a:cs typeface="Times New Roman" pitchFamily="18" charset="0"/>
                        </a:rPr>
                        <a:t>3) Để truy cập các trang </a:t>
                      </a:r>
                      <a:r>
                        <a:rPr lang="es-ES" sz="2400" b="1" u="none" strike="noStrike" spc="0">
                          <a:effectLst/>
                          <a:latin typeface="Times New Roman" pitchFamily="18" charset="0"/>
                          <a:cs typeface="Times New Roman" pitchFamily="18" charset="0"/>
                        </a:rPr>
                        <a:t>web </a:t>
                      </a:r>
                      <a:r>
                        <a:rPr lang="vi-VN" sz="2400" b="1" u="none" strike="noStrike" spc="0">
                          <a:effectLst/>
                          <a:latin typeface="Times New Roman" pitchFamily="18" charset="0"/>
                          <a:cs typeface="Times New Roman" pitchFamily="18" charset="0"/>
                        </a:rPr>
                        <a:t>ta cần</a:t>
                      </a:r>
                      <a:endParaRPr lang="vi-VN" sz="2400" b="1">
                        <a:effectLst/>
                        <a:latin typeface="Times New Roman" pitchFamily="18" charset="0"/>
                        <a:ea typeface="Arial"/>
                        <a:cs typeface="Times New Roman" pitchFamily="18" charset="0"/>
                      </a:endParaRPr>
                    </a:p>
                    <a:p>
                      <a:endParaRPr lang="vi-VN" sz="2400" b="1">
                        <a:latin typeface="Times New Roman" pitchFamily="18" charset="0"/>
                        <a:cs typeface="Times New Roman" pitchFamily="18" charset="0"/>
                      </a:endParaRPr>
                    </a:p>
                  </a:txBody>
                  <a:tcPr>
                    <a:blipFill>
                      <a:blip r:embed="rId4"/>
                      <a:tile tx="0" ty="0" sx="100000" sy="100000" flip="none" algn="tl"/>
                    </a:blipFill>
                  </a:tcPr>
                </a:tc>
                <a:tc>
                  <a:txBody>
                    <a:bodyPr/>
                    <a:lstStyle/>
                    <a:p>
                      <a:r>
                        <a:rPr lang="en-US" sz="2400" b="1">
                          <a:latin typeface="Times New Roman" pitchFamily="18" charset="0"/>
                          <a:cs typeface="Times New Roman" pitchFamily="18" charset="0"/>
                        </a:rPr>
                        <a:t>c)</a:t>
                      </a:r>
                      <a:r>
                        <a:rPr lang="en-US" sz="2400" b="1" baseline="0">
                          <a:latin typeface="Times New Roman" pitchFamily="18" charset="0"/>
                          <a:cs typeface="Times New Roman" pitchFamily="18" charset="0"/>
                        </a:rPr>
                        <a:t> Các trang web liên quan được truy cập thông qua một địa chỉ</a:t>
                      </a:r>
                      <a:endParaRPr lang="vi-VN" sz="2400" b="1">
                        <a:latin typeface="Times New Roman" pitchFamily="18" charset="0"/>
                        <a:cs typeface="Times New Roman" pitchFamily="18" charset="0"/>
                      </a:endParaRPr>
                    </a:p>
                  </a:txBody>
                  <a:tcPr>
                    <a:blipFill>
                      <a:blip r:embed="rId4"/>
                      <a:tile tx="0" ty="0" sx="100000" sy="100000" flip="none" algn="tl"/>
                    </a:blipFill>
                  </a:tcPr>
                </a:tc>
                <a:extLst>
                  <a:ext uri="{0D108BD9-81ED-4DB2-BD59-A6C34878D82A}">
                    <a16:rowId xmlns:a16="http://schemas.microsoft.com/office/drawing/2014/main" val="10003"/>
                  </a:ext>
                </a:extLst>
              </a:tr>
              <a:tr h="4582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400" b="1" u="none" strike="noStrike" spc="0">
                          <a:effectLst/>
                          <a:latin typeface="Times New Roman" pitchFamily="18" charset="0"/>
                          <a:cs typeface="Times New Roman" pitchFamily="18" charset="0"/>
                        </a:rPr>
                        <a:t>4) </a:t>
                      </a:r>
                      <a:r>
                        <a:rPr lang="es-ES" sz="2400" b="1" u="none" strike="noStrike" spc="0">
                          <a:effectLst/>
                          <a:latin typeface="Times New Roman" pitchFamily="18" charset="0"/>
                          <a:cs typeface="Times New Roman" pitchFamily="18" charset="0"/>
                        </a:rPr>
                        <a:t>WWW </a:t>
                      </a:r>
                      <a:r>
                        <a:rPr lang="vi-VN" sz="2400" b="1" u="none" strike="noStrike" spc="0">
                          <a:effectLst/>
                          <a:latin typeface="Times New Roman" pitchFamily="18" charset="0"/>
                          <a:cs typeface="Times New Roman" pitchFamily="18" charset="0"/>
                        </a:rPr>
                        <a:t>là hệ thống các</a:t>
                      </a:r>
                      <a:endParaRPr lang="vi-VN" sz="2400" b="1">
                        <a:latin typeface="Times New Roman" pitchFamily="18" charset="0"/>
                        <a:cs typeface="Times New Roman" pitchFamily="18" charset="0"/>
                      </a:endParaRPr>
                    </a:p>
                  </a:txBody>
                  <a:tcPr>
                    <a:blipFill>
                      <a:blip r:embed="rId4"/>
                      <a:tile tx="0" ty="0" sx="100000" sy="100000" flip="none" algn="tl"/>
                    </a:blipFill>
                  </a:tcPr>
                </a:tc>
                <a:tc>
                  <a:txBody>
                    <a:bodyPr/>
                    <a:lstStyle/>
                    <a:p>
                      <a:r>
                        <a:rPr lang="en-US" sz="2400" b="1">
                          <a:latin typeface="Times New Roman" pitchFamily="18" charset="0"/>
                          <a:cs typeface="Times New Roman" pitchFamily="18" charset="0"/>
                        </a:rPr>
                        <a:t>d) Liên</a:t>
                      </a:r>
                      <a:r>
                        <a:rPr lang="en-US" sz="2400" b="1" baseline="0">
                          <a:latin typeface="Times New Roman" pitchFamily="18" charset="0"/>
                          <a:cs typeface="Times New Roman" pitchFamily="18" charset="0"/>
                        </a:rPr>
                        <a:t> kết trỏ đến đó</a:t>
                      </a:r>
                      <a:endParaRPr lang="vi-VN" sz="2400" b="1">
                        <a:latin typeface="Times New Roman" pitchFamily="18" charset="0"/>
                        <a:cs typeface="Times New Roman" pitchFamily="18" charset="0"/>
                      </a:endParaRPr>
                    </a:p>
                  </a:txBody>
                  <a:tcPr>
                    <a:blipFill>
                      <a:blip r:embed="rId4"/>
                      <a:tile tx="0" ty="0" sx="100000" sy="100000" flip="none" algn="tl"/>
                    </a:blipFill>
                  </a:tcPr>
                </a:tc>
                <a:extLst>
                  <a:ext uri="{0D108BD9-81ED-4DB2-BD59-A6C34878D82A}">
                    <a16:rowId xmlns:a16="http://schemas.microsoft.com/office/drawing/2014/main" val="10004"/>
                  </a:ext>
                </a:extLst>
              </a:tr>
            </a:tbl>
          </a:graphicData>
        </a:graphic>
      </p:graphicFrame>
      <p:sp>
        <p:nvSpPr>
          <p:cNvPr id="5" name="Rounded Rectangle 4"/>
          <p:cNvSpPr/>
          <p:nvPr/>
        </p:nvSpPr>
        <p:spPr>
          <a:xfrm>
            <a:off x="971600" y="6093296"/>
            <a:ext cx="7344816" cy="620688"/>
          </a:xfrm>
          <a:prstGeom prst="roundRec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rPr>
              <a:t>1 -  c          2 - d         3 – a        4 - b  </a:t>
            </a:r>
            <a:endParaRPr lang="vi-VN" sz="4000" b="1">
              <a:solidFill>
                <a:srgbClr val="FF0000"/>
              </a:solidFill>
            </a:endParaRPr>
          </a:p>
        </p:txBody>
      </p:sp>
      <p:grpSp>
        <p:nvGrpSpPr>
          <p:cNvPr id="19" name="Group 18"/>
          <p:cNvGrpSpPr/>
          <p:nvPr/>
        </p:nvGrpSpPr>
        <p:grpSpPr>
          <a:xfrm>
            <a:off x="1509243" y="66307"/>
            <a:ext cx="7558557" cy="972833"/>
            <a:chOff x="1296545" y="147430"/>
            <a:chExt cx="7772400" cy="972833"/>
          </a:xfrm>
        </p:grpSpPr>
        <p:sp>
          <p:nvSpPr>
            <p:cNvPr id="20" name="AutoShape 23" descr="White marble"/>
            <p:cNvSpPr>
              <a:spLocks noChangeArrowheads="1"/>
            </p:cNvSpPr>
            <p:nvPr>
              <p:custDataLst>
                <p:tags r:id="rId1"/>
              </p:custDataLst>
            </p:nvPr>
          </p:nvSpPr>
          <p:spPr bwMode="gray">
            <a:xfrm>
              <a:off x="1296545" y="161413"/>
              <a:ext cx="7772400" cy="958850"/>
            </a:xfrm>
            <a:prstGeom prst="roundRect">
              <a:avLst>
                <a:gd name="adj" fmla="val 50000"/>
              </a:avLst>
            </a:prstGeom>
            <a:blipFill dpi="0" rotWithShape="1">
              <a:blip r:embed="rId6"/>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prstClr val="white"/>
                </a:solidFill>
                <a:latin typeface="Arial" charset="0"/>
              </a:endParaRPr>
            </a:p>
          </p:txBody>
        </p:sp>
        <p:sp>
          <p:nvSpPr>
            <p:cNvPr id="21" name="Text Box 26" descr="White marble"/>
            <p:cNvSpPr txBox="1">
              <a:spLocks noChangeArrowheads="1"/>
            </p:cNvSpPr>
            <p:nvPr>
              <p:custDataLst>
                <p:tags r:id="rId2"/>
              </p:custDataLst>
            </p:nvPr>
          </p:nvSpPr>
          <p:spPr bwMode="gray">
            <a:xfrm>
              <a:off x="1406974" y="147430"/>
              <a:ext cx="766197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lvl="0" eaLnBrk="1" hangingPunct="1"/>
              <a:r>
                <a:rPr lang="en-US" altLang="en-US" sz="3200" b="1">
                  <a:solidFill>
                    <a:srgbClr val="FF0000"/>
                  </a:solidFill>
                  <a:latin typeface="Times New Roman" pitchFamily="18" charset="0"/>
                  <a:cs typeface="Times New Roman" pitchFamily="18" charset="0"/>
                </a:rPr>
                <a:t>2.</a:t>
              </a:r>
              <a:r>
                <a:rPr lang="en-US" altLang="en-US" sz="2400" b="1">
                  <a:latin typeface="Times New Roman" pitchFamily="18" charset="0"/>
                  <a:cs typeface="Times New Roman" pitchFamily="18" charset="0"/>
                </a:rPr>
                <a:t> </a:t>
              </a:r>
              <a:r>
                <a:rPr lang="en-US" sz="2400" b="1">
                  <a:solidFill>
                    <a:srgbClr val="FF0000"/>
                  </a:solidFill>
                  <a:latin typeface="Times New Roman" pitchFamily="18" charset="0"/>
                  <a:ea typeface="Calibri" pitchFamily="34" charset="0"/>
                  <a:cs typeface="Times New Roman" pitchFamily="18" charset="0"/>
                </a:rPr>
                <a:t>Em hãy ghép mỗi nội dung ở cột A với một nội dung phù hợp ở cột B.</a:t>
              </a:r>
              <a:endParaRPr lang="vi-VN" sz="2400" b="1">
                <a:latin typeface="Times New Roman" pitchFamily="18" charset="0"/>
                <a:cs typeface="Times New Roman" pitchFamily="18" charset="0"/>
              </a:endParaRPr>
            </a:p>
          </p:txBody>
        </p:sp>
      </p:grpSp>
      <p:sp>
        <p:nvSpPr>
          <p:cNvPr id="22" name="Rounded Rectangle 21"/>
          <p:cNvSpPr/>
          <p:nvPr/>
        </p:nvSpPr>
        <p:spPr>
          <a:xfrm>
            <a:off x="2" y="-22814"/>
            <a:ext cx="1509241" cy="1381158"/>
          </a:xfrm>
          <a:prstGeom prst="roundRect">
            <a:avLst>
              <a:gd name="adj" fmla="val 49847"/>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a:solidFill>
                  <a:srgbClr val="FF0000"/>
                </a:solidFill>
                <a:latin typeface="Times New Roman" pitchFamily="18" charset="0"/>
                <a:cs typeface="Times New Roman" pitchFamily="18" charset="0"/>
              </a:rPr>
              <a:t>LUYỆN TẬP</a:t>
            </a:r>
            <a:endParaRPr lang="vi-VN" sz="20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12611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heel(1)">
                                      <p:cBhvr>
                                        <p:cTn id="7" dur="2000"/>
                                        <p:tgtEl>
                                          <p:spTgt spid="22"/>
                                        </p:tgtEl>
                                      </p:cBhvr>
                                    </p:animEffect>
                                  </p:childTnLst>
                                </p:cTn>
                              </p:par>
                              <p:par>
                                <p:cTn id="8" presetID="21" presetClass="entr" presetSubtype="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heel(1)">
                                      <p:cBhvr>
                                        <p:cTn id="10" dur="20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1)">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Vận dụng </a:t>
            </a:r>
          </a:p>
        </p:txBody>
      </p:sp>
      <p:pic>
        <p:nvPicPr>
          <p:cNvPr id="6" name="Picture 12" descr="Picture1"/>
          <p:cNvPicPr>
            <a:picLocks noChangeAspect="1" noChangeArrowheads="1" noCrop="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flipH="1">
            <a:off x="6896715" y="4493452"/>
            <a:ext cx="2047165" cy="2348880"/>
          </a:xfrm>
          <a:prstGeom prst="rect">
            <a:avLst/>
          </a:prstGeom>
          <a:noFill/>
          <a:extLst>
            <a:ext uri="{909E8E84-426E-40DD-AFC4-6F175D3DCCD1}">
              <a14:hiddenFill xmlns:a14="http://schemas.microsoft.com/office/drawing/2010/main">
                <a:solidFill>
                  <a:srgbClr val="FFFFFF"/>
                </a:solidFill>
              </a14:hiddenFill>
            </a:ext>
          </a:extLst>
        </p:spPr>
      </p:pic>
      <p:sp>
        <p:nvSpPr>
          <p:cNvPr id="7" name="Cloud Callout 6"/>
          <p:cNvSpPr/>
          <p:nvPr>
            <p:custDataLst>
              <p:tags r:id="rId2"/>
            </p:custDataLst>
          </p:nvPr>
        </p:nvSpPr>
        <p:spPr>
          <a:xfrm>
            <a:off x="755577" y="584779"/>
            <a:ext cx="7848872" cy="3420287"/>
          </a:xfrm>
          <a:prstGeom prst="cloudCallout">
            <a:avLst>
              <a:gd name="adj1" fmla="val 30964"/>
              <a:gd name="adj2" fmla="val 74861"/>
            </a:avLst>
          </a:prstGeom>
          <a:blipFill>
            <a:blip r:embed="rId6"/>
            <a:tile tx="0" ty="0" sx="100000" sy="100000" flip="none" algn="tl"/>
          </a:blipFill>
          <a:ln w="12700" cap="flat" cmpd="sng" algn="ctr">
            <a:solidFill>
              <a:srgbClr val="5B9BD5">
                <a:shade val="50000"/>
              </a:srgbClr>
            </a:solidFill>
            <a:prstDash val="solid"/>
            <a:miter lim="800000"/>
          </a:ln>
          <a:effectLst/>
        </p:spPr>
        <p:txBody>
          <a:bodyPr rtlCol="0" anchor="ctr"/>
          <a:lstStyle/>
          <a:p>
            <a:pPr marR="0" lvl="0" algn="just" defTabSz="914400" eaLnBrk="1" fontAlgn="auto" latinLnBrk="0" hangingPunct="1">
              <a:lnSpc>
                <a:spcPct val="100000"/>
              </a:lnSpc>
              <a:spcBef>
                <a:spcPts val="0"/>
              </a:spcBef>
              <a:spcAft>
                <a:spcPts val="0"/>
              </a:spcAft>
              <a:buClrTx/>
              <a:buSzTx/>
              <a:tabLst/>
              <a:defRPr/>
            </a:pPr>
            <a:r>
              <a:rPr lang="en-US" altLang="en-US" sz="2400" b="1" kern="0">
                <a:solidFill>
                  <a:sysClr val="windowText" lastClr="000000"/>
                </a:solidFill>
                <a:latin typeface="Times New Roman" panose="02020603050405020304" pitchFamily="18" charset="0"/>
                <a:cs typeface="Times New Roman" panose="02020603050405020304" pitchFamily="18" charset="0"/>
              </a:rPr>
              <a:t>? Em hãy sử dụng trình duyệt web để truy cập vào trang web có địa chỉ:</a:t>
            </a:r>
          </a:p>
          <a:p>
            <a:pPr marR="0" lvl="0" algn="just" defTabSz="914400" eaLnBrk="1" fontAlgn="auto" latinLnBrk="0" hangingPunct="1">
              <a:lnSpc>
                <a:spcPct val="100000"/>
              </a:lnSpc>
              <a:spcBef>
                <a:spcPts val="0"/>
              </a:spcBef>
              <a:spcAft>
                <a:spcPts val="0"/>
              </a:spcAft>
              <a:buClrTx/>
              <a:buSzTx/>
              <a:tabLst/>
              <a:defRPr/>
            </a:pPr>
            <a:r>
              <a:rPr lang="en-US" altLang="en-US" sz="2400" b="1" kern="0">
                <a:solidFill>
                  <a:sysClr val="windowText" lastClr="000000"/>
                </a:solidFill>
                <a:latin typeface="Times New Roman" panose="02020603050405020304" pitchFamily="18" charset="0"/>
                <a:cs typeface="Times New Roman" panose="02020603050405020304" pitchFamily="18" charset="0"/>
              </a:rPr>
              <a:t>1</a:t>
            </a:r>
            <a:r>
              <a:rPr lang="en-US" altLang="en-US" sz="2400" b="1" u="sng" kern="0">
                <a:solidFill>
                  <a:srgbClr val="0000FF"/>
                </a:solidFill>
                <a:latin typeface="Times New Roman" panose="02020603050405020304" pitchFamily="18" charset="0"/>
                <a:cs typeface="Times New Roman" panose="02020603050405020304" pitchFamily="18" charset="0"/>
              </a:rPr>
              <a:t>. https://hoahoctro.tienphong.vn</a:t>
            </a:r>
          </a:p>
          <a:p>
            <a:pPr algn="just" fontAlgn="auto">
              <a:spcBef>
                <a:spcPts val="0"/>
              </a:spcBef>
              <a:spcAft>
                <a:spcPts val="0"/>
              </a:spcAft>
              <a:defRPr/>
            </a:pPr>
            <a:r>
              <a:rPr lang="en-US" altLang="en-US" sz="2400" b="1" kern="0">
                <a:solidFill>
                  <a:sysClr val="windowText" lastClr="000000"/>
                </a:solidFill>
                <a:latin typeface="Times New Roman" panose="02020603050405020304" pitchFamily="18" charset="0"/>
                <a:cs typeface="Times New Roman" panose="02020603050405020304" pitchFamily="18" charset="0"/>
              </a:rPr>
              <a:t>2. </a:t>
            </a:r>
            <a:r>
              <a:rPr lang="en-US" altLang="en-US" sz="2400" b="1" u="sng" kern="0">
                <a:solidFill>
                  <a:srgbClr val="0000FF"/>
                </a:solidFill>
                <a:latin typeface="Times New Roman" panose="02020603050405020304" pitchFamily="18" charset="0"/>
                <a:cs typeface="Times New Roman" panose="02020603050405020304" pitchFamily="18" charset="0"/>
              </a:rPr>
              <a:t>https://vtv7.vtv.vn</a:t>
            </a:r>
            <a:endParaRPr kumimoji="0" lang="en-US" altLang="en-US" sz="2400" i="0" u="sng"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088119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0" nodeType="clickEffect">
                                  <p:stCondLst>
                                    <p:cond delay="0"/>
                                  </p:stCondLst>
                                  <p:childTnLst>
                                    <p:anim calcmode="lin" valueType="num">
                                      <p:cBhvr additive="base">
                                        <p:cTn id="16" dur="500"/>
                                        <p:tgtEl>
                                          <p:spTgt spid="7"/>
                                        </p:tgtEl>
                                        <p:attrNameLst>
                                          <p:attrName>ppt_x</p:attrName>
                                        </p:attrNameLst>
                                      </p:cBhvr>
                                      <p:tavLst>
                                        <p:tav tm="0">
                                          <p:val>
                                            <p:strVal val="ppt_x"/>
                                          </p:val>
                                        </p:tav>
                                        <p:tav tm="100000">
                                          <p:val>
                                            <p:strVal val="ppt_x"/>
                                          </p:val>
                                        </p:tav>
                                      </p:tavLst>
                                    </p:anim>
                                    <p:anim calcmode="lin" valueType="num">
                                      <p:cBhvr additive="base">
                                        <p:cTn id="17" dur="500"/>
                                        <p:tgtEl>
                                          <p:spTgt spid="7"/>
                                        </p:tgtEl>
                                        <p:attrNameLst>
                                          <p:attrName>ppt_y</p:attrName>
                                        </p:attrNameLst>
                                      </p:cBhvr>
                                      <p:tavLst>
                                        <p:tav tm="0">
                                          <p:val>
                                            <p:strVal val="ppt_y"/>
                                          </p:val>
                                        </p:tav>
                                        <p:tav tm="100000">
                                          <p:val>
                                            <p:strVal val="1+ppt_h/2"/>
                                          </p:val>
                                        </p:tav>
                                      </p:tavLst>
                                    </p:anim>
                                    <p:set>
                                      <p:cBhvr>
                                        <p:cTn id="18" dur="1" fill="hold">
                                          <p:stCondLst>
                                            <p:cond delay="499"/>
                                          </p:stCondLst>
                                        </p:cTn>
                                        <p:tgtEl>
                                          <p:spTgt spid="7"/>
                                        </p:tgtEl>
                                        <p:attrNameLst>
                                          <p:attrName>style.visibility</p:attrName>
                                        </p:attrNameLst>
                                      </p:cBhvr>
                                      <p:to>
                                        <p:strVal val="hidden"/>
                                      </p:to>
                                    </p:set>
                                  </p:childTnLst>
                                </p:cTn>
                              </p:par>
                              <p:par>
                                <p:cTn id="19" presetID="2" presetClass="exit" presetSubtype="4" fill="hold" nodeType="withEffect">
                                  <p:stCondLst>
                                    <p:cond delay="0"/>
                                  </p:stCondLst>
                                  <p:childTnLst>
                                    <p:anim calcmode="lin" valueType="num">
                                      <p:cBhvr additive="base">
                                        <p:cTn id="20" dur="500"/>
                                        <p:tgtEl>
                                          <p:spTgt spid="6"/>
                                        </p:tgtEl>
                                        <p:attrNameLst>
                                          <p:attrName>ppt_x</p:attrName>
                                        </p:attrNameLst>
                                      </p:cBhvr>
                                      <p:tavLst>
                                        <p:tav tm="0">
                                          <p:val>
                                            <p:strVal val="ppt_x"/>
                                          </p:val>
                                        </p:tav>
                                        <p:tav tm="100000">
                                          <p:val>
                                            <p:strVal val="ppt_x"/>
                                          </p:val>
                                        </p:tav>
                                      </p:tavLst>
                                    </p:anim>
                                    <p:anim calcmode="lin" valueType="num">
                                      <p:cBhvr additive="base">
                                        <p:cTn id="21" dur="500"/>
                                        <p:tgtEl>
                                          <p:spTgt spid="6"/>
                                        </p:tgtEl>
                                        <p:attrNameLst>
                                          <p:attrName>ppt_y</p:attrName>
                                        </p:attrNameLst>
                                      </p:cBhvr>
                                      <p:tavLst>
                                        <p:tav tm="0">
                                          <p:val>
                                            <p:strVal val="ppt_y"/>
                                          </p:val>
                                        </p:tav>
                                        <p:tav tm="100000">
                                          <p:val>
                                            <p:strVal val="1+ppt_h/2"/>
                                          </p:val>
                                        </p:tav>
                                      </p:tavLst>
                                    </p:anim>
                                    <p:set>
                                      <p:cBhvr>
                                        <p:cTn id="2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butterflies"/>
          <p:cNvPicPr>
            <a:picLocks noChangeAspect="1" noChangeArrowheads="1" noCrop="1"/>
          </p:cNvPicPr>
          <p:nvPr>
            <p:custDataLst>
              <p:tags r:id="rId1"/>
            </p:custDataLst>
          </p:nvPr>
        </p:nvPicPr>
        <p:blipFill>
          <a:blip r:embed="rId49">
            <a:extLst>
              <a:ext uri="{28A0092B-C50C-407E-A947-70E740481C1C}">
                <a14:useLocalDpi xmlns:a14="http://schemas.microsoft.com/office/drawing/2010/main" val="0"/>
              </a:ext>
            </a:extLst>
          </a:blip>
          <a:srcRect/>
          <a:stretch>
            <a:fillRect/>
          </a:stretch>
        </p:blipFill>
        <p:spPr bwMode="auto">
          <a:xfrm>
            <a:off x="7010400" y="3276600"/>
            <a:ext cx="2362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AutoShape 3" descr="nen"/>
          <p:cNvSpPr>
            <a:spLocks noChangeArrowheads="1"/>
          </p:cNvSpPr>
          <p:nvPr>
            <p:custDataLst>
              <p:tags r:id="rId2"/>
            </p:custDataLst>
          </p:nvPr>
        </p:nvSpPr>
        <p:spPr bwMode="auto">
          <a:xfrm>
            <a:off x="0" y="0"/>
            <a:ext cx="9144000" cy="1125538"/>
          </a:xfrm>
          <a:prstGeom prst="flowChartProcess">
            <a:avLst/>
          </a:prstGeom>
          <a:blipFill dpi="0" rotWithShape="1">
            <a:blip r:embed="rId50"/>
            <a:srcRect/>
            <a:stretch>
              <a:fillRect/>
            </a:stretch>
          </a:blipFill>
          <a:ln w="9525">
            <a:solidFill>
              <a:schemeClr val="tx1"/>
            </a:solidFill>
            <a:miter lim="800000"/>
            <a:headEnd/>
            <a:tailEnd/>
          </a:ln>
          <a:effectLst>
            <a:outerShdw dist="28398" dir="3806097" algn="ctr" rotWithShape="0">
              <a:schemeClr val="bg2"/>
            </a:outerShdw>
          </a:effectLst>
        </p:spPr>
        <p:txBody>
          <a:bodyPr wrap="none" anchor="ctr"/>
          <a:lstStyle/>
          <a:p>
            <a:endParaRPr lang="en-US">
              <a:solidFill>
                <a:srgbClr val="000000"/>
              </a:solidFill>
              <a:latin typeface="Arial" charset="0"/>
            </a:endParaRPr>
          </a:p>
        </p:txBody>
      </p:sp>
      <p:grpSp>
        <p:nvGrpSpPr>
          <p:cNvPr id="14340" name="Group 4"/>
          <p:cNvGrpSpPr>
            <a:grpSpLocks/>
          </p:cNvGrpSpPr>
          <p:nvPr>
            <p:custDataLst>
              <p:tags r:id="rId3"/>
            </p:custDataLst>
          </p:nvPr>
        </p:nvGrpSpPr>
        <p:grpSpPr bwMode="auto">
          <a:xfrm rot="5400000">
            <a:off x="7539039" y="4805363"/>
            <a:ext cx="581025" cy="1638300"/>
            <a:chOff x="0" y="0"/>
            <a:chExt cx="366" cy="1032"/>
          </a:xfrm>
        </p:grpSpPr>
        <p:pic>
          <p:nvPicPr>
            <p:cNvPr id="14498" name="Picture 5" descr="42"/>
            <p:cNvPicPr>
              <a:picLocks noChangeAspect="1" noChangeArrowheads="1" noCrop="1"/>
            </p:cNvPicPr>
            <p:nvPr/>
          </p:nvPicPr>
          <p:blipFill>
            <a:blip r:embed="rId51">
              <a:extLst>
                <a:ext uri="{28A0092B-C50C-407E-A947-70E740481C1C}">
                  <a14:useLocalDpi xmlns:a14="http://schemas.microsoft.com/office/drawing/2010/main" val="0"/>
                </a:ext>
              </a:extLst>
            </a:blip>
            <a:srcRect/>
            <a:stretch>
              <a:fillRect/>
            </a:stretch>
          </p:blipFill>
          <p:spPr bwMode="auto">
            <a:xfrm>
              <a:off x="0" y="0"/>
              <a:ext cx="36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9" name="Picture 6" descr="40"/>
            <p:cNvPicPr>
              <a:picLocks noChangeAspect="1" noChangeArrowheads="1" noCrop="1"/>
            </p:cNvPicPr>
            <p:nvPr/>
          </p:nvPicPr>
          <p:blipFill>
            <a:blip r:embed="rId52">
              <a:extLst>
                <a:ext uri="{28A0092B-C50C-407E-A947-70E740481C1C}">
                  <a14:useLocalDpi xmlns:a14="http://schemas.microsoft.com/office/drawing/2010/main" val="0"/>
                </a:ext>
              </a:extLst>
            </a:blip>
            <a:srcRect/>
            <a:stretch>
              <a:fillRect/>
            </a:stretch>
          </p:blipFill>
          <p:spPr bwMode="auto">
            <a:xfrm>
              <a:off x="0" y="432"/>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00" name="Picture 7" descr="41"/>
            <p:cNvPicPr>
              <a:picLocks noChangeAspect="1" noChangeArrowheads="1" noCrop="1"/>
            </p:cNvPicPr>
            <p:nvPr/>
          </p:nvPicPr>
          <p:blipFill>
            <a:blip r:embed="rId53">
              <a:extLst>
                <a:ext uri="{28A0092B-C50C-407E-A947-70E740481C1C}">
                  <a14:useLocalDpi xmlns:a14="http://schemas.microsoft.com/office/drawing/2010/main" val="0"/>
                </a:ext>
              </a:extLst>
            </a:blip>
            <a:srcRect/>
            <a:stretch>
              <a:fillRect/>
            </a:stretch>
          </p:blipFill>
          <p:spPr bwMode="auto">
            <a:xfrm>
              <a:off x="0" y="720"/>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41" name="Picture 8" descr="HOA CANH"/>
          <p:cNvPicPr>
            <a:picLocks noChangeAspect="1" noChangeArrowheads="1" noCrop="1"/>
          </p:cNvPicPr>
          <p:nvPr>
            <p:custDataLst>
              <p:tags r:id="rId4"/>
            </p:custDataLst>
          </p:nvPr>
        </p:nvPicPr>
        <p:blipFill>
          <a:blip r:embed="rId54">
            <a:extLst>
              <a:ext uri="{28A0092B-C50C-407E-A947-70E740481C1C}">
                <a14:useLocalDpi xmlns:a14="http://schemas.microsoft.com/office/drawing/2010/main" val="0"/>
              </a:ext>
            </a:extLst>
          </a:blip>
          <a:srcRect/>
          <a:stretch>
            <a:fillRect/>
          </a:stretch>
        </p:blipFill>
        <p:spPr bwMode="auto">
          <a:xfrm>
            <a:off x="7740650" y="-95250"/>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9" descr="HOA CANH"/>
          <p:cNvPicPr>
            <a:picLocks noChangeAspect="1" noChangeArrowheads="1" noCrop="1"/>
          </p:cNvPicPr>
          <p:nvPr>
            <p:custDataLst>
              <p:tags r:id="rId5"/>
            </p:custDataLst>
          </p:nvPr>
        </p:nvPicPr>
        <p:blipFill>
          <a:blip r:embed="rId54">
            <a:extLst>
              <a:ext uri="{28A0092B-C50C-407E-A947-70E740481C1C}">
                <a14:useLocalDpi xmlns:a14="http://schemas.microsoft.com/office/drawing/2010/main" val="0"/>
              </a:ext>
            </a:extLst>
          </a:blip>
          <a:srcRect/>
          <a:stretch>
            <a:fillRect/>
          </a:stretch>
        </p:blipFill>
        <p:spPr bwMode="auto">
          <a:xfrm>
            <a:off x="8362952" y="508000"/>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10" descr="Picture1df"/>
          <p:cNvPicPr>
            <a:picLocks noChangeAspect="1" noChangeArrowheads="1" noCrop="1"/>
          </p:cNvPicPr>
          <p:nvPr>
            <p:custDataLst>
              <p:tags r:id="rId6"/>
            </p:custDataLst>
          </p:nvPr>
        </p:nvPicPr>
        <p:blipFill>
          <a:blip r:embed="rId55">
            <a:extLst>
              <a:ext uri="{28A0092B-C50C-407E-A947-70E740481C1C}">
                <a14:useLocalDpi xmlns:a14="http://schemas.microsoft.com/office/drawing/2010/main" val="0"/>
              </a:ext>
            </a:extLst>
          </a:blip>
          <a:srcRect/>
          <a:stretch>
            <a:fillRect/>
          </a:stretch>
        </p:blipFill>
        <p:spPr bwMode="auto">
          <a:xfrm>
            <a:off x="762002" y="838201"/>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11" descr="Picture1df"/>
          <p:cNvPicPr>
            <a:picLocks noChangeAspect="1" noChangeArrowheads="1" noCrop="1"/>
          </p:cNvPicPr>
          <p:nvPr>
            <p:custDataLst>
              <p:tags r:id="rId7"/>
            </p:custDataLst>
          </p:nvPr>
        </p:nvPicPr>
        <p:blipFill>
          <a:blip r:embed="rId55">
            <a:extLst>
              <a:ext uri="{28A0092B-C50C-407E-A947-70E740481C1C}">
                <a14:useLocalDpi xmlns:a14="http://schemas.microsoft.com/office/drawing/2010/main" val="0"/>
              </a:ext>
            </a:extLst>
          </a:blip>
          <a:srcRect/>
          <a:stretch>
            <a:fillRect/>
          </a:stretch>
        </p:blipFill>
        <p:spPr bwMode="auto">
          <a:xfrm>
            <a:off x="8153402" y="685804"/>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12" descr="Picture1df"/>
          <p:cNvPicPr>
            <a:picLocks noChangeAspect="1" noChangeArrowheads="1" noCrop="1"/>
          </p:cNvPicPr>
          <p:nvPr>
            <p:custDataLst>
              <p:tags r:id="rId8"/>
            </p:custDataLst>
          </p:nvPr>
        </p:nvPicPr>
        <p:blipFill>
          <a:blip r:embed="rId55">
            <a:extLst>
              <a:ext uri="{28A0092B-C50C-407E-A947-70E740481C1C}">
                <a14:useLocalDpi xmlns:a14="http://schemas.microsoft.com/office/drawing/2010/main" val="0"/>
              </a:ext>
            </a:extLst>
          </a:blip>
          <a:srcRect/>
          <a:stretch>
            <a:fillRect/>
          </a:stretch>
        </p:blipFill>
        <p:spPr bwMode="auto">
          <a:xfrm>
            <a:off x="5230814" y="38100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6" name="Group 13"/>
          <p:cNvGrpSpPr>
            <a:grpSpLocks/>
          </p:cNvGrpSpPr>
          <p:nvPr>
            <p:custDataLst>
              <p:tags r:id="rId9"/>
            </p:custDataLst>
          </p:nvPr>
        </p:nvGrpSpPr>
        <p:grpSpPr bwMode="auto">
          <a:xfrm rot="5400000">
            <a:off x="4186239" y="3967163"/>
            <a:ext cx="581025" cy="1638300"/>
            <a:chOff x="0" y="0"/>
            <a:chExt cx="366" cy="1032"/>
          </a:xfrm>
        </p:grpSpPr>
        <p:pic>
          <p:nvPicPr>
            <p:cNvPr id="14495" name="Picture 14" descr="42"/>
            <p:cNvPicPr>
              <a:picLocks noChangeAspect="1" noChangeArrowheads="1" noCrop="1"/>
            </p:cNvPicPr>
            <p:nvPr/>
          </p:nvPicPr>
          <p:blipFill>
            <a:blip r:embed="rId51">
              <a:extLst>
                <a:ext uri="{28A0092B-C50C-407E-A947-70E740481C1C}">
                  <a14:useLocalDpi xmlns:a14="http://schemas.microsoft.com/office/drawing/2010/main" val="0"/>
                </a:ext>
              </a:extLst>
            </a:blip>
            <a:srcRect/>
            <a:stretch>
              <a:fillRect/>
            </a:stretch>
          </p:blipFill>
          <p:spPr bwMode="auto">
            <a:xfrm>
              <a:off x="0" y="0"/>
              <a:ext cx="36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6" name="Picture 15" descr="40"/>
            <p:cNvPicPr>
              <a:picLocks noChangeAspect="1" noChangeArrowheads="1" noCrop="1"/>
            </p:cNvPicPr>
            <p:nvPr/>
          </p:nvPicPr>
          <p:blipFill>
            <a:blip r:embed="rId52">
              <a:extLst>
                <a:ext uri="{28A0092B-C50C-407E-A947-70E740481C1C}">
                  <a14:useLocalDpi xmlns:a14="http://schemas.microsoft.com/office/drawing/2010/main" val="0"/>
                </a:ext>
              </a:extLst>
            </a:blip>
            <a:srcRect/>
            <a:stretch>
              <a:fillRect/>
            </a:stretch>
          </p:blipFill>
          <p:spPr bwMode="auto">
            <a:xfrm>
              <a:off x="0" y="432"/>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7" name="Picture 16" descr="41"/>
            <p:cNvPicPr>
              <a:picLocks noChangeAspect="1" noChangeArrowheads="1" noCrop="1"/>
            </p:cNvPicPr>
            <p:nvPr/>
          </p:nvPicPr>
          <p:blipFill>
            <a:blip r:embed="rId53">
              <a:extLst>
                <a:ext uri="{28A0092B-C50C-407E-A947-70E740481C1C}">
                  <a14:useLocalDpi xmlns:a14="http://schemas.microsoft.com/office/drawing/2010/main" val="0"/>
                </a:ext>
              </a:extLst>
            </a:blip>
            <a:srcRect/>
            <a:stretch>
              <a:fillRect/>
            </a:stretch>
          </p:blipFill>
          <p:spPr bwMode="auto">
            <a:xfrm>
              <a:off x="0" y="720"/>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47" name="Picture 17" descr="Picture1buom"/>
          <p:cNvPicPr>
            <a:picLocks noChangeAspect="1" noChangeArrowheads="1" noCrop="1"/>
          </p:cNvPicPr>
          <p:nvPr>
            <p:custDataLst>
              <p:tags r:id="rId10"/>
            </p:custDataLst>
          </p:nvPr>
        </p:nvPicPr>
        <p:blipFill>
          <a:blip r:embed="rId56">
            <a:extLst>
              <a:ext uri="{28A0092B-C50C-407E-A947-70E740481C1C}">
                <a14:useLocalDpi xmlns:a14="http://schemas.microsoft.com/office/drawing/2010/main" val="0"/>
              </a:ext>
            </a:extLst>
          </a:blip>
          <a:srcRect/>
          <a:stretch>
            <a:fillRect/>
          </a:stretch>
        </p:blipFill>
        <p:spPr bwMode="auto">
          <a:xfrm>
            <a:off x="8027988" y="260354"/>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18" descr="Picture1buom"/>
          <p:cNvPicPr>
            <a:picLocks noChangeAspect="1" noChangeArrowheads="1" noCrop="1"/>
          </p:cNvPicPr>
          <p:nvPr>
            <p:custDataLst>
              <p:tags r:id="rId11"/>
            </p:custDataLst>
          </p:nvPr>
        </p:nvPicPr>
        <p:blipFill>
          <a:blip r:embed="rId56">
            <a:extLst>
              <a:ext uri="{28A0092B-C50C-407E-A947-70E740481C1C}">
                <a14:useLocalDpi xmlns:a14="http://schemas.microsoft.com/office/drawing/2010/main" val="0"/>
              </a:ext>
            </a:extLst>
          </a:blip>
          <a:srcRect/>
          <a:stretch>
            <a:fillRect/>
          </a:stretch>
        </p:blipFill>
        <p:spPr bwMode="auto">
          <a:xfrm>
            <a:off x="323850" y="404817"/>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19" descr="HOA CANH"/>
          <p:cNvPicPr>
            <a:picLocks noChangeAspect="1" noChangeArrowheads="1" noCrop="1"/>
          </p:cNvPicPr>
          <p:nvPr>
            <p:custDataLst>
              <p:tags r:id="rId12"/>
            </p:custDataLst>
          </p:nvPr>
        </p:nvPicPr>
        <p:blipFill>
          <a:blip r:embed="rId54">
            <a:extLst>
              <a:ext uri="{28A0092B-C50C-407E-A947-70E740481C1C}">
                <a14:useLocalDpi xmlns:a14="http://schemas.microsoft.com/office/drawing/2010/main" val="0"/>
              </a:ext>
            </a:extLst>
          </a:blip>
          <a:srcRect/>
          <a:stretch>
            <a:fillRect/>
          </a:stretch>
        </p:blipFill>
        <p:spPr bwMode="auto">
          <a:xfrm rot="-6510015">
            <a:off x="-31750" y="-47625"/>
            <a:ext cx="828676"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20" descr="HOA CANH"/>
          <p:cNvPicPr>
            <a:picLocks noChangeAspect="1" noChangeArrowheads="1" noCrop="1"/>
          </p:cNvPicPr>
          <p:nvPr>
            <p:custDataLst>
              <p:tags r:id="rId13"/>
            </p:custDataLst>
          </p:nvPr>
        </p:nvPicPr>
        <p:blipFill>
          <a:blip r:embed="rId54">
            <a:extLst>
              <a:ext uri="{28A0092B-C50C-407E-A947-70E740481C1C}">
                <a14:useLocalDpi xmlns:a14="http://schemas.microsoft.com/office/drawing/2010/main" val="0"/>
              </a:ext>
            </a:extLst>
          </a:blip>
          <a:srcRect/>
          <a:stretch>
            <a:fillRect/>
          </a:stretch>
        </p:blipFill>
        <p:spPr bwMode="auto">
          <a:xfrm rot="-6517937">
            <a:off x="631825" y="-69850"/>
            <a:ext cx="828676"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1" name="Picture 21" descr="HOA CANH"/>
          <p:cNvPicPr>
            <a:picLocks noChangeAspect="1" noChangeArrowheads="1" noCrop="1"/>
          </p:cNvPicPr>
          <p:nvPr>
            <p:custDataLst>
              <p:tags r:id="rId14"/>
            </p:custDataLst>
          </p:nvPr>
        </p:nvPicPr>
        <p:blipFill>
          <a:blip r:embed="rId54">
            <a:extLst>
              <a:ext uri="{28A0092B-C50C-407E-A947-70E740481C1C}">
                <a14:useLocalDpi xmlns:a14="http://schemas.microsoft.com/office/drawing/2010/main" val="0"/>
              </a:ext>
            </a:extLst>
          </a:blip>
          <a:srcRect/>
          <a:stretch>
            <a:fillRect/>
          </a:stretch>
        </p:blipFill>
        <p:spPr bwMode="auto">
          <a:xfrm rot="-8482262">
            <a:off x="-31750" y="620713"/>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2" name="Picture 22" descr="Picture1df"/>
          <p:cNvPicPr>
            <a:picLocks noChangeAspect="1" noChangeArrowheads="1" noCrop="1"/>
          </p:cNvPicPr>
          <p:nvPr>
            <p:custDataLst>
              <p:tags r:id="rId15"/>
            </p:custDataLst>
          </p:nvPr>
        </p:nvPicPr>
        <p:blipFill>
          <a:blip r:embed="rId55">
            <a:extLst>
              <a:ext uri="{28A0092B-C50C-407E-A947-70E740481C1C}">
                <a14:useLocalDpi xmlns:a14="http://schemas.microsoft.com/office/drawing/2010/main" val="0"/>
              </a:ext>
            </a:extLst>
          </a:blip>
          <a:srcRect/>
          <a:stretch>
            <a:fillRect/>
          </a:stretch>
        </p:blipFill>
        <p:spPr bwMode="auto">
          <a:xfrm>
            <a:off x="395288" y="765175"/>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3" name="Picture 23" descr="HOA CANH"/>
          <p:cNvPicPr>
            <a:picLocks noChangeAspect="1" noChangeArrowheads="1" noCrop="1"/>
          </p:cNvPicPr>
          <p:nvPr>
            <p:custDataLst>
              <p:tags r:id="rId16"/>
            </p:custDataLst>
          </p:nvPr>
        </p:nvPicPr>
        <p:blipFill>
          <a:blip r:embed="rId54">
            <a:extLst>
              <a:ext uri="{28A0092B-C50C-407E-A947-70E740481C1C}">
                <a14:useLocalDpi xmlns:a14="http://schemas.microsoft.com/office/drawing/2010/main" val="0"/>
              </a:ext>
            </a:extLst>
          </a:blip>
          <a:srcRect/>
          <a:stretch>
            <a:fillRect/>
          </a:stretch>
        </p:blipFill>
        <p:spPr bwMode="auto">
          <a:xfrm>
            <a:off x="8362952" y="-31750"/>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4" name="AutoShape 24" descr="VIETNAMC"/>
          <p:cNvSpPr>
            <a:spLocks noChangeArrowheads="1"/>
          </p:cNvSpPr>
          <p:nvPr>
            <p:custDataLst>
              <p:tags r:id="rId17"/>
            </p:custDataLst>
          </p:nvPr>
        </p:nvSpPr>
        <p:spPr bwMode="auto">
          <a:xfrm>
            <a:off x="490539" y="2895600"/>
            <a:ext cx="576262" cy="647700"/>
          </a:xfrm>
          <a:prstGeom prst="star4">
            <a:avLst>
              <a:gd name="adj" fmla="val 12500"/>
            </a:avLst>
          </a:prstGeom>
          <a:blipFill dpi="0" rotWithShape="1">
            <a:blip r:embed="rId57"/>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grpSp>
        <p:nvGrpSpPr>
          <p:cNvPr id="14355" name="Group 25"/>
          <p:cNvGrpSpPr>
            <a:grpSpLocks/>
          </p:cNvGrpSpPr>
          <p:nvPr>
            <p:custDataLst>
              <p:tags r:id="rId18"/>
            </p:custDataLst>
          </p:nvPr>
        </p:nvGrpSpPr>
        <p:grpSpPr bwMode="auto">
          <a:xfrm>
            <a:off x="895352" y="5837242"/>
            <a:ext cx="8316913" cy="879475"/>
            <a:chOff x="1565" y="3339"/>
            <a:chExt cx="4195" cy="998"/>
          </a:xfrm>
        </p:grpSpPr>
        <p:pic>
          <p:nvPicPr>
            <p:cNvPr id="14447" name="Picture 2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5511" y="354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8" name="Picture 2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4885"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9" name="Picture 2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250" y="4138"/>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0" name="Picture 2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3379" y="4084"/>
              <a:ext cx="117"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1" name="Picture 3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631"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2" name="Picture 3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751" y="413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3" name="Picture 3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169"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4" name="Picture 3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450"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5" name="Picture 3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042"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6" name="Picture 3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795" y="418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7" name="Picture 3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842" y="411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8" name="Picture 3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3070"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9" name="Picture 3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63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0" name="Picture 3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677" y="417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1" name="Picture 4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767"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2" name="Picture 4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933" y="4155"/>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3" name="Picture 4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522" y="413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4" name="Picture 4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95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5" name="Picture 4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617" y="413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6" name="Picture 4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542" y="415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7" name="Picture 4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08" y="418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8" name="Picture 4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297" y="4163"/>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9" name="Picture 4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400" y="408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0" name="Picture 4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073" y="41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1" name="Picture 5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998" y="413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2" name="Picture 5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164"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3" name="Picture 5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53" y="4139"/>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4" name="Picture 5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431"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5" name="Picture 5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028" y="411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6" name="Picture 5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783" y="413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7" name="Picture 5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894" y="426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8" name="Picture 5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655"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9" name="Picture 5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565" y="424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0" name="Picture 5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52" y="42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1" name="Picture 6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844" y="420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2" name="Picture 6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344"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3" name="Picture 6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882"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4" name="Picture 6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269" y="420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5" name="Picture 6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435"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6" name="Picture 6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936"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7" name="Picture 6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511" y="365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8" name="Picture 6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687" y="3352"/>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9" name="Picture 6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465" y="3339"/>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0" name="Picture 6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511" y="3748"/>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1" name="Picture 70" descr="nature%20(19)"/>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771" y="3455"/>
              <a:ext cx="989"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2" name="Picture 7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5284" y="3793"/>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3" name="Picture 7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978"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4" name="Picture 7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618" y="3496"/>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56" name="Oval 74"/>
          <p:cNvSpPr>
            <a:spLocks noChangeArrowheads="1"/>
          </p:cNvSpPr>
          <p:nvPr>
            <p:custDataLst>
              <p:tags r:id="rId19"/>
            </p:custDataLst>
          </p:nvPr>
        </p:nvSpPr>
        <p:spPr bwMode="auto">
          <a:xfrm>
            <a:off x="769938" y="49149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57" name="Oval 75"/>
          <p:cNvSpPr>
            <a:spLocks noChangeArrowheads="1"/>
          </p:cNvSpPr>
          <p:nvPr>
            <p:custDataLst>
              <p:tags r:id="rId20"/>
            </p:custDataLst>
          </p:nvPr>
        </p:nvSpPr>
        <p:spPr bwMode="auto">
          <a:xfrm>
            <a:off x="769938" y="53467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58" name="Oval 76"/>
          <p:cNvSpPr>
            <a:spLocks noChangeArrowheads="1"/>
          </p:cNvSpPr>
          <p:nvPr>
            <p:custDataLst>
              <p:tags r:id="rId21"/>
            </p:custDataLst>
          </p:nvPr>
        </p:nvSpPr>
        <p:spPr bwMode="auto">
          <a:xfrm>
            <a:off x="769938" y="55626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7191" name="Line 77"/>
          <p:cNvSpPr>
            <a:spLocks noChangeShapeType="1"/>
          </p:cNvSpPr>
          <p:nvPr>
            <p:custDataLst>
              <p:tags r:id="rId22"/>
            </p:custDataLst>
          </p:nvPr>
        </p:nvSpPr>
        <p:spPr bwMode="auto">
          <a:xfrm>
            <a:off x="769938" y="3257554"/>
            <a:ext cx="0" cy="3573463"/>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7192" name="Line 78"/>
          <p:cNvSpPr>
            <a:spLocks noChangeShapeType="1"/>
          </p:cNvSpPr>
          <p:nvPr>
            <p:custDataLst>
              <p:tags r:id="rId23"/>
            </p:custDataLst>
          </p:nvPr>
        </p:nvSpPr>
        <p:spPr bwMode="auto">
          <a:xfrm>
            <a:off x="914400" y="3617913"/>
            <a:ext cx="0" cy="3213100"/>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7193" name="Line 79"/>
          <p:cNvSpPr>
            <a:spLocks noChangeShapeType="1"/>
          </p:cNvSpPr>
          <p:nvPr>
            <p:custDataLst>
              <p:tags r:id="rId24"/>
            </p:custDataLst>
          </p:nvPr>
        </p:nvSpPr>
        <p:spPr bwMode="auto">
          <a:xfrm>
            <a:off x="230190" y="6138863"/>
            <a:ext cx="6156325" cy="0"/>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7194" name="Line 80"/>
          <p:cNvSpPr>
            <a:spLocks noChangeShapeType="1"/>
          </p:cNvSpPr>
          <p:nvPr>
            <p:custDataLst>
              <p:tags r:id="rId25"/>
            </p:custDataLst>
          </p:nvPr>
        </p:nvSpPr>
        <p:spPr bwMode="auto">
          <a:xfrm>
            <a:off x="230190" y="6281738"/>
            <a:ext cx="6588125" cy="0"/>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14363" name="AutoShape 81" descr="VIETNAMC"/>
          <p:cNvSpPr>
            <a:spLocks noChangeArrowheads="1"/>
          </p:cNvSpPr>
          <p:nvPr>
            <p:custDataLst>
              <p:tags r:id="rId26"/>
            </p:custDataLst>
          </p:nvPr>
        </p:nvSpPr>
        <p:spPr bwMode="auto">
          <a:xfrm>
            <a:off x="6673852" y="5922963"/>
            <a:ext cx="576263" cy="647700"/>
          </a:xfrm>
          <a:prstGeom prst="star4">
            <a:avLst>
              <a:gd name="adj" fmla="val 12500"/>
            </a:avLst>
          </a:prstGeom>
          <a:blipFill dpi="0" rotWithShape="1">
            <a:blip r:embed="rId57"/>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sp>
        <p:nvSpPr>
          <p:cNvPr id="14364" name="AutoShape 82" descr="VIETNAMC"/>
          <p:cNvSpPr>
            <a:spLocks noChangeArrowheads="1"/>
          </p:cNvSpPr>
          <p:nvPr>
            <p:custDataLst>
              <p:tags r:id="rId27"/>
            </p:custDataLst>
          </p:nvPr>
        </p:nvSpPr>
        <p:spPr bwMode="auto">
          <a:xfrm>
            <a:off x="685802" y="3276600"/>
            <a:ext cx="576263" cy="647700"/>
          </a:xfrm>
          <a:prstGeom prst="star4">
            <a:avLst>
              <a:gd name="adj" fmla="val 12500"/>
            </a:avLst>
          </a:prstGeom>
          <a:blipFill dpi="0" rotWithShape="1">
            <a:blip r:embed="rId57"/>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sp>
        <p:nvSpPr>
          <p:cNvPr id="14365" name="AutoShape 83" descr="VIETNAMC"/>
          <p:cNvSpPr>
            <a:spLocks noChangeArrowheads="1"/>
          </p:cNvSpPr>
          <p:nvPr>
            <p:custDataLst>
              <p:tags r:id="rId28"/>
            </p:custDataLst>
          </p:nvPr>
        </p:nvSpPr>
        <p:spPr bwMode="auto">
          <a:xfrm>
            <a:off x="6315077" y="5778500"/>
            <a:ext cx="576263" cy="647700"/>
          </a:xfrm>
          <a:prstGeom prst="star4">
            <a:avLst>
              <a:gd name="adj" fmla="val 12500"/>
            </a:avLst>
          </a:prstGeom>
          <a:blipFill dpi="0" rotWithShape="1">
            <a:blip r:embed="rId57"/>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sp>
        <p:nvSpPr>
          <p:cNvPr id="14366" name="Oval 84"/>
          <p:cNvSpPr>
            <a:spLocks noChangeArrowheads="1"/>
          </p:cNvSpPr>
          <p:nvPr>
            <p:custDataLst>
              <p:tags r:id="rId29"/>
            </p:custDataLst>
          </p:nvPr>
        </p:nvSpPr>
        <p:spPr bwMode="auto">
          <a:xfrm>
            <a:off x="14176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67" name="Oval 85"/>
          <p:cNvSpPr>
            <a:spLocks noChangeArrowheads="1"/>
          </p:cNvSpPr>
          <p:nvPr>
            <p:custDataLst>
              <p:tags r:id="rId30"/>
            </p:custDataLst>
          </p:nvPr>
        </p:nvSpPr>
        <p:spPr bwMode="auto">
          <a:xfrm>
            <a:off x="16335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68" name="Oval 86"/>
          <p:cNvSpPr>
            <a:spLocks noChangeArrowheads="1"/>
          </p:cNvSpPr>
          <p:nvPr>
            <p:custDataLst>
              <p:tags r:id="rId31"/>
            </p:custDataLst>
          </p:nvPr>
        </p:nvSpPr>
        <p:spPr bwMode="auto">
          <a:xfrm>
            <a:off x="18494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69" name="Oval 87"/>
          <p:cNvSpPr>
            <a:spLocks noChangeArrowheads="1"/>
          </p:cNvSpPr>
          <p:nvPr>
            <p:custDataLst>
              <p:tags r:id="rId32"/>
            </p:custDataLst>
          </p:nvPr>
        </p:nvSpPr>
        <p:spPr bwMode="auto">
          <a:xfrm>
            <a:off x="20653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0" name="Oval 88"/>
          <p:cNvSpPr>
            <a:spLocks noChangeArrowheads="1"/>
          </p:cNvSpPr>
          <p:nvPr>
            <p:custDataLst>
              <p:tags r:id="rId33"/>
            </p:custDataLst>
          </p:nvPr>
        </p:nvSpPr>
        <p:spPr bwMode="auto">
          <a:xfrm>
            <a:off x="22812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1" name="Oval 89"/>
          <p:cNvSpPr>
            <a:spLocks noChangeArrowheads="1"/>
          </p:cNvSpPr>
          <p:nvPr>
            <p:custDataLst>
              <p:tags r:id="rId34"/>
            </p:custDataLst>
          </p:nvPr>
        </p:nvSpPr>
        <p:spPr bwMode="auto">
          <a:xfrm>
            <a:off x="769938" y="51308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2" name="Oval 90"/>
          <p:cNvSpPr>
            <a:spLocks noChangeArrowheads="1"/>
          </p:cNvSpPr>
          <p:nvPr>
            <p:custDataLst>
              <p:tags r:id="rId35"/>
            </p:custDataLst>
          </p:nvPr>
        </p:nvSpPr>
        <p:spPr bwMode="auto">
          <a:xfrm>
            <a:off x="769938" y="469741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3" name="Oval 91"/>
          <p:cNvSpPr>
            <a:spLocks noChangeArrowheads="1"/>
          </p:cNvSpPr>
          <p:nvPr>
            <p:custDataLst>
              <p:tags r:id="rId36"/>
            </p:custDataLst>
          </p:nvPr>
        </p:nvSpPr>
        <p:spPr bwMode="auto">
          <a:xfrm>
            <a:off x="2498727" y="6138867"/>
            <a:ext cx="144463"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4" name="Oval 92"/>
          <p:cNvSpPr>
            <a:spLocks noChangeArrowheads="1"/>
          </p:cNvSpPr>
          <p:nvPr>
            <p:custDataLst>
              <p:tags r:id="rId37"/>
            </p:custDataLst>
          </p:nvPr>
        </p:nvSpPr>
        <p:spPr bwMode="auto">
          <a:xfrm>
            <a:off x="2714627" y="6138867"/>
            <a:ext cx="144463"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pic>
        <p:nvPicPr>
          <p:cNvPr id="14375" name="Picture 93" descr="nature%20(19)"/>
          <p:cNvPicPr>
            <a:picLocks noChangeAspect="1" noChangeArrowheads="1" noCrop="1"/>
          </p:cNvPicPr>
          <p:nvPr>
            <p:custDataLst>
              <p:tags r:id="rId38"/>
            </p:custDataLst>
          </p:nvPr>
        </p:nvPicPr>
        <p:blipFill>
          <a:blip r:embed="rId59">
            <a:extLst>
              <a:ext uri="{28A0092B-C50C-407E-A947-70E740481C1C}">
                <a14:useLocalDpi xmlns:a14="http://schemas.microsoft.com/office/drawing/2010/main" val="0"/>
              </a:ext>
            </a:extLst>
          </a:blip>
          <a:srcRect/>
          <a:stretch>
            <a:fillRect/>
          </a:stretch>
        </p:blipFill>
        <p:spPr bwMode="auto">
          <a:xfrm>
            <a:off x="-152400" y="5781675"/>
            <a:ext cx="10668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6" name="Picture 94" descr="Picture1bup"/>
          <p:cNvPicPr>
            <a:picLocks noChangeAspect="1" noChangeArrowheads="1" noCrop="1"/>
          </p:cNvPicPr>
          <p:nvPr>
            <p:custDataLst>
              <p:tags r:id="rId39"/>
            </p:custDataLst>
          </p:nvPr>
        </p:nvPicPr>
        <p:blipFill>
          <a:blip r:embed="rId60">
            <a:extLst>
              <a:ext uri="{28A0092B-C50C-407E-A947-70E740481C1C}">
                <a14:useLocalDpi xmlns:a14="http://schemas.microsoft.com/office/drawing/2010/main" val="0"/>
              </a:ext>
            </a:extLst>
          </a:blip>
          <a:srcRect/>
          <a:stretch>
            <a:fillRect/>
          </a:stretch>
        </p:blipFill>
        <p:spPr bwMode="auto">
          <a:xfrm>
            <a:off x="2881314" y="6229350"/>
            <a:ext cx="57626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7" name="Picture 95" descr="Picture1bup"/>
          <p:cNvPicPr>
            <a:picLocks noChangeAspect="1" noChangeArrowheads="1" noCrop="1"/>
          </p:cNvPicPr>
          <p:nvPr>
            <p:custDataLst>
              <p:tags r:id="rId40"/>
            </p:custDataLst>
          </p:nvPr>
        </p:nvPicPr>
        <p:blipFill>
          <a:blip r:embed="rId60">
            <a:extLst>
              <a:ext uri="{28A0092B-C50C-407E-A947-70E740481C1C}">
                <a14:useLocalDpi xmlns:a14="http://schemas.microsoft.com/office/drawing/2010/main" val="0"/>
              </a:ext>
            </a:extLst>
          </a:blip>
          <a:srcRect/>
          <a:stretch>
            <a:fillRect/>
          </a:stretch>
        </p:blipFill>
        <p:spPr bwMode="auto">
          <a:xfrm>
            <a:off x="4392615" y="6229350"/>
            <a:ext cx="57626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8" name="Picture 96" descr="Picture1bup"/>
          <p:cNvPicPr>
            <a:picLocks noChangeAspect="1" noChangeArrowheads="1" noCrop="1"/>
          </p:cNvPicPr>
          <p:nvPr>
            <p:custDataLst>
              <p:tags r:id="rId41"/>
            </p:custDataLst>
          </p:nvPr>
        </p:nvPicPr>
        <p:blipFill>
          <a:blip r:embed="rId60">
            <a:extLst>
              <a:ext uri="{28A0092B-C50C-407E-A947-70E740481C1C}">
                <a14:useLocalDpi xmlns:a14="http://schemas.microsoft.com/office/drawing/2010/main" val="0"/>
              </a:ext>
            </a:extLst>
          </a:blip>
          <a:srcRect/>
          <a:stretch>
            <a:fillRect/>
          </a:stretch>
        </p:blipFill>
        <p:spPr bwMode="auto">
          <a:xfrm>
            <a:off x="5834064" y="6229350"/>
            <a:ext cx="57626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79" name="Group 97"/>
          <p:cNvGrpSpPr>
            <a:grpSpLocks/>
          </p:cNvGrpSpPr>
          <p:nvPr>
            <p:custDataLst>
              <p:tags r:id="rId42"/>
            </p:custDataLst>
          </p:nvPr>
        </p:nvGrpSpPr>
        <p:grpSpPr bwMode="auto">
          <a:xfrm>
            <a:off x="936627" y="5821367"/>
            <a:ext cx="8316913" cy="879475"/>
            <a:chOff x="1565" y="3339"/>
            <a:chExt cx="4195" cy="998"/>
          </a:xfrm>
        </p:grpSpPr>
        <p:pic>
          <p:nvPicPr>
            <p:cNvPr id="14399" name="Picture 9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5511" y="354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0" name="Picture 9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4885"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1" name="Picture 10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250" y="4138"/>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2" name="Picture 10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3379" y="4084"/>
              <a:ext cx="117"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3" name="Picture 10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631"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4" name="Picture 10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751" y="413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5" name="Picture 10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169"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6" name="Picture 10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450"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7" name="Picture 10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042"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8" name="Picture 10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795" y="418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9" name="Picture 10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842" y="411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0" name="Picture 10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3070"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1" name="Picture 11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63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2" name="Picture 11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677" y="417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3" name="Picture 11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767"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4" name="Picture 11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933" y="4155"/>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5" name="Picture 11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522" y="413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6" name="Picture 11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95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7" name="Picture 11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617" y="413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8" name="Picture 11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542" y="415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9" name="Picture 11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08" y="418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0" name="Picture 11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297" y="4163"/>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1" name="Picture 12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400" y="408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2" name="Picture 12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073" y="41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3" name="Picture 12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998" y="413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4" name="Picture 12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164"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5" name="Picture 12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53" y="4139"/>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6" name="Picture 12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431"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7" name="Picture 12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028" y="411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8" name="Picture 12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783" y="413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9" name="Picture 12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894" y="426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0" name="Picture 12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655"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1" name="Picture 13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565" y="424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2" name="Picture 13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52" y="42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3" name="Picture 13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844" y="420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4" name="Picture 13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344"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5" name="Picture 13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882"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6" name="Picture 13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269" y="420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7" name="Picture 13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435"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8" name="Picture 13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936"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9" name="Picture 13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511" y="365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0" name="Picture 13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687" y="3352"/>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1" name="Picture 14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465" y="3339"/>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2" name="Picture 14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511" y="3748"/>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3" name="Picture 142" descr="nature%20(19)"/>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771" y="3455"/>
              <a:ext cx="989"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4" name="Picture 14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5284" y="3793"/>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5" name="Picture 14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978"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6" name="Picture 14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618" y="3496"/>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80" name="Picture 146" descr="nature%20(19)"/>
          <p:cNvPicPr>
            <a:picLocks noChangeAspect="1" noChangeArrowheads="1" noCrop="1"/>
          </p:cNvPicPr>
          <p:nvPr>
            <p:custDataLst>
              <p:tags r:id="rId43"/>
            </p:custDataLst>
          </p:nvPr>
        </p:nvPicPr>
        <p:blipFill>
          <a:blip r:embed="rId59">
            <a:extLst>
              <a:ext uri="{28A0092B-C50C-407E-A947-70E740481C1C}">
                <a14:useLocalDpi xmlns:a14="http://schemas.microsoft.com/office/drawing/2010/main" val="0"/>
              </a:ext>
            </a:extLst>
          </a:blip>
          <a:srcRect/>
          <a:stretch>
            <a:fillRect/>
          </a:stretch>
        </p:blipFill>
        <p:spPr bwMode="auto">
          <a:xfrm>
            <a:off x="-111125" y="5765800"/>
            <a:ext cx="10668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1" name="Picture 147" descr="Picture1bup"/>
          <p:cNvPicPr>
            <a:picLocks noChangeAspect="1" noChangeArrowheads="1" noCrop="1"/>
          </p:cNvPicPr>
          <p:nvPr>
            <p:custDataLst>
              <p:tags r:id="rId44"/>
            </p:custDataLst>
          </p:nvPr>
        </p:nvPicPr>
        <p:blipFill>
          <a:blip r:embed="rId60">
            <a:extLst>
              <a:ext uri="{28A0092B-C50C-407E-A947-70E740481C1C}">
                <a14:useLocalDpi xmlns:a14="http://schemas.microsoft.com/office/drawing/2010/main" val="0"/>
              </a:ext>
            </a:extLst>
          </a:blip>
          <a:srcRect/>
          <a:stretch>
            <a:fillRect/>
          </a:stretch>
        </p:blipFill>
        <p:spPr bwMode="auto">
          <a:xfrm>
            <a:off x="1524002" y="6172200"/>
            <a:ext cx="576263"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82" name="Group 148"/>
          <p:cNvGrpSpPr>
            <a:grpSpLocks/>
          </p:cNvGrpSpPr>
          <p:nvPr>
            <p:custDataLst>
              <p:tags r:id="rId45"/>
            </p:custDataLst>
          </p:nvPr>
        </p:nvGrpSpPr>
        <p:grpSpPr bwMode="auto">
          <a:xfrm>
            <a:off x="3048000" y="3810000"/>
            <a:ext cx="2857500" cy="1041400"/>
            <a:chOff x="2064" y="2976"/>
            <a:chExt cx="1800" cy="824"/>
          </a:xfrm>
        </p:grpSpPr>
        <p:grpSp>
          <p:nvGrpSpPr>
            <p:cNvPr id="14386" name="Group 149"/>
            <p:cNvGrpSpPr>
              <a:grpSpLocks/>
            </p:cNvGrpSpPr>
            <p:nvPr/>
          </p:nvGrpSpPr>
          <p:grpSpPr bwMode="auto">
            <a:xfrm rot="5400000">
              <a:off x="3165" y="2747"/>
              <a:ext cx="366" cy="1032"/>
              <a:chOff x="0" y="0"/>
              <a:chExt cx="366" cy="1032"/>
            </a:xfrm>
          </p:grpSpPr>
          <p:pic>
            <p:nvPicPr>
              <p:cNvPr id="14396" name="Picture 150" descr="42"/>
              <p:cNvPicPr>
                <a:picLocks noChangeAspect="1" noChangeArrowheads="1" noCrop="1"/>
              </p:cNvPicPr>
              <p:nvPr/>
            </p:nvPicPr>
            <p:blipFill>
              <a:blip r:embed="rId51">
                <a:extLst>
                  <a:ext uri="{28A0092B-C50C-407E-A947-70E740481C1C}">
                    <a14:useLocalDpi xmlns:a14="http://schemas.microsoft.com/office/drawing/2010/main" val="0"/>
                  </a:ext>
                </a:extLst>
              </a:blip>
              <a:srcRect/>
              <a:stretch>
                <a:fillRect/>
              </a:stretch>
            </p:blipFill>
            <p:spPr bwMode="auto">
              <a:xfrm>
                <a:off x="0" y="0"/>
                <a:ext cx="36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7" name="Picture 151" descr="40"/>
              <p:cNvPicPr>
                <a:picLocks noChangeAspect="1" noChangeArrowheads="1" noCrop="1"/>
              </p:cNvPicPr>
              <p:nvPr/>
            </p:nvPicPr>
            <p:blipFill>
              <a:blip r:embed="rId52">
                <a:extLst>
                  <a:ext uri="{28A0092B-C50C-407E-A947-70E740481C1C}">
                    <a14:useLocalDpi xmlns:a14="http://schemas.microsoft.com/office/drawing/2010/main" val="0"/>
                  </a:ext>
                </a:extLst>
              </a:blip>
              <a:srcRect/>
              <a:stretch>
                <a:fillRect/>
              </a:stretch>
            </p:blipFill>
            <p:spPr bwMode="auto">
              <a:xfrm>
                <a:off x="0" y="432"/>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8" name="Picture 152" descr="41"/>
              <p:cNvPicPr>
                <a:picLocks noChangeAspect="1" noChangeArrowheads="1" noCrop="1"/>
              </p:cNvPicPr>
              <p:nvPr/>
            </p:nvPicPr>
            <p:blipFill>
              <a:blip r:embed="rId53">
                <a:extLst>
                  <a:ext uri="{28A0092B-C50C-407E-A947-70E740481C1C}">
                    <a14:useLocalDpi xmlns:a14="http://schemas.microsoft.com/office/drawing/2010/main" val="0"/>
                  </a:ext>
                </a:extLst>
              </a:blip>
              <a:srcRect/>
              <a:stretch>
                <a:fillRect/>
              </a:stretch>
            </p:blipFill>
            <p:spPr bwMode="auto">
              <a:xfrm>
                <a:off x="0" y="720"/>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87" name="Picture 153"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3120" y="3128"/>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8" name="Picture 154"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2352" y="3080"/>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9" name="Picture 155"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2208" y="3224"/>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90" name="Group 156"/>
            <p:cNvGrpSpPr>
              <a:grpSpLocks/>
            </p:cNvGrpSpPr>
            <p:nvPr/>
          </p:nvGrpSpPr>
          <p:grpSpPr bwMode="auto">
            <a:xfrm>
              <a:off x="2064" y="2976"/>
              <a:ext cx="1682" cy="824"/>
              <a:chOff x="2064" y="2064"/>
              <a:chExt cx="1682" cy="824"/>
            </a:xfrm>
          </p:grpSpPr>
          <p:pic>
            <p:nvPicPr>
              <p:cNvPr id="14392" name="Picture 157" descr="Book"/>
              <p:cNvPicPr>
                <a:picLocks noChangeAspect="1" noChangeArrowheads="1" noCrop="1"/>
              </p:cNvPicPr>
              <p:nvPr/>
            </p:nvPicPr>
            <p:blipFill>
              <a:blip r:embed="rId61">
                <a:extLst>
                  <a:ext uri="{28A0092B-C50C-407E-A947-70E740481C1C}">
                    <a14:useLocalDpi xmlns:a14="http://schemas.microsoft.com/office/drawing/2010/main" val="0"/>
                  </a:ext>
                </a:extLst>
              </a:blip>
              <a:srcRect/>
              <a:stretch>
                <a:fillRect/>
              </a:stretch>
            </p:blipFill>
            <p:spPr bwMode="auto">
              <a:xfrm>
                <a:off x="2110" y="2207"/>
                <a:ext cx="1587"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3" name="Picture 158" descr="hooooo"/>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2064" y="2064"/>
                <a:ext cx="1682" cy="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4" name="Picture 159"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2382" y="2379"/>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5" name="Picture 160"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3072" y="2496"/>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91" name="Picture 161"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2880" y="3032"/>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84" name="WordArt 165" descr="Green marble"/>
          <p:cNvSpPr>
            <a:spLocks noChangeArrowheads="1" noChangeShapeType="1" noTextEdit="1"/>
          </p:cNvSpPr>
          <p:nvPr>
            <p:custDataLst>
              <p:tags r:id="rId46"/>
            </p:custDataLst>
          </p:nvPr>
        </p:nvSpPr>
        <p:spPr bwMode="auto">
          <a:xfrm>
            <a:off x="990602" y="1600200"/>
            <a:ext cx="6943725" cy="2438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vi-VN" sz="4000" b="1" kern="10">
                <a:blipFill dpi="0" rotWithShape="0">
                  <a:blip r:embed="rId63">
                    <a:alphaModFix amt="95000"/>
                  </a:blip>
                  <a:srcRect/>
                  <a:tile tx="0" ty="0" sx="100000" sy="100000" flip="none" algn="tl"/>
                </a:blipFill>
                <a:effectLst>
                  <a:outerShdw dist="53882" dir="2700000" algn="ctr" rotWithShape="0">
                    <a:srgbClr val="C0C0C0">
                      <a:alpha val="79999"/>
                    </a:srgbClr>
                  </a:outerShdw>
                </a:effectLst>
                <a:latin typeface="Times New Roman"/>
                <a:cs typeface="Times New Roman"/>
              </a:rPr>
              <a:t>CHÚC CÁC EM HỌC TỐT</a:t>
            </a:r>
          </a:p>
        </p:txBody>
      </p:sp>
    </p:spTree>
    <p:extLst>
      <p:ext uri="{BB962C8B-B14F-4D97-AF65-F5344CB8AC3E}">
        <p14:creationId xmlns:p14="http://schemas.microsoft.com/office/powerpoint/2010/main" val="3014737089"/>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7255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loud Callout 1"/>
          <p:cNvSpPr/>
          <p:nvPr/>
        </p:nvSpPr>
        <p:spPr>
          <a:xfrm>
            <a:off x="1331642" y="4293097"/>
            <a:ext cx="4321175" cy="1872208"/>
          </a:xfrm>
          <a:prstGeom prst="cloudCallout">
            <a:avLst>
              <a:gd name="adj1" fmla="val -15294"/>
              <a:gd name="adj2" fmla="val -107865"/>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b="1">
              <a:solidFill>
                <a:srgbClr val="FF0000"/>
              </a:solidFill>
              <a:latin typeface="Times New Roman" pitchFamily="18" charset="0"/>
              <a:cs typeface="Times New Roman" pitchFamily="18" charset="0"/>
            </a:endParaRPr>
          </a:p>
          <a:p>
            <a:pPr algn="ctr">
              <a:defRPr/>
            </a:pPr>
            <a:r>
              <a:rPr lang="en-US" sz="3200" b="1">
                <a:solidFill>
                  <a:srgbClr val="FF0000"/>
                </a:solidFill>
                <a:latin typeface="Times New Roman" pitchFamily="18" charset="0"/>
                <a:cs typeface="Times New Roman" pitchFamily="18" charset="0"/>
              </a:rPr>
              <a:t>Hình ảnh trên cho ta thông điệp gì?</a:t>
            </a:r>
          </a:p>
          <a:p>
            <a:pPr algn="ctr">
              <a:defRPr/>
            </a:pPr>
            <a:endParaRPr lang="vi-VN" sz="3200">
              <a:solidFill>
                <a:srgbClr val="FF0000"/>
              </a:solidFill>
            </a:endParaRPr>
          </a:p>
        </p:txBody>
      </p:sp>
      <p:sp>
        <p:nvSpPr>
          <p:cNvPr id="4" name="Horizontal Scroll 3"/>
          <p:cNvSpPr/>
          <p:nvPr/>
        </p:nvSpPr>
        <p:spPr>
          <a:xfrm>
            <a:off x="395288" y="2895600"/>
            <a:ext cx="8497887" cy="3962400"/>
          </a:xfrm>
          <a:prstGeom prst="horizontalScroll">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altLang="en-US" sz="2800" b="1">
                <a:solidFill>
                  <a:srgbClr val="FF0000"/>
                </a:solidFill>
                <a:latin typeface="Times New Roman" pitchFamily="18" charset="0"/>
                <a:cs typeface="Times New Roman" pitchFamily="18" charset="0"/>
              </a:rPr>
              <a:t>- Toàn bộ thế giới có thể được khám phá chỉ bằng  cách nháy chuột.</a:t>
            </a:r>
          </a:p>
          <a:p>
            <a:pPr algn="just">
              <a:defRPr/>
            </a:pPr>
            <a:r>
              <a:rPr lang="en-US" altLang="en-US" sz="2800" b="1">
                <a:solidFill>
                  <a:srgbClr val="FF0000"/>
                </a:solidFill>
                <a:latin typeface="Times New Roman" pitchFamily="18" charset="0"/>
                <a:cs typeface="Times New Roman" pitchFamily="18" charset="0"/>
              </a:rPr>
              <a:t>- Công nghệ giúp chúng ta làm được điều đó là World Wide Web (viết tắt WWW hoặc Web) hay mạng thông tin toàn cầu. Đây chính là một dịch vụ trên Internet.</a:t>
            </a:r>
            <a:endParaRPr lang="vi-VN" sz="2800" b="1">
              <a:latin typeface="Times New Roman" pitchFamily="18" charset="0"/>
              <a:cs typeface="Times New Roman"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xit" presetSubtype="4" fill="hold" grpId="1" nodeType="clickEffect">
                                  <p:stCondLst>
                                    <p:cond delay="0"/>
                                  </p:stCondLst>
                                  <p:childTnLst>
                                    <p:anim calcmode="lin" valueType="num">
                                      <p:cBhvr additive="base">
                                        <p:cTn id="10" dur="500"/>
                                        <p:tgtEl>
                                          <p:spTgt spid="2"/>
                                        </p:tgtEl>
                                        <p:attrNameLst>
                                          <p:attrName>ppt_x</p:attrName>
                                        </p:attrNameLst>
                                      </p:cBhvr>
                                      <p:tavLst>
                                        <p:tav tm="0">
                                          <p:val>
                                            <p:strVal val="ppt_x"/>
                                          </p:val>
                                        </p:tav>
                                        <p:tav tm="100000">
                                          <p:val>
                                            <p:strVal val="ppt_x"/>
                                          </p:val>
                                        </p:tav>
                                      </p:tavLst>
                                    </p:anim>
                                    <p:anim calcmode="lin" valueType="num">
                                      <p:cBhvr additive="base">
                                        <p:cTn id="11" dur="500"/>
                                        <p:tgtEl>
                                          <p:spTgt spid="2"/>
                                        </p:tgtEl>
                                        <p:attrNameLst>
                                          <p:attrName>ppt_y</p:attrName>
                                        </p:attrNameLst>
                                      </p:cBhvr>
                                      <p:tavLst>
                                        <p:tav tm="0">
                                          <p:val>
                                            <p:strVal val="ppt_y"/>
                                          </p:val>
                                        </p:tav>
                                        <p:tav tm="100000">
                                          <p:val>
                                            <p:strVal val="1+ppt_h/2"/>
                                          </p:val>
                                        </p:tav>
                                      </p:tavLst>
                                    </p:anim>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7" descr="Bouquet">
            <a:hlinkClick r:id="rId69" action="ppaction://hlinksldjump"/>
          </p:cNvPr>
          <p:cNvSpPr>
            <a:spLocks noChangeArrowheads="1"/>
          </p:cNvSpPr>
          <p:nvPr>
            <p:custDataLst>
              <p:tags r:id="rId1"/>
            </p:custDataLst>
          </p:nvPr>
        </p:nvSpPr>
        <p:spPr bwMode="gray">
          <a:xfrm>
            <a:off x="2859088" y="1755775"/>
            <a:ext cx="6208712" cy="833438"/>
          </a:xfrm>
          <a:prstGeom prst="roundRect">
            <a:avLst>
              <a:gd name="adj" fmla="val 50000"/>
            </a:avLst>
          </a:prstGeom>
          <a:blipFill dpi="0" rotWithShape="1">
            <a:blip r:embed="rId70"/>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altLang="en-US" sz="2400" b="1">
                <a:solidFill>
                  <a:srgbClr val="0000FF"/>
                </a:solidFill>
                <a:latin typeface="Arial" charset="0"/>
              </a:rPr>
              <a:t>Tổ chức thông tin trên Internet</a:t>
            </a:r>
          </a:p>
        </p:txBody>
      </p:sp>
      <p:sp>
        <p:nvSpPr>
          <p:cNvPr id="6187" name="AutoShape 43" descr="Bouquet">
            <a:hlinkClick r:id="rId71" action="ppaction://hlinksldjump"/>
          </p:cNvPr>
          <p:cNvSpPr>
            <a:spLocks noChangeArrowheads="1"/>
          </p:cNvSpPr>
          <p:nvPr>
            <p:custDataLst>
              <p:tags r:id="rId2"/>
            </p:custDataLst>
          </p:nvPr>
        </p:nvSpPr>
        <p:spPr bwMode="gray">
          <a:xfrm>
            <a:off x="2784477" y="4464050"/>
            <a:ext cx="6359525" cy="838200"/>
          </a:xfrm>
          <a:prstGeom prst="roundRect">
            <a:avLst>
              <a:gd name="adj" fmla="val 50000"/>
            </a:avLst>
          </a:prstGeom>
          <a:blipFill dpi="0" rotWithShape="1">
            <a:blip r:embed="rId70"/>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altLang="en-US" sz="2200" b="1">
                <a:solidFill>
                  <a:srgbClr val="0000FF"/>
                </a:solidFill>
                <a:latin typeface="Arial" charset="0"/>
              </a:rPr>
              <a:t>Thực hành: Khai thác thông tin trên trang Web</a:t>
            </a:r>
            <a:endParaRPr lang="en-US" altLang="en-US" sz="2200" b="1">
              <a:solidFill>
                <a:srgbClr val="0000FF"/>
              </a:solidFill>
              <a:latin typeface="Times New Roman" pitchFamily="18" charset="0"/>
            </a:endParaRPr>
          </a:p>
        </p:txBody>
      </p:sp>
      <p:sp>
        <p:nvSpPr>
          <p:cNvPr id="6" name="AutoShape 43" descr="Bouquet">
            <a:hlinkClick r:id="rId72" action="ppaction://hlinksldjump"/>
          </p:cNvPr>
          <p:cNvSpPr>
            <a:spLocks noChangeArrowheads="1"/>
          </p:cNvSpPr>
          <p:nvPr>
            <p:custDataLst>
              <p:tags r:id="rId3"/>
            </p:custDataLst>
          </p:nvPr>
        </p:nvSpPr>
        <p:spPr bwMode="gray">
          <a:xfrm>
            <a:off x="2814639" y="3101975"/>
            <a:ext cx="6253162" cy="838200"/>
          </a:xfrm>
          <a:prstGeom prst="roundRect">
            <a:avLst>
              <a:gd name="adj" fmla="val 50000"/>
            </a:avLst>
          </a:prstGeom>
          <a:blipFill dpi="0" rotWithShape="1">
            <a:blip r:embed="rId70"/>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altLang="en-US" sz="2400" b="1">
                <a:solidFill>
                  <a:srgbClr val="0000FF"/>
                </a:solidFill>
                <a:latin typeface="Arial" charset="0"/>
              </a:rPr>
              <a:t>Trình duyệt</a:t>
            </a:r>
            <a:endParaRPr lang="en-US" altLang="en-US" sz="2400" b="1">
              <a:solidFill>
                <a:srgbClr val="000099"/>
              </a:solidFill>
              <a:latin typeface="Times New Roman" pitchFamily="18" charset="0"/>
            </a:endParaRPr>
          </a:p>
        </p:txBody>
      </p:sp>
      <p:sp>
        <p:nvSpPr>
          <p:cNvPr id="17413" name="AutoShape 17" descr="Pink tissue paper"/>
          <p:cNvSpPr>
            <a:spLocks noChangeArrowheads="1"/>
          </p:cNvSpPr>
          <p:nvPr>
            <p:custDataLst>
              <p:tags r:id="rId4"/>
            </p:custDataLst>
          </p:nvPr>
        </p:nvSpPr>
        <p:spPr bwMode="auto">
          <a:xfrm>
            <a:off x="1295400" y="290513"/>
            <a:ext cx="7772400" cy="819150"/>
          </a:xfrm>
          <a:prstGeom prst="roundRect">
            <a:avLst>
              <a:gd name="adj" fmla="val 50000"/>
            </a:avLst>
          </a:prstGeom>
          <a:blipFill dpi="0" rotWithShape="1">
            <a:blip r:embed="rId73"/>
            <a:srcRect/>
            <a:tile tx="0" ty="0" sx="100000" sy="100000" flip="none" algn="tl"/>
          </a:blipFill>
          <a:ln w="38100" algn="ctr">
            <a:solidFill>
              <a:srgbClr val="74A731"/>
            </a:solidFill>
            <a:round/>
            <a:headEnd/>
            <a:tailEnd/>
          </a:ln>
        </p:spPr>
        <p:txBody>
          <a:bodyPr vert="eaVert" wrap="none" anchor="ctr"/>
          <a:lstStyle/>
          <a:p>
            <a:pPr algn="r" rtl="1"/>
            <a:endParaRPr lang="en-US" altLang="en-US">
              <a:latin typeface="Arial" charset="0"/>
            </a:endParaRPr>
          </a:p>
        </p:txBody>
      </p:sp>
      <p:grpSp>
        <p:nvGrpSpPr>
          <p:cNvPr id="4" name="Group 7"/>
          <p:cNvGrpSpPr>
            <a:grpSpLocks/>
          </p:cNvGrpSpPr>
          <p:nvPr/>
        </p:nvGrpSpPr>
        <p:grpSpPr bwMode="auto">
          <a:xfrm>
            <a:off x="1060452" y="2003425"/>
            <a:ext cx="1563688" cy="203200"/>
            <a:chOff x="0" y="1896"/>
            <a:chExt cx="5760" cy="120"/>
          </a:xfrm>
        </p:grpSpPr>
        <p:sp>
          <p:nvSpPr>
            <p:cNvPr id="17480" name="Rectangle 8"/>
            <p:cNvSpPr>
              <a:spLocks noChangeArrowheads="1"/>
            </p:cNvSpPr>
            <p:nvPr>
              <p:custDataLst>
                <p:tags r:id="rId63"/>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tLang="en-US">
                <a:latin typeface="Times New Roman" pitchFamily="18" charset="0"/>
              </a:endParaRPr>
            </a:p>
          </p:txBody>
        </p:sp>
        <p:sp>
          <p:nvSpPr>
            <p:cNvPr id="17481" name="Rectangle 9"/>
            <p:cNvSpPr>
              <a:spLocks noChangeArrowheads="1"/>
            </p:cNvSpPr>
            <p:nvPr>
              <p:custDataLst>
                <p:tags r:id="rId64"/>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tLang="en-US">
                <a:latin typeface="Times New Roman" pitchFamily="18" charset="0"/>
              </a:endParaRPr>
            </a:p>
          </p:txBody>
        </p:sp>
      </p:grpSp>
      <p:grpSp>
        <p:nvGrpSpPr>
          <p:cNvPr id="5" name="Group 10"/>
          <p:cNvGrpSpPr>
            <a:grpSpLocks/>
          </p:cNvGrpSpPr>
          <p:nvPr>
            <p:custDataLst>
              <p:tags r:id="rId5"/>
            </p:custDataLst>
          </p:nvPr>
        </p:nvGrpSpPr>
        <p:grpSpPr bwMode="auto">
          <a:xfrm>
            <a:off x="346077" y="1284288"/>
            <a:ext cx="720725" cy="1219200"/>
            <a:chOff x="1474" y="2341"/>
            <a:chExt cx="454" cy="679"/>
          </a:xfrm>
        </p:grpSpPr>
        <p:grpSp>
          <p:nvGrpSpPr>
            <p:cNvPr id="17467" name="Group 11"/>
            <p:cNvGrpSpPr>
              <a:grpSpLocks/>
            </p:cNvGrpSpPr>
            <p:nvPr/>
          </p:nvGrpSpPr>
          <p:grpSpPr bwMode="auto">
            <a:xfrm rot="5400000">
              <a:off x="1456" y="2517"/>
              <a:ext cx="537" cy="185"/>
              <a:chOff x="0" y="1896"/>
              <a:chExt cx="5760" cy="120"/>
            </a:xfrm>
          </p:grpSpPr>
          <p:sp>
            <p:nvSpPr>
              <p:cNvPr id="17478" name="Rectangle 12"/>
              <p:cNvSpPr>
                <a:spLocks noChangeArrowheads="1"/>
              </p:cNvSpPr>
              <p:nvPr>
                <p:custDataLst>
                  <p:tags r:id="rId61"/>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sp>
            <p:nvSpPr>
              <p:cNvPr id="17479" name="Rectangle 13"/>
              <p:cNvSpPr>
                <a:spLocks noChangeArrowheads="1"/>
              </p:cNvSpPr>
              <p:nvPr>
                <p:custDataLst>
                  <p:tags r:id="rId62"/>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grpSp>
        <p:grpSp>
          <p:nvGrpSpPr>
            <p:cNvPr id="17468" name="Group 14"/>
            <p:cNvGrpSpPr>
              <a:grpSpLocks/>
            </p:cNvGrpSpPr>
            <p:nvPr/>
          </p:nvGrpSpPr>
          <p:grpSpPr bwMode="auto">
            <a:xfrm rot="5400000">
              <a:off x="1474" y="2567"/>
              <a:ext cx="453" cy="454"/>
              <a:chOff x="1843" y="1824"/>
              <a:chExt cx="2018" cy="1823"/>
            </a:xfrm>
          </p:grpSpPr>
          <p:sp>
            <p:nvSpPr>
              <p:cNvPr id="6159" name="AutoShape 15"/>
              <p:cNvSpPr>
                <a:spLocks noChangeArrowheads="1"/>
              </p:cNvSpPr>
              <p:nvPr>
                <p:custDataLst>
                  <p:tags r:id="rId52"/>
                </p:custDataLst>
              </p:nvPr>
            </p:nvSpPr>
            <p:spPr bwMode="gray">
              <a:xfrm rot="16200000" flipH="1">
                <a:off x="1791" y="2553"/>
                <a:ext cx="309"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17470" name="AutoShape 16"/>
              <p:cNvSpPr>
                <a:spLocks noChangeArrowheads="1"/>
              </p:cNvSpPr>
              <p:nvPr>
                <p:custDataLst>
                  <p:tags r:id="rId53"/>
                </p:custDataLst>
              </p:nvPr>
            </p:nvSpPr>
            <p:spPr bwMode="gray">
              <a:xfrm rot="5400000" flipH="1">
                <a:off x="3610" y="2514"/>
                <a:ext cx="309" cy="193"/>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p>
                <a:endParaRPr lang="en-US" altLang="en-US">
                  <a:latin typeface="Times New Roman" pitchFamily="18" charset="0"/>
                </a:endParaRPr>
              </a:p>
            </p:txBody>
          </p:sp>
          <p:sp>
            <p:nvSpPr>
              <p:cNvPr id="17471" name="AutoShape 17"/>
              <p:cNvSpPr>
                <a:spLocks noChangeArrowheads="1"/>
              </p:cNvSpPr>
              <p:nvPr>
                <p:custDataLst>
                  <p:tags r:id="rId54"/>
                </p:custDataLst>
              </p:nvPr>
            </p:nvSpPr>
            <p:spPr bwMode="gray">
              <a:xfrm rot="10800000" flipH="1">
                <a:off x="2697" y="3442"/>
                <a:ext cx="310" cy="205"/>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p>
                <a:endParaRPr lang="en-US" altLang="en-US">
                  <a:latin typeface="Times New Roman" pitchFamily="18" charset="0"/>
                </a:endParaRPr>
              </a:p>
            </p:txBody>
          </p:sp>
          <p:sp>
            <p:nvSpPr>
              <p:cNvPr id="17472" name="Oval 18"/>
              <p:cNvSpPr>
                <a:spLocks noChangeArrowheads="1"/>
              </p:cNvSpPr>
              <p:nvPr>
                <p:custDataLst>
                  <p:tags r:id="rId55"/>
                </p:custDataLst>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C0C0C0"/>
                </a:solidFill>
                <a:round/>
                <a:headEnd/>
                <a:tailEnd/>
              </a:ln>
            </p:spPr>
            <p:txBody>
              <a:bodyPr rot="10800000" vert="eaVert" wrap="none" anchor="ctr"/>
              <a:lstStyle/>
              <a:p>
                <a:endParaRPr lang="en-US" altLang="en-US">
                  <a:latin typeface="Times New Roman" pitchFamily="18" charset="0"/>
                </a:endParaRPr>
              </a:p>
            </p:txBody>
          </p:sp>
          <p:sp>
            <p:nvSpPr>
              <p:cNvPr id="17473" name="Oval 19"/>
              <p:cNvSpPr>
                <a:spLocks noChangeArrowheads="1"/>
              </p:cNvSpPr>
              <p:nvPr>
                <p:custDataLst>
                  <p:tags r:id="rId56"/>
                </p:custDataLst>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p>
                <a:endParaRPr lang="en-US" altLang="en-US">
                  <a:latin typeface="Times New Roman" pitchFamily="18" charset="0"/>
                </a:endParaRPr>
              </a:p>
            </p:txBody>
          </p:sp>
          <p:sp>
            <p:nvSpPr>
              <p:cNvPr id="6164" name="Oval 20"/>
              <p:cNvSpPr>
                <a:spLocks noChangeArrowheads="1"/>
              </p:cNvSpPr>
              <p:nvPr>
                <p:custDataLst>
                  <p:tags r:id="rId57"/>
                </p:custDataLst>
              </p:nvPr>
            </p:nvSpPr>
            <p:spPr bwMode="gray">
              <a:xfrm>
                <a:off x="2050" y="2838"/>
                <a:ext cx="1611" cy="329"/>
              </a:xfrm>
              <a:prstGeom prst="ellipse">
                <a:avLst/>
              </a:prstGeom>
              <a:gradFill rotWithShape="1">
                <a:gsLst>
                  <a:gs pos="0">
                    <a:srgbClr val="FFFFFF"/>
                  </a:gs>
                  <a:gs pos="50000">
                    <a:schemeClr val="hlink"/>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pPr>
                  <a:defRPr/>
                </a:pPr>
                <a:endParaRPr lang="en-US"/>
              </a:p>
            </p:txBody>
          </p:sp>
          <p:sp>
            <p:nvSpPr>
              <p:cNvPr id="17475" name="Oval 21"/>
              <p:cNvSpPr>
                <a:spLocks noChangeArrowheads="1"/>
              </p:cNvSpPr>
              <p:nvPr>
                <p:custDataLst>
                  <p:tags r:id="rId58"/>
                </p:custDataLst>
              </p:nvPr>
            </p:nvSpPr>
            <p:spPr bwMode="gray">
              <a:xfrm>
                <a:off x="2082" y="2840"/>
                <a:ext cx="1611" cy="329"/>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endParaRPr lang="en-US" altLang="en-US">
                  <a:latin typeface="Times New Roman" pitchFamily="18" charset="0"/>
                </a:endParaRPr>
              </a:p>
            </p:txBody>
          </p:sp>
          <p:sp>
            <p:nvSpPr>
              <p:cNvPr id="6166" name="Oval 22"/>
              <p:cNvSpPr>
                <a:spLocks noChangeArrowheads="1"/>
              </p:cNvSpPr>
              <p:nvPr>
                <p:custDataLst>
                  <p:tags r:id="rId59"/>
                </p:custDataLst>
              </p:nvPr>
            </p:nvSpPr>
            <p:spPr bwMode="gray">
              <a:xfrm>
                <a:off x="2050" y="2111"/>
                <a:ext cx="1611" cy="1096"/>
              </a:xfrm>
              <a:prstGeom prst="ellipse">
                <a:avLst/>
              </a:prstGeom>
              <a:gradFill rotWithShape="1">
                <a:gsLst>
                  <a:gs pos="0">
                    <a:srgbClr val="7A7400"/>
                  </a:gs>
                  <a:gs pos="50000">
                    <a:schemeClr val="hlink"/>
                  </a:gs>
                  <a:gs pos="100000">
                    <a:srgbClr val="7A7400"/>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pPr>
                  <a:defRPr/>
                </a:pPr>
                <a:endParaRPr lang="en-US"/>
              </a:p>
            </p:txBody>
          </p:sp>
          <p:sp>
            <p:nvSpPr>
              <p:cNvPr id="17477" name="Oval 23" descr="Pink tissue paper"/>
              <p:cNvSpPr>
                <a:spLocks noChangeArrowheads="1"/>
              </p:cNvSpPr>
              <p:nvPr>
                <p:custDataLst>
                  <p:tags r:id="rId60"/>
                </p:custDataLst>
              </p:nvPr>
            </p:nvSpPr>
            <p:spPr bwMode="gray">
              <a:xfrm>
                <a:off x="2082" y="2085"/>
                <a:ext cx="1611" cy="1095"/>
              </a:xfrm>
              <a:prstGeom prst="ellipse">
                <a:avLst/>
              </a:prstGeom>
              <a:blipFill dpi="0" rotWithShape="1">
                <a:blip r:embed="rId73"/>
                <a:srcRect/>
                <a:tile tx="0" ty="0" sx="100000" sy="100000" flip="none" algn="tl"/>
              </a:blip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endParaRPr lang="en-US" altLang="en-US">
                  <a:latin typeface="Times New Roman" pitchFamily="18" charset="0"/>
                </a:endParaRPr>
              </a:p>
            </p:txBody>
          </p:sp>
        </p:grpSp>
      </p:grpSp>
      <p:grpSp>
        <p:nvGrpSpPr>
          <p:cNvPr id="8" name="Group 24"/>
          <p:cNvGrpSpPr>
            <a:grpSpLocks/>
          </p:cNvGrpSpPr>
          <p:nvPr>
            <p:custDataLst>
              <p:tags r:id="rId6"/>
            </p:custDataLst>
          </p:nvPr>
        </p:nvGrpSpPr>
        <p:grpSpPr bwMode="auto">
          <a:xfrm rot="5400000">
            <a:off x="1917702" y="2460629"/>
            <a:ext cx="1173163" cy="144463"/>
            <a:chOff x="0" y="1896"/>
            <a:chExt cx="5760" cy="120"/>
          </a:xfrm>
        </p:grpSpPr>
        <p:sp>
          <p:nvSpPr>
            <p:cNvPr id="17465" name="Rectangle 25"/>
            <p:cNvSpPr>
              <a:spLocks noChangeArrowheads="1"/>
            </p:cNvSpPr>
            <p:nvPr>
              <p:custDataLst>
                <p:tags r:id="rId50"/>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sp>
          <p:nvSpPr>
            <p:cNvPr id="17466" name="Rectangle 26"/>
            <p:cNvSpPr>
              <a:spLocks noChangeArrowheads="1"/>
            </p:cNvSpPr>
            <p:nvPr>
              <p:custDataLst>
                <p:tags r:id="rId51"/>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grpSp>
      <p:grpSp>
        <p:nvGrpSpPr>
          <p:cNvPr id="9" name="Group 28"/>
          <p:cNvGrpSpPr>
            <a:grpSpLocks/>
          </p:cNvGrpSpPr>
          <p:nvPr>
            <p:custDataLst>
              <p:tags r:id="rId7"/>
            </p:custDataLst>
          </p:nvPr>
        </p:nvGrpSpPr>
        <p:grpSpPr bwMode="auto">
          <a:xfrm>
            <a:off x="1890713" y="1619254"/>
            <a:ext cx="1066800" cy="989013"/>
            <a:chOff x="3257" y="860"/>
            <a:chExt cx="581" cy="623"/>
          </a:xfrm>
        </p:grpSpPr>
        <p:grpSp>
          <p:nvGrpSpPr>
            <p:cNvPr id="17454" name="Group 29"/>
            <p:cNvGrpSpPr>
              <a:grpSpLocks/>
            </p:cNvGrpSpPr>
            <p:nvPr/>
          </p:nvGrpSpPr>
          <p:grpSpPr bwMode="auto">
            <a:xfrm rot="5400000">
              <a:off x="3236" y="881"/>
              <a:ext cx="623" cy="581"/>
              <a:chOff x="1871" y="1824"/>
              <a:chExt cx="2007" cy="1807"/>
            </a:xfrm>
          </p:grpSpPr>
          <p:sp>
            <p:nvSpPr>
              <p:cNvPr id="17456" name="AutoShape 30" descr="Bouquet"/>
              <p:cNvSpPr>
                <a:spLocks noChangeArrowheads="1"/>
              </p:cNvSpPr>
              <p:nvPr>
                <p:custDataLst>
                  <p:tags r:id="rId41"/>
                </p:custDataLst>
              </p:nvPr>
            </p:nvSpPr>
            <p:spPr bwMode="gray">
              <a:xfrm rot="16200000" flipH="1">
                <a:off x="1818" y="2512"/>
                <a:ext cx="311" cy="206"/>
              </a:xfrm>
              <a:prstGeom prst="upArrow">
                <a:avLst>
                  <a:gd name="adj1" fmla="val 51676"/>
                  <a:gd name="adj2" fmla="val 100000"/>
                </a:avLst>
              </a:prstGeom>
              <a:blipFill dpi="0" rotWithShape="1">
                <a:blip r:embed="rId70"/>
                <a:srcRect/>
                <a:tile tx="0" ty="0" sx="100000" sy="100000" flip="none" algn="tl"/>
              </a:blipFill>
              <a:ln w="9525" algn="ctr">
                <a:solidFill>
                  <a:srgbClr val="009900"/>
                </a:solidFill>
                <a:miter lim="800000"/>
                <a:headEnd/>
                <a:tailEnd/>
              </a:ln>
            </p:spPr>
            <p:txBody>
              <a:bodyPr wrap="none" anchor="ctr"/>
              <a:lstStyle/>
              <a:p>
                <a:endParaRPr lang="en-US" altLang="en-US">
                  <a:latin typeface="Times New Roman" pitchFamily="18" charset="0"/>
                </a:endParaRPr>
              </a:p>
            </p:txBody>
          </p:sp>
          <p:sp>
            <p:nvSpPr>
              <p:cNvPr id="17457" name="AutoShape 31" descr="Bouquet"/>
              <p:cNvSpPr>
                <a:spLocks noChangeArrowheads="1"/>
              </p:cNvSpPr>
              <p:nvPr>
                <p:custDataLst>
                  <p:tags r:id="rId42"/>
                </p:custDataLst>
              </p:nvPr>
            </p:nvSpPr>
            <p:spPr bwMode="gray">
              <a:xfrm rot="5400000" flipH="1">
                <a:off x="3621" y="2498"/>
                <a:ext cx="311" cy="203"/>
              </a:xfrm>
              <a:prstGeom prst="upArrow">
                <a:avLst>
                  <a:gd name="adj1" fmla="val 51676"/>
                  <a:gd name="adj2" fmla="val 100000"/>
                </a:avLst>
              </a:prstGeom>
              <a:blipFill dpi="0" rotWithShape="1">
                <a:blip r:embed="rId70"/>
                <a:srcRect/>
                <a:tile tx="0" ty="0" sx="100000" sy="100000" flip="none" algn="tl"/>
              </a:blipFill>
              <a:ln w="9525" algn="ctr">
                <a:solidFill>
                  <a:srgbClr val="009900"/>
                </a:solidFill>
                <a:miter lim="800000"/>
                <a:headEnd/>
                <a:tailEnd/>
              </a:ln>
            </p:spPr>
            <p:txBody>
              <a:bodyPr rot="10800000" wrap="none" anchor="ctr"/>
              <a:lstStyle/>
              <a:p>
                <a:endParaRPr lang="en-US" altLang="en-US">
                  <a:latin typeface="Times New Roman" pitchFamily="18" charset="0"/>
                </a:endParaRPr>
              </a:p>
            </p:txBody>
          </p:sp>
          <p:sp>
            <p:nvSpPr>
              <p:cNvPr id="17458" name="AutoShape 32" descr="Bouquet"/>
              <p:cNvSpPr>
                <a:spLocks noChangeArrowheads="1"/>
              </p:cNvSpPr>
              <p:nvPr>
                <p:custDataLst>
                  <p:tags r:id="rId43"/>
                </p:custDataLst>
              </p:nvPr>
            </p:nvSpPr>
            <p:spPr bwMode="gray">
              <a:xfrm rot="10800000" flipH="1">
                <a:off x="2718" y="3429"/>
                <a:ext cx="303" cy="202"/>
              </a:xfrm>
              <a:prstGeom prst="upArrow">
                <a:avLst>
                  <a:gd name="adj1" fmla="val 51676"/>
                  <a:gd name="adj2" fmla="val 100000"/>
                </a:avLst>
              </a:prstGeom>
              <a:blipFill dpi="0" rotWithShape="1">
                <a:blip r:embed="rId70"/>
                <a:srcRect/>
                <a:tile tx="0" ty="0" sx="100000" sy="100000" flip="none" algn="tl"/>
              </a:blipFill>
              <a:ln w="9525" algn="ctr">
                <a:solidFill>
                  <a:srgbClr val="009900"/>
                </a:solidFill>
                <a:miter lim="800000"/>
                <a:headEnd/>
                <a:tailEnd/>
              </a:ln>
            </p:spPr>
            <p:txBody>
              <a:bodyPr vert="eaVert" wrap="none" anchor="ctr"/>
              <a:lstStyle/>
              <a:p>
                <a:endParaRPr lang="en-US" altLang="en-US">
                  <a:latin typeface="Times New Roman" pitchFamily="18" charset="0"/>
                </a:endParaRPr>
              </a:p>
            </p:txBody>
          </p:sp>
          <p:sp>
            <p:nvSpPr>
              <p:cNvPr id="17459" name="Oval 33" descr="Bouquet"/>
              <p:cNvSpPr>
                <a:spLocks noChangeArrowheads="1"/>
              </p:cNvSpPr>
              <p:nvPr>
                <p:custDataLst>
                  <p:tags r:id="rId44"/>
                </p:custDataLst>
              </p:nvPr>
            </p:nvSpPr>
            <p:spPr bwMode="gray">
              <a:xfrm>
                <a:off x="2078" y="1824"/>
                <a:ext cx="1615" cy="1615"/>
              </a:xfrm>
              <a:prstGeom prst="ellipse">
                <a:avLst/>
              </a:prstGeom>
              <a:blipFill dpi="0" rotWithShape="1">
                <a:blip r:embed="rId70"/>
                <a:srcRect/>
                <a:tile tx="0" ty="0" sx="100000" sy="100000" flip="none" algn="tl"/>
              </a:blipFill>
              <a:ln w="57150"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17460" name="Oval 34" descr="Bouquet">
                <a:hlinkClick r:id="rId74" action="ppaction://hlinkpres?slideindex=1&amp;slidetitle="/>
              </p:cNvPr>
              <p:cNvSpPr>
                <a:spLocks noChangeArrowheads="1"/>
              </p:cNvSpPr>
              <p:nvPr>
                <p:custDataLst>
                  <p:tags r:id="rId45"/>
                </p:custDataLst>
              </p:nvPr>
            </p:nvSpPr>
            <p:spPr bwMode="gray">
              <a:xfrm>
                <a:off x="2170" y="1915"/>
                <a:ext cx="1430" cy="1430"/>
              </a:xfrm>
              <a:prstGeom prst="ellipse">
                <a:avLst/>
              </a:prstGeom>
              <a:blipFill dpi="0" rotWithShape="1">
                <a:blip r:embed="rId70"/>
                <a:srcRect/>
                <a:tile tx="0" ty="0" sx="100000" sy="100000" flip="none" algn="tl"/>
              </a:blipFill>
              <a:ln w="9525"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17461" name="Oval 35" descr="Bouquet"/>
              <p:cNvSpPr>
                <a:spLocks noChangeArrowheads="1"/>
              </p:cNvSpPr>
              <p:nvPr>
                <p:custDataLst>
                  <p:tags r:id="rId46"/>
                </p:custDataLst>
              </p:nvPr>
            </p:nvSpPr>
            <p:spPr bwMode="gray">
              <a:xfrm>
                <a:off x="2241" y="2914"/>
                <a:ext cx="1317" cy="220"/>
              </a:xfrm>
              <a:prstGeom prst="ellipse">
                <a:avLst/>
              </a:prstGeom>
              <a:blipFill dpi="0" rotWithShape="1">
                <a:blip r:embed="rId70"/>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latin typeface="Times New Roman" pitchFamily="18" charset="0"/>
                </a:endParaRPr>
              </a:p>
            </p:txBody>
          </p:sp>
          <p:sp>
            <p:nvSpPr>
              <p:cNvPr id="17462" name="Oval 36" descr="Bouquet"/>
              <p:cNvSpPr>
                <a:spLocks noChangeArrowheads="1"/>
              </p:cNvSpPr>
              <p:nvPr>
                <p:custDataLst>
                  <p:tags r:id="rId47"/>
                </p:custDataLst>
              </p:nvPr>
            </p:nvSpPr>
            <p:spPr bwMode="gray">
              <a:xfrm>
                <a:off x="2241" y="2914"/>
                <a:ext cx="1317" cy="220"/>
              </a:xfrm>
              <a:prstGeom prst="ellipse">
                <a:avLst/>
              </a:prstGeom>
              <a:blipFill dpi="0" rotWithShape="1">
                <a:blip r:embed="rId70"/>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latin typeface="Times New Roman" pitchFamily="18" charset="0"/>
                </a:endParaRPr>
              </a:p>
            </p:txBody>
          </p:sp>
          <p:sp>
            <p:nvSpPr>
              <p:cNvPr id="17463" name="Oval 37" descr="Bouquet"/>
              <p:cNvSpPr>
                <a:spLocks noChangeArrowheads="1"/>
              </p:cNvSpPr>
              <p:nvPr>
                <p:custDataLst>
                  <p:tags r:id="rId48"/>
                </p:custDataLst>
              </p:nvPr>
            </p:nvSpPr>
            <p:spPr bwMode="gray">
              <a:xfrm>
                <a:off x="2229" y="2066"/>
                <a:ext cx="1317" cy="1102"/>
              </a:xfrm>
              <a:prstGeom prst="ellipse">
                <a:avLst/>
              </a:prstGeom>
              <a:blipFill dpi="0" rotWithShape="1">
                <a:blip r:embed="rId70"/>
                <a:srcRect/>
                <a:tile tx="0" ty="0" sx="100000" sy="100000" flip="none" algn="tl"/>
              </a:blipFill>
              <a:ln w="38100" algn="ctr">
                <a:solidFill>
                  <a:srgbClr val="009900"/>
                </a:solidFill>
                <a:round/>
                <a:headEnd/>
                <a:tailEnd/>
              </a:ln>
            </p:spPr>
            <p:txBody>
              <a:bodyPr rot="10800000" vert="eaVert" anchor="ctr">
                <a:spAutoFit/>
              </a:bodyPr>
              <a:lstStyle/>
              <a:p>
                <a:endParaRPr lang="en-US" altLang="en-US">
                  <a:latin typeface="Times New Roman" pitchFamily="18" charset="0"/>
                </a:endParaRPr>
              </a:p>
            </p:txBody>
          </p:sp>
          <p:sp>
            <p:nvSpPr>
              <p:cNvPr id="17464" name="Oval 38" descr="Bouquet"/>
              <p:cNvSpPr>
                <a:spLocks noChangeArrowheads="1"/>
              </p:cNvSpPr>
              <p:nvPr>
                <p:custDataLst>
                  <p:tags r:id="rId49"/>
                </p:custDataLst>
              </p:nvPr>
            </p:nvSpPr>
            <p:spPr bwMode="gray">
              <a:xfrm>
                <a:off x="2232" y="2082"/>
                <a:ext cx="1317" cy="1100"/>
              </a:xfrm>
              <a:prstGeom prst="ellipse">
                <a:avLst/>
              </a:prstGeom>
              <a:blipFill dpi="0" rotWithShape="1">
                <a:blip r:embed="rId70"/>
                <a:srcRect/>
                <a:tile tx="0" ty="0" sx="100000" sy="100000" flip="none" algn="tl"/>
              </a:blipFill>
              <a:ln w="38100" algn="ctr">
                <a:solidFill>
                  <a:srgbClr val="009900"/>
                </a:solidFill>
                <a:round/>
                <a:headEnd/>
                <a:tailEnd/>
              </a:ln>
            </p:spPr>
            <p:txBody>
              <a:bodyPr rot="10800000" vert="eaVert" anchor="ctr">
                <a:spAutoFit/>
              </a:bodyPr>
              <a:lstStyle/>
              <a:p>
                <a:endParaRPr lang="en-US" altLang="en-US">
                  <a:latin typeface="Times New Roman" pitchFamily="18" charset="0"/>
                </a:endParaRPr>
              </a:p>
            </p:txBody>
          </p:sp>
        </p:grpSp>
        <p:sp>
          <p:nvSpPr>
            <p:cNvPr id="17455" name="WordArt 39">
              <a:hlinkClick r:id="rId74" action="ppaction://hlinkpres?slideindex=1&amp;slidetitle="/>
            </p:cNvPr>
            <p:cNvSpPr>
              <a:spLocks noChangeArrowheads="1" noChangeShapeType="1" noTextEdit="1"/>
            </p:cNvSpPr>
            <p:nvPr>
              <p:custDataLst>
                <p:tags r:id="rId40"/>
              </p:custDataLst>
            </p:nvPr>
          </p:nvSpPr>
          <p:spPr bwMode="auto">
            <a:xfrm>
              <a:off x="3465" y="1036"/>
              <a:ext cx="171"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1</a:t>
              </a:r>
            </a:p>
          </p:txBody>
        </p:sp>
      </p:grpSp>
      <p:grpSp>
        <p:nvGrpSpPr>
          <p:cNvPr id="11" name="Group 40"/>
          <p:cNvGrpSpPr>
            <a:grpSpLocks/>
          </p:cNvGrpSpPr>
          <p:nvPr>
            <p:custDataLst>
              <p:tags r:id="rId8"/>
            </p:custDataLst>
          </p:nvPr>
        </p:nvGrpSpPr>
        <p:grpSpPr bwMode="auto">
          <a:xfrm rot="5400000">
            <a:off x="1930402" y="4060829"/>
            <a:ext cx="1173163" cy="144463"/>
            <a:chOff x="0" y="1896"/>
            <a:chExt cx="5760" cy="120"/>
          </a:xfrm>
        </p:grpSpPr>
        <p:sp>
          <p:nvSpPr>
            <p:cNvPr id="17452" name="Rectangle 41"/>
            <p:cNvSpPr>
              <a:spLocks noChangeArrowheads="1"/>
            </p:cNvSpPr>
            <p:nvPr>
              <p:custDataLst>
                <p:tags r:id="rId38"/>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sp>
          <p:nvSpPr>
            <p:cNvPr id="17453" name="Rectangle 42"/>
            <p:cNvSpPr>
              <a:spLocks noChangeArrowheads="1"/>
            </p:cNvSpPr>
            <p:nvPr>
              <p:custDataLst>
                <p:tags r:id="rId39"/>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grpSp>
      <p:grpSp>
        <p:nvGrpSpPr>
          <p:cNvPr id="12" name="Group 44"/>
          <p:cNvGrpSpPr>
            <a:grpSpLocks/>
          </p:cNvGrpSpPr>
          <p:nvPr>
            <p:custDataLst>
              <p:tags r:id="rId9"/>
            </p:custDataLst>
          </p:nvPr>
        </p:nvGrpSpPr>
        <p:grpSpPr bwMode="auto">
          <a:xfrm>
            <a:off x="2006601" y="2981329"/>
            <a:ext cx="908050" cy="989013"/>
            <a:chOff x="3260" y="1700"/>
            <a:chExt cx="581" cy="623"/>
          </a:xfrm>
        </p:grpSpPr>
        <p:grpSp>
          <p:nvGrpSpPr>
            <p:cNvPr id="17441" name="Group 45"/>
            <p:cNvGrpSpPr>
              <a:grpSpLocks/>
            </p:cNvGrpSpPr>
            <p:nvPr/>
          </p:nvGrpSpPr>
          <p:grpSpPr bwMode="auto">
            <a:xfrm rot="5400000">
              <a:off x="3239" y="1721"/>
              <a:ext cx="623" cy="581"/>
              <a:chOff x="1871" y="1824"/>
              <a:chExt cx="2007" cy="1807"/>
            </a:xfrm>
          </p:grpSpPr>
          <p:sp>
            <p:nvSpPr>
              <p:cNvPr id="17443" name="AutoShape 46" descr="Bouquet"/>
              <p:cNvSpPr>
                <a:spLocks noChangeArrowheads="1"/>
              </p:cNvSpPr>
              <p:nvPr>
                <p:custDataLst>
                  <p:tags r:id="rId29"/>
                </p:custDataLst>
              </p:nvPr>
            </p:nvSpPr>
            <p:spPr bwMode="gray">
              <a:xfrm rot="16200000" flipH="1">
                <a:off x="1818" y="2512"/>
                <a:ext cx="311" cy="206"/>
              </a:xfrm>
              <a:prstGeom prst="upArrow">
                <a:avLst>
                  <a:gd name="adj1" fmla="val 51676"/>
                  <a:gd name="adj2" fmla="val 100000"/>
                </a:avLst>
              </a:prstGeom>
              <a:blipFill dpi="0" rotWithShape="1">
                <a:blip r:embed="rId70"/>
                <a:srcRect/>
                <a:tile tx="0" ty="0" sx="100000" sy="100000" flip="none" algn="tl"/>
              </a:blipFill>
              <a:ln w="9525" algn="ctr">
                <a:solidFill>
                  <a:srgbClr val="009900"/>
                </a:solidFill>
                <a:miter lim="800000"/>
                <a:headEnd/>
                <a:tailEnd/>
              </a:ln>
            </p:spPr>
            <p:txBody>
              <a:bodyPr wrap="none" anchor="ctr"/>
              <a:lstStyle/>
              <a:p>
                <a:endParaRPr lang="en-US" altLang="en-US">
                  <a:latin typeface="Times New Roman" pitchFamily="18" charset="0"/>
                </a:endParaRPr>
              </a:p>
            </p:txBody>
          </p:sp>
          <p:sp>
            <p:nvSpPr>
              <p:cNvPr id="17444" name="AutoShape 47" descr="Bouquet"/>
              <p:cNvSpPr>
                <a:spLocks noChangeArrowheads="1"/>
              </p:cNvSpPr>
              <p:nvPr>
                <p:custDataLst>
                  <p:tags r:id="rId30"/>
                </p:custDataLst>
              </p:nvPr>
            </p:nvSpPr>
            <p:spPr bwMode="gray">
              <a:xfrm rot="5400000" flipH="1">
                <a:off x="3621" y="2498"/>
                <a:ext cx="311" cy="203"/>
              </a:xfrm>
              <a:prstGeom prst="upArrow">
                <a:avLst>
                  <a:gd name="adj1" fmla="val 51676"/>
                  <a:gd name="adj2" fmla="val 100000"/>
                </a:avLst>
              </a:prstGeom>
              <a:blipFill dpi="0" rotWithShape="1">
                <a:blip r:embed="rId70"/>
                <a:srcRect/>
                <a:tile tx="0" ty="0" sx="100000" sy="100000" flip="none" algn="tl"/>
              </a:blipFill>
              <a:ln w="9525" algn="ctr">
                <a:solidFill>
                  <a:srgbClr val="009900"/>
                </a:solidFill>
                <a:miter lim="800000"/>
                <a:headEnd/>
                <a:tailEnd/>
              </a:ln>
            </p:spPr>
            <p:txBody>
              <a:bodyPr rot="10800000" wrap="none" anchor="ctr"/>
              <a:lstStyle/>
              <a:p>
                <a:endParaRPr lang="en-US" altLang="en-US">
                  <a:latin typeface="Times New Roman" pitchFamily="18" charset="0"/>
                </a:endParaRPr>
              </a:p>
            </p:txBody>
          </p:sp>
          <p:sp>
            <p:nvSpPr>
              <p:cNvPr id="17445" name="AutoShape 48" descr="Bouquet"/>
              <p:cNvSpPr>
                <a:spLocks noChangeArrowheads="1"/>
              </p:cNvSpPr>
              <p:nvPr>
                <p:custDataLst>
                  <p:tags r:id="rId31"/>
                </p:custDataLst>
              </p:nvPr>
            </p:nvSpPr>
            <p:spPr bwMode="gray">
              <a:xfrm rot="10800000" flipH="1">
                <a:off x="2718" y="3429"/>
                <a:ext cx="303" cy="202"/>
              </a:xfrm>
              <a:prstGeom prst="upArrow">
                <a:avLst>
                  <a:gd name="adj1" fmla="val 51676"/>
                  <a:gd name="adj2" fmla="val 100000"/>
                </a:avLst>
              </a:prstGeom>
              <a:blipFill dpi="0" rotWithShape="1">
                <a:blip r:embed="rId70"/>
                <a:srcRect/>
                <a:tile tx="0" ty="0" sx="100000" sy="100000" flip="none" algn="tl"/>
              </a:blipFill>
              <a:ln w="9525" algn="ctr">
                <a:solidFill>
                  <a:srgbClr val="009900"/>
                </a:solidFill>
                <a:miter lim="800000"/>
                <a:headEnd/>
                <a:tailEnd/>
              </a:ln>
            </p:spPr>
            <p:txBody>
              <a:bodyPr vert="eaVert" wrap="none" anchor="ctr"/>
              <a:lstStyle/>
              <a:p>
                <a:endParaRPr lang="en-US" altLang="en-US">
                  <a:latin typeface="Times New Roman" pitchFamily="18" charset="0"/>
                </a:endParaRPr>
              </a:p>
            </p:txBody>
          </p:sp>
          <p:sp>
            <p:nvSpPr>
              <p:cNvPr id="17446" name="Oval 49" descr="Bouquet"/>
              <p:cNvSpPr>
                <a:spLocks noChangeArrowheads="1"/>
              </p:cNvSpPr>
              <p:nvPr>
                <p:custDataLst>
                  <p:tags r:id="rId32"/>
                </p:custDataLst>
              </p:nvPr>
            </p:nvSpPr>
            <p:spPr bwMode="gray">
              <a:xfrm>
                <a:off x="2078" y="1824"/>
                <a:ext cx="1615" cy="1615"/>
              </a:xfrm>
              <a:prstGeom prst="ellipse">
                <a:avLst/>
              </a:prstGeom>
              <a:blipFill dpi="0" rotWithShape="1">
                <a:blip r:embed="rId70"/>
                <a:srcRect/>
                <a:tile tx="0" ty="0" sx="100000" sy="100000" flip="none" algn="tl"/>
              </a:blipFill>
              <a:ln w="57150"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17447" name="Oval 50" descr="Bouquet"/>
              <p:cNvSpPr>
                <a:spLocks noChangeArrowheads="1"/>
              </p:cNvSpPr>
              <p:nvPr>
                <p:custDataLst>
                  <p:tags r:id="rId33"/>
                </p:custDataLst>
              </p:nvPr>
            </p:nvSpPr>
            <p:spPr bwMode="gray">
              <a:xfrm>
                <a:off x="2170" y="1915"/>
                <a:ext cx="1430" cy="1430"/>
              </a:xfrm>
              <a:prstGeom prst="ellipse">
                <a:avLst/>
              </a:prstGeom>
              <a:blipFill dpi="0" rotWithShape="1">
                <a:blip r:embed="rId70"/>
                <a:srcRect/>
                <a:tile tx="0" ty="0" sx="100000" sy="100000" flip="none" algn="tl"/>
              </a:blipFill>
              <a:ln w="9525"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17448" name="Oval 51" descr="Bouquet"/>
              <p:cNvSpPr>
                <a:spLocks noChangeArrowheads="1"/>
              </p:cNvSpPr>
              <p:nvPr>
                <p:custDataLst>
                  <p:tags r:id="rId34"/>
                </p:custDataLst>
              </p:nvPr>
            </p:nvSpPr>
            <p:spPr bwMode="gray">
              <a:xfrm>
                <a:off x="2235" y="2888"/>
                <a:ext cx="1317" cy="259"/>
              </a:xfrm>
              <a:prstGeom prst="ellipse">
                <a:avLst/>
              </a:prstGeom>
              <a:blipFill dpi="0" rotWithShape="1">
                <a:blip r:embed="rId70"/>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latin typeface="Times New Roman" pitchFamily="18" charset="0"/>
                </a:endParaRPr>
              </a:p>
            </p:txBody>
          </p:sp>
          <p:sp>
            <p:nvSpPr>
              <p:cNvPr id="17449" name="Oval 52" descr="Bouquet">
                <a:hlinkClick r:id="rId75" action="ppaction://hlinkpres?slideindex=1&amp;slidetitle="/>
              </p:cNvPr>
              <p:cNvSpPr>
                <a:spLocks noChangeArrowheads="1"/>
              </p:cNvSpPr>
              <p:nvPr>
                <p:custDataLst>
                  <p:tags r:id="rId35"/>
                </p:custDataLst>
              </p:nvPr>
            </p:nvSpPr>
            <p:spPr bwMode="gray">
              <a:xfrm>
                <a:off x="2235" y="2888"/>
                <a:ext cx="1317" cy="259"/>
              </a:xfrm>
              <a:prstGeom prst="ellipse">
                <a:avLst/>
              </a:prstGeom>
              <a:blipFill dpi="0" rotWithShape="1">
                <a:blip r:embed="rId70"/>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latin typeface="Times New Roman" pitchFamily="18" charset="0"/>
                </a:endParaRPr>
              </a:p>
            </p:txBody>
          </p:sp>
          <p:sp>
            <p:nvSpPr>
              <p:cNvPr id="17450" name="Oval 53" descr="Bouquet"/>
              <p:cNvSpPr>
                <a:spLocks noChangeArrowheads="1"/>
              </p:cNvSpPr>
              <p:nvPr>
                <p:custDataLst>
                  <p:tags r:id="rId36"/>
                </p:custDataLst>
              </p:nvPr>
            </p:nvSpPr>
            <p:spPr bwMode="gray">
              <a:xfrm>
                <a:off x="2229" y="2067"/>
                <a:ext cx="1317" cy="1100"/>
              </a:xfrm>
              <a:prstGeom prst="ellipse">
                <a:avLst/>
              </a:prstGeom>
              <a:blipFill dpi="0" rotWithShape="1">
                <a:blip r:embed="rId70"/>
                <a:srcRect/>
                <a:tile tx="0" ty="0" sx="100000" sy="100000" flip="none" algn="tl"/>
              </a:blipFill>
              <a:ln w="38100" algn="ctr">
                <a:solidFill>
                  <a:srgbClr val="009900"/>
                </a:solidFill>
                <a:round/>
                <a:headEnd/>
                <a:tailEnd/>
              </a:ln>
            </p:spPr>
            <p:txBody>
              <a:bodyPr rot="10800000" vert="eaVert" anchor="ctr">
                <a:spAutoFit/>
              </a:bodyPr>
              <a:lstStyle/>
              <a:p>
                <a:endParaRPr lang="en-US" altLang="en-US">
                  <a:latin typeface="Times New Roman" pitchFamily="18" charset="0"/>
                </a:endParaRPr>
              </a:p>
            </p:txBody>
          </p:sp>
          <p:sp>
            <p:nvSpPr>
              <p:cNvPr id="17451" name="Oval 54" descr="Bouquet"/>
              <p:cNvSpPr>
                <a:spLocks noChangeArrowheads="1"/>
              </p:cNvSpPr>
              <p:nvPr>
                <p:custDataLst>
                  <p:tags r:id="rId37"/>
                </p:custDataLst>
              </p:nvPr>
            </p:nvSpPr>
            <p:spPr bwMode="gray">
              <a:xfrm>
                <a:off x="2232" y="2083"/>
                <a:ext cx="1317" cy="1099"/>
              </a:xfrm>
              <a:prstGeom prst="ellipse">
                <a:avLst/>
              </a:prstGeom>
              <a:blipFill dpi="0" rotWithShape="1">
                <a:blip r:embed="rId70"/>
                <a:srcRect/>
                <a:tile tx="0" ty="0" sx="100000" sy="100000" flip="none" algn="tl"/>
              </a:blipFill>
              <a:ln w="38100" algn="ctr">
                <a:solidFill>
                  <a:srgbClr val="009900"/>
                </a:solidFill>
                <a:round/>
                <a:headEnd/>
                <a:tailEnd/>
              </a:ln>
            </p:spPr>
            <p:txBody>
              <a:bodyPr rot="10800000" vert="eaVert" anchor="ctr">
                <a:spAutoFit/>
              </a:bodyPr>
              <a:lstStyle/>
              <a:p>
                <a:endParaRPr lang="en-US" altLang="en-US">
                  <a:latin typeface="Times New Roman" pitchFamily="18" charset="0"/>
                </a:endParaRPr>
              </a:p>
            </p:txBody>
          </p:sp>
        </p:grpSp>
        <p:sp>
          <p:nvSpPr>
            <p:cNvPr id="17442" name="WordArt 55">
              <a:hlinkClick r:id="rId75" action="ppaction://hlinkpres?slideindex=1&amp;slidetitle="/>
            </p:cNvPr>
            <p:cNvSpPr>
              <a:spLocks noChangeArrowheads="1" noChangeShapeType="1" noTextEdit="1"/>
            </p:cNvSpPr>
            <p:nvPr>
              <p:custDataLst>
                <p:tags r:id="rId28"/>
              </p:custDataLst>
            </p:nvPr>
          </p:nvSpPr>
          <p:spPr bwMode="auto">
            <a:xfrm>
              <a:off x="3470" y="1852"/>
              <a:ext cx="206"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2</a:t>
              </a:r>
            </a:p>
          </p:txBody>
        </p:sp>
      </p:grpSp>
      <p:grpSp>
        <p:nvGrpSpPr>
          <p:cNvPr id="14" name="Group 57"/>
          <p:cNvGrpSpPr>
            <a:grpSpLocks/>
          </p:cNvGrpSpPr>
          <p:nvPr>
            <p:custDataLst>
              <p:tags r:id="rId10"/>
            </p:custDataLst>
          </p:nvPr>
        </p:nvGrpSpPr>
        <p:grpSpPr bwMode="auto">
          <a:xfrm>
            <a:off x="2003425" y="4340229"/>
            <a:ext cx="922338" cy="989013"/>
            <a:chOff x="3247" y="2515"/>
            <a:chExt cx="581" cy="623"/>
          </a:xfrm>
        </p:grpSpPr>
        <p:grpSp>
          <p:nvGrpSpPr>
            <p:cNvPr id="17430" name="Group 58"/>
            <p:cNvGrpSpPr>
              <a:grpSpLocks/>
            </p:cNvGrpSpPr>
            <p:nvPr/>
          </p:nvGrpSpPr>
          <p:grpSpPr bwMode="auto">
            <a:xfrm rot="5400000">
              <a:off x="3226" y="2536"/>
              <a:ext cx="623" cy="581"/>
              <a:chOff x="1871" y="1824"/>
              <a:chExt cx="2007" cy="1807"/>
            </a:xfrm>
          </p:grpSpPr>
          <p:sp>
            <p:nvSpPr>
              <p:cNvPr id="17432" name="AutoShape 59"/>
              <p:cNvSpPr>
                <a:spLocks noChangeArrowheads="1"/>
              </p:cNvSpPr>
              <p:nvPr>
                <p:custDataLst>
                  <p:tags r:id="rId19"/>
                </p:custDataLst>
              </p:nvPr>
            </p:nvSpPr>
            <p:spPr bwMode="gray">
              <a:xfrm rot="16200000" flipH="1">
                <a:off x="1818" y="2512"/>
                <a:ext cx="311" cy="206"/>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wrap="none" anchor="ctr"/>
              <a:lstStyle/>
              <a:p>
                <a:endParaRPr lang="en-US" altLang="en-US">
                  <a:latin typeface="Times New Roman" pitchFamily="18" charset="0"/>
                </a:endParaRPr>
              </a:p>
            </p:txBody>
          </p:sp>
          <p:sp>
            <p:nvSpPr>
              <p:cNvPr id="17433" name="AutoShape 60"/>
              <p:cNvSpPr>
                <a:spLocks noChangeArrowheads="1"/>
              </p:cNvSpPr>
              <p:nvPr>
                <p:custDataLst>
                  <p:tags r:id="rId20"/>
                </p:custDataLst>
              </p:nvPr>
            </p:nvSpPr>
            <p:spPr bwMode="gray">
              <a:xfrm rot="5400000" flipH="1">
                <a:off x="3621" y="2498"/>
                <a:ext cx="311" cy="203"/>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rot="10800000" wrap="none" anchor="ctr"/>
              <a:lstStyle/>
              <a:p>
                <a:endParaRPr lang="en-US" altLang="en-US">
                  <a:latin typeface="Times New Roman" pitchFamily="18" charset="0"/>
                </a:endParaRPr>
              </a:p>
            </p:txBody>
          </p:sp>
          <p:sp>
            <p:nvSpPr>
              <p:cNvPr id="17434" name="AutoShape 61"/>
              <p:cNvSpPr>
                <a:spLocks noChangeArrowheads="1"/>
              </p:cNvSpPr>
              <p:nvPr>
                <p:custDataLst>
                  <p:tags r:id="rId21"/>
                </p:custDataLst>
              </p:nvPr>
            </p:nvSpPr>
            <p:spPr bwMode="gray">
              <a:xfrm rot="10800000" flipH="1">
                <a:off x="2718" y="3429"/>
                <a:ext cx="303" cy="202"/>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vert="eaVert" wrap="none" anchor="ctr"/>
              <a:lstStyle/>
              <a:p>
                <a:endParaRPr lang="en-US" altLang="en-US">
                  <a:latin typeface="Times New Roman" pitchFamily="18" charset="0"/>
                </a:endParaRPr>
              </a:p>
            </p:txBody>
          </p:sp>
          <p:sp>
            <p:nvSpPr>
              <p:cNvPr id="17435" name="Oval 62"/>
              <p:cNvSpPr>
                <a:spLocks noChangeArrowheads="1"/>
              </p:cNvSpPr>
              <p:nvPr>
                <p:custDataLst>
                  <p:tags r:id="rId22"/>
                </p:custDataLst>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17436" name="Oval 63" descr="Bouquet"/>
              <p:cNvSpPr>
                <a:spLocks noChangeArrowheads="1"/>
              </p:cNvSpPr>
              <p:nvPr>
                <p:custDataLst>
                  <p:tags r:id="rId23"/>
                </p:custDataLst>
              </p:nvPr>
            </p:nvSpPr>
            <p:spPr bwMode="gray">
              <a:xfrm>
                <a:off x="2170" y="1915"/>
                <a:ext cx="1430" cy="1430"/>
              </a:xfrm>
              <a:prstGeom prst="ellipse">
                <a:avLst/>
              </a:prstGeom>
              <a:blipFill dpi="0" rotWithShape="1">
                <a:blip r:embed="rId70"/>
                <a:srcRect/>
                <a:tile tx="0" ty="0" sx="100000" sy="100000" flip="none" algn="tl"/>
              </a:blipFill>
              <a:ln w="9525"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6208" name="Oval 64"/>
              <p:cNvSpPr>
                <a:spLocks noChangeArrowheads="1"/>
              </p:cNvSpPr>
              <p:nvPr>
                <p:custDataLst>
                  <p:tags r:id="rId24"/>
                </p:custDataLst>
              </p:nvPr>
            </p:nvSpPr>
            <p:spPr bwMode="gray">
              <a:xfrm>
                <a:off x="2235" y="2872"/>
                <a:ext cx="1317" cy="255"/>
              </a:xfrm>
              <a:prstGeom prst="ellipse">
                <a:avLst/>
              </a:prstGeom>
              <a:gradFill rotWithShape="1">
                <a:gsLst>
                  <a:gs pos="0">
                    <a:srgbClr val="FFFFFF"/>
                  </a:gs>
                  <a:gs pos="50000">
                    <a:schemeClr val="hlink"/>
                  </a:gs>
                  <a:gs pos="100000">
                    <a:srgbClr val="FFFFFF"/>
                  </a:gs>
                </a:gsLst>
                <a:lin ang="2700000" scaled="1"/>
              </a:gradFill>
              <a:ln w="38100" algn="ctr">
                <a:solidFill>
                  <a:srgbClr val="009900"/>
                </a:solidFill>
                <a:round/>
                <a:headEnd/>
                <a:tailEnd/>
              </a:ln>
            </p:spPr>
            <p:txBody>
              <a:bodyPr rot="10800000" vert="eaVert" wrap="none" anchor="ctr">
                <a:spAutoFit/>
              </a:bodyPr>
              <a:lstStyle/>
              <a:p>
                <a:pPr>
                  <a:defRPr/>
                </a:pPr>
                <a:endParaRPr lang="en-US"/>
              </a:p>
            </p:txBody>
          </p:sp>
          <p:sp>
            <p:nvSpPr>
              <p:cNvPr id="17438" name="Oval 65">
                <a:hlinkClick r:id="rId76" action="ppaction://hlinkpres?slideindex=1&amp;slidetitle="/>
              </p:cNvPr>
              <p:cNvSpPr>
                <a:spLocks noChangeArrowheads="1"/>
              </p:cNvSpPr>
              <p:nvPr>
                <p:custDataLst>
                  <p:tags r:id="rId25"/>
                </p:custDataLst>
              </p:nvPr>
            </p:nvSpPr>
            <p:spPr bwMode="gray">
              <a:xfrm>
                <a:off x="2235" y="2888"/>
                <a:ext cx="1317" cy="255"/>
              </a:xfrm>
              <a:prstGeom prst="ellipse">
                <a:avLst/>
              </a:prstGeom>
              <a:gradFill rotWithShape="1">
                <a:gsLst>
                  <a:gs pos="0">
                    <a:srgbClr val="000000"/>
                  </a:gs>
                  <a:gs pos="100000">
                    <a:srgbClr val="FFCC00"/>
                  </a:gs>
                </a:gsLst>
                <a:lin ang="2700000" scaled="1"/>
              </a:gradFill>
              <a:ln w="38100" algn="ctr">
                <a:solidFill>
                  <a:srgbClr val="009900"/>
                </a:solidFill>
                <a:round/>
                <a:headEnd/>
                <a:tailEnd/>
              </a:ln>
            </p:spPr>
            <p:txBody>
              <a:bodyPr rot="10800000" vert="eaVert" wrap="none" anchor="ctr">
                <a:spAutoFit/>
              </a:bodyPr>
              <a:lstStyle/>
              <a:p>
                <a:endParaRPr lang="en-US" altLang="en-US">
                  <a:latin typeface="Times New Roman" pitchFamily="18" charset="0"/>
                </a:endParaRPr>
              </a:p>
            </p:txBody>
          </p:sp>
          <p:sp>
            <p:nvSpPr>
              <p:cNvPr id="6210" name="Oval 66"/>
              <p:cNvSpPr>
                <a:spLocks noChangeArrowheads="1"/>
              </p:cNvSpPr>
              <p:nvPr>
                <p:custDataLst>
                  <p:tags r:id="rId26"/>
                </p:custDataLst>
              </p:nvPr>
            </p:nvSpPr>
            <p:spPr bwMode="gray">
              <a:xfrm>
                <a:off x="2229" y="2051"/>
                <a:ext cx="1317" cy="1101"/>
              </a:xfrm>
              <a:prstGeom prst="ellipse">
                <a:avLst/>
              </a:prstGeom>
              <a:gradFill rotWithShape="1">
                <a:gsLst>
                  <a:gs pos="0">
                    <a:srgbClr val="7A7400"/>
                  </a:gs>
                  <a:gs pos="50000">
                    <a:schemeClr val="hlink"/>
                  </a:gs>
                  <a:gs pos="100000">
                    <a:srgbClr val="7A7400"/>
                  </a:gs>
                </a:gsLst>
                <a:lin ang="18900000" scaled="1"/>
              </a:gradFill>
              <a:ln w="38100" algn="ctr">
                <a:solidFill>
                  <a:srgbClr val="009900"/>
                </a:solidFill>
                <a:round/>
                <a:headEnd/>
                <a:tailEnd/>
              </a:ln>
            </p:spPr>
            <p:txBody>
              <a:bodyPr rot="10800000" vert="eaVert" anchor="ctr">
                <a:spAutoFit/>
              </a:bodyPr>
              <a:lstStyle/>
              <a:p>
                <a:pPr>
                  <a:defRPr/>
                </a:pPr>
                <a:endParaRPr lang="en-US"/>
              </a:p>
            </p:txBody>
          </p:sp>
          <p:sp>
            <p:nvSpPr>
              <p:cNvPr id="17440" name="Oval 67" descr="Bouquet"/>
              <p:cNvSpPr>
                <a:spLocks noChangeArrowheads="1"/>
              </p:cNvSpPr>
              <p:nvPr>
                <p:custDataLst>
                  <p:tags r:id="rId27"/>
                </p:custDataLst>
              </p:nvPr>
            </p:nvSpPr>
            <p:spPr bwMode="gray">
              <a:xfrm>
                <a:off x="2232" y="2082"/>
                <a:ext cx="1317" cy="1101"/>
              </a:xfrm>
              <a:prstGeom prst="ellipse">
                <a:avLst/>
              </a:prstGeom>
              <a:blipFill dpi="0" rotWithShape="1">
                <a:blip r:embed="rId70"/>
                <a:srcRect/>
                <a:tile tx="0" ty="0" sx="100000" sy="100000" flip="none" algn="tl"/>
              </a:blipFill>
              <a:ln w="38100" algn="ctr">
                <a:solidFill>
                  <a:srgbClr val="009900"/>
                </a:solidFill>
                <a:round/>
                <a:headEnd/>
                <a:tailEnd/>
              </a:ln>
            </p:spPr>
            <p:txBody>
              <a:bodyPr rot="10800000" vert="eaVert" anchor="ctr">
                <a:spAutoFit/>
              </a:bodyPr>
              <a:lstStyle/>
              <a:p>
                <a:endParaRPr lang="en-US" altLang="en-US">
                  <a:latin typeface="Times New Roman" pitchFamily="18" charset="0"/>
                </a:endParaRPr>
              </a:p>
            </p:txBody>
          </p:sp>
        </p:grpSp>
        <p:sp>
          <p:nvSpPr>
            <p:cNvPr id="17431" name="WordArt 68">
              <a:hlinkClick r:id="rId77" action="ppaction://hlinkpres?slideindex=1&amp;slidetitle="/>
            </p:cNvPr>
            <p:cNvSpPr>
              <a:spLocks noChangeArrowheads="1" noChangeShapeType="1" noTextEdit="1"/>
            </p:cNvSpPr>
            <p:nvPr>
              <p:custDataLst>
                <p:tags r:id="rId18"/>
              </p:custDataLst>
            </p:nvPr>
          </p:nvSpPr>
          <p:spPr bwMode="auto">
            <a:xfrm>
              <a:off x="3460" y="2679"/>
              <a:ext cx="206"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3</a:t>
              </a:r>
            </a:p>
          </p:txBody>
        </p:sp>
      </p:grpSp>
      <p:grpSp>
        <p:nvGrpSpPr>
          <p:cNvPr id="16" name="Group 69"/>
          <p:cNvGrpSpPr>
            <a:grpSpLocks/>
          </p:cNvGrpSpPr>
          <p:nvPr>
            <p:custDataLst>
              <p:tags r:id="rId11"/>
            </p:custDataLst>
          </p:nvPr>
        </p:nvGrpSpPr>
        <p:grpSpPr bwMode="auto">
          <a:xfrm>
            <a:off x="152400" y="171450"/>
            <a:ext cx="1143000" cy="1219200"/>
            <a:chOff x="196" y="292"/>
            <a:chExt cx="616" cy="507"/>
          </a:xfrm>
        </p:grpSpPr>
        <p:grpSp>
          <p:nvGrpSpPr>
            <p:cNvPr id="17424" name="Group 70"/>
            <p:cNvGrpSpPr>
              <a:grpSpLocks/>
            </p:cNvGrpSpPr>
            <p:nvPr/>
          </p:nvGrpSpPr>
          <p:grpSpPr bwMode="auto">
            <a:xfrm>
              <a:off x="204" y="300"/>
              <a:ext cx="608" cy="499"/>
              <a:chOff x="204" y="300"/>
              <a:chExt cx="608" cy="499"/>
            </a:xfrm>
          </p:grpSpPr>
          <p:sp>
            <p:nvSpPr>
              <p:cNvPr id="17428" name="Oval 19" descr="Oak"/>
              <p:cNvSpPr>
                <a:spLocks noChangeArrowheads="1"/>
              </p:cNvSpPr>
              <p:nvPr>
                <p:custDataLst>
                  <p:tags r:id="rId16"/>
                </p:custDataLst>
              </p:nvPr>
            </p:nvSpPr>
            <p:spPr bwMode="auto">
              <a:xfrm rot="1758052">
                <a:off x="204" y="300"/>
                <a:ext cx="592" cy="482"/>
              </a:xfrm>
              <a:prstGeom prst="ellipse">
                <a:avLst/>
              </a:prstGeom>
              <a:blipFill dpi="0" rotWithShape="1">
                <a:blip r:embed="rId78"/>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rtl="1"/>
                <a:endParaRPr lang="en-US" altLang="en-US">
                  <a:latin typeface="Arial" charset="0"/>
                </a:endParaRPr>
              </a:p>
            </p:txBody>
          </p:sp>
          <p:sp>
            <p:nvSpPr>
              <p:cNvPr id="17429" name="Oval 24" descr="Oak"/>
              <p:cNvSpPr>
                <a:spLocks noChangeArrowheads="1"/>
              </p:cNvSpPr>
              <p:nvPr>
                <p:custDataLst>
                  <p:tags r:id="rId17"/>
                </p:custDataLst>
              </p:nvPr>
            </p:nvSpPr>
            <p:spPr bwMode="gray">
              <a:xfrm rot="1758052">
                <a:off x="220" y="317"/>
                <a:ext cx="592" cy="482"/>
              </a:xfrm>
              <a:prstGeom prst="ellipse">
                <a:avLst/>
              </a:prstGeom>
              <a:blipFill dpi="0" rotWithShape="1">
                <a:blip r:embed="rId78"/>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rtl="1"/>
                <a:endParaRPr lang="en-US" altLang="en-US">
                  <a:latin typeface="Arial" charset="0"/>
                </a:endParaRPr>
              </a:p>
            </p:txBody>
          </p:sp>
        </p:grpSp>
        <p:grpSp>
          <p:nvGrpSpPr>
            <p:cNvPr id="17425" name="Group 73"/>
            <p:cNvGrpSpPr>
              <a:grpSpLocks/>
            </p:cNvGrpSpPr>
            <p:nvPr/>
          </p:nvGrpSpPr>
          <p:grpSpPr bwMode="auto">
            <a:xfrm>
              <a:off x="196" y="292"/>
              <a:ext cx="592" cy="482"/>
              <a:chOff x="204" y="300"/>
              <a:chExt cx="592" cy="482"/>
            </a:xfrm>
          </p:grpSpPr>
          <p:sp>
            <p:nvSpPr>
              <p:cNvPr id="17426" name="Oval 25" descr="Oak"/>
              <p:cNvSpPr>
                <a:spLocks noChangeArrowheads="1"/>
              </p:cNvSpPr>
              <p:nvPr>
                <p:custDataLst>
                  <p:tags r:id="rId15"/>
                </p:custDataLst>
              </p:nvPr>
            </p:nvSpPr>
            <p:spPr bwMode="gray">
              <a:xfrm rot="1758052">
                <a:off x="204" y="300"/>
                <a:ext cx="592" cy="482"/>
              </a:xfrm>
              <a:prstGeom prst="ellipse">
                <a:avLst/>
              </a:prstGeom>
              <a:blipFill dpi="0" rotWithShape="1">
                <a:blip r:embed="rId78"/>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rtl="1"/>
                <a:endParaRPr lang="en-US" altLang="en-US">
                  <a:latin typeface="Arial" charset="0"/>
                </a:endParaRPr>
              </a:p>
            </p:txBody>
          </p:sp>
          <p:pic>
            <p:nvPicPr>
              <p:cNvPr id="17427" name="Picture 27" descr="Picture1"/>
              <p:cNvPicPr>
                <a:picLocks noChangeAspect="1" noChangeArrowheads="1"/>
              </p:cNvPicPr>
              <p:nvPr/>
            </p:nvPicPr>
            <p:blipFill>
              <a:blip r:embed="rId79" cstate="print">
                <a:extLst>
                  <a:ext uri="{28A0092B-C50C-407E-A947-70E740481C1C}">
                    <a14:useLocalDpi xmlns:a14="http://schemas.microsoft.com/office/drawing/2010/main" val="0"/>
                  </a:ext>
                </a:extLst>
              </a:blip>
              <a:srcRect/>
              <a:stretch>
                <a:fillRect/>
              </a:stretch>
            </p:blipFill>
            <p:spPr bwMode="auto">
              <a:xfrm>
                <a:off x="259" y="328"/>
                <a:ext cx="276" cy="280"/>
              </a:xfrm>
              <a:prstGeom prst="rect">
                <a:avLst/>
              </a:prstGeom>
              <a:blipFill dpi="0" rotWithShape="1">
                <a:blip r:embed="rId78"/>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grpSp>
      </p:grpSp>
      <p:sp>
        <p:nvSpPr>
          <p:cNvPr id="17422" name="AutoShape 23" descr="White marble"/>
          <p:cNvSpPr>
            <a:spLocks noChangeArrowheads="1"/>
          </p:cNvSpPr>
          <p:nvPr>
            <p:custDataLst>
              <p:tags r:id="rId12"/>
            </p:custDataLst>
          </p:nvPr>
        </p:nvSpPr>
        <p:spPr bwMode="gray">
          <a:xfrm>
            <a:off x="1295400" y="271463"/>
            <a:ext cx="7772400" cy="958850"/>
          </a:xfrm>
          <a:prstGeom prst="roundRect">
            <a:avLst>
              <a:gd name="adj" fmla="val 50000"/>
            </a:avLst>
          </a:prstGeom>
          <a:blipFill dpi="0" rotWithShape="1">
            <a:blip r:embed="rId80"/>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schemeClr val="bg1"/>
              </a:solidFill>
              <a:latin typeface="Arial" charset="0"/>
            </a:endParaRPr>
          </a:p>
        </p:txBody>
      </p:sp>
      <p:sp>
        <p:nvSpPr>
          <p:cNvPr id="17423" name="Text Box 26" descr="White marble"/>
          <p:cNvSpPr txBox="1">
            <a:spLocks noChangeArrowheads="1"/>
          </p:cNvSpPr>
          <p:nvPr>
            <p:custDataLst>
              <p:tags r:id="rId13"/>
            </p:custDataLst>
          </p:nvPr>
        </p:nvSpPr>
        <p:spPr bwMode="gray">
          <a:xfrm>
            <a:off x="1419226" y="438154"/>
            <a:ext cx="75199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2400" b="1">
                <a:solidFill>
                  <a:srgbClr val="FF0000"/>
                </a:solidFill>
                <a:latin typeface="Arial" charset="0"/>
              </a:rPr>
              <a:t>BÀI 6: MẠNG THÔNG TIN TOÀN CẦU</a:t>
            </a:r>
          </a:p>
        </p:txBody>
      </p:sp>
      <p:sp>
        <p:nvSpPr>
          <p:cNvPr id="74" name="AutoShape 27" descr="Bouquet">
            <a:hlinkClick r:id="rId69" action="ppaction://hlinksldjump"/>
          </p:cNvPr>
          <p:cNvSpPr>
            <a:spLocks noChangeArrowheads="1"/>
          </p:cNvSpPr>
          <p:nvPr>
            <p:custDataLst>
              <p:tags r:id="rId14"/>
            </p:custDataLst>
          </p:nvPr>
        </p:nvSpPr>
        <p:spPr bwMode="gray">
          <a:xfrm>
            <a:off x="2859088" y="1785468"/>
            <a:ext cx="6208712" cy="833438"/>
          </a:xfrm>
          <a:prstGeom prst="roundRect">
            <a:avLst>
              <a:gd name="adj" fmla="val 50000"/>
            </a:avLst>
          </a:prstGeom>
          <a:blipFill dpi="0" rotWithShape="1">
            <a:blip r:embed="rId81"/>
            <a:srcRect/>
            <a:tile tx="0" ty="0" sx="100000" sy="100000" flip="none" algn="tl"/>
          </a:blipFill>
          <a:ln w="28575" algn="ctr">
            <a:solidFill>
              <a:srgbClr val="FFFF00"/>
            </a:solidFill>
            <a:round/>
            <a:headEnd/>
            <a:tailEnd/>
          </a:ln>
          <a:effectLst>
            <a:outerShdw dist="107763" dir="18900000" algn="ctr" rotWithShape="0">
              <a:schemeClr val="bg2">
                <a:alpha val="50000"/>
              </a:schemeClr>
            </a:outerShdw>
          </a:effectLst>
        </p:spPr>
        <p:txBody>
          <a:bodyPr wrap="none" anchor="ctr"/>
          <a:lstStyle/>
          <a:p>
            <a:r>
              <a:rPr lang="en-US" altLang="en-US" sz="2400" b="1" u="sng">
                <a:solidFill>
                  <a:srgbClr val="FF0000"/>
                </a:solidFill>
                <a:latin typeface="Arial" charset="0"/>
              </a:rPr>
              <a:t>Tổ chức thông tin trên Internet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67" name="type.wav"/>
                                        </p:tgtEl>
                                      </p:cMediaNode>
                                    </p:audio>
                                  </p:subTnLst>
                                </p:cTn>
                              </p:par>
                            </p:childTnLst>
                          </p:cTn>
                        </p:par>
                        <p:par>
                          <p:cTn id="7" fill="hold" nodeType="afterGroup">
                            <p:stCondLst>
                              <p:cond delay="0"/>
                            </p:stCondLst>
                            <p:childTnLst>
                              <p:par>
                                <p:cTn id="8" presetID="22" presetClass="entr" presetSubtype="1"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subTnLst>
                                    <p:audio>
                                      <p:cMediaNode>
                                        <p:cTn display="0" masterRel="sameClick">
                                          <p:stCondLst>
                                            <p:cond evt="begin" delay="0">
                                              <p:tn val="8"/>
                                            </p:cond>
                                          </p:stCondLst>
                                          <p:endCondLst>
                                            <p:cond evt="onStopAudio" delay="0">
                                              <p:tgtEl>
                                                <p:sldTgt/>
                                              </p:tgtEl>
                                            </p:cond>
                                          </p:endCondLst>
                                        </p:cTn>
                                        <p:tgtEl>
                                          <p:sndTgt r:embed="rId68" name="CHIMES.WAV"/>
                                        </p:tgtEl>
                                      </p:cMediaNode>
                                    </p:audio>
                                  </p:subTnLst>
                                </p:cTn>
                              </p:par>
                            </p:childTnLst>
                          </p:cTn>
                        </p:par>
                        <p:par>
                          <p:cTn id="11" fill="hold" nodeType="afterGroup">
                            <p:stCondLst>
                              <p:cond delay="500"/>
                            </p:stCondLst>
                            <p:childTnLst>
                              <p:par>
                                <p:cTn id="12" presetID="22" presetClass="entr" presetSubtype="8"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subTnLst>
                                    <p:audio>
                                      <p:cMediaNode>
                                        <p:cTn display="0" masterRel="sameClick">
                                          <p:stCondLst>
                                            <p:cond evt="begin" delay="0">
                                              <p:tn val="12"/>
                                            </p:cond>
                                          </p:stCondLst>
                                          <p:endCondLst>
                                            <p:cond evt="onStopAudio" delay="0">
                                              <p:tgtEl>
                                                <p:sldTgt/>
                                              </p:tgtEl>
                                            </p:cond>
                                          </p:endCondLst>
                                        </p:cTn>
                                        <p:tgtEl>
                                          <p:sndTgt r:embed="rId68" name="chimes.wav"/>
                                        </p:tgtEl>
                                      </p:cMediaNode>
                                    </p:audio>
                                  </p:subTnLst>
                                </p:cTn>
                              </p:par>
                            </p:childTnLst>
                          </p:cTn>
                        </p:par>
                        <p:par>
                          <p:cTn id="15" fill="hold" nodeType="afterGroup">
                            <p:stCondLst>
                              <p:cond delay="1000"/>
                            </p:stCondLst>
                            <p:childTnLst>
                              <p:par>
                                <p:cTn id="16" presetID="22" presetClass="entr" presetSubtype="8"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par>
                          <p:cTn id="19" fill="hold" nodeType="afterGroup">
                            <p:stCondLst>
                              <p:cond delay="1500"/>
                            </p:stCondLst>
                            <p:childTnLst>
                              <p:par>
                                <p:cTn id="20" presetID="4" presetClass="entr" presetSubtype="16"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ox(in)">
                                      <p:cBhvr>
                                        <p:cTn id="22" dur="500"/>
                                        <p:tgtEl>
                                          <p:spTgt spid="2"/>
                                        </p:tgtEl>
                                      </p:cBhvr>
                                    </p:animEffect>
                                  </p:childTnLst>
                                </p:cTn>
                              </p:par>
                            </p:childTnLst>
                          </p:cTn>
                        </p:par>
                        <p:par>
                          <p:cTn id="23" fill="hold" nodeType="afterGroup">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nodeType="afterGroup">
                            <p:stCondLst>
                              <p:cond delay="2500"/>
                            </p:stCondLst>
                            <p:childTnLst>
                              <p:par>
                                <p:cTn id="28" presetID="22" presetClass="entr" presetSubtype="1"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up)">
                                      <p:cBhvr>
                                        <p:cTn id="30" dur="500"/>
                                        <p:tgtEl>
                                          <p:spTgt spid="12"/>
                                        </p:tgtEl>
                                      </p:cBhvr>
                                    </p:animEffect>
                                  </p:childTnLst>
                                </p:cTn>
                              </p:par>
                            </p:childTnLst>
                          </p:cTn>
                        </p:par>
                        <p:par>
                          <p:cTn id="31" fill="hold" nodeType="afterGroup">
                            <p:stCondLst>
                              <p:cond delay="3000"/>
                            </p:stCondLst>
                            <p:childTnLst>
                              <p:par>
                                <p:cTn id="32" presetID="8" presetClass="entr" presetSubtype="16"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diamond(in)">
                                      <p:cBhvr>
                                        <p:cTn id="34" dur="1000"/>
                                        <p:tgtEl>
                                          <p:spTgt spid="6"/>
                                        </p:tgtEl>
                                      </p:cBhvr>
                                    </p:animEffect>
                                  </p:childTnLst>
                                </p:cTn>
                              </p:par>
                            </p:childTnLst>
                          </p:cTn>
                        </p:par>
                        <p:par>
                          <p:cTn id="35" fill="hold" nodeType="afterGroup">
                            <p:stCondLst>
                              <p:cond delay="4000"/>
                            </p:stCondLst>
                            <p:childTnLst>
                              <p:par>
                                <p:cTn id="36" presetID="22" presetClass="entr" presetSubtype="8"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par>
                          <p:cTn id="39" fill="hold" nodeType="afterGroup">
                            <p:stCondLst>
                              <p:cond delay="4500"/>
                            </p:stCondLst>
                            <p:childTnLst>
                              <p:par>
                                <p:cTn id="40" presetID="22" presetClass="entr" presetSubtype="1"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cTn>
                              </p:par>
                            </p:childTnLst>
                          </p:cTn>
                        </p:par>
                        <p:par>
                          <p:cTn id="43" fill="hold" nodeType="afterGroup">
                            <p:stCondLst>
                              <p:cond delay="5000"/>
                            </p:stCondLst>
                            <p:childTnLst>
                              <p:par>
                                <p:cTn id="44" presetID="18" presetClass="entr" presetSubtype="12" fill="hold" grpId="0" nodeType="afterEffect">
                                  <p:stCondLst>
                                    <p:cond delay="0"/>
                                  </p:stCondLst>
                                  <p:childTnLst>
                                    <p:set>
                                      <p:cBhvr>
                                        <p:cTn id="45" dur="1" fill="hold">
                                          <p:stCondLst>
                                            <p:cond delay="0"/>
                                          </p:stCondLst>
                                        </p:cTn>
                                        <p:tgtEl>
                                          <p:spTgt spid="6187"/>
                                        </p:tgtEl>
                                        <p:attrNameLst>
                                          <p:attrName>style.visibility</p:attrName>
                                        </p:attrNameLst>
                                      </p:cBhvr>
                                      <p:to>
                                        <p:strVal val="visible"/>
                                      </p:to>
                                    </p:set>
                                    <p:animEffect transition="in" filter="strips(downLeft)">
                                      <p:cBhvr>
                                        <p:cTn id="46" dur="500"/>
                                        <p:tgtEl>
                                          <p:spTgt spid="6187"/>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additive="base">
                                        <p:cTn id="51" dur="500" fill="hold"/>
                                        <p:tgtEl>
                                          <p:spTgt spid="74"/>
                                        </p:tgtEl>
                                        <p:attrNameLst>
                                          <p:attrName>ppt_x</p:attrName>
                                        </p:attrNameLst>
                                      </p:cBhvr>
                                      <p:tavLst>
                                        <p:tav tm="0">
                                          <p:val>
                                            <p:strVal val="#ppt_x"/>
                                          </p:val>
                                        </p:tav>
                                        <p:tav tm="100000">
                                          <p:val>
                                            <p:strVal val="#ppt_x"/>
                                          </p:val>
                                        </p:tav>
                                      </p:tavLst>
                                    </p:anim>
                                    <p:anim calcmode="lin" valueType="num">
                                      <p:cBhvr additive="base">
                                        <p:cTn id="52"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187" grpId="0" animBg="1"/>
      <p:bldP spid="6"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0"/>
            <a:ext cx="9156700" cy="523220"/>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2800" b="1" cap="all">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BÀI 6: MẠNG THÔNG TIN TOÀN CẦU</a:t>
            </a:r>
          </a:p>
        </p:txBody>
      </p:sp>
      <p:sp>
        <p:nvSpPr>
          <p:cNvPr id="2" name="Rounded Rectangle 1"/>
          <p:cNvSpPr/>
          <p:nvPr/>
        </p:nvSpPr>
        <p:spPr>
          <a:xfrm>
            <a:off x="1042989" y="690567"/>
            <a:ext cx="3384550" cy="720725"/>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pitchFamily="18" charset="0"/>
                <a:cs typeface="Times New Roman" pitchFamily="18" charset="0"/>
              </a:rPr>
              <a:t>THẢO LUẬN NHÓM</a:t>
            </a:r>
            <a:endParaRPr lang="vi-VN" sz="2400" b="1">
              <a:solidFill>
                <a:srgbClr val="FF0000"/>
              </a:solidFill>
              <a:latin typeface="Times New Roman" pitchFamily="18" charset="0"/>
              <a:cs typeface="Times New Roman" pitchFamily="18" charset="0"/>
            </a:endParaRPr>
          </a:p>
        </p:txBody>
      </p:sp>
      <p:sp>
        <p:nvSpPr>
          <p:cNvPr id="10" name="Horizontal Scroll 9"/>
          <p:cNvSpPr/>
          <p:nvPr/>
        </p:nvSpPr>
        <p:spPr bwMode="auto">
          <a:xfrm>
            <a:off x="250827" y="1412879"/>
            <a:ext cx="4283075" cy="2149475"/>
          </a:xfrm>
          <a:prstGeom prst="horizontalScroll">
            <a:avLst/>
          </a:prstGeom>
          <a:solidFill>
            <a:srgbClr val="BBE0E3"/>
          </a:solidFill>
          <a:ln w="9525" cap="flat" cmpd="sng" algn="ctr">
            <a:solidFill>
              <a:srgbClr val="FF0000"/>
            </a:solidFill>
            <a:prstDash val="solid"/>
            <a:round/>
            <a:headEnd type="none" w="med" len="med"/>
            <a:tailEnd type="none" w="med" len="med"/>
          </a:ln>
          <a:effectLst/>
        </p:spPr>
        <p:txBody>
          <a:bodyPr/>
          <a:lstStyle/>
          <a:p>
            <a:pPr algn="ctr" fontAlgn="auto">
              <a:spcBef>
                <a:spcPts val="0"/>
              </a:spcBef>
              <a:spcAft>
                <a:spcPts val="0"/>
              </a:spcAft>
              <a:defRPr/>
            </a:pPr>
            <a:r>
              <a:rPr lang="en-US" altLang="en-US" sz="2800" kern="0">
                <a:solidFill>
                  <a:srgbClr val="000000"/>
                </a:solidFill>
                <a:latin typeface="Times New Roman" pitchFamily="18" charset="0"/>
                <a:cs typeface="Times New Roman" pitchFamily="18" charset="0"/>
              </a:rPr>
              <a:t>1.Thông tin trong một cuốn sách được tổ chức như thế nào?</a:t>
            </a:r>
            <a:endParaRPr lang="en-US" altLang="en-US" sz="1400" b="1" kern="0">
              <a:solidFill>
                <a:srgbClr val="000000"/>
              </a:solidFill>
              <a:latin typeface="Times New Roman" pitchFamily="18" charset="0"/>
              <a:cs typeface="Times New Roman" pitchFamily="18" charset="0"/>
            </a:endParaRPr>
          </a:p>
          <a:p>
            <a:pPr algn="ctr">
              <a:defRPr/>
            </a:pPr>
            <a:endParaRPr lang="vi-VN" sz="2800" b="1" kern="0">
              <a:solidFill>
                <a:srgbClr val="0000FF"/>
              </a:solidFill>
              <a:latin typeface="Arial"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16465" y="692154"/>
            <a:ext cx="4427537" cy="301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Horizontal Scroll 11"/>
          <p:cNvSpPr/>
          <p:nvPr/>
        </p:nvSpPr>
        <p:spPr bwMode="auto">
          <a:xfrm>
            <a:off x="174627" y="3716338"/>
            <a:ext cx="4359275" cy="2736850"/>
          </a:xfrm>
          <a:prstGeom prst="horizontalScroll">
            <a:avLst/>
          </a:prstGeom>
          <a:solidFill>
            <a:srgbClr val="BBE0E3"/>
          </a:solidFill>
          <a:ln w="9525" cap="flat" cmpd="sng" algn="ctr">
            <a:solidFill>
              <a:srgbClr val="FF0000"/>
            </a:solidFill>
            <a:prstDash val="solid"/>
            <a:round/>
            <a:headEnd type="none" w="med" len="med"/>
            <a:tailEnd type="none" w="med" len="med"/>
          </a:ln>
          <a:effectLst/>
        </p:spPr>
        <p:txBody>
          <a:bodyPr/>
          <a:lstStyle/>
          <a:p>
            <a:pPr eaLnBrk="0" fontAlgn="auto" hangingPunct="0">
              <a:spcBef>
                <a:spcPts val="0"/>
              </a:spcBef>
              <a:spcAft>
                <a:spcPts val="0"/>
              </a:spcAft>
              <a:defRPr/>
            </a:pPr>
            <a:r>
              <a:rPr lang="en-US" altLang="en-US" sz="2800" kern="0">
                <a:solidFill>
                  <a:srgbClr val="000000"/>
                </a:solidFill>
                <a:latin typeface="Times New Roman" pitchFamily="18" charset="0"/>
                <a:cs typeface="Times New Roman" pitchFamily="18" charset="0"/>
              </a:rPr>
              <a:t>   2. Em đã xem thông tin trên Internet chưa? </a:t>
            </a:r>
            <a:r>
              <a:rPr lang="pt-BR" altLang="en-US" sz="2800" kern="0">
                <a:solidFill>
                  <a:srgbClr val="000000"/>
                </a:solidFill>
                <a:latin typeface="Times New Roman" pitchFamily="18" charset="0"/>
                <a:cs typeface="Times New Roman" pitchFamily="18" charset="0"/>
              </a:rPr>
              <a:t>Trên Internet có những dạng thông tin gì?</a:t>
            </a:r>
            <a:endParaRPr lang="en-US" altLang="en-US" sz="1400" b="1" kern="0">
              <a:solidFill>
                <a:srgbClr val="000000"/>
              </a:solidFill>
              <a:latin typeface="Times New Roman" pitchFamily="18" charset="0"/>
              <a:cs typeface="Times New Roman" pitchFamily="18" charset="0"/>
            </a:endParaRPr>
          </a:p>
          <a:p>
            <a:pPr algn="ctr">
              <a:defRPr/>
            </a:pPr>
            <a:endParaRPr lang="vi-VN" sz="2800" b="1" kern="0">
              <a:solidFill>
                <a:srgbClr val="0000FF"/>
              </a:solidFill>
              <a:latin typeface="Arial" charset="0"/>
            </a:endParaRPr>
          </a:p>
        </p:txBody>
      </p:sp>
      <p:pic>
        <p:nvPicPr>
          <p:cNvPr id="13" name="Picture 12" descr="yahoov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16465" y="3933825"/>
            <a:ext cx="4427537"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812" y="661992"/>
            <a:ext cx="9128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par>
                                <p:cTn id="16" presetID="6" presetClass="entr" presetSubtype="16"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in)">
                                      <p:cBhvr>
                                        <p:cTn id="1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0"/>
            <a:ext cx="9156700" cy="523220"/>
          </a:xfrm>
          <a:prstGeom prst="rect">
            <a:avLst/>
          </a:prstGeom>
          <a:blipFill>
            <a:blip r:embed="rId2"/>
            <a:tile tx="0" ty="0" sx="100000" sy="100000" flip="none" algn="tl"/>
          </a:blipFill>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2800" b="1" cap="all">
                <a:ln/>
                <a:solidFill>
                  <a:srgbClr val="FF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6: MẠNG THÔNG TIN TOÀN CẦU</a:t>
            </a:r>
          </a:p>
        </p:txBody>
      </p:sp>
      <p:sp>
        <p:nvSpPr>
          <p:cNvPr id="10" name="Horizontal Scroll 9"/>
          <p:cNvSpPr>
            <a:spLocks noChangeArrowheads="1"/>
          </p:cNvSpPr>
          <p:nvPr/>
        </p:nvSpPr>
        <p:spPr bwMode="auto">
          <a:xfrm>
            <a:off x="250827" y="1412879"/>
            <a:ext cx="4283075" cy="2149475"/>
          </a:xfrm>
          <a:prstGeom prst="horizontalScroll">
            <a:avLst>
              <a:gd name="adj" fmla="val 12500"/>
            </a:avLst>
          </a:prstGeom>
          <a:solidFill>
            <a:srgbClr val="BBE0E3"/>
          </a:solidFill>
          <a:ln w="9525" algn="ctr">
            <a:solidFill>
              <a:srgbClr val="FF0000"/>
            </a:solidFill>
            <a:round/>
            <a:headEnd/>
            <a:tailEnd/>
          </a:ln>
        </p:spPr>
        <p:txBody>
          <a:bodyPr/>
          <a:lstStyle/>
          <a:p>
            <a:pPr>
              <a:spcBef>
                <a:spcPts val="300"/>
              </a:spcBef>
              <a:spcAft>
                <a:spcPts val="300"/>
              </a:spcAft>
            </a:pPr>
            <a:r>
              <a:rPr lang="en-US" sz="2800">
                <a:latin typeface="Times New Roman" pitchFamily="18" charset="0"/>
                <a:cs typeface="Times New Roman" pitchFamily="18" charset="0"/>
              </a:rPr>
              <a:t>1. Trong một cuốn sách, thông tin được sắp xếp tuần tự.</a:t>
            </a:r>
            <a:endParaRPr lang="vi-VN" sz="2800">
              <a:latin typeface="VNI-Times" pitchFamily="2" charset="0"/>
              <a:cs typeface="Times New Roman" pitchFamily="18"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16465" y="692154"/>
            <a:ext cx="4427537" cy="301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Horizontal Scroll 11"/>
          <p:cNvSpPr>
            <a:spLocks noChangeArrowheads="1"/>
          </p:cNvSpPr>
          <p:nvPr/>
        </p:nvSpPr>
        <p:spPr bwMode="auto">
          <a:xfrm>
            <a:off x="174627" y="3716338"/>
            <a:ext cx="4359275" cy="2736850"/>
          </a:xfrm>
          <a:prstGeom prst="horizontalScroll">
            <a:avLst>
              <a:gd name="adj" fmla="val 12500"/>
            </a:avLst>
          </a:prstGeom>
          <a:solidFill>
            <a:srgbClr val="BBE0E3"/>
          </a:solidFill>
          <a:ln w="9525" algn="ctr">
            <a:solidFill>
              <a:srgbClr val="FF0000"/>
            </a:solidFill>
            <a:round/>
            <a:headEnd/>
            <a:tailEnd/>
          </a:ln>
        </p:spPr>
        <p:txBody>
          <a:bodyPr/>
          <a:lstStyle/>
          <a:p>
            <a:pPr algn="just"/>
            <a:r>
              <a:rPr lang="en-US" altLang="en-US" sz="2800">
                <a:latin typeface="Times New Roman" pitchFamily="18" charset="0"/>
                <a:cs typeface="Times New Roman" pitchFamily="18" charset="0"/>
              </a:rPr>
              <a:t> 2. </a:t>
            </a:r>
            <a:r>
              <a:rPr lang="en-US" sz="2800">
                <a:latin typeface="Times New Roman" pitchFamily="18" charset="0"/>
                <a:cs typeface="Times New Roman" pitchFamily="18" charset="0"/>
              </a:rPr>
              <a:t>Trên Internet có thông tin ở các dạng: văn bản, hình ảnh, âm thanh, các phần mềm, các liên kết.</a:t>
            </a:r>
            <a:endParaRPr lang="vi-VN" sz="2800">
              <a:latin typeface="Times New Roman" pitchFamily="18" charset="0"/>
              <a:cs typeface="Times New Roman" pitchFamily="18" charset="0"/>
            </a:endParaRPr>
          </a:p>
          <a:p>
            <a:pPr algn="ctr"/>
            <a:endParaRPr lang="vi-VN" sz="2800" b="1">
              <a:solidFill>
                <a:srgbClr val="0000FF"/>
              </a:solidFill>
              <a:latin typeface="Arial" charset="0"/>
            </a:endParaRPr>
          </a:p>
        </p:txBody>
      </p:sp>
      <p:pic>
        <p:nvPicPr>
          <p:cNvPr id="13" name="Picture 12" descr="yahoov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16465" y="3933825"/>
            <a:ext cx="4427537"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par>
                                <p:cTn id="16" presetID="6" presetClass="entr" presetSubtype="16"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in)">
                                      <p:cBhvr>
                                        <p:cTn id="1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a:ln/>
                <a:solidFill>
                  <a:srgbClr val="FF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6: MẠNG THÔNG TIN TOÀN CẦU</a:t>
            </a:r>
          </a:p>
        </p:txBody>
      </p:sp>
      <p:pic>
        <p:nvPicPr>
          <p:cNvPr id="2150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533" y="1484784"/>
            <a:ext cx="8496944" cy="5184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1691680" y="584775"/>
            <a:ext cx="5832648" cy="805974"/>
          </a:xfrm>
          <a:prstGeom prst="round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636588" algn="just">
              <a:buNone/>
            </a:pPr>
            <a:r>
              <a:rPr lang="en-US" altLang="en-US" sz="2400" b="1">
                <a:solidFill>
                  <a:schemeClr val="tx1"/>
                </a:solidFill>
                <a:latin typeface="Times New Roman" pitchFamily="18" charset="0"/>
                <a:cs typeface="Times New Roman" pitchFamily="18" charset="0"/>
              </a:rPr>
              <a:t>Kho thông tin khổng lồ trên Internet được tạo nên từ nhiều trang Web </a:t>
            </a:r>
            <a:endParaRPr lang="en-US" altLang="en-US" sz="24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647873709"/>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0"/>
            <a:ext cx="9156700" cy="523220"/>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2800" b="1" cap="all" dirty="0">
                <a:ln/>
                <a:solidFill>
                  <a:srgbClr val="FF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6: MẠNG THÔNG TIN TOÀN CẦU</a:t>
            </a:r>
          </a:p>
        </p:txBody>
      </p:sp>
      <p:pic>
        <p:nvPicPr>
          <p:cNvPr id="4" name="Picture 12" descr="Picture1"/>
          <p:cNvPicPr>
            <a:picLocks noChangeAspect="1" noChangeArrowheads="1" noCrop="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flipH="1">
            <a:off x="6012161" y="4068979"/>
            <a:ext cx="2899827" cy="2745168"/>
          </a:xfrm>
          <a:prstGeom prst="rect">
            <a:avLst/>
          </a:prstGeom>
          <a:noFill/>
          <a:extLst>
            <a:ext uri="{909E8E84-426E-40DD-AFC4-6F175D3DCCD1}">
              <a14:hiddenFill xmlns:a14="http://schemas.microsoft.com/office/drawing/2010/main">
                <a:solidFill>
                  <a:srgbClr val="FFFFFF"/>
                </a:solidFill>
              </a14:hiddenFill>
            </a:ext>
          </a:extLst>
        </p:spPr>
      </p:pic>
      <p:sp>
        <p:nvSpPr>
          <p:cNvPr id="5" name="Cloud Callout 4"/>
          <p:cNvSpPr/>
          <p:nvPr>
            <p:custDataLst>
              <p:tags r:id="rId2"/>
            </p:custDataLst>
          </p:nvPr>
        </p:nvSpPr>
        <p:spPr>
          <a:xfrm>
            <a:off x="1115616" y="980732"/>
            <a:ext cx="6048672" cy="2717001"/>
          </a:xfrm>
          <a:prstGeom prst="cloudCallout">
            <a:avLst>
              <a:gd name="adj1" fmla="val 42696"/>
              <a:gd name="adj2" fmla="val 99029"/>
            </a:avLst>
          </a:prstGeom>
          <a:blipFill>
            <a:blip r:embed="rId6"/>
            <a:tile tx="0" ty="0" sx="100000" sy="100000" flip="none" algn="tl"/>
          </a:blipFill>
          <a:ln w="12700" cap="flat" cmpd="sng" algn="ctr">
            <a:solidFill>
              <a:schemeClr val="accent1">
                <a:shade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Vậy cách tổ chức thông tin trên Internet như thế nào?</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2" name="Rounded Rectangle 1"/>
          <p:cNvSpPr/>
          <p:nvPr/>
        </p:nvSpPr>
        <p:spPr>
          <a:xfrm>
            <a:off x="299091" y="764704"/>
            <a:ext cx="8588458" cy="2025936"/>
          </a:xfrm>
          <a:prstGeom prst="roundRect">
            <a:avLst/>
          </a:prstGeom>
          <a:blipFill>
            <a:blip r:embed="rId7"/>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636588" algn="just">
              <a:buNone/>
            </a:pPr>
            <a:r>
              <a:rPr lang="en-US" altLang="en-US" sz="2400" b="1">
                <a:solidFill>
                  <a:schemeClr val="tx1"/>
                </a:solidFill>
                <a:latin typeface="Times New Roman" pitchFamily="18" charset="0"/>
                <a:cs typeface="Times New Roman" pitchFamily="18" charset="0"/>
              </a:rPr>
              <a:t>Trang siêu văn bản (Hypertex) là trang văn bản đặc biệt, tích hợp nhiều dạng dữ liệu khác nhau như: văn bản, hình ảnh, âm thanh, video …và các liên kết đến vị trí khác trong trang hay các trang web khác. Mỗi trang web là một trang siêu văn bản </a:t>
            </a:r>
            <a:endParaRPr lang="en-US" altLang="en-US" sz="2400" b="1" dirty="0">
              <a:solidFill>
                <a:schemeClr val="tx1"/>
              </a:solidFill>
              <a:latin typeface="Times New Roman" pitchFamily="18" charset="0"/>
              <a:cs typeface="Times New Roman" pitchFamily="18" charset="0"/>
            </a:endParaRPr>
          </a:p>
        </p:txBody>
      </p:sp>
      <p:sp>
        <p:nvSpPr>
          <p:cNvPr id="3" name="Right Arrow 2"/>
          <p:cNvSpPr/>
          <p:nvPr/>
        </p:nvSpPr>
        <p:spPr>
          <a:xfrm>
            <a:off x="354181" y="797780"/>
            <a:ext cx="648072" cy="36589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ounded Rectangle 6"/>
          <p:cNvSpPr/>
          <p:nvPr/>
        </p:nvSpPr>
        <p:spPr>
          <a:xfrm>
            <a:off x="271422" y="2986738"/>
            <a:ext cx="8588458" cy="1082243"/>
          </a:xfrm>
          <a:prstGeom prst="roundRect">
            <a:avLst/>
          </a:prstGeom>
          <a:blipFill>
            <a:blip r:embed="rId8"/>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636588" algn="just">
              <a:buNone/>
            </a:pPr>
            <a:r>
              <a:rPr lang="en-US" altLang="en-US" sz="2400" b="1">
                <a:solidFill>
                  <a:schemeClr val="tx1"/>
                </a:solidFill>
                <a:latin typeface="Times New Roman" pitchFamily="18" charset="0"/>
                <a:cs typeface="Times New Roman" pitchFamily="18" charset="0"/>
              </a:rPr>
              <a:t>Thông tin trên Internet được tạo nên từ nhiều trang web kết nối với nhau bởi các liên kết. Mỗi trang web có địa chỉ truy cập riêng</a:t>
            </a:r>
            <a:endParaRPr lang="en-US" altLang="en-US" sz="2400" b="1" dirty="0">
              <a:solidFill>
                <a:schemeClr val="tx1"/>
              </a:solidFill>
              <a:latin typeface="Times New Roman" pitchFamily="18" charset="0"/>
              <a:cs typeface="Times New Roman" pitchFamily="18" charset="0"/>
            </a:endParaRPr>
          </a:p>
        </p:txBody>
      </p:sp>
      <p:sp>
        <p:nvSpPr>
          <p:cNvPr id="8" name="Right Arrow 7"/>
          <p:cNvSpPr/>
          <p:nvPr/>
        </p:nvSpPr>
        <p:spPr>
          <a:xfrm>
            <a:off x="323528" y="3059091"/>
            <a:ext cx="648072" cy="39943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Rounded Rectangle 9"/>
          <p:cNvSpPr/>
          <p:nvPr/>
        </p:nvSpPr>
        <p:spPr>
          <a:xfrm>
            <a:off x="243890" y="4279502"/>
            <a:ext cx="8671218" cy="1220475"/>
          </a:xfrm>
          <a:prstGeom prst="roundRect">
            <a:avLst/>
          </a:prstGeom>
          <a:blipFill>
            <a:blip r:embed="rId9"/>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636588" algn="just">
              <a:buNone/>
            </a:pPr>
            <a:r>
              <a:rPr lang="en-US" altLang="en-US" sz="2400" b="1">
                <a:solidFill>
                  <a:schemeClr val="tx1"/>
                </a:solidFill>
                <a:latin typeface="Times New Roman" pitchFamily="18" charset="0"/>
                <a:cs typeface="Times New Roman" pitchFamily="18" charset="0"/>
              </a:rPr>
              <a:t>Website là tập hợp các trang web liên quan và được truy cập thông qua một địa chỉ. Địa chỉ trang chủ chính là địa chỉ của website</a:t>
            </a:r>
            <a:endParaRPr lang="en-US" altLang="en-US" sz="2400" b="1" dirty="0">
              <a:solidFill>
                <a:schemeClr val="tx1"/>
              </a:solidFill>
              <a:latin typeface="Times New Roman" pitchFamily="18" charset="0"/>
              <a:cs typeface="Times New Roman" pitchFamily="18" charset="0"/>
            </a:endParaRPr>
          </a:p>
        </p:txBody>
      </p:sp>
      <p:sp>
        <p:nvSpPr>
          <p:cNvPr id="11" name="Right Arrow 10"/>
          <p:cNvSpPr/>
          <p:nvPr/>
        </p:nvSpPr>
        <p:spPr>
          <a:xfrm>
            <a:off x="354181" y="4279498"/>
            <a:ext cx="648072" cy="39943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Rounded Rectangle 11"/>
          <p:cNvSpPr/>
          <p:nvPr/>
        </p:nvSpPr>
        <p:spPr>
          <a:xfrm>
            <a:off x="271423" y="5793391"/>
            <a:ext cx="8622487" cy="1020756"/>
          </a:xfrm>
          <a:prstGeom prst="roundRect">
            <a:avLst/>
          </a:prstGeom>
          <a:blipFill>
            <a:blip r:embed="rId10"/>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636588" algn="just">
              <a:buNone/>
            </a:pPr>
            <a:r>
              <a:rPr lang="en-US" altLang="en-US" sz="2400" b="1">
                <a:solidFill>
                  <a:schemeClr val="tx1"/>
                </a:solidFill>
                <a:latin typeface="Times New Roman" pitchFamily="18" charset="0"/>
                <a:cs typeface="Times New Roman" pitchFamily="18" charset="0"/>
              </a:rPr>
              <a:t>World Wide Web là mạng thông tin toàn cầu, liên kết các website trên Internet.</a:t>
            </a:r>
            <a:endParaRPr lang="en-US" altLang="en-US" sz="2400" b="1" dirty="0">
              <a:solidFill>
                <a:schemeClr val="tx1"/>
              </a:solidFill>
              <a:latin typeface="Times New Roman" pitchFamily="18" charset="0"/>
              <a:cs typeface="Times New Roman" pitchFamily="18" charset="0"/>
            </a:endParaRPr>
          </a:p>
        </p:txBody>
      </p:sp>
      <p:sp>
        <p:nvSpPr>
          <p:cNvPr id="13" name="Right Arrow 12"/>
          <p:cNvSpPr/>
          <p:nvPr/>
        </p:nvSpPr>
        <p:spPr>
          <a:xfrm>
            <a:off x="323528" y="5793391"/>
            <a:ext cx="648072" cy="39943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21"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grpId="1" nodeType="clickEffect">
                                  <p:stCondLst>
                                    <p:cond delay="0"/>
                                  </p:stCondLst>
                                  <p:childTnLst>
                                    <p:anim calcmode="lin" valueType="num">
                                      <p:cBhvr additive="base">
                                        <p:cTn id="14" dur="500"/>
                                        <p:tgtEl>
                                          <p:spTgt spid="5"/>
                                        </p:tgtEl>
                                        <p:attrNameLst>
                                          <p:attrName>ppt_x</p:attrName>
                                        </p:attrNameLst>
                                      </p:cBhvr>
                                      <p:tavLst>
                                        <p:tav tm="0">
                                          <p:val>
                                            <p:strVal val="ppt_x"/>
                                          </p:val>
                                        </p:tav>
                                        <p:tav tm="100000">
                                          <p:val>
                                            <p:strVal val="ppt_x"/>
                                          </p:val>
                                        </p:tav>
                                      </p:tavLst>
                                    </p:anim>
                                    <p:anim calcmode="lin" valueType="num">
                                      <p:cBhvr additive="base">
                                        <p:cTn id="15" dur="500"/>
                                        <p:tgtEl>
                                          <p:spTgt spid="5"/>
                                        </p:tgtEl>
                                        <p:attrNameLst>
                                          <p:attrName>ppt_y</p:attrName>
                                        </p:attrNameLst>
                                      </p:cBhvr>
                                      <p:tavLst>
                                        <p:tav tm="0">
                                          <p:val>
                                            <p:strVal val="ppt_y"/>
                                          </p:val>
                                        </p:tav>
                                        <p:tav tm="100000">
                                          <p:val>
                                            <p:strVal val="1+ppt_h/2"/>
                                          </p:val>
                                        </p:tav>
                                      </p:tavLst>
                                    </p:anim>
                                    <p:set>
                                      <p:cBhvr>
                                        <p:cTn id="16" dur="1" fill="hold">
                                          <p:stCondLst>
                                            <p:cond delay="499"/>
                                          </p:stCondLst>
                                        </p:cTn>
                                        <p:tgtEl>
                                          <p:spTgt spid="5"/>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4"/>
                                        </p:tgtEl>
                                        <p:attrNameLst>
                                          <p:attrName>ppt_x</p:attrName>
                                        </p:attrNameLst>
                                      </p:cBhvr>
                                      <p:tavLst>
                                        <p:tav tm="0">
                                          <p:val>
                                            <p:strVal val="ppt_x"/>
                                          </p:val>
                                        </p:tav>
                                        <p:tav tm="100000">
                                          <p:val>
                                            <p:strVal val="ppt_x"/>
                                          </p:val>
                                        </p:tav>
                                      </p:tavLst>
                                    </p:anim>
                                    <p:anim calcmode="lin" valueType="num">
                                      <p:cBhvr additive="base">
                                        <p:cTn id="19" dur="500"/>
                                        <p:tgtEl>
                                          <p:spTgt spid="4"/>
                                        </p:tgtEl>
                                        <p:attrNameLst>
                                          <p:attrName>ppt_y</p:attrName>
                                        </p:attrNameLst>
                                      </p:cBhvr>
                                      <p:tavLst>
                                        <p:tav tm="0">
                                          <p:val>
                                            <p:strVal val="ppt_y"/>
                                          </p:val>
                                        </p:tav>
                                        <p:tav tm="100000">
                                          <p:val>
                                            <p:strVal val="1+ppt_h/2"/>
                                          </p:val>
                                        </p:tav>
                                      </p:tavLst>
                                    </p:anim>
                                    <p:set>
                                      <p:cBhvr>
                                        <p:cTn id="20" dur="1" fill="hold">
                                          <p:stCondLst>
                                            <p:cond delay="499"/>
                                          </p:stCondLst>
                                        </p:cTn>
                                        <p:tgtEl>
                                          <p:spTgt spid="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ircle(in)">
                                      <p:cBhvr>
                                        <p:cTn id="25" dur="2000"/>
                                        <p:tgtEl>
                                          <p:spTgt spid="3"/>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circle(in)">
                                      <p:cBhvr>
                                        <p:cTn id="28" dur="20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arn(inVertical)">
                                      <p:cBhvr>
                                        <p:cTn id="33" dur="500"/>
                                        <p:tgtEl>
                                          <p:spTgt spid="7"/>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down)">
                                      <p:cBhvr>
                                        <p:cTn id="41" dur="500"/>
                                        <p:tgtEl>
                                          <p:spTgt spid="10"/>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down)">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2" grpId="0" animBg="1"/>
      <p:bldP spid="3" grpId="0" animBg="1"/>
      <p:bldP spid="7" grpId="0" animBg="1"/>
      <p:bldP spid="8" grpId="0" animBg="1"/>
      <p:bldP spid="10"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1CC54-19B3-1DC8-79A8-A09EF0776EF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1880E80-DA2A-D5A6-9E6E-87E4988B76BA}"/>
              </a:ext>
            </a:extLst>
          </p:cNvPr>
          <p:cNvSpPr>
            <a:spLocks noGrp="1"/>
          </p:cNvSpPr>
          <p:nvPr>
            <p:ph idx="1"/>
          </p:nvPr>
        </p:nvSpPr>
        <p:spPr/>
        <p:txBody>
          <a:bodyPr/>
          <a:lstStyle/>
          <a:p>
            <a:endParaRPr lang="en-US"/>
          </a:p>
        </p:txBody>
      </p:sp>
      <p:sp>
        <p:nvSpPr>
          <p:cNvPr id="4" name="Rounded Rectangle 9">
            <a:extLst>
              <a:ext uri="{FF2B5EF4-FFF2-40B4-BE49-F238E27FC236}">
                <a16:creationId xmlns:a16="http://schemas.microsoft.com/office/drawing/2014/main" id="{00FA2C9B-44E9-D938-F01A-BAD440A12ECF}"/>
              </a:ext>
            </a:extLst>
          </p:cNvPr>
          <p:cNvSpPr/>
          <p:nvPr/>
        </p:nvSpPr>
        <p:spPr>
          <a:xfrm>
            <a:off x="179512" y="907551"/>
            <a:ext cx="8671218" cy="1220475"/>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636588" algn="just">
              <a:buNone/>
            </a:pPr>
            <a:r>
              <a:rPr lang="en-US" altLang="en-US" sz="2400" b="1">
                <a:solidFill>
                  <a:schemeClr val="tx1"/>
                </a:solidFill>
                <a:latin typeface="Times New Roman" pitchFamily="18" charset="0"/>
                <a:cs typeface="Times New Roman" pitchFamily="18" charset="0"/>
              </a:rPr>
              <a:t>Website là tập hợp các trang web liên quan và được truy cập thông qua một địa chỉ. Địa chỉ trang chủ chính là địa chỉ của website</a:t>
            </a:r>
            <a:endParaRPr lang="en-US" altLang="en-US" sz="2400" b="1" dirty="0">
              <a:solidFill>
                <a:schemeClr val="tx1"/>
              </a:solidFill>
              <a:latin typeface="Times New Roman" pitchFamily="18" charset="0"/>
              <a:cs typeface="Times New Roman" pitchFamily="18" charset="0"/>
            </a:endParaRPr>
          </a:p>
        </p:txBody>
      </p:sp>
      <p:sp>
        <p:nvSpPr>
          <p:cNvPr id="5" name="Rounded Rectangle 11">
            <a:extLst>
              <a:ext uri="{FF2B5EF4-FFF2-40B4-BE49-F238E27FC236}">
                <a16:creationId xmlns:a16="http://schemas.microsoft.com/office/drawing/2014/main" id="{0F0AC6E9-A6B7-433E-B064-FB51CE348545}"/>
              </a:ext>
            </a:extLst>
          </p:cNvPr>
          <p:cNvSpPr/>
          <p:nvPr/>
        </p:nvSpPr>
        <p:spPr>
          <a:xfrm>
            <a:off x="207045" y="2421440"/>
            <a:ext cx="8622487" cy="1020756"/>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636588" algn="just">
              <a:buNone/>
            </a:pPr>
            <a:r>
              <a:rPr lang="en-US" altLang="en-US" sz="2400" b="1">
                <a:solidFill>
                  <a:schemeClr val="tx1"/>
                </a:solidFill>
                <a:latin typeface="Times New Roman" pitchFamily="18" charset="0"/>
                <a:cs typeface="Times New Roman" pitchFamily="18" charset="0"/>
              </a:rPr>
              <a:t>World Wide Web là mạng thông tin toàn cầu, liên kết các website trên Internet.</a:t>
            </a:r>
            <a:endParaRPr lang="en-US" altLang="en-US" sz="24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97909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HTML_AUTOSHAPE_INFO" val="&lt;ThreeDShapeInfo&gt;&lt;uuid val=&quot;{51E46B18-7961-4553-AF40-7A43FB810DEC}&quot;/&gt;&lt;isInvalidForFieldText val=&quot;0&quot;/&gt;&lt;Image&gt;&lt;filename val=&quot;C:\Users\ASUS\Desktop\btc\data\asimages\{51E46B18-7961-4553-AF40-7A43FB810DEC}.png&quot;/&gt;&lt;left val=&quot;551&quot;/&gt;&lt;top val=&quot;257&quot;/&gt;&lt;width val=&quot;186&quot;/&gt;&lt;height val=&quot;222&quot;/&gt;&lt;hasText val=&quot;1&quot;/&gt;&lt;/Image&gt;&lt;/ThreeDShapeInfo&gt;"/>
</p:tagLst>
</file>

<file path=ppt/tags/tag10.xml><?xml version="1.0" encoding="utf-8"?>
<p:tagLst xmlns:a="http://schemas.openxmlformats.org/drawingml/2006/main" xmlns:r="http://schemas.openxmlformats.org/officeDocument/2006/relationships" xmlns:p="http://schemas.openxmlformats.org/presentationml/2006/main">
  <p:tag name="HTML_AUTOSHAPE_INFO" val="&lt;ThreeDShapeInfo&gt;&lt;uuid val=&quot;{89B0263B-FA03-4C08-9C82-E7E5E272EDAD}&quot;/&gt;&lt;isInvalidForFieldText val=&quot;0&quot;/&gt;&lt;Image&gt;&lt;filename val=&quot;C:\Users\ASUS\Desktop\btc\data\asimages\{89B0263B-FA03-4C08-9C82-E7E5E272EDAD}.png&quot;/&gt;&lt;left val=&quot;631&quot;/&gt;&lt;top val=&quot;20&quot;/&gt;&lt;width val=&quot;63&quot;/&gt;&lt;height val=&quot;37&quot;/&gt;&lt;hasText val=&quot;1&quot;/&gt;&lt;/Image&gt;&lt;/ThreeDShape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HTML_AUTOSHAPE_INFO" val="&lt;ThreeDShapeInfo&gt;&lt;uuid val=&quot;{A026DBBB-BA9A-4D2C-8330-10157889BBC3}&quot;/&gt;&lt;isInvalidForFieldText val=&quot;0&quot;/&gt;&lt;Image&gt;&lt;filename val=&quot;C:\Users\ASUS\Desktop\btc\data\asimages\{A026DBBB-BA9A-4D2C-8330-10157889BBC3}.png&quot;/&gt;&lt;left val=&quot;24&quot;/&gt;&lt;top val=&quot;31&quot;/&gt;&lt;width val=&quot;64&quot;/&gt;&lt;height val=&quot;37&quot;/&gt;&lt;hasText val=&quot;1&quot;/&gt;&lt;/Image&gt;&lt;/ThreeDShape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HTML_AUTOSHAPE_INFO" val="&lt;ThreeDShapeInfo&gt;&lt;uuid val=&quot;{F92A4FF2-C3A3-4F3C-B8A9-A843C2ABDBC3}&quot;/&gt;&lt;isInvalidForFieldText val=&quot;0&quot;/&gt;&lt;Image&gt;&lt;filename val=&quot;C:\Users\ASUS\Desktop\btc\data\asimages\{F92A4FF2-C3A3-4F3C-B8A9-A843C2ABDBC3}.png&quot;/&gt;&lt;left val=&quot;540&quot;/&gt;&lt;top val=&quot;342&quot;/&gt;&lt;width val=&quot;162&quot;/&gt;&lt;height val=&quot;153&quot;/&gt;&lt;hasText val=&quot;1&quot;/&gt;&lt;/Image&gt;&lt;/ThreeDShape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8&quot;/&gt;&lt;/TableIndex&gt;&lt;/ShapeTextInfo&gt;"/>
  <p:tag name="HTML_SHAPEINFO" val="&lt;ThreeDShapeInfo&gt;&lt;uuid val=&quot;&quot;/&gt;&lt;isInvalidForFieldText val=&quot;0&quot;/&gt;&lt;Image&gt;&lt;filename val=&quot;C:\Users\ASUS\AppData\Local\Temp\~CaABFC\data\asimages\{0F416137-AD12-4D50-AF56-B1D97DA86E85}_7.png&quot;/&gt;&lt;left val=&quot;156&quot;/&gt;&lt;top val=&quot;81&quot;/&gt;&lt;width val=&quot;421&quot;/&gt;&lt;height val=&quot;303&quot;/&gt;&lt;hasText val=&quot;1&quot;/&gt;&lt;/Image&gt;&lt;/ThreeDShape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PRESENTER_SHAPEINFO" val="&lt;ThreeDShapeInfo&gt;&lt;uuid val=&quot;{07BF4D0D-54C4-4187-85D5-5E42C301A497}&quot;/&gt;&lt;isInvalidForFieldText val=&quot;0&quot;/&gt;&lt;Image&gt;&lt;filename val=&quot;C:\Users\ASUS\AppData\Local\Temp\~CaABFC\data\asimages\{07BF4D0D-54C4-4187-85D5-5E42C301A497}_5.png&quot;/&gt;&lt;left val=&quot;223&quot;/&gt;&lt;top val=&quot;129&quot;/&gt;&lt;width val=&quot;444&quot;/&gt;&lt;height val=&quot;75&quot;/&gt;&lt;hasText val=&quot;1&quot;/&gt;&lt;/Image&gt;&lt;/ThreeDShape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PRESENTER_SHAPEINFO" val="&lt;ThreeDShapeInfo&gt;&lt;uuid val=&quot;{4FEF6085-518E-4B04-90BA-16F9DC246047}&quot;/&gt;&lt;isInvalidForFieldText val=&quot;0&quot;/&gt;&lt;Image&gt;&lt;filename val=&quot;C:\Users\ASUS\AppData\Local\Temp\~CaABFC\data\asimages\{4FEF6085-518E-4B04-90BA-16F9DC246047}_5.png&quot;/&gt;&lt;left val=&quot;217&quot;/&gt;&lt;top val=&quot;343&quot;/&gt;&lt;width val=&quot;458&quot;/&gt;&lt;height val=&quot;75&quot;/&gt;&lt;hasText val=&quot;1&quot;/&gt;&lt;/Image&gt;&lt;/ThreeDShape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FDAC98D9-8966-4D9A-B269-731F6D4C67D1}&quot;/&gt;&lt;isInvalidForFieldText val=&quot;0&quot;/&gt;&lt;Image&gt;&lt;filename val=&quot;C:\Users\ASUS\AppData\Local\Temp\~CaABFC\data\asimages\{FDAC98D9-8966-4D9A-B269-731F6D4C67D1}_5.png&quot;/&gt;&lt;left val=&quot;219&quot;/&gt;&lt;top val=&quot;236&quot;/&gt;&lt;width val=&quot;458&quot;/&gt;&lt;height val=&quot;75&quot;/&gt;&lt;hasText val=&quot;1&quot;/&gt;&lt;/Image&gt;&lt;/ThreeDShapeInfo&gt;"/>
</p:tagLst>
</file>

<file path=ppt/tags/tag116.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117.xml><?xml version="1.0" encoding="utf-8"?>
<p:tagLst xmlns:a="http://schemas.openxmlformats.org/drawingml/2006/main" xmlns:r="http://schemas.openxmlformats.org/officeDocument/2006/relationships" xmlns:p="http://schemas.openxmlformats.org/presentationml/2006/main">
  <p:tag name="PRESENTER_SHAPEINFO" val="&lt;ThreeDShapeInfo&gt;&lt;uuid val=&quot;{2101017C-3D8B-4C9F-B632-65A596513CD9}&quot;/&gt;&lt;isInvalidForFieldText val=&quot;0&quot;/&gt;&lt;Image&gt;&lt;filename val=&quot;C:\Users\ASUS\AppData\Local\Temp\~CaABFC\data\asimages\{2101017C-3D8B-4C9F-B632-65A596513CD9}_5.png&quot;/&gt;&lt;left val=&quot;147&quot;/&gt;&lt;top val=&quot;126&quot;/&gt;&lt;width val=&quot;88&quot;/&gt;&lt;height val=&quot;80&quot;/&gt;&lt;hasText val=&quot;1&quot;/&gt;&lt;/Image&gt;&lt;/ThreeDShapeInfo&gt;"/>
</p:tagLst>
</file>

<file path=ppt/tags/tag118.xml><?xml version="1.0" encoding="utf-8"?>
<p:tagLst xmlns:a="http://schemas.openxmlformats.org/drawingml/2006/main" xmlns:r="http://schemas.openxmlformats.org/officeDocument/2006/relationships" xmlns:p="http://schemas.openxmlformats.org/presentationml/2006/main">
  <p:tag name="PRESENTER_SHAPEINFO" val="&lt;ThreeDShapeInfo&gt;&lt;uuid val=&quot;{52E776B3-23DF-4471-950A-251470F41E06}&quot;/&gt;&lt;isInvalidForFieldText val=&quot;0&quot;/&gt;&lt;Image&gt;&lt;filename val=&quot;C:\Users\ASUS\AppData\Local\Temp\~CaABFC\data\asimages\{52E776B3-23DF-4471-950A-251470F41E06}_5.png&quot;/&gt;&lt;left val=&quot;192&quot;/&gt;&lt;top val=&quot;278&quot;/&gt;&lt;width val=&quot;12&quot;/&gt;&lt;height val=&quot;93&quot;/&gt;&lt;hasText val=&quot;1&quot;/&gt;&lt;/Image&gt;&lt;/ThreeDShapeInfo&gt;"/>
</p:tagLst>
</file>

<file path=ppt/tags/tag119.xml><?xml version="1.0" encoding="utf-8"?>
<p:tagLst xmlns:a="http://schemas.openxmlformats.org/drawingml/2006/main" xmlns:r="http://schemas.openxmlformats.org/officeDocument/2006/relationships" xmlns:p="http://schemas.openxmlformats.org/presentationml/2006/main">
  <p:tag name="PRESENTER_SHAPEINFO" val="&lt;ThreeDShapeInfo&gt;&lt;uuid val=&quot;{627A968A-E951-4190-9C1F-58063F781BBB}&quot;/&gt;&lt;isInvalidForFieldText val=&quot;0&quot;/&gt;&lt;Image&gt;&lt;filename val=&quot;C:\Users\ASUS\AppData\Local\Temp\~CaABFC\data\asimages\{627A968A-E951-4190-9C1F-58063F781BBB}_5.png&quot;/&gt;&lt;left val=&quot;156&quot;/&gt;&lt;top val=&quot;233&quot;/&gt;&lt;width val=&quot;75&quot;/&gt;&lt;height val=&quot;80&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HTML_AUTOSHAPE_INFO" val="&lt;ThreeDShapeInfo&gt;&lt;uuid val=&quot;{40EE7970-EBA3-4AF4-A3A2-9A333E2D5DE3}&quot;/&gt;&lt;isInvalidForFieldText val=&quot;0&quot;/&gt;&lt;Image&gt;&lt;filename val=&quot;C:\Users\ASUS\Desktop\btc\data\asimages\{40EE7970-EBA3-4AF4-A3A2-9A333E2D5DE3}.png&quot;/&gt;&lt;left val=&quot;-7&quot;/&gt;&lt;top val=&quot;-15&quot;/&gt;&lt;width val=&quot;76&quot;/&gt;&lt;height val=&quot;81&quot;/&gt;&lt;hasText val=&quot;1&quot;/&gt;&lt;/Image&gt;&lt;/ThreeDShapeInfo&gt;"/>
</p:tagLst>
</file>

<file path=ppt/tags/tag120.xml><?xml version="1.0" encoding="utf-8"?>
<p:tagLst xmlns:a="http://schemas.openxmlformats.org/drawingml/2006/main" xmlns:r="http://schemas.openxmlformats.org/officeDocument/2006/relationships" xmlns:p="http://schemas.openxmlformats.org/presentationml/2006/main">
  <p:tag name="PRESENTER_SHAPEINFO" val="&lt;ThreeDShapeInfo&gt;&lt;uuid val=&quot;{DD46105C-A421-44C4-BFFC-AE0F2ABF1E73}&quot;/&gt;&lt;isInvalidForFieldText val=&quot;0&quot;/&gt;&lt;Image&gt;&lt;filename val=&quot;C:\Users\ASUS\AppData\Local\Temp\~CaABFC\data\asimages\{DD46105C-A421-44C4-BFFC-AE0F2ABF1E73}_5.png&quot;/&gt;&lt;left val=&quot;156&quot;/&gt;&lt;top val=&quot;340&quot;/&gt;&lt;width val=&quot;76&quot;/&gt;&lt;height val=&quot;80&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122.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FDAC98D9-8966-4D9A-B269-731F6D4C67D1}&quot;/&gt;&lt;isInvalidForFieldText val=&quot;0&quot;/&gt;&lt;Image&gt;&lt;filename val=&quot;C:\Users\ASUS\AppData\Local\Temp\~CaABFC\data\asimages\{FDAC98D9-8966-4D9A-B269-731F6D4C67D1}_5.png&quot;/&gt;&lt;left val=&quot;219&quot;/&gt;&lt;top val=&quot;236&quot;/&gt;&lt;width val=&quot;458&quot;/&gt;&lt;height val=&quot;75&quot;/&gt;&lt;hasText val=&quot;1&quot;/&gt;&lt;/Image&gt;&lt;/ThreeDShape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HTML_AUTOSHAPE_INFO" val="&lt;ThreeDShapeInfo&gt;&lt;uuid val=&quot;{9F9AE288-8EE9-427E-98D5-DD6231B5C2A9}&quot;/&gt;&lt;isInvalidForFieldText val=&quot;0&quot;/&gt;&lt;Image&gt;&lt;filename val=&quot;C:\Users\ASUS\Desktop\btc\data\asimages\{9F9AE288-8EE9-427E-98D5-DD6231B5C2A9}.png&quot;/&gt;&lt;left val=&quot;44&quot;/&gt;&lt;top val=&quot;-17&quot;/&gt;&lt;width val=&quot;75&quot;/&gt;&lt;height val=&quot;81&quot;/&gt;&lt;hasText val=&quot;1&quot;/&gt;&lt;/Image&gt;&lt;/ThreeDShape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HTML_AUTOSHAPE_INFO" val="&lt;ThreeDShapeInfo&gt;&lt;uuid val=&quot;{E8B0D43F-401E-4F11-B1B0-25855F538D6B}&quot;/&gt;&lt;isInvalidForFieldText val=&quot;0&quot;/&gt;&lt;Image&gt;&lt;filename val=&quot;C:\Users\ASUS\Desktop\btc\data\asimages\{E8B0D43F-401E-4F11-B1B0-25855F538D6B}.png&quot;/&gt;&lt;left val=&quot;-13&quot;/&gt;&lt;top val=&quot;34&quot;/&gt;&lt;width val=&quot;87&quot;/&gt;&lt;height val=&quot;86&quot;/&gt;&lt;hasText val=&quot;1&quot;/&gt;&lt;/Image&gt;&lt;/ThreeDShape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HTML_AUTOSHAPE_INFO" val="&lt;ThreeDShapeInfo&gt;&lt;uuid val=&quot;{0156EC94-74E0-49C8-ADB6-AB8732C19B6D}&quot;/&gt;&lt;isInvalidForFieldText val=&quot;0&quot;/&gt;&lt;Image&gt;&lt;filename val=&quot;C:\Users\ASUS\Desktop\btc\data\asimages\{0156EC94-74E0-49C8-ADB6-AB8732C19B6D}.png&quot;/&gt;&lt;left val=&quot;30&quot;/&gt;&lt;top val=&quot;59&quot;/&gt;&lt;width val=&quot;19&quot;/&gt;&lt;height val=&quot;19&quot;/&gt;&lt;hasText val=&quot;1&quot;/&gt;&lt;/Image&gt;&lt;/ThreeDShape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HTML_AUTOSHAPE_INFO" val="&lt;ThreeDShapeInfo&gt;&lt;uuid val=&quot;{8648C280-9578-4751-A464-7E33CBD20389}&quot;/&gt;&lt;isInvalidForFieldText val=&quot;0&quot;/&gt;&lt;Image&gt;&lt;filename val=&quot;C:\Users\ASUS\Desktop\btc\data\asimages\{8648C280-9578-4751-A464-7E33CBD20389}.png&quot;/&gt;&lt;left val=&quot;657&quot;/&gt;&lt;top val=&quot;-3&quot;/&gt;&lt;width val=&quot;66&quot;/&gt;&lt;height val=&quot;57&quot;/&gt;&lt;hasText val=&quot;1&quot;/&gt;&lt;/Image&gt;&lt;/ThreeDShape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HTML_AUTOSHAPE_INFO" val="&lt;ThreeDShapeInfo&gt;&lt;uuid val=&quot;{8FCC9680-0C34-47AC-A122-6A43830D3EC7}&quot;/&gt;&lt;isInvalidForFieldText val=&quot;0&quot;/&gt;&lt;Image&gt;&lt;filename val=&quot;C:\Users\ASUS\Desktop\btc\data\asimages\{8FCC9680-0C34-47AC-A122-6A43830D3EC7}.png&quot;/&gt;&lt;left val=&quot;36&quot;/&gt;&lt;top val=&quot;225&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HTML_AUTOSHAPE_INFO" val="&lt;ThreeDShapeInfo&gt;&lt;uuid val=&quot;{F92A4FF2-C3A3-4F3C-B8A9-A843C2ABDBC3}&quot;/&gt;&lt;isInvalidForFieldText val=&quot;0&quot;/&gt;&lt;Image&gt;&lt;filename val=&quot;C:\Users\ASUS\Desktop\btc\data\asimages\{F92A4FF2-C3A3-4F3C-B8A9-A843C2ABDBC3}.png&quot;/&gt;&lt;left val=&quot;540&quot;/&gt;&lt;top val=&quot;342&quot;/&gt;&lt;width val=&quot;162&quot;/&gt;&lt;height val=&quot;153&quot;/&gt;&lt;hasText val=&quot;1&quot;/&gt;&lt;/Image&gt;&lt;/ThreeDShapeInfo&gt;"/>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8&quot;/&gt;&lt;/TableIndex&gt;&lt;/ShapeTextInfo&gt;"/>
  <p:tag name="HTML_SHAPEINFO" val="&lt;ThreeDShapeInfo&gt;&lt;uuid val=&quot;&quot;/&gt;&lt;isInvalidForFieldText val=&quot;0&quot;/&gt;&lt;Image&gt;&lt;filename val=&quot;C:\Users\ASUS\AppData\Local\Temp\~CaABFC\data\asimages\{0F416137-AD12-4D50-AF56-B1D97DA86E85}_7.png&quot;/&gt;&lt;left val=&quot;156&quot;/&gt;&lt;top val=&quot;81&quot;/&gt;&lt;width val=&quot;421&quot;/&gt;&lt;height val=&quot;303&quot;/&gt;&lt;hasText val=&quot;1&quot;/&gt;&lt;/Image&gt;&lt;/ThreeDShapeInfo&gt;"/>
</p:tagLst>
</file>

<file path=ppt/tags/tag172.xml><?xml version="1.0" encoding="utf-8"?>
<p:tagLst xmlns:a="http://schemas.openxmlformats.org/drawingml/2006/main" xmlns:r="http://schemas.openxmlformats.org/officeDocument/2006/relationships" xmlns:p="http://schemas.openxmlformats.org/presentationml/2006/main">
  <p:tag name="HTML_AUTOSHAPE_INFO" val="&lt;ThreeDShapeInfo&gt;&lt;uuid val=&quot;{F92A4FF2-C3A3-4F3C-B8A9-A843C2ABDBC3}&quot;/&gt;&lt;isInvalidForFieldText val=&quot;0&quot;/&gt;&lt;Image&gt;&lt;filename val=&quot;C:\Users\ASUS\Desktop\btc\data\asimages\{F92A4FF2-C3A3-4F3C-B8A9-A843C2ABDBC3}.png&quot;/&gt;&lt;left val=&quot;540&quot;/&gt;&lt;top val=&quot;342&quot;/&gt;&lt;width val=&quot;162&quot;/&gt;&lt;height val=&quot;153&quot;/&gt;&lt;hasText val=&quot;1&quot;/&gt;&lt;/Image&gt;&lt;/ThreeDShapeInfo&gt;"/>
</p:tagLst>
</file>

<file path=ppt/tags/tag1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8&quot;/&gt;&lt;/TableIndex&gt;&lt;/ShapeTextInfo&gt;"/>
  <p:tag name="HTML_SHAPEINFO" val="&lt;ThreeDShapeInfo&gt;&lt;uuid val=&quot;&quot;/&gt;&lt;isInvalidForFieldText val=&quot;0&quot;/&gt;&lt;Image&gt;&lt;filename val=&quot;C:\Users\ASUS\AppData\Local\Temp\~CaABFC\data\asimages\{0F416137-AD12-4D50-AF56-B1D97DA86E85}_7.png&quot;/&gt;&lt;left val=&quot;156&quot;/&gt;&lt;top val=&quot;81&quot;/&gt;&lt;width val=&quot;421&quot;/&gt;&lt;height val=&quot;303&quot;/&gt;&lt;hasText val=&quot;1&quot;/&gt;&lt;/Image&gt;&lt;/ThreeDShapeInfo&gt;"/>
</p:tagLst>
</file>

<file path=ppt/tags/tag174.xml><?xml version="1.0" encoding="utf-8"?>
<p:tagLst xmlns:a="http://schemas.openxmlformats.org/drawingml/2006/main" xmlns:r="http://schemas.openxmlformats.org/officeDocument/2006/relationships" xmlns:p="http://schemas.openxmlformats.org/presentationml/2006/main">
  <p:tag name="HTML_AUTOSHAPE_INFO" val="&lt;ThreeDShapeInfo&gt;&lt;uuid val=&quot;{F92A4FF2-C3A3-4F3C-B8A9-A843C2ABDBC3}&quot;/&gt;&lt;isInvalidForFieldText val=&quot;0&quot;/&gt;&lt;Image&gt;&lt;filename val=&quot;C:\Users\ASUS\Desktop\btc\data\asimages\{F92A4FF2-C3A3-4F3C-B8A9-A843C2ABDBC3}.png&quot;/&gt;&lt;left val=&quot;540&quot;/&gt;&lt;top val=&quot;342&quot;/&gt;&lt;width val=&quot;162&quot;/&gt;&lt;height val=&quot;153&quot;/&gt;&lt;hasText val=&quot;1&quot;/&gt;&lt;/Image&gt;&lt;/ThreeDShapeInfo&gt;"/>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8&quot;/&gt;&lt;/TableIndex&gt;&lt;/ShapeTextInfo&gt;"/>
  <p:tag name="HTML_SHAPEINFO" val="&lt;ThreeDShapeInfo&gt;&lt;uuid val=&quot;&quot;/&gt;&lt;isInvalidForFieldText val=&quot;0&quot;/&gt;&lt;Image&gt;&lt;filename val=&quot;C:\Users\ASUS\AppData\Local\Temp\~CaABFC\data\asimages\{0F416137-AD12-4D50-AF56-B1D97DA86E85}_7.png&quot;/&gt;&lt;left val=&quot;156&quot;/&gt;&lt;top val=&quot;81&quot;/&gt;&lt;width val=&quot;421&quot;/&gt;&lt;height val=&quot;303&quot;/&gt;&lt;hasText val=&quot;1&quot;/&gt;&lt;/Image&gt;&lt;/ThreeDShapeInfo&gt;"/>
</p:tagLst>
</file>

<file path=ppt/tags/tag1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PRESENTER_SHAPEINFO" val="&lt;ThreeDShapeInfo&gt;&lt;uuid val=&quot;{07BF4D0D-54C4-4187-85D5-5E42C301A497}&quot;/&gt;&lt;isInvalidForFieldText val=&quot;0&quot;/&gt;&lt;Image&gt;&lt;filename val=&quot;C:\Users\ASUS\AppData\Local\Temp\~CaABFC\data\asimages\{07BF4D0D-54C4-4187-85D5-5E42C301A497}_5.png&quot;/&gt;&lt;left val=&quot;223&quot;/&gt;&lt;top val=&quot;129&quot;/&gt;&lt;width val=&quot;444&quot;/&gt;&lt;height val=&quot;75&quot;/&gt;&lt;hasText val=&quot;1&quot;/&gt;&lt;/Image&gt;&lt;/ThreeDShapeInfo&gt;"/>
</p:tagLst>
</file>

<file path=ppt/tags/tag1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PRESENTER_SHAPEINFO" val="&lt;ThreeDShapeInfo&gt;&lt;uuid val=&quot;{4FEF6085-518E-4B04-90BA-16F9DC246047}&quot;/&gt;&lt;isInvalidForFieldText val=&quot;0&quot;/&gt;&lt;Image&gt;&lt;filename val=&quot;C:\Users\ASUS\AppData\Local\Temp\~CaABFC\data\asimages\{4FEF6085-518E-4B04-90BA-16F9DC246047}_5.png&quot;/&gt;&lt;left val=&quot;217&quot;/&gt;&lt;top val=&quot;343&quot;/&gt;&lt;width val=&quot;458&quot;/&gt;&lt;height val=&quot;75&quot;/&gt;&lt;hasText val=&quot;1&quot;/&gt;&lt;/Image&gt;&lt;/ThreeDShapeInfo&gt;"/>
</p:tagLst>
</file>

<file path=ppt/tags/tag1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FDAC98D9-8966-4D9A-B269-731F6D4C67D1}&quot;/&gt;&lt;isInvalidForFieldText val=&quot;0&quot;/&gt;&lt;Image&gt;&lt;filename val=&quot;C:\Users\ASUS\AppData\Local\Temp\~CaABFC\data\asimages\{FDAC98D9-8966-4D9A-B269-731F6D4C67D1}_5.png&quot;/&gt;&lt;left val=&quot;219&quot;/&gt;&lt;top val=&quot;236&quot;/&gt;&lt;width val=&quot;458&quot;/&gt;&lt;height val=&quot;75&quot;/&gt;&lt;hasText val=&quot;1&quot;/&gt;&lt;/Image&gt;&lt;/ThreeDShapeInfo&gt;"/>
</p:tagLst>
</file>

<file path=ppt/tags/tag179.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HTML_AUTOSHAPE_INFO" val="&lt;ThreeDShapeInfo&gt;&lt;uuid val=&quot;{BC08F7BE-9C8B-4045-B012-F27C4E3B933D}&quot;/&gt;&lt;isInvalidForFieldText val=&quot;0&quot;/&gt;&lt;Image&gt;&lt;filename val=&quot;C:\Users\ASUS\Desktop\btc\data\asimages\{BC08F7BE-9C8B-4045-B012-F27C4E3B933D}.png&quot;/&gt;&lt;left val=&quot;69&quot;/&gt;&lt;top val=&quot;459&quot;/&gt;&lt;width val=&quot;655&quot;/&gt;&lt;height val=&quot;70&quot;/&gt;&lt;hasText val=&quot;1&quot;/&gt;&lt;/Image&gt;&lt;/ThreeDShapeInfo&gt;"/>
</p:tagLst>
</file>

<file path=ppt/tags/tag180.xml><?xml version="1.0" encoding="utf-8"?>
<p:tagLst xmlns:a="http://schemas.openxmlformats.org/drawingml/2006/main" xmlns:r="http://schemas.openxmlformats.org/officeDocument/2006/relationships" xmlns:p="http://schemas.openxmlformats.org/presentationml/2006/main">
  <p:tag name="PRESENTER_SHAPEINFO" val="&lt;ThreeDShapeInfo&gt;&lt;uuid val=&quot;{2101017C-3D8B-4C9F-B632-65A596513CD9}&quot;/&gt;&lt;isInvalidForFieldText val=&quot;0&quot;/&gt;&lt;Image&gt;&lt;filename val=&quot;C:\Users\ASUS\AppData\Local\Temp\~CaABFC\data\asimages\{2101017C-3D8B-4C9F-B632-65A596513CD9}_5.png&quot;/&gt;&lt;left val=&quot;147&quot;/&gt;&lt;top val=&quot;126&quot;/&gt;&lt;width val=&quot;88&quot;/&gt;&lt;height val=&quot;80&quot;/&gt;&lt;hasText val=&quot;1&quot;/&gt;&lt;/Image&gt;&lt;/ThreeDShapeInfo&gt;"/>
</p:tagLst>
</file>

<file path=ppt/tags/tag181.xml><?xml version="1.0" encoding="utf-8"?>
<p:tagLst xmlns:a="http://schemas.openxmlformats.org/drawingml/2006/main" xmlns:r="http://schemas.openxmlformats.org/officeDocument/2006/relationships" xmlns:p="http://schemas.openxmlformats.org/presentationml/2006/main">
  <p:tag name="PRESENTER_SHAPEINFO" val="&lt;ThreeDShapeInfo&gt;&lt;uuid val=&quot;{52E776B3-23DF-4471-950A-251470F41E06}&quot;/&gt;&lt;isInvalidForFieldText val=&quot;0&quot;/&gt;&lt;Image&gt;&lt;filename val=&quot;C:\Users\ASUS\AppData\Local\Temp\~CaABFC\data\asimages\{52E776B3-23DF-4471-950A-251470F41E06}_5.png&quot;/&gt;&lt;left val=&quot;192&quot;/&gt;&lt;top val=&quot;278&quot;/&gt;&lt;width val=&quot;12&quot;/&gt;&lt;height val=&quot;93&quot;/&gt;&lt;hasText val=&quot;1&quot;/&gt;&lt;/Image&gt;&lt;/ThreeDShapeInfo&gt;"/>
</p:tagLst>
</file>

<file path=ppt/tags/tag182.xml><?xml version="1.0" encoding="utf-8"?>
<p:tagLst xmlns:a="http://schemas.openxmlformats.org/drawingml/2006/main" xmlns:r="http://schemas.openxmlformats.org/officeDocument/2006/relationships" xmlns:p="http://schemas.openxmlformats.org/presentationml/2006/main">
  <p:tag name="PRESENTER_SHAPEINFO" val="&lt;ThreeDShapeInfo&gt;&lt;uuid val=&quot;{627A968A-E951-4190-9C1F-58063F781BBB}&quot;/&gt;&lt;isInvalidForFieldText val=&quot;0&quot;/&gt;&lt;Image&gt;&lt;filename val=&quot;C:\Users\ASUS\AppData\Local\Temp\~CaABFC\data\asimages\{627A968A-E951-4190-9C1F-58063F781BBB}_5.png&quot;/&gt;&lt;left val=&quot;156&quot;/&gt;&lt;top val=&quot;233&quot;/&gt;&lt;width val=&quot;75&quot;/&gt;&lt;height val=&quot;80&quot;/&gt;&lt;hasText val=&quot;1&quot;/&gt;&lt;/Image&gt;&lt;/ThreeDShapeInfo&gt;"/>
</p:tagLst>
</file>

<file path=ppt/tags/tag183.xml><?xml version="1.0" encoding="utf-8"?>
<p:tagLst xmlns:a="http://schemas.openxmlformats.org/drawingml/2006/main" xmlns:r="http://schemas.openxmlformats.org/officeDocument/2006/relationships" xmlns:p="http://schemas.openxmlformats.org/presentationml/2006/main">
  <p:tag name="PRESENTER_SHAPEINFO" val="&lt;ThreeDShapeInfo&gt;&lt;uuid val=&quot;{DD46105C-A421-44C4-BFFC-AE0F2ABF1E73}&quot;/&gt;&lt;isInvalidForFieldText val=&quot;0&quot;/&gt;&lt;Image&gt;&lt;filename val=&quot;C:\Users\ASUS\AppData\Local\Temp\~CaABFC\data\asimages\{DD46105C-A421-44C4-BFFC-AE0F2ABF1E73}_5.png&quot;/&gt;&lt;left val=&quot;156&quot;/&gt;&lt;top val=&quot;340&quot;/&gt;&lt;width val=&quot;76&quot;/&gt;&lt;height val=&quot;80&quot;/&gt;&lt;hasText val=&quot;1&quot;/&gt;&lt;/Image&gt;&lt;/ThreeDShapeInfo&gt;"/>
</p:tagLst>
</file>

<file path=ppt/tags/tag184.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1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FDAC98D9-8966-4D9A-B269-731F6D4C67D1}&quot;/&gt;&lt;isInvalidForFieldText val=&quot;0&quot;/&gt;&lt;Image&gt;&lt;filename val=&quot;C:\Users\ASUS\AppData\Local\Temp\~CaABFC\data\asimages\{FDAC98D9-8966-4D9A-B269-731F6D4C67D1}_5.png&quot;/&gt;&lt;left val=&quot;219&quot;/&gt;&lt;top val=&quot;236&quot;/&gt;&lt;width val=&quot;458&quot;/&gt;&lt;height val=&quot;75&quot;/&gt;&lt;hasText val=&quot;1&quot;/&gt;&lt;/Image&gt;&lt;/ThreeDShapeInfo&gt;"/>
</p:tagLst>
</file>

<file path=ppt/tags/tag186.xml><?xml version="1.0" encoding="utf-8"?>
<p:tagLst xmlns:a="http://schemas.openxmlformats.org/drawingml/2006/main" xmlns:r="http://schemas.openxmlformats.org/officeDocument/2006/relationships" xmlns:p="http://schemas.openxmlformats.org/presentationml/2006/main">
  <p:tag name="PRESENTER_SHAPEINFO" val="&lt;ThreeDShapeInfo&gt;&lt;uuid val=&quot;{52E776B3-23DF-4471-950A-251470F41E06}&quot;/&gt;&lt;isInvalidForFieldText val=&quot;0&quot;/&gt;&lt;Image&gt;&lt;filename val=&quot;C:\Users\ASUS\AppData\Local\Temp\~CaABFC\data\asimages\{52E776B3-23DF-4471-950A-251470F41E06}_5.png&quot;/&gt;&lt;left val=&quot;192&quot;/&gt;&lt;top val=&quot;278&quot;/&gt;&lt;width val=&quot;12&quot;/&gt;&lt;height val=&quot;93&quot;/&gt;&lt;hasText val=&quot;1&quot;/&gt;&lt;/Image&gt;&lt;/ThreeDShapeInfo&gt;"/>
</p:tagLst>
</file>

<file path=ppt/tags/tag187.xml><?xml version="1.0" encoding="utf-8"?>
<p:tagLst xmlns:a="http://schemas.openxmlformats.org/drawingml/2006/main" xmlns:r="http://schemas.openxmlformats.org/officeDocument/2006/relationships" xmlns:p="http://schemas.openxmlformats.org/presentationml/2006/main">
  <p:tag name="PRESENTER_SHAPEINFO" val="&lt;ThreeDShapeInfo&gt;&lt;uuid val=&quot;{DD46105C-A421-44C4-BFFC-AE0F2ABF1E73}&quot;/&gt;&lt;isInvalidForFieldText val=&quot;0&quot;/&gt;&lt;Image&gt;&lt;filename val=&quot;C:\Users\ASUS\AppData\Local\Temp\~CaABFC\data\asimages\{DD46105C-A421-44C4-BFFC-AE0F2ABF1E73}_5.png&quot;/&gt;&lt;left val=&quot;156&quot;/&gt;&lt;top val=&quot;340&quot;/&gt;&lt;width val=&quot;76&quot;/&gt;&lt;height val=&quot;80&quot;/&gt;&lt;hasText val=&quot;1&quot;/&gt;&lt;/Image&gt;&lt;/ThreeDShapeInfo&gt;"/>
</p:tagLst>
</file>

<file path=ppt/tags/tag1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PRESENTER_SHAPEINFO" val="&lt;ThreeDShapeInfo&gt;&lt;uuid val=&quot;{4FEF6085-518E-4B04-90BA-16F9DC246047}&quot;/&gt;&lt;isInvalidForFieldText val=&quot;0&quot;/&gt;&lt;Image&gt;&lt;filename val=&quot;C:\Users\ASUS\AppData\Local\Temp\~CaABFC\data\asimages\{4FEF6085-518E-4B04-90BA-16F9DC246047}_5.png&quot;/&gt;&lt;left val=&quot;217&quot;/&gt;&lt;top val=&quot;343&quot;/&gt;&lt;width val=&quot;458&quot;/&gt;&lt;height val=&quot;75&quot;/&gt;&lt;hasText val=&quot;1&quot;/&gt;&lt;/Image&gt;&lt;/ThreeDShapeInfo&gt;"/>
</p:tagLst>
</file>

<file path=ppt/tags/tag1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75789480-DF5C-4698-B7A9-09D6AFE79762}&quot;/&gt;&lt;isInvalidForFieldText val=&quot;0&quot;/&gt;&lt;Image&gt;&lt;filename val=&quot;C:\Users\ASUS\AppData\Local\Temp\~CaABFC\data\asimages\{75789480-DF5C-4698-B7A9-09D6AFE79762}_1.png&quot;/&gt;&lt;left val=&quot;0&quot;/&gt;&lt;top val=&quot;0&quot;/&gt;&lt;width val=&quot;722&quot;/&gt;&lt;height val=&quot;92&quot;/&gt;&lt;hasText val=&quot;1&quot;/&gt;&lt;/Image&gt;&lt;/ThreeDShape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2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2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241.xml><?xml version="1.0" encoding="utf-8"?>
<p:tagLst xmlns:a="http://schemas.openxmlformats.org/drawingml/2006/main" xmlns:r="http://schemas.openxmlformats.org/officeDocument/2006/relationships" xmlns:p="http://schemas.openxmlformats.org/presentationml/2006/main">
  <p:tag name="HTML_AUTOSHAPE_INFO" val="&lt;ThreeDShapeInfo&gt;&lt;uuid val=&quot;{F92A4FF2-C3A3-4F3C-B8A9-A843C2ABDBC3}&quot;/&gt;&lt;isInvalidForFieldText val=&quot;0&quot;/&gt;&lt;Image&gt;&lt;filename val=&quot;C:\Users\ASUS\Desktop\btc\data\asimages\{F92A4FF2-C3A3-4F3C-B8A9-A843C2ABDBC3}.png&quot;/&gt;&lt;left val=&quot;540&quot;/&gt;&lt;top val=&quot;342&quot;/&gt;&lt;width val=&quot;162&quot;/&gt;&lt;height val=&quot;153&quot;/&gt;&lt;hasText val=&quot;1&quot;/&gt;&lt;/Image&gt;&lt;/ThreeDShapeInfo&gt;"/>
</p:tagLst>
</file>

<file path=ppt/tags/tag2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8&quot;/&gt;&lt;/TableIndex&gt;&lt;/ShapeTextInfo&gt;"/>
  <p:tag name="HTML_SHAPEINFO" val="&lt;ThreeDShapeInfo&gt;&lt;uuid val=&quot;&quot;/&gt;&lt;isInvalidForFieldText val=&quot;0&quot;/&gt;&lt;Image&gt;&lt;filename val=&quot;C:\Users\ASUS\AppData\Local\Temp\~CaABFC\data\asimages\{0F416137-AD12-4D50-AF56-B1D97DA86E85}_7.png&quot;/&gt;&lt;left val=&quot;156&quot;/&gt;&lt;top val=&quot;81&quot;/&gt;&lt;width val=&quot;421&quot;/&gt;&lt;height val=&quot;303&quot;/&gt;&lt;hasText val=&quot;1&quot;/&gt;&lt;/Image&gt;&lt;/ThreeDShapeInfo&gt;"/>
</p:tagLst>
</file>

<file path=ppt/tags/tag243.xml><?xml version="1.0" encoding="utf-8"?>
<p:tagLst xmlns:a="http://schemas.openxmlformats.org/drawingml/2006/main" xmlns:r="http://schemas.openxmlformats.org/officeDocument/2006/relationships" xmlns:p="http://schemas.openxmlformats.org/presentationml/2006/main">
  <p:tag name="HTML_AUTOSHAPE_INFO" val="&lt;ThreeDShapeInfo&gt;&lt;uuid val=&quot;{51E46B18-7961-4553-AF40-7A43FB810DEC}&quot;/&gt;&lt;isInvalidForFieldText val=&quot;0&quot;/&gt;&lt;Image&gt;&lt;filename val=&quot;C:\Users\ASUS\Desktop\btc\data\asimages\{51E46B18-7961-4553-AF40-7A43FB810DEC}.png&quot;/&gt;&lt;left val=&quot;551&quot;/&gt;&lt;top val=&quot;257&quot;/&gt;&lt;width val=&quot;186&quot;/&gt;&lt;height val=&quot;222&quot;/&gt;&lt;hasText val=&quot;1&quot;/&gt;&lt;/Image&gt;&lt;/ThreeDShapeInfo&gt;"/>
</p:tagLst>
</file>

<file path=ppt/tags/tag2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75789480-DF5C-4698-B7A9-09D6AFE79762}&quot;/&gt;&lt;isInvalidForFieldText val=&quot;0&quot;/&gt;&lt;Image&gt;&lt;filename val=&quot;C:\Users\ASUS\AppData\Local\Temp\~CaABFC\data\asimages\{75789480-DF5C-4698-B7A9-09D6AFE79762}_1.png&quot;/&gt;&lt;left val=&quot;0&quot;/&gt;&lt;top val=&quot;0&quot;/&gt;&lt;width val=&quot;722&quot;/&gt;&lt;height val=&quot;92&quot;/&gt;&lt;hasText val=&quot;1&quot;/&gt;&lt;/Image&gt;&lt;/ThreeDShapeInfo&gt;"/>
</p:tagLst>
</file>

<file path=ppt/tags/tag245.xml><?xml version="1.0" encoding="utf-8"?>
<p:tagLst xmlns:a="http://schemas.openxmlformats.org/drawingml/2006/main" xmlns:r="http://schemas.openxmlformats.org/officeDocument/2006/relationships" xmlns:p="http://schemas.openxmlformats.org/presentationml/2006/main">
  <p:tag name="HTML_AUTOSHAPE_INFO" val="&lt;ThreeDShapeInfo&gt;&lt;uuid val=&quot;{9C637B2F-D85C-4EA6-AE61-8FCD5D071F1E}&quot;/&gt;&lt;isInvalidForFieldText val=&quot;0&quot;/&gt;&lt;Image&gt;&lt;filename val=&quot;C:\Users\ASUS\Desktop\btc\data\asimages\{9C637B2F-D85C-4EA6-AE61-8FCD5D071F1E}.png&quot;/&gt;&lt;left val=&quot;551&quot;/&gt;&lt;top val=&quot;419&quot;/&gt;&lt;width val=&quot;129&quot;/&gt;&lt;height val=&quot;46&quot;/&gt;&lt;hasText val=&quot;1&quot;/&gt;&lt;/Image&gt;&lt;/ThreeDShapeInfo&gt;"/>
</p:tagLst>
</file>

<file path=ppt/tags/tag246.xml><?xml version="1.0" encoding="utf-8"?>
<p:tagLst xmlns:a="http://schemas.openxmlformats.org/drawingml/2006/main" xmlns:r="http://schemas.openxmlformats.org/officeDocument/2006/relationships" xmlns:p="http://schemas.openxmlformats.org/presentationml/2006/main">
  <p:tag name="HTML_AUTOSHAPE_INFO" val="&lt;ThreeDShapeInfo&gt;&lt;uuid val=&quot;{F1BE3399-E26F-4D54-AC0B-B92D312EB8E0}&quot;/&gt;&lt;isInvalidForFieldText val=&quot;0&quot;/&gt;&lt;Image&gt;&lt;filename val=&quot;C:\Users\ASUS\Desktop\btc\data\asimages\{F1BE3399-E26F-4D54-AC0B-B92D312EB8E0}.png&quot;/&gt;&lt;left val=&quot;609&quot;/&gt;&lt;top val=&quot;-8&quot;/&gt;&lt;width val=&quot;66&quot;/&gt;&lt;height val=&quot;58&quot;/&gt;&lt;hasText val=&quot;1&quot;/&gt;&lt;/Image&gt;&lt;/ThreeDShapeInfo&gt;"/>
</p:tagLst>
</file>

<file path=ppt/tags/tag247.xml><?xml version="1.0" encoding="utf-8"?>
<p:tagLst xmlns:a="http://schemas.openxmlformats.org/drawingml/2006/main" xmlns:r="http://schemas.openxmlformats.org/officeDocument/2006/relationships" xmlns:p="http://schemas.openxmlformats.org/presentationml/2006/main">
  <p:tag name="HTML_AUTOSHAPE_INFO" val="&lt;ThreeDShapeInfo&gt;&lt;uuid val=&quot;{8BD103C9-F7EC-4C80-9BD5-4D1AC036E05B}&quot;/&gt;&lt;isInvalidForFieldText val=&quot;0&quot;/&gt;&lt;Image&gt;&lt;filename val=&quot;C:\Users\ASUS\Desktop\btc\data\asimages\{8BD103C9-F7EC-4C80-9BD5-4D1AC036E05B}.png&quot;/&gt;&lt;left val=&quot;657&quot;/&gt;&lt;top val=&quot;39&quot;/&gt;&lt;width val=&quot;66&quot;/&gt;&lt;height val=&quot;58&quot;/&gt;&lt;hasText val=&quot;1&quot;/&gt;&lt;/Image&gt;&lt;/ThreeDShapeInfo&gt;"/>
</p:tagLst>
</file>

<file path=ppt/tags/tag248.xml><?xml version="1.0" encoding="utf-8"?>
<p:tagLst xmlns:a="http://schemas.openxmlformats.org/drawingml/2006/main" xmlns:r="http://schemas.openxmlformats.org/officeDocument/2006/relationships" xmlns:p="http://schemas.openxmlformats.org/presentationml/2006/main">
  <p:tag name="HTML_AUTOSHAPE_INFO" val="&lt;ThreeDShapeInfo&gt;&lt;uuid val=&quot;{D0E7F763-A8E5-49E3-ABF5-76F8EE35C827}&quot;/&gt;&lt;isInvalidForFieldText val=&quot;0&quot;/&gt;&lt;Image&gt;&lt;filename val=&quot;C:\Users\ASUS\Desktop\btc\data\asimages\{D0E7F763-A8E5-49E3-ABF5-76F8EE35C827}.png&quot;/&gt;&lt;left val=&quot;59&quot;/&gt;&lt;top val=&quot;65&quot;/&gt;&lt;width val=&quot;19&quot;/&gt;&lt;height val=&quot;19&quot;/&gt;&lt;hasText val=&quot;1&quot;/&gt;&lt;/Image&gt;&lt;/ThreeDShapeInfo&gt;"/>
</p:tagLst>
</file>

<file path=ppt/tags/tag249.xml><?xml version="1.0" encoding="utf-8"?>
<p:tagLst xmlns:a="http://schemas.openxmlformats.org/drawingml/2006/main" xmlns:r="http://schemas.openxmlformats.org/officeDocument/2006/relationships" xmlns:p="http://schemas.openxmlformats.org/presentationml/2006/main">
  <p:tag name="HTML_AUTOSHAPE_INFO" val="&lt;ThreeDShapeInfo&gt;&lt;uuid val=&quot;{166680B6-6345-4399-ADDF-B86C355C20B2}&quot;/&gt;&lt;isInvalidForFieldText val=&quot;0&quot;/&gt;&lt;Image&gt;&lt;filename val=&quot;C:\Users\ASUS\Desktop\btc\data\asimages\{166680B6-6345-4399-ADDF-B86C355C20B2}.png&quot;/&gt;&lt;left val=&quot;641&quot;/&gt;&lt;top val=&quot;53&quot;/&gt;&lt;width val=&quot;19&quot;/&gt;&lt;height val=&quot;19&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0.xml><?xml version="1.0" encoding="utf-8"?>
<p:tagLst xmlns:a="http://schemas.openxmlformats.org/drawingml/2006/main" xmlns:r="http://schemas.openxmlformats.org/officeDocument/2006/relationships" xmlns:p="http://schemas.openxmlformats.org/presentationml/2006/main">
  <p:tag name="HTML_AUTOSHAPE_INFO" val="&lt;ThreeDShapeInfo&gt;&lt;uuid val=&quot;{4EC21D51-214B-453B-9C04-4736FA8EC9AE}&quot;/&gt;&lt;isInvalidForFieldText val=&quot;0&quot;/&gt;&lt;Image&gt;&lt;filename val=&quot;C:\Users\ASUS\Desktop\btc\data\asimages\{4EC21D51-214B-453B-9C04-4736FA8EC9AE}.png&quot;/&gt;&lt;left val=&quot;411&quot;/&gt;&lt;top val=&quot;299&quot;/&gt;&lt;width val=&quot;19&quot;/&gt;&lt;height val=&quot;19&quot;/&gt;&lt;hasText val=&quot;1&quot;/&gt;&lt;/Image&gt;&lt;/ThreeDShapeInfo&gt;"/>
</p:tagLst>
</file>

<file path=ppt/tags/tag251.xml><?xml version="1.0" encoding="utf-8"?>
<p:tagLst xmlns:a="http://schemas.openxmlformats.org/drawingml/2006/main" xmlns:r="http://schemas.openxmlformats.org/officeDocument/2006/relationships" xmlns:p="http://schemas.openxmlformats.org/presentationml/2006/main">
  <p:tag name="HTML_AUTOSHAPE_INFO" val="&lt;ThreeDShapeInfo&gt;&lt;uuid val=&quot;{766C9A97-34C3-4749-B622-6D2BEE89F9B4}&quot;/&gt;&lt;isInvalidForFieldText val=&quot;0&quot;/&gt;&lt;Image&gt;&lt;filename val=&quot;C:\Users\ASUS\Desktop\btc\data\asimages\{766C9A97-34C3-4749-B622-6D2BEE89F9B4}.png&quot;/&gt;&lt;left val=&quot;287&quot;/&gt;&lt;top val=&quot;353&quot;/&gt;&lt;width val=&quot;129&quot;/&gt;&lt;height val=&quot;46&quot;/&gt;&lt;hasText val=&quot;1&quot;/&gt;&lt;/Image&gt;&lt;/ThreeDShapeInfo&gt;"/>
</p:tagLst>
</file>

<file path=ppt/tags/tag252.xml><?xml version="1.0" encoding="utf-8"?>
<p:tagLst xmlns:a="http://schemas.openxmlformats.org/drawingml/2006/main" xmlns:r="http://schemas.openxmlformats.org/officeDocument/2006/relationships" xmlns:p="http://schemas.openxmlformats.org/presentationml/2006/main">
  <p:tag name="HTML_AUTOSHAPE_INFO" val="&lt;ThreeDShapeInfo&gt;&lt;uuid val=&quot;{89B0263B-FA03-4C08-9C82-E7E5E272EDAD}&quot;/&gt;&lt;isInvalidForFieldText val=&quot;0&quot;/&gt;&lt;Image&gt;&lt;filename val=&quot;C:\Users\ASUS\Desktop\btc\data\asimages\{89B0263B-FA03-4C08-9C82-E7E5E272EDAD}.png&quot;/&gt;&lt;left val=&quot;631&quot;/&gt;&lt;top val=&quot;20&quot;/&gt;&lt;width val=&quot;63&quot;/&gt;&lt;height val=&quot;37&quot;/&gt;&lt;hasText val=&quot;1&quot;/&gt;&lt;/Image&gt;&lt;/ThreeDShapeInfo&gt;"/>
</p:tagLst>
</file>

<file path=ppt/tags/tag253.xml><?xml version="1.0" encoding="utf-8"?>
<p:tagLst xmlns:a="http://schemas.openxmlformats.org/drawingml/2006/main" xmlns:r="http://schemas.openxmlformats.org/officeDocument/2006/relationships" xmlns:p="http://schemas.openxmlformats.org/presentationml/2006/main">
  <p:tag name="HTML_AUTOSHAPE_INFO" val="&lt;ThreeDShapeInfo&gt;&lt;uuid val=&quot;{A026DBBB-BA9A-4D2C-8330-10157889BBC3}&quot;/&gt;&lt;isInvalidForFieldText val=&quot;0&quot;/&gt;&lt;Image&gt;&lt;filename val=&quot;C:\Users\ASUS\Desktop\btc\data\asimages\{A026DBBB-BA9A-4D2C-8330-10157889BBC3}.png&quot;/&gt;&lt;left val=&quot;24&quot;/&gt;&lt;top val=&quot;31&quot;/&gt;&lt;width val=&quot;64&quot;/&gt;&lt;height val=&quot;37&quot;/&gt;&lt;hasText val=&quot;1&quot;/&gt;&lt;/Image&gt;&lt;/ThreeDShapeInfo&gt;"/>
</p:tagLst>
</file>

<file path=ppt/tags/tag254.xml><?xml version="1.0" encoding="utf-8"?>
<p:tagLst xmlns:a="http://schemas.openxmlformats.org/drawingml/2006/main" xmlns:r="http://schemas.openxmlformats.org/officeDocument/2006/relationships" xmlns:p="http://schemas.openxmlformats.org/presentationml/2006/main">
  <p:tag name="HTML_AUTOSHAPE_INFO" val="&lt;ThreeDShapeInfo&gt;&lt;uuid val=&quot;{40EE7970-EBA3-4AF4-A3A2-9A333E2D5DE3}&quot;/&gt;&lt;isInvalidForFieldText val=&quot;0&quot;/&gt;&lt;Image&gt;&lt;filename val=&quot;C:\Users\ASUS\Desktop\btc\data\asimages\{40EE7970-EBA3-4AF4-A3A2-9A333E2D5DE3}.png&quot;/&gt;&lt;left val=&quot;-7&quot;/&gt;&lt;top val=&quot;-15&quot;/&gt;&lt;width val=&quot;76&quot;/&gt;&lt;height val=&quot;81&quot;/&gt;&lt;hasText val=&quot;1&quot;/&gt;&lt;/Image&gt;&lt;/ThreeDShapeInfo&gt;"/>
</p:tagLst>
</file>

<file path=ppt/tags/tag255.xml><?xml version="1.0" encoding="utf-8"?>
<p:tagLst xmlns:a="http://schemas.openxmlformats.org/drawingml/2006/main" xmlns:r="http://schemas.openxmlformats.org/officeDocument/2006/relationships" xmlns:p="http://schemas.openxmlformats.org/presentationml/2006/main">
  <p:tag name="HTML_AUTOSHAPE_INFO" val="&lt;ThreeDShapeInfo&gt;&lt;uuid val=&quot;{9F9AE288-8EE9-427E-98D5-DD6231B5C2A9}&quot;/&gt;&lt;isInvalidForFieldText val=&quot;0&quot;/&gt;&lt;Image&gt;&lt;filename val=&quot;C:\Users\ASUS\Desktop\btc\data\asimages\{9F9AE288-8EE9-427E-98D5-DD6231B5C2A9}.png&quot;/&gt;&lt;left val=&quot;44&quot;/&gt;&lt;top val=&quot;-17&quot;/&gt;&lt;width val=&quot;75&quot;/&gt;&lt;height val=&quot;81&quot;/&gt;&lt;hasText val=&quot;1&quot;/&gt;&lt;/Image&gt;&lt;/ThreeDShapeInfo&gt;"/>
</p:tagLst>
</file>

<file path=ppt/tags/tag256.xml><?xml version="1.0" encoding="utf-8"?>
<p:tagLst xmlns:a="http://schemas.openxmlformats.org/drawingml/2006/main" xmlns:r="http://schemas.openxmlformats.org/officeDocument/2006/relationships" xmlns:p="http://schemas.openxmlformats.org/presentationml/2006/main">
  <p:tag name="HTML_AUTOSHAPE_INFO" val="&lt;ThreeDShapeInfo&gt;&lt;uuid val=&quot;{E8B0D43F-401E-4F11-B1B0-25855F538D6B}&quot;/&gt;&lt;isInvalidForFieldText val=&quot;0&quot;/&gt;&lt;Image&gt;&lt;filename val=&quot;C:\Users\ASUS\Desktop\btc\data\asimages\{E8B0D43F-401E-4F11-B1B0-25855F538D6B}.png&quot;/&gt;&lt;left val=&quot;-13&quot;/&gt;&lt;top val=&quot;34&quot;/&gt;&lt;width val=&quot;87&quot;/&gt;&lt;height val=&quot;86&quot;/&gt;&lt;hasText val=&quot;1&quot;/&gt;&lt;/Image&gt;&lt;/ThreeDShapeInfo&gt;"/>
</p:tagLst>
</file>

<file path=ppt/tags/tag257.xml><?xml version="1.0" encoding="utf-8"?>
<p:tagLst xmlns:a="http://schemas.openxmlformats.org/drawingml/2006/main" xmlns:r="http://schemas.openxmlformats.org/officeDocument/2006/relationships" xmlns:p="http://schemas.openxmlformats.org/presentationml/2006/main">
  <p:tag name="HTML_AUTOSHAPE_INFO" val="&lt;ThreeDShapeInfo&gt;&lt;uuid val=&quot;{0156EC94-74E0-49C8-ADB6-AB8732C19B6D}&quot;/&gt;&lt;isInvalidForFieldText val=&quot;0&quot;/&gt;&lt;Image&gt;&lt;filename val=&quot;C:\Users\ASUS\Desktop\btc\data\asimages\{0156EC94-74E0-49C8-ADB6-AB8732C19B6D}.png&quot;/&gt;&lt;left val=&quot;30&quot;/&gt;&lt;top val=&quot;59&quot;/&gt;&lt;width val=&quot;19&quot;/&gt;&lt;height val=&quot;19&quot;/&gt;&lt;hasText val=&quot;1&quot;/&gt;&lt;/Image&gt;&lt;/ThreeDShapeInfo&gt;"/>
</p:tagLst>
</file>

<file path=ppt/tags/tag258.xml><?xml version="1.0" encoding="utf-8"?>
<p:tagLst xmlns:a="http://schemas.openxmlformats.org/drawingml/2006/main" xmlns:r="http://schemas.openxmlformats.org/officeDocument/2006/relationships" xmlns:p="http://schemas.openxmlformats.org/presentationml/2006/main">
  <p:tag name="HTML_AUTOSHAPE_INFO" val="&lt;ThreeDShapeInfo&gt;&lt;uuid val=&quot;{8648C280-9578-4751-A464-7E33CBD20389}&quot;/&gt;&lt;isInvalidForFieldText val=&quot;0&quot;/&gt;&lt;Image&gt;&lt;filename val=&quot;C:\Users\ASUS\Desktop\btc\data\asimages\{8648C280-9578-4751-A464-7E33CBD20389}.png&quot;/&gt;&lt;left val=&quot;657&quot;/&gt;&lt;top val=&quot;-3&quot;/&gt;&lt;width val=&quot;66&quot;/&gt;&lt;height val=&quot;57&quot;/&gt;&lt;hasText val=&quot;1&quot;/&gt;&lt;/Image&gt;&lt;/ThreeDShapeInfo&gt;"/>
</p:tagLst>
</file>

<file path=ppt/tags/tag259.xml><?xml version="1.0" encoding="utf-8"?>
<p:tagLst xmlns:a="http://schemas.openxmlformats.org/drawingml/2006/main" xmlns:r="http://schemas.openxmlformats.org/officeDocument/2006/relationships" xmlns:p="http://schemas.openxmlformats.org/presentationml/2006/main">
  <p:tag name="HTML_AUTOSHAPE_INFO" val="&lt;ThreeDShapeInfo&gt;&lt;uuid val=&quot;{8FCC9680-0C34-47AC-A122-6A43830D3EC7}&quot;/&gt;&lt;isInvalidForFieldText val=&quot;0&quot;/&gt;&lt;Image&gt;&lt;filename val=&quot;C:\Users\ASUS\Desktop\btc\data\asimages\{8FCC9680-0C34-47AC-A122-6A43830D3EC7}.png&quot;/&gt;&lt;left val=&quot;36&quot;/&gt;&lt;top val=&quot;225&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HTML_AUTOSHAPE_INFO" val="&lt;ThreeDShapeInfo&gt;&lt;uuid val=&quot;{D580628E-AB8F-445E-BF05-C3652852A3C3}&quot;/&gt;&lt;isInvalidForFieldText val=&quot;0&quot;/&gt;&lt;Image&gt;&lt;filename val=&quot;C:\Users\ASUS\Desktop\btc\data\asimages\{D580628E-AB8F-445E-BF05-C3652852A3C3}.png&quot;/&gt;&lt;left val=&quot;523&quot;/&gt;&lt;top val=&quot;463&quot;/&gt;&lt;width val=&quot;49&quot;/&gt;&lt;height val=&quot;55&quot;/&gt;&lt;hasText val=&quot;1&quot;/&gt;&lt;/Image&gt;&lt;/ThreeDShapeInfo&gt;"/>
  <p:tag name="PRESENTER_SHAPETEXTINFO" val="&lt;ShapeTextInfo&gt;&lt;TableIndex row=&quot;-1&quot; col=&quot;-1&quot;&gt;&lt;linesCount val=&quot;0&quot;/&gt;&lt;/TableIndex&gt;&lt;/ShapeTextInfo&gt;"/>
</p:tagLst>
</file>

<file path=ppt/tags/tag260.xml><?xml version="1.0" encoding="utf-8"?>
<p:tagLst xmlns:a="http://schemas.openxmlformats.org/drawingml/2006/main" xmlns:r="http://schemas.openxmlformats.org/officeDocument/2006/relationships" xmlns:p="http://schemas.openxmlformats.org/presentationml/2006/main">
  <p:tag name="HTML_AUTOSHAPE_INFO" val="&lt;ThreeDShapeInfo&gt;&lt;uuid val=&quot;{BC08F7BE-9C8B-4045-B012-F27C4E3B933D}&quot;/&gt;&lt;isInvalidForFieldText val=&quot;0&quot;/&gt;&lt;Image&gt;&lt;filename val=&quot;C:\Users\ASUS\Desktop\btc\data\asimages\{BC08F7BE-9C8B-4045-B012-F27C4E3B933D}.png&quot;/&gt;&lt;left val=&quot;69&quot;/&gt;&lt;top val=&quot;459&quot;/&gt;&lt;width val=&quot;655&quot;/&gt;&lt;height val=&quot;70&quot;/&gt;&lt;hasText val=&quot;1&quot;/&gt;&lt;/Image&gt;&lt;/ThreeDShapeInfo&gt;"/>
</p:tagLst>
</file>

<file path=ppt/tags/tag2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8.xml><?xml version="1.0" encoding="utf-8"?>
<p:tagLst xmlns:a="http://schemas.openxmlformats.org/drawingml/2006/main" xmlns:r="http://schemas.openxmlformats.org/officeDocument/2006/relationships" xmlns:p="http://schemas.openxmlformats.org/presentationml/2006/main">
  <p:tag name="HTML_AUTOSHAPE_INFO" val="&lt;ThreeDShapeInfo&gt;&lt;uuid val=&quot;{D580628E-AB8F-445E-BF05-C3652852A3C3}&quot;/&gt;&lt;isInvalidForFieldText val=&quot;0&quot;/&gt;&lt;Image&gt;&lt;filename val=&quot;C:\Users\ASUS\Desktop\btc\data\asimages\{D580628E-AB8F-445E-BF05-C3652852A3C3}.png&quot;/&gt;&lt;left val=&quot;523&quot;/&gt;&lt;top val=&quot;463&quot;/&gt;&lt;width val=&quot;49&quot;/&gt;&lt;height val=&quot;55&quot;/&gt;&lt;hasText val=&quot;1&quot;/&gt;&lt;/Image&gt;&lt;/ThreeDShapeInfo&gt;"/>
  <p:tag name="PRESENTER_SHAPETEXTINFO" val="&lt;ShapeTextInfo&gt;&lt;TableIndex row=&quot;-1&quot; col=&quot;-1&quot;&gt;&lt;linesCount val=&quot;0&quot;/&gt;&lt;/TableIndex&gt;&lt;/ShapeTextInfo&gt;"/>
</p:tagLst>
</file>

<file path=ppt/tags/tag269.xml><?xml version="1.0" encoding="utf-8"?>
<p:tagLst xmlns:a="http://schemas.openxmlformats.org/drawingml/2006/main" xmlns:r="http://schemas.openxmlformats.org/officeDocument/2006/relationships" xmlns:p="http://schemas.openxmlformats.org/presentationml/2006/main">
  <p:tag name="HTML_AUTOSHAPE_INFO" val="&lt;ThreeDShapeInfo&gt;&lt;uuid val=&quot;{6ED90583-3A5A-4B0E-BADD-5B90287B6D4C}&quot;/&gt;&lt;isInvalidForFieldText val=&quot;0&quot;/&gt;&lt;Image&gt;&lt;filename val=&quot;C:\Users\ASUS\Desktop\btc\data\asimages\{6ED90583-3A5A-4B0E-BADD-5B90287B6D4C}.png&quot;/&gt;&lt;left val=&quot;51&quot;/&gt;&lt;top val=&quot;255&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HTML_AUTOSHAPE_INFO" val="&lt;ThreeDShapeInfo&gt;&lt;uuid val=&quot;{6ED90583-3A5A-4B0E-BADD-5B90287B6D4C}&quot;/&gt;&lt;isInvalidForFieldText val=&quot;0&quot;/&gt;&lt;Image&gt;&lt;filename val=&quot;C:\Users\ASUS\Desktop\btc\data\asimages\{6ED90583-3A5A-4B0E-BADD-5B90287B6D4C}.png&quot;/&gt;&lt;left val=&quot;51&quot;/&gt;&lt;top val=&quot;255&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270.xml><?xml version="1.0" encoding="utf-8"?>
<p:tagLst xmlns:a="http://schemas.openxmlformats.org/drawingml/2006/main" xmlns:r="http://schemas.openxmlformats.org/officeDocument/2006/relationships" xmlns:p="http://schemas.openxmlformats.org/presentationml/2006/main">
  <p:tag name="HTML_AUTOSHAPE_INFO" val="&lt;ThreeDShapeInfo&gt;&lt;uuid val=&quot;{8BCC6D88-D57D-4BC5-A916-B0BB4F745437}&quot;/&gt;&lt;isInvalidForFieldText val=&quot;0&quot;/&gt;&lt;Image&gt;&lt;filename val=&quot;C:\Users\ASUS\Desktop\btc\data\asimages\{8BCC6D88-D57D-4BC5-A916-B0BB4F745437}.png&quot;/&gt;&lt;left val=&quot;495&quot;/&gt;&lt;top val=&quot;452&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2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HTML_AUTOSHAPE_INFO" val="&lt;ThreeDShapeInfo&gt;&lt;uuid val=&quot;{8BCC6D88-D57D-4BC5-A916-B0BB4F745437}&quot;/&gt;&lt;isInvalidForFieldText val=&quot;0&quot;/&gt;&lt;Image&gt;&lt;filename val=&quot;C:\Users\ASUS\Desktop\btc\data\asimages\{8BCC6D88-D57D-4BC5-A916-B0BB4F745437}.png&quot;/&gt;&lt;left val=&quot;495&quot;/&gt;&lt;top val=&quot;452&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280.xml><?xml version="1.0" encoding="utf-8"?>
<p:tagLst xmlns:a="http://schemas.openxmlformats.org/drawingml/2006/main" xmlns:r="http://schemas.openxmlformats.org/officeDocument/2006/relationships" xmlns:p="http://schemas.openxmlformats.org/presentationml/2006/main">
  <p:tag name="HTML_AUTOSHAPE_INFO" val="&lt;ThreeDShapeInfo&gt;&lt;uuid val=&quot;{9A7F9D8C-6116-47F4-99A2-9B795F48F52C}&quot;/&gt;&lt;isInvalidForFieldText val=&quot;0&quot;/&gt;&lt;Image&gt;&lt;filename val=&quot;C:\Users\ASUS\Desktop\btc\data\asimages\{9A7F9D8C-6116-47F4-99A2-9B795F48F52C}.png&quot;/&gt;&lt;left val=&quot;-12&quot;/&gt;&lt;top val=&quot;454&quot;/&gt;&lt;width val=&quot;84&quot;/&gt;&lt;height val=&quot;74&quot;/&gt;&lt;hasText val=&quot;1&quot;/&gt;&lt;/Image&gt;&lt;/ThreeDShapeInfo&gt;"/>
</p:tagLst>
</file>

<file path=ppt/tags/tag281.xml><?xml version="1.0" encoding="utf-8"?>
<p:tagLst xmlns:a="http://schemas.openxmlformats.org/drawingml/2006/main" xmlns:r="http://schemas.openxmlformats.org/officeDocument/2006/relationships" xmlns:p="http://schemas.openxmlformats.org/presentationml/2006/main">
  <p:tag name="HTML_AUTOSHAPE_INFO" val="&lt;ThreeDShapeInfo&gt;&lt;uuid val=&quot;{64781B6C-AEBD-4661-9DA7-F86403ED4B42}&quot;/&gt;&lt;isInvalidForFieldText val=&quot;0&quot;/&gt;&lt;Image&gt;&lt;filename val=&quot;C:\Users\ASUS\Desktop\btc\data\asimages\{64781B6C-AEBD-4661-9DA7-F86403ED4B42}.png&quot;/&gt;&lt;left val=&quot;226&quot;/&gt;&lt;top val=&quot;489&quot;/&gt;&lt;width val=&quot;46&quot;/&gt;&lt;height val=&quot;38&quot;/&gt;&lt;hasText val=&quot;1&quot;/&gt;&lt;/Image&gt;&lt;/ThreeDShapeInfo&gt;"/>
</p:tagLst>
</file>

<file path=ppt/tags/tag282.xml><?xml version="1.0" encoding="utf-8"?>
<p:tagLst xmlns:a="http://schemas.openxmlformats.org/drawingml/2006/main" xmlns:r="http://schemas.openxmlformats.org/officeDocument/2006/relationships" xmlns:p="http://schemas.openxmlformats.org/presentationml/2006/main">
  <p:tag name="HTML_AUTOSHAPE_INFO" val="&lt;ThreeDShapeInfo&gt;&lt;uuid val=&quot;{FF647973-1EF8-47CC-9B31-CD907988E4CC}&quot;/&gt;&lt;isInvalidForFieldText val=&quot;0&quot;/&gt;&lt;Image&gt;&lt;filename val=&quot;C:\Users\ASUS\Desktop\btc\data\asimages\{FF647973-1EF8-47CC-9B31-CD907988E4CC}.png&quot;/&gt;&lt;left val=&quot;345&quot;/&gt;&lt;top val=&quot;489&quot;/&gt;&lt;width val=&quot;46&quot;/&gt;&lt;height val=&quot;38&quot;/&gt;&lt;hasText val=&quot;1&quot;/&gt;&lt;/Image&gt;&lt;/ThreeDShapeInfo&gt;"/>
</p:tagLst>
</file>

<file path=ppt/tags/tag283.xml><?xml version="1.0" encoding="utf-8"?>
<p:tagLst xmlns:a="http://schemas.openxmlformats.org/drawingml/2006/main" xmlns:r="http://schemas.openxmlformats.org/officeDocument/2006/relationships" xmlns:p="http://schemas.openxmlformats.org/presentationml/2006/main">
  <p:tag name="HTML_AUTOSHAPE_INFO" val="&lt;ThreeDShapeInfo&gt;&lt;uuid val=&quot;{FFA3DB02-D99F-41D8-8F04-410C6608BABE}&quot;/&gt;&lt;isInvalidForFieldText val=&quot;0&quot;/&gt;&lt;Image&gt;&lt;filename val=&quot;C:\Users\ASUS\Desktop\btc\data\asimages\{FFA3DB02-D99F-41D8-8F04-410C6608BABE}.png&quot;/&gt;&lt;left val=&quot;458&quot;/&gt;&lt;top val=&quot;489&quot;/&gt;&lt;width val=&quot;46&quot;/&gt;&lt;height val=&quot;38&quot;/&gt;&lt;hasText val=&quot;1&quot;/&gt;&lt;/Image&gt;&lt;/ThreeDShapeInfo&gt;"/>
</p:tagLst>
</file>

<file path=ppt/tags/tag284.xml><?xml version="1.0" encoding="utf-8"?>
<p:tagLst xmlns:a="http://schemas.openxmlformats.org/drawingml/2006/main" xmlns:r="http://schemas.openxmlformats.org/officeDocument/2006/relationships" xmlns:p="http://schemas.openxmlformats.org/presentationml/2006/main">
  <p:tag name="HTML_AUTOSHAPE_INFO" val="&lt;ThreeDShapeInfo&gt;&lt;uuid val=&quot;{D533865E-5CEB-4522-8167-BC1A1CD487DD}&quot;/&gt;&lt;isInvalidForFieldText val=&quot;0&quot;/&gt;&lt;Image&gt;&lt;filename val=&quot;C:\Users\ASUS\Desktop\btc\data\asimages\{D533865E-5CEB-4522-8167-BC1A1CD487DD}.png&quot;/&gt;&lt;left val=&quot;73&quot;/&gt;&lt;top val=&quot;457&quot;/&gt;&lt;width val=&quot;655&quot;/&gt;&lt;height val=&quot;70&quot;/&gt;&lt;hasText val=&quot;1&quot;/&gt;&lt;/Image&gt;&lt;/ThreeDShapeInfo&gt;"/>
</p:tagLst>
</file>

<file path=ppt/tags/tag285.xml><?xml version="1.0" encoding="utf-8"?>
<p:tagLst xmlns:a="http://schemas.openxmlformats.org/drawingml/2006/main" xmlns:r="http://schemas.openxmlformats.org/officeDocument/2006/relationships" xmlns:p="http://schemas.openxmlformats.org/presentationml/2006/main">
  <p:tag name="HTML_AUTOSHAPE_INFO" val="&lt;ThreeDShapeInfo&gt;&lt;uuid val=&quot;{54F4F9D7-DAD2-4989-B881-F30D6169A0E2}&quot;/&gt;&lt;isInvalidForFieldText val=&quot;0&quot;/&gt;&lt;Image&gt;&lt;filename val=&quot;C:\Users\ASUS\Desktop\btc\data\asimages\{54F4F9D7-DAD2-4989-B881-F30D6169A0E2}.png&quot;/&gt;&lt;left val=&quot;-9&quot;/&gt;&lt;top val=&quot;453&quot;/&gt;&lt;width val=&quot;84&quot;/&gt;&lt;height val=&quot;74&quot;/&gt;&lt;hasText val=&quot;1&quot;/&gt;&lt;/Image&gt;&lt;/ThreeDShapeInfo&gt;"/>
</p:tagLst>
</file>

<file path=ppt/tags/tag286.xml><?xml version="1.0" encoding="utf-8"?>
<p:tagLst xmlns:a="http://schemas.openxmlformats.org/drawingml/2006/main" xmlns:r="http://schemas.openxmlformats.org/officeDocument/2006/relationships" xmlns:p="http://schemas.openxmlformats.org/presentationml/2006/main">
  <p:tag name="HTML_AUTOSHAPE_INFO" val="&lt;ThreeDShapeInfo&gt;&lt;uuid val=&quot;{57BD9419-402F-4A53-B13F-49403C527910}&quot;/&gt;&lt;isInvalidForFieldText val=&quot;0&quot;/&gt;&lt;Image&gt;&lt;filename val=&quot;C:\Users\ASUS\Desktop\btc\data\asimages\{57BD9419-402F-4A53-B13F-49403C527910}.png&quot;/&gt;&lt;left val=&quot;119&quot;/&gt;&lt;top val=&quot;485&quot;/&gt;&lt;width val=&quot;46&quot;/&gt;&lt;height val=&quot;38&quot;/&gt;&lt;hasText val=&quot;1&quot;/&gt;&lt;/Image&gt;&lt;/ThreeDShapeInfo&gt;"/>
</p:tagLst>
</file>

<file path=ppt/tags/tag287.xml><?xml version="1.0" encoding="utf-8"?>
<p:tagLst xmlns:a="http://schemas.openxmlformats.org/drawingml/2006/main" xmlns:r="http://schemas.openxmlformats.org/officeDocument/2006/relationships" xmlns:p="http://schemas.openxmlformats.org/presentationml/2006/main">
  <p:tag name="HTML_AUTOSHAPE_INFO" val="&lt;ThreeDShapeInfo&gt;&lt;uuid val=&quot;{BDA6178B-70E1-4E27-AB33-905A5A7D24F7}&quot;/&gt;&lt;isInvalidForFieldText val=&quot;0&quot;/&gt;&lt;Image&gt;&lt;filename val=&quot;C:\Users\ASUS\Desktop\btc\data\asimages\{BDA6178B-70E1-4E27-AB33-905A5A7D24F7}.png&quot;/&gt;&lt;left val=&quot;239&quot;/&gt;&lt;top val=&quot;299&quot;/&gt;&lt;width val=&quot;225&quot;/&gt;&lt;height val=&quot;83&quot;/&gt;&lt;hasText val=&quot;1&quot;/&gt;&lt;/Image&gt;&lt;/ThreeDShapeInfo&gt;"/>
</p:tagLst>
</file>

<file path=ppt/tags/tag2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2&quot;/&gt;&lt;lineCharCount val=&quot;18&quot;/&gt;&lt;/TableIndex&gt;&lt;/ShapeTextInfo&gt;"/>
  <p:tag name="PRESENTER_SHAPEINFO" val="&lt;ThreeDShapeInfo&gt;&lt;uuid val=&quot;{2CC65C97-D33E-44A0-BC88-378B91982CE8}&quot;/&gt;&lt;isInvalidForFieldText val=&quot;0&quot;/&gt;&lt;Image&gt;&lt;filename val=&quot;C:\Users\ASUS\AppData\Local\Temp\~CaABFC\data\asimages\{2CC65C97-D33E-44A0-BC88-378B91982CE8}_1.png&quot;/&gt;&lt;left val=&quot;77&quot;/&gt;&lt;top val=&quot;125&quot;/&gt;&lt;width val=&quot;550&quot;/&gt;&lt;height val=&quot;192&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HTML_AUTOSHAPE_INFO" val="&lt;ThreeDShapeInfo&gt;&lt;uuid val=&quot;{9C637B2F-D85C-4EA6-AE61-8FCD5D071F1E}&quot;/&gt;&lt;isInvalidForFieldText val=&quot;0&quot;/&gt;&lt;Image&gt;&lt;filename val=&quot;C:\Users\ASUS\Desktop\btc\data\asimages\{9C637B2F-D85C-4EA6-AE61-8FCD5D071F1E}.png&quot;/&gt;&lt;left val=&quot;551&quot;/&gt;&lt;top val=&quot;419&quot;/&gt;&lt;width val=&quot;129&quot;/&gt;&lt;height val=&quot;46&quot;/&gt;&lt;hasText val=&quot;1&quot;/&gt;&lt;/Image&gt;&lt;/ThreeDShape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HTML_AUTOSHAPE_INFO" val="&lt;ThreeDShapeInfo&gt;&lt;uuid val=&quot;{9A7F9D8C-6116-47F4-99A2-9B795F48F52C}&quot;/&gt;&lt;isInvalidForFieldText val=&quot;0&quot;/&gt;&lt;Image&gt;&lt;filename val=&quot;C:\Users\ASUS\Desktop\btc\data\asimages\{9A7F9D8C-6116-47F4-99A2-9B795F48F52C}.png&quot;/&gt;&lt;left val=&quot;-12&quot;/&gt;&lt;top val=&quot;454&quot;/&gt;&lt;width val=&quot;84&quot;/&gt;&lt;height val=&quot;74&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HTML_AUTOSHAPE_INFO" val="&lt;ThreeDShapeInfo&gt;&lt;uuid val=&quot;{64781B6C-AEBD-4661-9DA7-F86403ED4B42}&quot;/&gt;&lt;isInvalidForFieldText val=&quot;0&quot;/&gt;&lt;Image&gt;&lt;filename val=&quot;C:\Users\ASUS\Desktop\btc\data\asimages\{64781B6C-AEBD-4661-9DA7-F86403ED4B42}.png&quot;/&gt;&lt;left val=&quot;226&quot;/&gt;&lt;top val=&quot;489&quot;/&gt;&lt;width val=&quot;46&quot;/&gt;&lt;height val=&quot;38&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HTML_AUTOSHAPE_INFO" val="&lt;ThreeDShapeInfo&gt;&lt;uuid val=&quot;{F1BE3399-E26F-4D54-AC0B-B92D312EB8E0}&quot;/&gt;&lt;isInvalidForFieldText val=&quot;0&quot;/&gt;&lt;Image&gt;&lt;filename val=&quot;C:\Users\ASUS\Desktop\btc\data\asimages\{F1BE3399-E26F-4D54-AC0B-B92D312EB8E0}.png&quot;/&gt;&lt;left val=&quot;609&quot;/&gt;&lt;top val=&quot;-8&quot;/&gt;&lt;width val=&quot;66&quot;/&gt;&lt;height val=&quot;58&quot;/&gt;&lt;hasText val=&quot;1&quot;/&gt;&lt;/Image&gt;&lt;/ThreeDShapeInfo&gt;"/>
</p:tagLst>
</file>

<file path=ppt/tags/tag40.xml><?xml version="1.0" encoding="utf-8"?>
<p:tagLst xmlns:a="http://schemas.openxmlformats.org/drawingml/2006/main" xmlns:r="http://schemas.openxmlformats.org/officeDocument/2006/relationships" xmlns:p="http://schemas.openxmlformats.org/presentationml/2006/main">
  <p:tag name="HTML_AUTOSHAPE_INFO" val="&lt;ThreeDShapeInfo&gt;&lt;uuid val=&quot;{FF647973-1EF8-47CC-9B31-CD907988E4CC}&quot;/&gt;&lt;isInvalidForFieldText val=&quot;0&quot;/&gt;&lt;Image&gt;&lt;filename val=&quot;C:\Users\ASUS\Desktop\btc\data\asimages\{FF647973-1EF8-47CC-9B31-CD907988E4CC}.png&quot;/&gt;&lt;left val=&quot;345&quot;/&gt;&lt;top val=&quot;489&quot;/&gt;&lt;width val=&quot;46&quot;/&gt;&lt;height val=&quot;38&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HTML_AUTOSHAPE_INFO" val="&lt;ThreeDShapeInfo&gt;&lt;uuid val=&quot;{FFA3DB02-D99F-41D8-8F04-410C6608BABE}&quot;/&gt;&lt;isInvalidForFieldText val=&quot;0&quot;/&gt;&lt;Image&gt;&lt;filename val=&quot;C:\Users\ASUS\Desktop\btc\data\asimages\{FFA3DB02-D99F-41D8-8F04-410C6608BABE}.png&quot;/&gt;&lt;left val=&quot;458&quot;/&gt;&lt;top val=&quot;489&quot;/&gt;&lt;width val=&quot;46&quot;/&gt;&lt;height val=&quot;38&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HTML_AUTOSHAPE_INFO" val="&lt;ThreeDShapeInfo&gt;&lt;uuid val=&quot;{D533865E-5CEB-4522-8167-BC1A1CD487DD}&quot;/&gt;&lt;isInvalidForFieldText val=&quot;0&quot;/&gt;&lt;Image&gt;&lt;filename val=&quot;C:\Users\ASUS\Desktop\btc\data\asimages\{D533865E-5CEB-4522-8167-BC1A1CD487DD}.png&quot;/&gt;&lt;left val=&quot;73&quot;/&gt;&lt;top val=&quot;457&quot;/&gt;&lt;width val=&quot;655&quot;/&gt;&lt;height val=&quot;70&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HTML_AUTOSHAPE_INFO" val="&lt;ThreeDShapeInfo&gt;&lt;uuid val=&quot;{54F4F9D7-DAD2-4989-B881-F30D6169A0E2}&quot;/&gt;&lt;isInvalidForFieldText val=&quot;0&quot;/&gt;&lt;Image&gt;&lt;filename val=&quot;C:\Users\ASUS\Desktop\btc\data\asimages\{54F4F9D7-DAD2-4989-B881-F30D6169A0E2}.png&quot;/&gt;&lt;left val=&quot;-9&quot;/&gt;&lt;top val=&quot;453&quot;/&gt;&lt;width val=&quot;84&quot;/&gt;&lt;height val=&quot;74&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HTML_AUTOSHAPE_INFO" val="&lt;ThreeDShapeInfo&gt;&lt;uuid val=&quot;{57BD9419-402F-4A53-B13F-49403C527910}&quot;/&gt;&lt;isInvalidForFieldText val=&quot;0&quot;/&gt;&lt;Image&gt;&lt;filename val=&quot;C:\Users\ASUS\Desktop\btc\data\asimages\{57BD9419-402F-4A53-B13F-49403C527910}.png&quot;/&gt;&lt;left val=&quot;119&quot;/&gt;&lt;top val=&quot;485&quot;/&gt;&lt;width val=&quot;46&quot;/&gt;&lt;height val=&quot;38&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HTML_AUTOSHAPE_INFO" val="&lt;ThreeDShapeInfo&gt;&lt;uuid val=&quot;{BDA6178B-70E1-4E27-AB33-905A5A7D24F7}&quot;/&gt;&lt;isInvalidForFieldText val=&quot;0&quot;/&gt;&lt;Image&gt;&lt;filename val=&quot;C:\Users\ASUS\Desktop\btc\data\asimages\{BDA6178B-70E1-4E27-AB33-905A5A7D24F7}.png&quot;/&gt;&lt;left val=&quot;239&quot;/&gt;&lt;top val=&quot;299&quot;/&gt;&lt;width val=&quot;225&quot;/&gt;&lt;height val=&quot;83&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2&quot;/&gt;&lt;lineCharCount val=&quot;18&quot;/&gt;&lt;/TableIndex&gt;&lt;/ShapeTextInfo&gt;"/>
  <p:tag name="PRESENTER_SHAPEINFO" val="&lt;ThreeDShapeInfo&gt;&lt;uuid val=&quot;{2CC65C97-D33E-44A0-BC88-378B91982CE8}&quot;/&gt;&lt;isInvalidForFieldText val=&quot;0&quot;/&gt;&lt;Image&gt;&lt;filename val=&quot;C:\Users\ASUS\AppData\Local\Temp\~CaABFC\data\asimages\{2CC65C97-D33E-44A0-BC88-378B91982CE8}_1.png&quot;/&gt;&lt;left val=&quot;77&quot;/&gt;&lt;top val=&quot;125&quot;/&gt;&lt;width val=&quot;550&quot;/&gt;&lt;height val=&quot;192&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PRESENTER_SHAPEINFO" val="&lt;ThreeDShapeInfo&gt;&lt;uuid val=&quot;{07BF4D0D-54C4-4187-85D5-5E42C301A497}&quot;/&gt;&lt;isInvalidForFieldText val=&quot;0&quot;/&gt;&lt;Image&gt;&lt;filename val=&quot;C:\Users\ASUS\AppData\Local\Temp\~CaABFC\data\asimages\{07BF4D0D-54C4-4187-85D5-5E42C301A497}_5.png&quot;/&gt;&lt;left val=&quot;223&quot;/&gt;&lt;top val=&quot;129&quot;/&gt;&lt;width val=&quot;444&quot;/&gt;&lt;height val=&quot;75&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PRESENTER_SHAPEINFO" val="&lt;ThreeDShapeInfo&gt;&lt;uuid val=&quot;{4FEF6085-518E-4B04-90BA-16F9DC246047}&quot;/&gt;&lt;isInvalidForFieldText val=&quot;0&quot;/&gt;&lt;Image&gt;&lt;filename val=&quot;C:\Users\ASUS\AppData\Local\Temp\~CaABFC\data\asimages\{4FEF6085-518E-4B04-90BA-16F9DC246047}_5.png&quot;/&gt;&lt;left val=&quot;217&quot;/&gt;&lt;top val=&quot;343&quot;/&gt;&lt;width val=&quot;458&quot;/&gt;&lt;height val=&quot;75&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FDAC98D9-8966-4D9A-B269-731F6D4C67D1}&quot;/&gt;&lt;isInvalidForFieldText val=&quot;0&quot;/&gt;&lt;Image&gt;&lt;filename val=&quot;C:\Users\ASUS\AppData\Local\Temp\~CaABFC\data\asimages\{FDAC98D9-8966-4D9A-B269-731F6D4C67D1}_5.png&quot;/&gt;&lt;left val=&quot;219&quot;/&gt;&lt;top val=&quot;236&quot;/&gt;&lt;width val=&quot;458&quot;/&gt;&lt;height val=&quot;75&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HTML_AUTOSHAPE_INFO" val="&lt;ThreeDShapeInfo&gt;&lt;uuid val=&quot;{8BD103C9-F7EC-4C80-9BD5-4D1AC036E05B}&quot;/&gt;&lt;isInvalidForFieldText val=&quot;0&quot;/&gt;&lt;Image&gt;&lt;filename val=&quot;C:\Users\ASUS\Desktop\btc\data\asimages\{8BD103C9-F7EC-4C80-9BD5-4D1AC036E05B}.png&quot;/&gt;&lt;left val=&quot;657&quot;/&gt;&lt;top val=&quot;39&quot;/&gt;&lt;width val=&quot;66&quot;/&gt;&lt;height val=&quot;58&quot;/&gt;&lt;hasText val=&quot;1&quot;/&gt;&lt;/Image&gt;&lt;/ThreeDShape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9F30E565-6195-45E5-81B1-E9B04D6C1621}&quot;/&gt;&lt;isInvalidForFieldText val=&quot;0&quot;/&gt;&lt;Image&gt;&lt;filename val=&quot;C:\Users\ASUS\AppData\Local\Temp\~CaABFC\data\asimages\{9F30E565-6195-45E5-81B1-E9B04D6C1621}_5.png&quot;/&gt;&lt;left val=&quot;99&quot;/&gt;&lt;top val=&quot;20&quot;/&gt;&lt;width val=&quot;616&quot;/&gt;&lt;height val=&quot;68&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INFO" val="&lt;ThreeDShapeInfo&gt;&lt;uuid val=&quot;{9086FA04-20D7-4D52-9C4B-2F318FBE395D}&quot;/&gt;&lt;isInvalidForFieldText val=&quot;0&quot;/&gt;&lt;Image&gt;&lt;filename val=&quot;C:\Users\ASUS\AppData\Local\Temp\~CaABFC\data\asimages\{9086FA04-20D7-4D52-9C4B-2F318FBE395D}_5.png&quot;/&gt;&lt;left val=&quot;26&quot;/&gt;&lt;top val=&quot;100&quot;/&gt;&lt;width val=&quot;60&quot;/&gt;&lt;height val=&quot;97&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INFO" val="&lt;ThreeDShapeInfo&gt;&lt;uuid val=&quot;{2101017C-3D8B-4C9F-B632-65A596513CD9}&quot;/&gt;&lt;isInvalidForFieldText val=&quot;0&quot;/&gt;&lt;Image&gt;&lt;filename val=&quot;C:\Users\ASUS\AppData\Local\Temp\~CaABFC\data\asimages\{2101017C-3D8B-4C9F-B632-65A596513CD9}_5.png&quot;/&gt;&lt;left val=&quot;147&quot;/&gt;&lt;top val=&quot;126&quot;/&gt;&lt;width val=&quot;88&quot;/&gt;&lt;height val=&quot;80&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INFO" val="&lt;ThreeDShapeInfo&gt;&lt;uuid val=&quot;{52E776B3-23DF-4471-950A-251470F41E06}&quot;/&gt;&lt;isInvalidForFieldText val=&quot;0&quot;/&gt;&lt;Image&gt;&lt;filename val=&quot;C:\Users\ASUS\AppData\Local\Temp\~CaABFC\data\asimages\{52E776B3-23DF-4471-950A-251470F41E06}_5.png&quot;/&gt;&lt;left val=&quot;192&quot;/&gt;&lt;top val=&quot;278&quot;/&gt;&lt;width val=&quot;12&quot;/&gt;&lt;height val=&quot;93&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INFO" val="&lt;ThreeDShapeInfo&gt;&lt;uuid val=&quot;{627A968A-E951-4190-9C1F-58063F781BBB}&quot;/&gt;&lt;isInvalidForFieldText val=&quot;0&quot;/&gt;&lt;Image&gt;&lt;filename val=&quot;C:\Users\ASUS\AppData\Local\Temp\~CaABFC\data\asimages\{627A968A-E951-4190-9C1F-58063F781BBB}_5.png&quot;/&gt;&lt;left val=&quot;156&quot;/&gt;&lt;top val=&quot;233&quot;/&gt;&lt;width val=&quot;75&quot;/&gt;&lt;height val=&quot;80&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INFO" val="&lt;ThreeDShapeInfo&gt;&lt;uuid val=&quot;{DD46105C-A421-44C4-BFFC-AE0F2ABF1E73}&quot;/&gt;&lt;isInvalidForFieldText val=&quot;0&quot;/&gt;&lt;Image&gt;&lt;filename val=&quot;C:\Users\ASUS\AppData\Local\Temp\~CaABFC\data\asimages\{DD46105C-A421-44C4-BFFC-AE0F2ABF1E73}_5.png&quot;/&gt;&lt;left val=&quot;156&quot;/&gt;&lt;top val=&quot;340&quot;/&gt;&lt;width val=&quot;76&quot;/&gt;&lt;height val=&quot;80&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HTML_AUTOSHAPE_INFO" val="&lt;ThreeDShapeInfo&gt;&lt;uuid val=&quot;{CB80AC45-C14A-4C8A-A561-B02726A73CB4}&quot;/&gt;&lt;isInvalidForFieldText val=&quot;0&quot;/&gt;&lt;Image&gt;&lt;filename val=&quot;C:\Users\ASUS\Desktop\btc\data\asimages\{CB80AC45-C14A-4C8A-A561-B02726A73CB4}.png&quot;/&gt;&lt;left val=&quot;10&quot;/&gt;&lt;top val=&quot;13&quot;/&gt;&lt;width val=&quot;92&quot;/&gt;&lt;height val=&quot;96&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HTML_AUTOSHAPE_INFO" val="&lt;ThreeDShapeInfo&gt;&lt;uuid val=&quot;{D0E7F763-A8E5-49E3-ABF5-76F8EE35C827}&quot;/&gt;&lt;isInvalidForFieldText val=&quot;0&quot;/&gt;&lt;Image&gt;&lt;filename val=&quot;C:\Users\ASUS\Desktop\btc\data\asimages\{D0E7F763-A8E5-49E3-ABF5-76F8EE35C827}.png&quot;/&gt;&lt;left val=&quot;59&quot;/&gt;&lt;top val=&quot;65&quot;/&gt;&lt;width val=&quot;19&quot;/&gt;&lt;height val=&quot;19&quot;/&gt;&lt;hasText val=&quot;1&quot;/&gt;&lt;/Image&gt;&lt;/ThreeDShape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PRESENTER_SHAPEINFO" val="&lt;ThreeDShapeInfo&gt;&lt;uuid val=&quot;{07BF4D0D-54C4-4187-85D5-5E42C301A497}&quot;/&gt;&lt;isInvalidForFieldText val=&quot;0&quot;/&gt;&lt;Image&gt;&lt;filename val=&quot;C:\Users\ASUS\AppData\Local\Temp\~CaABFC\data\asimages\{07BF4D0D-54C4-4187-85D5-5E42C301A497}_5.png&quot;/&gt;&lt;left val=&quot;223&quot;/&gt;&lt;top val=&quot;129&quot;/&gt;&lt;width val=&quot;444&quot;/&gt;&lt;height val=&quot;75&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HTML_AUTOSHAPE_INFO" val="&lt;ThreeDShapeInfo&gt;&lt;uuid val=&quot;{166680B6-6345-4399-ADDF-B86C355C20B2}&quot;/&gt;&lt;isInvalidForFieldText val=&quot;0&quot;/&gt;&lt;Image&gt;&lt;filename val=&quot;C:\Users\ASUS\Desktop\btc\data\asimages\{166680B6-6345-4399-ADDF-B86C355C20B2}.png&quot;/&gt;&lt;left val=&quot;641&quot;/&gt;&lt;top val=&quot;53&quot;/&gt;&lt;width val=&quot;19&quot;/&gt;&lt;height val=&quot;19&quot;/&gt;&lt;hasText val=&quot;1&quot;/&gt;&lt;/Image&gt;&lt;/ThreeDShape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HTML_AUTOSHAPE_INFO" val="&lt;ThreeDShapeInfo&gt;&lt;uuid val=&quot;{4EC21D51-214B-453B-9C04-4736FA8EC9AE}&quot;/&gt;&lt;isInvalidForFieldText val=&quot;0&quot;/&gt;&lt;Image&gt;&lt;filename val=&quot;C:\Users\ASUS\Desktop\btc\data\asimages\{4EC21D51-214B-453B-9C04-4736FA8EC9AE}.png&quot;/&gt;&lt;left val=&quot;411&quot;/&gt;&lt;top val=&quot;299&quot;/&gt;&lt;width val=&quot;19&quot;/&gt;&lt;height val=&quot;19&quot;/&gt;&lt;hasText val=&quot;1&quot;/&gt;&lt;/Image&gt;&lt;/ThreeDShape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HTML_AUTOSHAPE_INFO" val="&lt;ThreeDShapeInfo&gt;&lt;uuid val=&quot;{766C9A97-34C3-4749-B622-6D2BEE89F9B4}&quot;/&gt;&lt;isInvalidForFieldText val=&quot;0&quot;/&gt;&lt;Image&gt;&lt;filename val=&quot;C:\Users\ASUS\Desktop\btc\data\asimages\{766C9A97-34C3-4749-B622-6D2BEE89F9B4}.png&quot;/&gt;&lt;left val=&quot;287&quot;/&gt;&lt;top val=&quot;353&quot;/&gt;&lt;width val=&quot;129&quot;/&gt;&lt;height val=&quot;46&quot;/&gt;&lt;hasText val=&quot;1&quot;/&gt;&lt;/Image&gt;&lt;/ThreeDShape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8_MAU">
  <a:themeElements>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7_MAU">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7_MA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7_MA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7_MA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7_MA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7_MA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7_MAU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7_MA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7_MA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7_MA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7_MA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7_MA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9_MAU">
  <a:themeElements>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7_MAU">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7_MA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7_MA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7_MA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7_MA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7_MA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7_MAU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7_MA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7_MA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7_MA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7_MA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7_MA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1057</TotalTime>
  <Words>1248</Words>
  <Application>Microsoft Office PowerPoint</Application>
  <PresentationFormat>On-screen Show (4:3)</PresentationFormat>
  <Paragraphs>136</Paragraphs>
  <Slides>27</Slides>
  <Notes>5</Notes>
  <HiddenSlides>0</HiddenSlides>
  <MMClips>0</MMClips>
  <ScaleCrop>false</ScaleCrop>
  <HeadingPairs>
    <vt:vector size="8" baseType="variant">
      <vt:variant>
        <vt:lpstr>Fonts Used</vt:lpstr>
      </vt:variant>
      <vt:variant>
        <vt:i4>6</vt:i4>
      </vt:variant>
      <vt:variant>
        <vt:lpstr>Theme</vt:lpstr>
      </vt:variant>
      <vt:variant>
        <vt:i4>6</vt:i4>
      </vt:variant>
      <vt:variant>
        <vt:lpstr>Embedded OLE Servers</vt:lpstr>
      </vt:variant>
      <vt:variant>
        <vt:i4>1</vt:i4>
      </vt:variant>
      <vt:variant>
        <vt:lpstr>Slide Titles</vt:lpstr>
      </vt:variant>
      <vt:variant>
        <vt:i4>27</vt:i4>
      </vt:variant>
    </vt:vector>
  </HeadingPairs>
  <TitlesOfParts>
    <vt:vector size="40" baseType="lpstr">
      <vt:lpstr>Arial</vt:lpstr>
      <vt:lpstr>Arial Black</vt:lpstr>
      <vt:lpstr>Calibri</vt:lpstr>
      <vt:lpstr>Calibri Light</vt:lpstr>
      <vt:lpstr>Times New Roman</vt:lpstr>
      <vt:lpstr>VNI-Times</vt:lpstr>
      <vt:lpstr>Office Theme</vt:lpstr>
      <vt:lpstr>1_Office Theme</vt:lpstr>
      <vt:lpstr>28_MAU</vt:lpstr>
      <vt:lpstr>5_Default Design</vt:lpstr>
      <vt:lpstr>29_MAU</vt:lpstr>
      <vt:lpstr>6_Default Design</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c:creator>
  <cp:lastModifiedBy>Lê Thị Thùy</cp:lastModifiedBy>
  <cp:revision>168</cp:revision>
  <dcterms:created xsi:type="dcterms:W3CDTF">2021-07-17T09:45:20Z</dcterms:created>
  <dcterms:modified xsi:type="dcterms:W3CDTF">2022-10-26T04:01:43Z</dcterms:modified>
</cp:coreProperties>
</file>