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7"/>
  </p:notesMasterIdLst>
  <p:sldIdLst>
    <p:sldId id="256" r:id="rId3"/>
    <p:sldId id="306" r:id="rId4"/>
    <p:sldId id="269" r:id="rId5"/>
    <p:sldId id="273" r:id="rId6"/>
    <p:sldId id="274" r:id="rId7"/>
    <p:sldId id="276" r:id="rId8"/>
    <p:sldId id="259" r:id="rId9"/>
    <p:sldId id="258" r:id="rId10"/>
    <p:sldId id="257" r:id="rId11"/>
    <p:sldId id="305" r:id="rId12"/>
    <p:sldId id="261" r:id="rId13"/>
    <p:sldId id="263" r:id="rId14"/>
    <p:sldId id="271" r:id="rId15"/>
    <p:sldId id="270" r:id="rId16"/>
    <p:sldId id="277" r:id="rId17"/>
    <p:sldId id="267" r:id="rId18"/>
    <p:sldId id="260" r:id="rId19"/>
    <p:sldId id="265" r:id="rId20"/>
    <p:sldId id="266" r:id="rId21"/>
    <p:sldId id="264" r:id="rId22"/>
    <p:sldId id="272" r:id="rId23"/>
    <p:sldId id="262" r:id="rId24"/>
    <p:sldId id="278" r:id="rId25"/>
    <p:sldId id="275" r:id="rId26"/>
  </p:sldIdLst>
  <p:sldSz cx="9144000" cy="5143500" type="screen16x9"/>
  <p:notesSz cx="6858000" cy="9144000"/>
  <p:embeddedFontLst>
    <p:embeddedFont>
      <p:font typeface="Anaheim" panose="020B060402020202020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veat Brush" pitchFamily="2" charset="0"/>
      <p:regular r:id="rId35"/>
    </p:embeddedFont>
    <p:embeddedFont>
      <p:font typeface="Lato" panose="020F0502020204030203" pitchFamily="34" charset="0"/>
      <p:regular r:id="rId36"/>
      <p:bold r:id="rId37"/>
      <p:italic r:id="rId38"/>
      <p:boldItalic r:id="rId39"/>
    </p:embeddedFont>
    <p:embeddedFont>
      <p:font typeface="Nunito" pitchFamily="2"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Patrick Hand" panose="00000500000000000000" pitchFamily="2" charset="0"/>
      <p:regular r:id="rId48"/>
    </p:embeddedFont>
    <p:embeddedFont>
      <p:font typeface="Roboto" panose="02000000000000000000" pitchFamily="2" charset="0"/>
      <p:regular r:id="rId49"/>
      <p:bold r:id="rId50"/>
      <p:italic r:id="rId51"/>
      <p:boldItalic r:id="rId52"/>
    </p:embeddedFont>
    <p:embeddedFont>
      <p:font typeface="Roboto Condensed Light" panose="02000000000000000000" pitchFamily="2" charset="0"/>
      <p:regular r:id="rId53"/>
      <p:italic r:id="rId54"/>
    </p:embeddedFont>
    <p:embeddedFont>
      <p:font typeface="Tahoma" panose="020B0604030504040204" pitchFamily="34" charset="0"/>
      <p:regular r:id="rId55"/>
      <p:bold r:id="rId56"/>
    </p:embeddedFont>
    <p:embeddedFont>
      <p:font typeface="Teko"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3E3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87F846-3AE6-4862-8196-B9832AE83271}">
  <a:tblStyle styleId="{9087F846-3AE6-4862-8196-B9832AE832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03762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6"/>
        <p:cNvGrpSpPr/>
        <p:nvPr/>
      </p:nvGrpSpPr>
      <p:grpSpPr>
        <a:xfrm>
          <a:off x="0" y="0"/>
          <a:ext cx="0" cy="0"/>
          <a:chOff x="0" y="0"/>
          <a:chExt cx="0" cy="0"/>
        </a:xfrm>
      </p:grpSpPr>
      <p:sp>
        <p:nvSpPr>
          <p:cNvPr id="3707" name="Google Shape;37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8" name="Google Shape;37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7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2"/>
        <p:cNvGrpSpPr/>
        <p:nvPr/>
      </p:nvGrpSpPr>
      <p:grpSpPr>
        <a:xfrm>
          <a:off x="0" y="0"/>
          <a:ext cx="0" cy="0"/>
          <a:chOff x="0" y="0"/>
          <a:chExt cx="0" cy="0"/>
        </a:xfrm>
      </p:grpSpPr>
      <p:sp>
        <p:nvSpPr>
          <p:cNvPr id="4053" name="Google Shape;40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4" name="Google Shape;40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99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35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7"/>
        <p:cNvGrpSpPr/>
        <p:nvPr/>
      </p:nvGrpSpPr>
      <p:grpSpPr>
        <a:xfrm>
          <a:off x="0" y="0"/>
          <a:ext cx="0" cy="0"/>
          <a:chOff x="0" y="0"/>
          <a:chExt cx="0" cy="0"/>
        </a:xfrm>
      </p:grpSpPr>
      <p:sp>
        <p:nvSpPr>
          <p:cNvPr id="4968" name="Google Shape;4968;gc01e7b049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9" name="Google Shape;4969;gc01e7b049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8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8"/>
        <p:cNvGrpSpPr/>
        <p:nvPr/>
      </p:nvGrpSpPr>
      <p:grpSpPr>
        <a:xfrm>
          <a:off x="0" y="0"/>
          <a:ext cx="0" cy="0"/>
          <a:chOff x="0" y="0"/>
          <a:chExt cx="0" cy="0"/>
        </a:xfrm>
      </p:grpSpPr>
      <p:sp>
        <p:nvSpPr>
          <p:cNvPr id="4849" name="Google Shape;4849;ga1242414e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0" name="Google Shape;4850;ga1242414e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88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2"/>
        <p:cNvGrpSpPr/>
        <p:nvPr/>
      </p:nvGrpSpPr>
      <p:grpSpPr>
        <a:xfrm>
          <a:off x="0" y="0"/>
          <a:ext cx="0" cy="0"/>
          <a:chOff x="0" y="0"/>
          <a:chExt cx="0" cy="0"/>
        </a:xfrm>
      </p:grpSpPr>
      <p:sp>
        <p:nvSpPr>
          <p:cNvPr id="5443" name="Google Shape;5443;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4" name="Google Shape;5444;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68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26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7"/>
        <p:cNvGrpSpPr/>
        <p:nvPr/>
      </p:nvGrpSpPr>
      <p:grpSpPr>
        <a:xfrm>
          <a:off x="0" y="0"/>
          <a:ext cx="0" cy="0"/>
          <a:chOff x="0" y="0"/>
          <a:chExt cx="0" cy="0"/>
        </a:xfrm>
      </p:grpSpPr>
      <p:sp>
        <p:nvSpPr>
          <p:cNvPr id="3988" name="Google Shape;3988;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9" name="Google Shape;3989;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66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3"/>
        <p:cNvGrpSpPr/>
        <p:nvPr/>
      </p:nvGrpSpPr>
      <p:grpSpPr>
        <a:xfrm>
          <a:off x="0" y="0"/>
          <a:ext cx="0" cy="0"/>
          <a:chOff x="0" y="0"/>
          <a:chExt cx="0" cy="0"/>
        </a:xfrm>
      </p:grpSpPr>
      <p:sp>
        <p:nvSpPr>
          <p:cNvPr id="4504" name="Google Shape;4504;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5" name="Google Shape;4505;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46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4"/>
        <p:cNvGrpSpPr/>
        <p:nvPr/>
      </p:nvGrpSpPr>
      <p:grpSpPr>
        <a:xfrm>
          <a:off x="0" y="0"/>
          <a:ext cx="0" cy="0"/>
          <a:chOff x="0" y="0"/>
          <a:chExt cx="0" cy="0"/>
        </a:xfrm>
      </p:grpSpPr>
      <p:sp>
        <p:nvSpPr>
          <p:cNvPr id="4615" name="Google Shape;4615;ga1242414e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6" name="Google Shape;4616;ga1242414e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96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2"/>
        <p:cNvGrpSpPr/>
        <p:nvPr/>
      </p:nvGrpSpPr>
      <p:grpSpPr>
        <a:xfrm>
          <a:off x="0" y="0"/>
          <a:ext cx="0" cy="0"/>
          <a:chOff x="0" y="0"/>
          <a:chExt cx="0" cy="0"/>
        </a:xfrm>
      </p:grpSpPr>
      <p:sp>
        <p:nvSpPr>
          <p:cNvPr id="4433" name="Google Shape;4433;ga1242414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4" name="Google Shape;4434;ga1242414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7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Bấm</a:t>
            </a:r>
            <a:r>
              <a:rPr lang="en-US" b="1" baseline="0" dirty="0"/>
              <a:t> </a:t>
            </a:r>
            <a:r>
              <a:rPr lang="en-US" b="1" baseline="0" dirty="0" err="1"/>
              <a:t>nút</a:t>
            </a:r>
            <a:r>
              <a:rPr lang="en-US" b="1" baseline="0" dirty="0"/>
              <a:t> quay </a:t>
            </a:r>
            <a:r>
              <a:rPr lang="en-US" b="1" baseline="0" dirty="0" err="1"/>
              <a:t>để</a:t>
            </a:r>
            <a:r>
              <a:rPr lang="en-US" b="1" baseline="0" dirty="0"/>
              <a:t> quay. </a:t>
            </a:r>
            <a:r>
              <a:rPr lang="en-US" b="1" baseline="0" dirty="0" err="1"/>
              <a:t>Bấm</a:t>
            </a:r>
            <a:r>
              <a:rPr lang="en-US" b="1" baseline="0" dirty="0"/>
              <a:t> </a:t>
            </a:r>
            <a:r>
              <a:rPr lang="en-US" b="1" baseline="0" dirty="0" err="1"/>
              <a:t>vào</a:t>
            </a:r>
            <a:r>
              <a:rPr lang="en-US" b="1" baseline="0" dirty="0"/>
              <a:t> </a:t>
            </a:r>
            <a:r>
              <a:rPr lang="en-US" b="1" baseline="0" dirty="0" err="1"/>
              <a:t>tâm</a:t>
            </a:r>
            <a:r>
              <a:rPr lang="en-US" b="1" baseline="0" dirty="0"/>
              <a:t> </a:t>
            </a:r>
            <a:r>
              <a:rPr lang="en-US" b="1" baseline="0" dirty="0" err="1"/>
              <a:t>vòng</a:t>
            </a:r>
            <a:r>
              <a:rPr lang="en-US" b="1" baseline="0" dirty="0"/>
              <a:t> </a:t>
            </a:r>
            <a:r>
              <a:rPr lang="en-US" b="1" baseline="0" dirty="0" err="1"/>
              <a:t>tròng</a:t>
            </a:r>
            <a:r>
              <a:rPr lang="en-US" b="1" baseline="0" dirty="0"/>
              <a:t> </a:t>
            </a:r>
            <a:r>
              <a:rPr lang="en-US" b="1" baseline="0" dirty="0" err="1"/>
              <a:t>để</a:t>
            </a:r>
            <a:r>
              <a:rPr lang="en-US" b="1" baseline="0" dirty="0"/>
              <a:t> </a:t>
            </a:r>
            <a:r>
              <a:rPr lang="en-US" b="1" baseline="0" dirty="0" err="1"/>
              <a:t>ngừng</a:t>
            </a:r>
            <a:r>
              <a:rPr lang="en-US" b="1" baseline="0" dirty="0"/>
              <a:t> quay. </a:t>
            </a:r>
            <a:r>
              <a:rPr lang="en-US" b="1" baseline="0" dirty="0" err="1"/>
              <a:t>Sau</a:t>
            </a:r>
            <a:r>
              <a:rPr lang="en-US" b="1" baseline="0" dirty="0"/>
              <a:t> </a:t>
            </a:r>
            <a:r>
              <a:rPr lang="en-US" b="1" baseline="0" dirty="0" err="1"/>
              <a:t>khi</a:t>
            </a:r>
            <a:r>
              <a:rPr lang="en-US" b="1" baseline="0" dirty="0"/>
              <a:t> </a:t>
            </a:r>
            <a:r>
              <a:rPr lang="en-US" b="1" baseline="0" dirty="0" err="1"/>
              <a:t>chơi</a:t>
            </a:r>
            <a:r>
              <a:rPr lang="en-US" b="1" baseline="0" dirty="0"/>
              <a:t> </a:t>
            </a:r>
            <a:r>
              <a:rPr lang="en-US" b="1" baseline="0" dirty="0" err="1"/>
              <a:t>xong</a:t>
            </a:r>
            <a:r>
              <a:rPr lang="en-US" b="1" baseline="0" dirty="0"/>
              <a:t> </a:t>
            </a:r>
            <a:r>
              <a:rPr lang="en-US" b="1" baseline="0" dirty="0" err="1"/>
              <a:t>bấm</a:t>
            </a:r>
            <a:r>
              <a:rPr lang="en-US" b="1" baseline="0" dirty="0"/>
              <a:t> </a:t>
            </a:r>
            <a:r>
              <a:rPr lang="en-US" b="1" baseline="0" dirty="0" err="1"/>
              <a:t>nút</a:t>
            </a:r>
            <a:r>
              <a:rPr lang="en-US" b="1" baseline="0" dirty="0"/>
              <a:t> </a:t>
            </a:r>
            <a:r>
              <a:rPr lang="en-US" b="1" baseline="0" dirty="0" err="1"/>
              <a:t>góc</a:t>
            </a:r>
            <a:r>
              <a:rPr lang="en-US" b="1" baseline="0" dirty="0"/>
              <a:t> </a:t>
            </a:r>
            <a:r>
              <a:rPr lang="en-US" b="1" baseline="0" dirty="0" err="1"/>
              <a:t>trái</a:t>
            </a:r>
            <a:r>
              <a:rPr lang="en-US" b="1" baseline="0" dirty="0"/>
              <a:t> </a:t>
            </a:r>
            <a:r>
              <a:rPr lang="en-US" b="1" baseline="0" dirty="0" err="1"/>
              <a:t>phía</a:t>
            </a:r>
            <a:r>
              <a:rPr lang="en-US" b="1" baseline="0" dirty="0"/>
              <a:t> </a:t>
            </a:r>
            <a:r>
              <a:rPr lang="en-US" b="1" baseline="0" dirty="0" err="1"/>
              <a:t>dưới</a:t>
            </a:r>
            <a:r>
              <a:rPr lang="en-US" b="1" baseline="0" dirty="0"/>
              <a:t> </a:t>
            </a:r>
            <a:r>
              <a:rPr lang="en-US" b="1" baseline="0" dirty="0" err="1"/>
              <a:t>để</a:t>
            </a:r>
            <a:r>
              <a:rPr lang="en-US" b="1" baseline="0" dirty="0"/>
              <a:t> </a:t>
            </a:r>
            <a:r>
              <a:rPr lang="en-US" b="1" baseline="0" dirty="0" err="1"/>
              <a:t>đến</a:t>
            </a:r>
            <a:r>
              <a:rPr lang="en-US" b="1" baseline="0" dirty="0"/>
              <a:t> slide </a:t>
            </a:r>
            <a:r>
              <a:rPr lang="en-US" b="1" baseline="0" dirty="0" err="1"/>
              <a:t>bài</a:t>
            </a:r>
            <a:r>
              <a:rPr lang="en-US" b="1" baseline="0" dirty="0"/>
              <a:t> </a:t>
            </a:r>
            <a:r>
              <a:rPr lang="en-US" b="1" baseline="0" dirty="0" err="1"/>
              <a:t>học</a:t>
            </a:r>
            <a:r>
              <a:rPr lang="en-US" b="1" baseline="0" dirty="0"/>
              <a:t> </a:t>
            </a:r>
            <a:r>
              <a:rPr lang="en-US" b="1" baseline="0" dirty="0" err="1"/>
              <a:t>mới</a:t>
            </a:r>
            <a:endParaRPr lang="en-US" b="1" dirty="0"/>
          </a:p>
        </p:txBody>
      </p:sp>
    </p:spTree>
    <p:extLst>
      <p:ext uri="{BB962C8B-B14F-4D97-AF65-F5344CB8AC3E}">
        <p14:creationId xmlns:p14="http://schemas.microsoft.com/office/powerpoint/2010/main" val="130446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6"/>
        <p:cNvGrpSpPr/>
        <p:nvPr/>
      </p:nvGrpSpPr>
      <p:grpSpPr>
        <a:xfrm>
          <a:off x="0" y="0"/>
          <a:ext cx="0" cy="0"/>
          <a:chOff x="0" y="0"/>
          <a:chExt cx="0" cy="0"/>
        </a:xfrm>
      </p:grpSpPr>
      <p:sp>
        <p:nvSpPr>
          <p:cNvPr id="5037" name="Google Shape;5037;ga1242414e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8" name="Google Shape;5038;ga1242414e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75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2"/>
        <p:cNvGrpSpPr/>
        <p:nvPr/>
      </p:nvGrpSpPr>
      <p:grpSpPr>
        <a:xfrm>
          <a:off x="0" y="0"/>
          <a:ext cx="0" cy="0"/>
          <a:chOff x="0" y="0"/>
          <a:chExt cx="0" cy="0"/>
        </a:xfrm>
      </p:grpSpPr>
      <p:sp>
        <p:nvSpPr>
          <p:cNvPr id="4253" name="Google Shape;4253;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4" name="Google Shape;4254;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544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2"/>
        <p:cNvGrpSpPr/>
        <p:nvPr/>
      </p:nvGrpSpPr>
      <p:grpSpPr>
        <a:xfrm>
          <a:off x="0" y="0"/>
          <a:ext cx="0" cy="0"/>
          <a:chOff x="0" y="0"/>
          <a:chExt cx="0" cy="0"/>
        </a:xfrm>
      </p:grpSpPr>
      <p:sp>
        <p:nvSpPr>
          <p:cNvPr id="5553" name="Google Shape;5553;gc01e7b049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4" name="Google Shape;5554;gc01e7b049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29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5"/>
        <p:cNvGrpSpPr/>
        <p:nvPr/>
      </p:nvGrpSpPr>
      <p:grpSpPr>
        <a:xfrm>
          <a:off x="0" y="0"/>
          <a:ext cx="0" cy="0"/>
          <a:chOff x="0" y="0"/>
          <a:chExt cx="0" cy="0"/>
        </a:xfrm>
      </p:grpSpPr>
      <p:sp>
        <p:nvSpPr>
          <p:cNvPr id="5216" name="Google Shape;5216;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7" name="Google Shape;5217;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09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9"/>
        <p:cNvGrpSpPr/>
        <p:nvPr/>
      </p:nvGrpSpPr>
      <p:grpSpPr>
        <a:xfrm>
          <a:off x="0" y="0"/>
          <a:ext cx="0" cy="0"/>
          <a:chOff x="0" y="0"/>
          <a:chExt cx="0" cy="0"/>
        </a:xfrm>
      </p:grpSpPr>
      <p:sp>
        <p:nvSpPr>
          <p:cNvPr id="4810" name="Google Shape;4810;ga1242414e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1" name="Google Shape;4811;ga1242414e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t>Sau</a:t>
            </a:r>
            <a:r>
              <a:rPr lang="en-US" b="1" dirty="0"/>
              <a:t> </a:t>
            </a:r>
            <a:r>
              <a:rPr lang="en-US" b="1" dirty="0" err="1"/>
              <a:t>khi</a:t>
            </a:r>
            <a:r>
              <a:rPr lang="en-US" b="1" dirty="0"/>
              <a:t> </a:t>
            </a:r>
            <a:r>
              <a:rPr lang="en-US" b="1" dirty="0" err="1"/>
              <a:t>hiển</a:t>
            </a:r>
            <a:r>
              <a:rPr lang="en-US" b="1" baseline="0" dirty="0"/>
              <a:t> </a:t>
            </a:r>
            <a:r>
              <a:rPr lang="en-US" b="1" baseline="0" dirty="0" err="1"/>
              <a:t>thị</a:t>
            </a:r>
            <a:r>
              <a:rPr lang="en-US" b="1" baseline="0" dirty="0"/>
              <a:t> </a:t>
            </a:r>
            <a:r>
              <a:rPr lang="en-US" b="1" baseline="0" dirty="0" err="1"/>
              <a:t>đáp</a:t>
            </a:r>
            <a:r>
              <a:rPr lang="en-US" b="1" baseline="0" dirty="0"/>
              <a:t> </a:t>
            </a:r>
            <a:r>
              <a:rPr lang="en-US" b="1" baseline="0" dirty="0" err="1"/>
              <a:t>án</a:t>
            </a:r>
            <a:r>
              <a:rPr lang="en-US" b="1" baseline="0" dirty="0"/>
              <a:t>, </a:t>
            </a:r>
            <a:r>
              <a:rPr lang="en-US" b="1" baseline="0" dirty="0" err="1"/>
              <a:t>bấm</a:t>
            </a:r>
            <a:r>
              <a:rPr lang="en-US" b="1" baseline="0" dirty="0"/>
              <a:t> </a:t>
            </a:r>
            <a:r>
              <a:rPr lang="en-US" b="1" baseline="0" dirty="0" err="1"/>
              <a:t>nút</a:t>
            </a:r>
            <a:r>
              <a:rPr lang="en-US" b="1" baseline="0" dirty="0"/>
              <a:t> </a:t>
            </a:r>
            <a:r>
              <a:rPr lang="en-US" b="1" baseline="0" dirty="0" err="1"/>
              <a:t>màu</a:t>
            </a:r>
            <a:r>
              <a:rPr lang="en-US" b="1" baseline="0" dirty="0"/>
              <a:t> </a:t>
            </a:r>
            <a:r>
              <a:rPr lang="en-US" b="1" baseline="0" dirty="0" err="1"/>
              <a:t>xanh</a:t>
            </a:r>
            <a:r>
              <a:rPr lang="en-US" b="1" baseline="0" dirty="0"/>
              <a:t> ở </a:t>
            </a:r>
            <a:r>
              <a:rPr lang="en-US" b="1" baseline="0" dirty="0" err="1"/>
              <a:t>góc</a:t>
            </a:r>
            <a:r>
              <a:rPr lang="en-US" b="1" baseline="0" dirty="0"/>
              <a:t> </a:t>
            </a:r>
            <a:r>
              <a:rPr lang="en-US" b="1" baseline="0" dirty="0" err="1"/>
              <a:t>màn</a:t>
            </a:r>
            <a:r>
              <a:rPr lang="en-US" b="1" baseline="0" dirty="0"/>
              <a:t> </a:t>
            </a:r>
            <a:r>
              <a:rPr lang="en-US" b="1" baseline="0" dirty="0" err="1"/>
              <a:t>hình</a:t>
            </a:r>
            <a:r>
              <a:rPr lang="en-US" b="1" baseline="0" dirty="0"/>
              <a:t> </a:t>
            </a:r>
            <a:r>
              <a:rPr lang="en-US" b="1" baseline="0" dirty="0" err="1"/>
              <a:t>để</a:t>
            </a:r>
            <a:r>
              <a:rPr lang="en-US" b="1" baseline="0" dirty="0"/>
              <a:t> quay </a:t>
            </a:r>
            <a:r>
              <a:rPr lang="en-US" b="1" baseline="0" dirty="0" err="1"/>
              <a:t>lại</a:t>
            </a:r>
            <a:r>
              <a:rPr lang="en-US" b="1" baseline="0" dirty="0"/>
              <a:t> slide </a:t>
            </a:r>
            <a:r>
              <a:rPr lang="en-US" b="1" baseline="0" dirty="0" err="1"/>
              <a:t>trò</a:t>
            </a:r>
            <a:r>
              <a:rPr lang="en-US" b="1" baseline="0" dirty="0"/>
              <a:t> </a:t>
            </a:r>
            <a:r>
              <a:rPr lang="en-US" b="1" baseline="0" dirty="0" err="1"/>
              <a:t>chơi</a:t>
            </a:r>
            <a:endParaRPr b="1" dirty="0"/>
          </a:p>
        </p:txBody>
      </p:sp>
    </p:spTree>
    <p:extLst>
      <p:ext uri="{BB962C8B-B14F-4D97-AF65-F5344CB8AC3E}">
        <p14:creationId xmlns:p14="http://schemas.microsoft.com/office/powerpoint/2010/main" val="261625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2"/>
        <p:cNvGrpSpPr/>
        <p:nvPr/>
      </p:nvGrpSpPr>
      <p:grpSpPr>
        <a:xfrm>
          <a:off x="0" y="0"/>
          <a:ext cx="0" cy="0"/>
          <a:chOff x="0" y="0"/>
          <a:chExt cx="0" cy="0"/>
        </a:xfrm>
      </p:grpSpPr>
      <p:sp>
        <p:nvSpPr>
          <p:cNvPr id="5133" name="Google Shape;5133;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4" name="Google Shape;5134;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Sau khi hiển</a:t>
            </a:r>
            <a:r>
              <a:rPr lang="vi-VN" b="1" baseline="0" dirty="0"/>
              <a:t> thị đáp án, bấm nút màu xanh ở góc màn hình để quay lại slide trò chơi</a:t>
            </a:r>
            <a:endParaRPr lang="vi-VN" b="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128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1"/>
        <p:cNvGrpSpPr/>
        <p:nvPr/>
      </p:nvGrpSpPr>
      <p:grpSpPr>
        <a:xfrm>
          <a:off x="0" y="0"/>
          <a:ext cx="0" cy="0"/>
          <a:chOff x="0" y="0"/>
          <a:chExt cx="0" cy="0"/>
        </a:xfrm>
      </p:grpSpPr>
      <p:sp>
        <p:nvSpPr>
          <p:cNvPr id="5192" name="Google Shape;5192;ga1242414e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3" name="Google Shape;5193;ga1242414e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Sau khi hiển</a:t>
            </a:r>
            <a:r>
              <a:rPr lang="vi-VN" b="1" baseline="0" dirty="0"/>
              <a:t> thị đáp án, bấm nút màu xanh ở góc màn hình để quay lại slide trò chơi</a:t>
            </a:r>
            <a:endParaRPr lang="vi-VN" b="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8894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9"/>
        <p:cNvGrpSpPr/>
        <p:nvPr/>
      </p:nvGrpSpPr>
      <p:grpSpPr>
        <a:xfrm>
          <a:off x="0" y="0"/>
          <a:ext cx="0" cy="0"/>
          <a:chOff x="0" y="0"/>
          <a:chExt cx="0" cy="0"/>
        </a:xfrm>
      </p:grpSpPr>
      <p:sp>
        <p:nvSpPr>
          <p:cNvPr id="5370" name="Google Shape;5370;gc01e7b049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1" name="Google Shape;5371;gc01e7b049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Sau khi hiển</a:t>
            </a:r>
            <a:r>
              <a:rPr lang="vi-VN" b="1" baseline="0" dirty="0"/>
              <a:t> thị đáp án, bấm nút màu xanh ở góc màn hình để quay lại slide trò chơi</a:t>
            </a:r>
            <a:endParaRPr lang="vi-VN" b="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0186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c01e7b049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c01e7b049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28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4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6" name="Google Shape;388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47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525" y="-111175"/>
            <a:ext cx="9197100" cy="5365800"/>
            <a:chOff x="-26525" y="-111175"/>
            <a:chExt cx="9197100" cy="5365800"/>
          </a:xfrm>
        </p:grpSpPr>
        <p:cxnSp>
          <p:nvCxnSpPr>
            <p:cNvPr id="10" name="Google Shape;10;p2"/>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 name="Google Shape;11;p2"/>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 name="Google Shape;12;p2"/>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 name="Google Shape;13;p2"/>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 name="Google Shape;14;p2"/>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 name="Google Shape;15;p2"/>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 name="Google Shape;16;p2"/>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 name="Google Shape;17;p2"/>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 name="Google Shape;18;p2"/>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 name="Google Shape;19;p2"/>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 name="Google Shape;20;p2"/>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 name="Google Shape;21;p2"/>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 name="Google Shape;22;p2"/>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 name="Google Shape;23;p2"/>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 name="Google Shape;24;p2"/>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 name="Google Shape;25;p2"/>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 name="Google Shape;26;p2"/>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7" name="Google Shape;27;p2"/>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28;p2"/>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 name="Google Shape;29;p2"/>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 name="Google Shape;30;p2"/>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 name="Google Shape;31;p2"/>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 name="Google Shape;32;p2"/>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 name="Google Shape;33;p2"/>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 name="Google Shape;34;p2"/>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 name="Google Shape;35;p2"/>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 name="Google Shape;36;p2"/>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7" name="Google Shape;37;p2"/>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8" name="Google Shape;38;p2"/>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9" name="Google Shape;39;p2"/>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0" name="Google Shape;40;p2"/>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1" name="Google Shape;41;p2"/>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 name="Google Shape;42;p2"/>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 name="Google Shape;43;p2"/>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 name="Google Shape;44;p2"/>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 name="Google Shape;45;p2"/>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 name="Google Shape;46;p2"/>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 name="Google Shape;47;p2"/>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 name="Google Shape;48;p2"/>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9" name="Google Shape;49;p2"/>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0" name="Google Shape;50;p2"/>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1" name="Google Shape;51;p2"/>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2" name="Google Shape;52;p2"/>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 name="Google Shape;53;p2"/>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 name="Google Shape;54;p2"/>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 name="Google Shape;55;p2"/>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6" name="Google Shape;56;p2"/>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7" name="Google Shape;57;p2"/>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8" name="Google Shape;58;p2"/>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9" name="Google Shape;59;p2"/>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0" name="Google Shape;60;p2"/>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1" name="Google Shape;61;p2"/>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2" name="Google Shape;62;p2"/>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3" name="Google Shape;63;p2"/>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 name="Google Shape;64;p2"/>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 name="Google Shape;65;p2"/>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6" name="Google Shape;66;p2"/>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67" name="Google Shape;67;p2"/>
          <p:cNvSpPr txBox="1">
            <a:spLocks noGrp="1"/>
          </p:cNvSpPr>
          <p:nvPr>
            <p:ph type="ctrTitle"/>
          </p:nvPr>
        </p:nvSpPr>
        <p:spPr>
          <a:xfrm>
            <a:off x="1432600" y="1692675"/>
            <a:ext cx="6279000" cy="1031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p2"/>
          <p:cNvSpPr txBox="1">
            <a:spLocks noGrp="1"/>
          </p:cNvSpPr>
          <p:nvPr>
            <p:ph type="subTitle" idx="1"/>
          </p:nvPr>
        </p:nvSpPr>
        <p:spPr>
          <a:xfrm>
            <a:off x="2393425" y="2723775"/>
            <a:ext cx="4356900" cy="4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1600">
                <a:latin typeface="Open Sans"/>
                <a:ea typeface="Open Sans"/>
                <a:cs typeface="Open Sans"/>
                <a:sym typeface="Ope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9" name="Google Shape;69;p2"/>
          <p:cNvSpPr/>
          <p:nvPr/>
        </p:nvSpPr>
        <p:spPr>
          <a:xfrm>
            <a:off x="250932" y="42442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79716" y="48533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024327" y="4196505"/>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30128" y="4210821"/>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74187" y="419294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79894" y="4210821"/>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024327" y="46200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03608" y="44022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26185" y="44294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74187" y="4620096"/>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3479446" y="45513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2903399" y="43512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242918">
            <a:off x="8604621" y="341712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242918">
            <a:off x="8596281" y="341733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242918">
            <a:off x="8604621" y="315612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242918">
            <a:off x="8596281" y="315633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242918">
            <a:off x="8604621" y="2852796"/>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2242918">
            <a:off x="8596281" y="2853014"/>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2242918">
            <a:off x="8636387" y="2875528"/>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2242918">
            <a:off x="8626711" y="2875052"/>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2242918">
            <a:off x="8659290" y="2899457"/>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2242918">
            <a:off x="8636387" y="343985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242918">
            <a:off x="8626711" y="343937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242918">
            <a:off x="8659290" y="346378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2242918">
            <a:off x="8650178" y="346349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2242918">
            <a:off x="8690230" y="348135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2242918">
            <a:off x="8681399" y="348116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242918">
            <a:off x="8715428" y="351505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2242918">
            <a:off x="8707479" y="351198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5400000">
            <a:off x="8534035" y="19054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5400000">
            <a:off x="8534082" y="1555678"/>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8767135" y="174071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2242918">
            <a:off x="8636387" y="317885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2242918">
            <a:off x="8626711" y="317837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2242918">
            <a:off x="8659290" y="320278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2242918">
            <a:off x="8650178" y="320249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2242918">
            <a:off x="8690230" y="322035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2242918">
            <a:off x="8681399" y="322016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2242918">
            <a:off x="8715428" y="325405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2242918">
            <a:off x="8707479" y="325098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2242918">
            <a:off x="8650178" y="2899171"/>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2242918">
            <a:off x="8690230" y="2917027"/>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2242918">
            <a:off x="8681399" y="2916836"/>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2242918">
            <a:off x="8715428" y="2950728"/>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2242918">
            <a:off x="8707479" y="2947664"/>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10039" y="4749256"/>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8561" y="16434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689410" y="4160499"/>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745254" y="1885777"/>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510029" y="419295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924899" y="294245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727258" y="265881"/>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20007" y="22582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7128" y="17208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7134" y="118323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6609804">
            <a:off x="8311490" y="8436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5400000">
            <a:off x="4376396" y="421754"/>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073218" y="224850"/>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5400000">
            <a:off x="5273190" y="945525"/>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5400000">
            <a:off x="5575199" y="3290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958398" y="849412"/>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79193" y="4690275"/>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7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072"/>
        <p:cNvGrpSpPr/>
        <p:nvPr/>
      </p:nvGrpSpPr>
      <p:grpSpPr>
        <a:xfrm>
          <a:off x="0" y="0"/>
          <a:ext cx="0" cy="0"/>
          <a:chOff x="0" y="0"/>
          <a:chExt cx="0" cy="0"/>
        </a:xfrm>
      </p:grpSpPr>
      <p:grpSp>
        <p:nvGrpSpPr>
          <p:cNvPr id="1073" name="Google Shape;1073;p13"/>
          <p:cNvGrpSpPr/>
          <p:nvPr/>
        </p:nvGrpSpPr>
        <p:grpSpPr>
          <a:xfrm>
            <a:off x="-26525" y="-111175"/>
            <a:ext cx="9197100" cy="5365800"/>
            <a:chOff x="-26525" y="-111175"/>
            <a:chExt cx="9197100" cy="5365800"/>
          </a:xfrm>
        </p:grpSpPr>
        <p:cxnSp>
          <p:nvCxnSpPr>
            <p:cNvPr id="1074" name="Google Shape;1074;p1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5" name="Google Shape;1075;p1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6" name="Google Shape;1076;p1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7" name="Google Shape;1077;p1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8" name="Google Shape;1078;p1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9" name="Google Shape;1079;p1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0" name="Google Shape;1080;p1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1" name="Google Shape;1081;p1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2" name="Google Shape;1082;p1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3" name="Google Shape;1083;p1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4" name="Google Shape;1084;p1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5" name="Google Shape;1085;p1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6" name="Google Shape;1086;p1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7" name="Google Shape;1087;p1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8" name="Google Shape;1088;p1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9" name="Google Shape;1089;p1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0" name="Google Shape;1090;p1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1" name="Google Shape;1091;p1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2" name="Google Shape;1092;p1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3" name="Google Shape;1093;p1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4" name="Google Shape;1094;p1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5" name="Google Shape;1095;p1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6" name="Google Shape;1096;p1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7" name="Google Shape;1097;p1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8" name="Google Shape;1098;p1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9" name="Google Shape;1099;p1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0" name="Google Shape;1100;p1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1" name="Google Shape;1101;p1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2" name="Google Shape;1102;p1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3" name="Google Shape;1103;p1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4" name="Google Shape;1104;p1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5" name="Google Shape;1105;p1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6" name="Google Shape;1106;p1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7" name="Google Shape;1107;p1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8" name="Google Shape;1108;p1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9" name="Google Shape;1109;p1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10" name="Google Shape;1110;p1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1" name="Google Shape;1111;p1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2" name="Google Shape;1112;p1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3" name="Google Shape;1113;p1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4" name="Google Shape;1114;p1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5" name="Google Shape;1115;p1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6" name="Google Shape;1116;p1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7" name="Google Shape;1117;p1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8" name="Google Shape;1118;p1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9" name="Google Shape;1119;p1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0" name="Google Shape;1120;p1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1" name="Google Shape;1121;p1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2" name="Google Shape;1122;p1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3" name="Google Shape;1123;p1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4" name="Google Shape;1124;p1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5" name="Google Shape;1125;p1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6" name="Google Shape;1126;p1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7" name="Google Shape;1127;p1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8" name="Google Shape;1128;p1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9" name="Google Shape;1129;p1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30" name="Google Shape;1130;p1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131" name="Google Shape;1131;p13"/>
          <p:cNvSpPr txBox="1">
            <a:spLocks noGrp="1"/>
          </p:cNvSpPr>
          <p:nvPr>
            <p:ph type="title"/>
          </p:nvPr>
        </p:nvSpPr>
        <p:spPr>
          <a:xfrm>
            <a:off x="429200" y="376150"/>
            <a:ext cx="82857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1132" name="Google Shape;1132;p13"/>
          <p:cNvSpPr txBox="1">
            <a:spLocks noGrp="1"/>
          </p:cNvSpPr>
          <p:nvPr>
            <p:ph type="subTitle" idx="1"/>
          </p:nvPr>
        </p:nvSpPr>
        <p:spPr>
          <a:xfrm>
            <a:off x="1994138" y="2297884"/>
            <a:ext cx="231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3" name="Google Shape;1133;p13"/>
          <p:cNvSpPr txBox="1">
            <a:spLocks noGrp="1"/>
          </p:cNvSpPr>
          <p:nvPr>
            <p:ph type="title" idx="2"/>
          </p:nvPr>
        </p:nvSpPr>
        <p:spPr>
          <a:xfrm>
            <a:off x="1994138" y="1833450"/>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34" name="Google Shape;1134;p13"/>
          <p:cNvSpPr txBox="1">
            <a:spLocks noGrp="1"/>
          </p:cNvSpPr>
          <p:nvPr>
            <p:ph type="title" idx="3" hasCustomPrompt="1"/>
          </p:nvPr>
        </p:nvSpPr>
        <p:spPr>
          <a:xfrm>
            <a:off x="2560850" y="1171104"/>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dk2"/>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35" name="Google Shape;1135;p13"/>
          <p:cNvSpPr txBox="1">
            <a:spLocks noGrp="1"/>
          </p:cNvSpPr>
          <p:nvPr>
            <p:ph type="subTitle" idx="4"/>
          </p:nvPr>
        </p:nvSpPr>
        <p:spPr>
          <a:xfrm>
            <a:off x="4845863" y="2297884"/>
            <a:ext cx="231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6" name="Google Shape;1136;p13"/>
          <p:cNvSpPr txBox="1">
            <a:spLocks noGrp="1"/>
          </p:cNvSpPr>
          <p:nvPr>
            <p:ph type="title" idx="5"/>
          </p:nvPr>
        </p:nvSpPr>
        <p:spPr>
          <a:xfrm>
            <a:off x="4845863" y="1833450"/>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37" name="Google Shape;1137;p13"/>
          <p:cNvSpPr txBox="1">
            <a:spLocks noGrp="1"/>
          </p:cNvSpPr>
          <p:nvPr>
            <p:ph type="title" idx="6" hasCustomPrompt="1"/>
          </p:nvPr>
        </p:nvSpPr>
        <p:spPr>
          <a:xfrm>
            <a:off x="5412625" y="1171000"/>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lt2"/>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38" name="Google Shape;1138;p13"/>
          <p:cNvSpPr txBox="1">
            <a:spLocks noGrp="1"/>
          </p:cNvSpPr>
          <p:nvPr>
            <p:ph type="subTitle" idx="7"/>
          </p:nvPr>
        </p:nvSpPr>
        <p:spPr>
          <a:xfrm>
            <a:off x="1994138" y="4066652"/>
            <a:ext cx="2316000" cy="5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9" name="Google Shape;1139;p13"/>
          <p:cNvSpPr txBox="1">
            <a:spLocks noGrp="1"/>
          </p:cNvSpPr>
          <p:nvPr>
            <p:ph type="title" idx="8"/>
          </p:nvPr>
        </p:nvSpPr>
        <p:spPr>
          <a:xfrm>
            <a:off x="1994138" y="3587125"/>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40" name="Google Shape;1140;p13"/>
          <p:cNvSpPr txBox="1">
            <a:spLocks noGrp="1"/>
          </p:cNvSpPr>
          <p:nvPr>
            <p:ph type="title" idx="9" hasCustomPrompt="1"/>
          </p:nvPr>
        </p:nvSpPr>
        <p:spPr>
          <a:xfrm>
            <a:off x="2560850" y="2931003"/>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accent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41" name="Google Shape;1141;p13"/>
          <p:cNvSpPr txBox="1">
            <a:spLocks noGrp="1"/>
          </p:cNvSpPr>
          <p:nvPr>
            <p:ph type="subTitle" idx="13"/>
          </p:nvPr>
        </p:nvSpPr>
        <p:spPr>
          <a:xfrm>
            <a:off x="4845863" y="4066652"/>
            <a:ext cx="2316000" cy="5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42" name="Google Shape;1142;p13"/>
          <p:cNvSpPr txBox="1">
            <a:spLocks noGrp="1"/>
          </p:cNvSpPr>
          <p:nvPr>
            <p:ph type="title" idx="14"/>
          </p:nvPr>
        </p:nvSpPr>
        <p:spPr>
          <a:xfrm>
            <a:off x="4845863" y="3587125"/>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43" name="Google Shape;1143;p13"/>
          <p:cNvSpPr txBox="1">
            <a:spLocks noGrp="1"/>
          </p:cNvSpPr>
          <p:nvPr>
            <p:ph type="title" idx="15" hasCustomPrompt="1"/>
          </p:nvPr>
        </p:nvSpPr>
        <p:spPr>
          <a:xfrm>
            <a:off x="5412625" y="2931001"/>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accent3"/>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grpSp>
        <p:nvGrpSpPr>
          <p:cNvPr id="1144" name="Google Shape;1144;p13"/>
          <p:cNvGrpSpPr/>
          <p:nvPr/>
        </p:nvGrpSpPr>
        <p:grpSpPr>
          <a:xfrm>
            <a:off x="347150" y="229305"/>
            <a:ext cx="8635300" cy="4592051"/>
            <a:chOff x="347150" y="229305"/>
            <a:chExt cx="8635300" cy="4592051"/>
          </a:xfrm>
        </p:grpSpPr>
        <p:sp>
          <p:nvSpPr>
            <p:cNvPr id="1145" name="Google Shape;1145;p13"/>
            <p:cNvSpPr/>
            <p:nvPr/>
          </p:nvSpPr>
          <p:spPr>
            <a:xfrm>
              <a:off x="595403" y="5399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47150"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1050619" y="20796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1358734" y="22930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8470036" y="1572454"/>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8714907" y="468609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7928221" y="471679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8192857" y="4120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8883829" y="39880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8423999" y="32125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512528" y="257174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rot="-5400000">
              <a:off x="1139121" y="3417315"/>
              <a:ext cx="187099" cy="7672"/>
            </a:xfrm>
            <a:custGeom>
              <a:avLst/>
              <a:gdLst/>
              <a:ahLst/>
              <a:cxnLst/>
              <a:rect l="l" t="t" r="r" b="b"/>
              <a:pathLst>
                <a:path w="2268" h="93" extrusionOk="0">
                  <a:moveTo>
                    <a:pt x="1785" y="0"/>
                  </a:moveTo>
                  <a:cubicBezTo>
                    <a:pt x="1180" y="31"/>
                    <a:pt x="575" y="62"/>
                    <a:pt x="0" y="92"/>
                  </a:cubicBezTo>
                  <a:lnTo>
                    <a:pt x="2268" y="62"/>
                  </a:lnTo>
                  <a:cubicBezTo>
                    <a:pt x="2107" y="0"/>
                    <a:pt x="1946" y="0"/>
                    <a:pt x="17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rot="-5400000">
              <a:off x="1139121" y="3417315"/>
              <a:ext cx="187099" cy="7672"/>
            </a:xfrm>
            <a:custGeom>
              <a:avLst/>
              <a:gdLst/>
              <a:ahLst/>
              <a:cxnLst/>
              <a:rect l="l" t="t" r="r" b="b"/>
              <a:pathLst>
                <a:path w="2268" h="93" fill="none" extrusionOk="0">
                  <a:moveTo>
                    <a:pt x="0" y="92"/>
                  </a:moveTo>
                  <a:cubicBezTo>
                    <a:pt x="575" y="62"/>
                    <a:pt x="1180" y="31"/>
                    <a:pt x="1785" y="0"/>
                  </a:cubicBezTo>
                  <a:cubicBezTo>
                    <a:pt x="1946" y="0"/>
                    <a:pt x="2107" y="0"/>
                    <a:pt x="2268"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rot="-5400000">
              <a:off x="1162921" y="3594059"/>
              <a:ext cx="134714" cy="12457"/>
            </a:xfrm>
            <a:custGeom>
              <a:avLst/>
              <a:gdLst/>
              <a:ahLst/>
              <a:cxnLst/>
              <a:rect l="l" t="t" r="r" b="b"/>
              <a:pathLst>
                <a:path w="1633" h="151" extrusionOk="0">
                  <a:moveTo>
                    <a:pt x="445" y="0"/>
                  </a:moveTo>
                  <a:cubicBezTo>
                    <a:pt x="297" y="0"/>
                    <a:pt x="149" y="9"/>
                    <a:pt x="0" y="28"/>
                  </a:cubicBezTo>
                  <a:lnTo>
                    <a:pt x="1632" y="150"/>
                  </a:lnTo>
                  <a:cubicBezTo>
                    <a:pt x="1237" y="61"/>
                    <a:pt x="841"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rot="-5400000">
              <a:off x="1161188" y="3592327"/>
              <a:ext cx="134714" cy="15922"/>
            </a:xfrm>
            <a:custGeom>
              <a:avLst/>
              <a:gdLst/>
              <a:ahLst/>
              <a:cxnLst/>
              <a:rect l="l" t="t" r="r" b="b"/>
              <a:pathLst>
                <a:path w="1633" h="193" fill="none" extrusionOk="0">
                  <a:moveTo>
                    <a:pt x="0" y="70"/>
                  </a:moveTo>
                  <a:cubicBezTo>
                    <a:pt x="544" y="1"/>
                    <a:pt x="1088" y="70"/>
                    <a:pt x="1632" y="19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rot="-5400000">
              <a:off x="1067227" y="3637451"/>
              <a:ext cx="187181" cy="4702"/>
            </a:xfrm>
            <a:custGeom>
              <a:avLst/>
              <a:gdLst/>
              <a:ahLst/>
              <a:cxnLst/>
              <a:rect l="l" t="t" r="r" b="b"/>
              <a:pathLst>
                <a:path w="2269" h="57" extrusionOk="0">
                  <a:moveTo>
                    <a:pt x="1299" y="0"/>
                  </a:moveTo>
                  <a:cubicBezTo>
                    <a:pt x="868" y="0"/>
                    <a:pt x="440" y="17"/>
                    <a:pt x="1" y="57"/>
                  </a:cubicBezTo>
                  <a:lnTo>
                    <a:pt x="2268" y="26"/>
                  </a:lnTo>
                  <a:cubicBezTo>
                    <a:pt x="1941" y="10"/>
                    <a:pt x="1619" y="0"/>
                    <a:pt x="12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rot="-5400000">
              <a:off x="1066691" y="3636915"/>
              <a:ext cx="187181" cy="5775"/>
            </a:xfrm>
            <a:custGeom>
              <a:avLst/>
              <a:gdLst/>
              <a:ahLst/>
              <a:cxnLst/>
              <a:rect l="l" t="t" r="r" b="b"/>
              <a:pathLst>
                <a:path w="2269" h="70" fill="none" extrusionOk="0">
                  <a:moveTo>
                    <a:pt x="1" y="70"/>
                  </a:moveTo>
                  <a:cubicBezTo>
                    <a:pt x="767" y="1"/>
                    <a:pt x="1502" y="1"/>
                    <a:pt x="2268" y="39"/>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rot="-5400000">
              <a:off x="1131944" y="3772948"/>
              <a:ext cx="147336" cy="4867"/>
            </a:xfrm>
            <a:custGeom>
              <a:avLst/>
              <a:gdLst/>
              <a:ahLst/>
              <a:cxnLst/>
              <a:rect l="l" t="t" r="r" b="b"/>
              <a:pathLst>
                <a:path w="1786" h="59" extrusionOk="0">
                  <a:moveTo>
                    <a:pt x="703" y="1"/>
                  </a:moveTo>
                  <a:cubicBezTo>
                    <a:pt x="465" y="1"/>
                    <a:pt x="230" y="8"/>
                    <a:pt x="1" y="20"/>
                  </a:cubicBezTo>
                  <a:lnTo>
                    <a:pt x="1786" y="59"/>
                  </a:lnTo>
                  <a:cubicBezTo>
                    <a:pt x="1423" y="17"/>
                    <a:pt x="1059" y="1"/>
                    <a:pt x="70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rot="-5400000">
              <a:off x="1131490" y="3772494"/>
              <a:ext cx="147336" cy="5775"/>
            </a:xfrm>
            <a:custGeom>
              <a:avLst/>
              <a:gdLst/>
              <a:ahLst/>
              <a:cxnLst/>
              <a:rect l="l" t="t" r="r" b="b"/>
              <a:pathLst>
                <a:path w="1786" h="70" fill="none" extrusionOk="0">
                  <a:moveTo>
                    <a:pt x="1" y="31"/>
                  </a:moveTo>
                  <a:cubicBezTo>
                    <a:pt x="575" y="1"/>
                    <a:pt x="1180" y="1"/>
                    <a:pt x="1786" y="7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rot="-5400000">
              <a:off x="1047099" y="3777856"/>
              <a:ext cx="155503" cy="8332"/>
            </a:xfrm>
            <a:custGeom>
              <a:avLst/>
              <a:gdLst/>
              <a:ahLst/>
              <a:cxnLst/>
              <a:rect l="l" t="t" r="r" b="b"/>
              <a:pathLst>
                <a:path w="1885" h="101" extrusionOk="0">
                  <a:moveTo>
                    <a:pt x="1219" y="0"/>
                  </a:moveTo>
                  <a:cubicBezTo>
                    <a:pt x="805" y="0"/>
                    <a:pt x="395" y="36"/>
                    <a:pt x="0" y="101"/>
                  </a:cubicBezTo>
                  <a:lnTo>
                    <a:pt x="1885" y="32"/>
                  </a:lnTo>
                  <a:cubicBezTo>
                    <a:pt x="1663" y="11"/>
                    <a:pt x="1441" y="0"/>
                    <a:pt x="121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rot="-5400000">
              <a:off x="1045861" y="3776619"/>
              <a:ext cx="155503" cy="10807"/>
            </a:xfrm>
            <a:custGeom>
              <a:avLst/>
              <a:gdLst/>
              <a:ahLst/>
              <a:cxnLst/>
              <a:rect l="l" t="t" r="r" b="b"/>
              <a:pathLst>
                <a:path w="1885" h="131" fill="none" extrusionOk="0">
                  <a:moveTo>
                    <a:pt x="0" y="131"/>
                  </a:moveTo>
                  <a:cubicBezTo>
                    <a:pt x="606" y="31"/>
                    <a:pt x="1249" y="1"/>
                    <a:pt x="1885"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rot="-5400000">
              <a:off x="1094203" y="3422388"/>
              <a:ext cx="137189" cy="10807"/>
            </a:xfrm>
            <a:custGeom>
              <a:avLst/>
              <a:gdLst/>
              <a:ahLst/>
              <a:cxnLst/>
              <a:rect l="l" t="t" r="r" b="b"/>
              <a:pathLst>
                <a:path w="1663" h="131" extrusionOk="0">
                  <a:moveTo>
                    <a:pt x="1663" y="1"/>
                  </a:moveTo>
                  <a:cubicBezTo>
                    <a:pt x="1088" y="39"/>
                    <a:pt x="544" y="70"/>
                    <a:pt x="0" y="131"/>
                  </a:cubicBezTo>
                  <a:lnTo>
                    <a:pt x="166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rot="-5400000">
              <a:off x="1094203" y="3422388"/>
              <a:ext cx="137189" cy="10807"/>
            </a:xfrm>
            <a:custGeom>
              <a:avLst/>
              <a:gdLst/>
              <a:ahLst/>
              <a:cxnLst/>
              <a:rect l="l" t="t" r="r" b="b"/>
              <a:pathLst>
                <a:path w="1663" h="131" fill="none" extrusionOk="0">
                  <a:moveTo>
                    <a:pt x="0" y="131"/>
                  </a:moveTo>
                  <a:cubicBezTo>
                    <a:pt x="544" y="70"/>
                    <a:pt x="1088" y="39"/>
                    <a:pt x="1663"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rot="-5400000">
              <a:off x="1012657" y="3467224"/>
              <a:ext cx="160618" cy="2640"/>
            </a:xfrm>
            <a:custGeom>
              <a:avLst/>
              <a:gdLst/>
              <a:ahLst/>
              <a:cxnLst/>
              <a:rect l="l" t="t" r="r" b="b"/>
              <a:pathLst>
                <a:path w="1947" h="32" extrusionOk="0">
                  <a:moveTo>
                    <a:pt x="1946" y="1"/>
                  </a:moveTo>
                  <a:cubicBezTo>
                    <a:pt x="1629" y="1"/>
                    <a:pt x="1301" y="9"/>
                    <a:pt x="974" y="16"/>
                  </a:cubicBezTo>
                  <a:lnTo>
                    <a:pt x="1946" y="1"/>
                  </a:lnTo>
                  <a:close/>
                  <a:moveTo>
                    <a:pt x="974" y="16"/>
                  </a:moveTo>
                  <a:lnTo>
                    <a:pt x="1" y="32"/>
                  </a:lnTo>
                  <a:cubicBezTo>
                    <a:pt x="319" y="32"/>
                    <a:pt x="646" y="24"/>
                    <a:pt x="974" y="16"/>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rot="-5400000">
              <a:off x="1012657" y="3467224"/>
              <a:ext cx="160618" cy="2640"/>
            </a:xfrm>
            <a:custGeom>
              <a:avLst/>
              <a:gdLst/>
              <a:ahLst/>
              <a:cxnLst/>
              <a:rect l="l" t="t" r="r" b="b"/>
              <a:pathLst>
                <a:path w="1947" h="32" fill="none" extrusionOk="0">
                  <a:moveTo>
                    <a:pt x="1" y="32"/>
                  </a:moveTo>
                  <a:cubicBezTo>
                    <a:pt x="636" y="32"/>
                    <a:pt x="1311" y="1"/>
                    <a:pt x="1946"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rot="-5400000">
              <a:off x="1025939" y="3219493"/>
              <a:ext cx="197906" cy="8250"/>
            </a:xfrm>
            <a:custGeom>
              <a:avLst/>
              <a:gdLst/>
              <a:ahLst/>
              <a:cxnLst/>
              <a:rect l="l" t="t" r="r" b="b"/>
              <a:pathLst>
                <a:path w="2399" h="100" extrusionOk="0">
                  <a:moveTo>
                    <a:pt x="2398" y="0"/>
                  </a:moveTo>
                  <a:cubicBezTo>
                    <a:pt x="1601" y="31"/>
                    <a:pt x="797" y="62"/>
                    <a:pt x="0" y="100"/>
                  </a:cubicBezTo>
                  <a:lnTo>
                    <a:pt x="2398"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rot="-5400000">
              <a:off x="1025939" y="3219493"/>
              <a:ext cx="197906" cy="8250"/>
            </a:xfrm>
            <a:custGeom>
              <a:avLst/>
              <a:gdLst/>
              <a:ahLst/>
              <a:cxnLst/>
              <a:rect l="l" t="t" r="r" b="b"/>
              <a:pathLst>
                <a:path w="2399" h="100" fill="none" extrusionOk="0">
                  <a:moveTo>
                    <a:pt x="0" y="100"/>
                  </a:moveTo>
                  <a:cubicBezTo>
                    <a:pt x="797" y="62"/>
                    <a:pt x="1601" y="31"/>
                    <a:pt x="2398"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rot="-5400000">
              <a:off x="1085046" y="3200231"/>
              <a:ext cx="166310" cy="10229"/>
            </a:xfrm>
            <a:custGeom>
              <a:avLst/>
              <a:gdLst/>
              <a:ahLst/>
              <a:cxnLst/>
              <a:rect l="l" t="t" r="r" b="b"/>
              <a:pathLst>
                <a:path w="2016" h="124" extrusionOk="0">
                  <a:moveTo>
                    <a:pt x="1344" y="1"/>
                  </a:moveTo>
                  <a:cubicBezTo>
                    <a:pt x="896" y="1"/>
                    <a:pt x="450" y="42"/>
                    <a:pt x="1" y="123"/>
                  </a:cubicBezTo>
                  <a:lnTo>
                    <a:pt x="2016" y="31"/>
                  </a:lnTo>
                  <a:cubicBezTo>
                    <a:pt x="1791" y="11"/>
                    <a:pt x="1567" y="1"/>
                    <a:pt x="13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rot="-5400000">
              <a:off x="1083809" y="3198994"/>
              <a:ext cx="166310" cy="12704"/>
            </a:xfrm>
            <a:custGeom>
              <a:avLst/>
              <a:gdLst/>
              <a:ahLst/>
              <a:cxnLst/>
              <a:rect l="l" t="t" r="r" b="b"/>
              <a:pathLst>
                <a:path w="2016" h="154" fill="none" extrusionOk="0">
                  <a:moveTo>
                    <a:pt x="1" y="153"/>
                  </a:moveTo>
                  <a:cubicBezTo>
                    <a:pt x="675" y="31"/>
                    <a:pt x="1342" y="0"/>
                    <a:pt x="2016" y="6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rot="-5400000">
              <a:off x="1179832" y="3207820"/>
              <a:ext cx="145439" cy="15922"/>
            </a:xfrm>
            <a:custGeom>
              <a:avLst/>
              <a:gdLst/>
              <a:ahLst/>
              <a:cxnLst/>
              <a:rect l="l" t="t" r="r" b="b"/>
              <a:pathLst>
                <a:path w="1763" h="193" extrusionOk="0">
                  <a:moveTo>
                    <a:pt x="1763" y="1"/>
                  </a:moveTo>
                  <a:cubicBezTo>
                    <a:pt x="1188" y="1"/>
                    <a:pt x="575" y="62"/>
                    <a:pt x="1" y="192"/>
                  </a:cubicBezTo>
                  <a:lnTo>
                    <a:pt x="176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rot="-5400000">
              <a:off x="1179832" y="3207820"/>
              <a:ext cx="145439" cy="15922"/>
            </a:xfrm>
            <a:custGeom>
              <a:avLst/>
              <a:gdLst/>
              <a:ahLst/>
              <a:cxnLst/>
              <a:rect l="l" t="t" r="r" b="b"/>
              <a:pathLst>
                <a:path w="1763" h="193" fill="none" extrusionOk="0">
                  <a:moveTo>
                    <a:pt x="1" y="192"/>
                  </a:moveTo>
                  <a:cubicBezTo>
                    <a:pt x="575" y="62"/>
                    <a:pt x="1188" y="1"/>
                    <a:pt x="1763"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rot="-5400000">
              <a:off x="1088346" y="2994077"/>
              <a:ext cx="202938" cy="11714"/>
            </a:xfrm>
            <a:custGeom>
              <a:avLst/>
              <a:gdLst/>
              <a:ahLst/>
              <a:cxnLst/>
              <a:rect l="l" t="t" r="r" b="b"/>
              <a:pathLst>
                <a:path w="2460" h="142" extrusionOk="0">
                  <a:moveTo>
                    <a:pt x="2460" y="0"/>
                  </a:moveTo>
                  <a:lnTo>
                    <a:pt x="1" y="131"/>
                  </a:lnTo>
                  <a:cubicBezTo>
                    <a:pt x="186" y="138"/>
                    <a:pt x="374" y="142"/>
                    <a:pt x="563" y="142"/>
                  </a:cubicBezTo>
                  <a:cubicBezTo>
                    <a:pt x="1186" y="142"/>
                    <a:pt x="1825" y="100"/>
                    <a:pt x="2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rot="-5400000">
              <a:off x="1089171" y="2993252"/>
              <a:ext cx="202938" cy="13364"/>
            </a:xfrm>
            <a:custGeom>
              <a:avLst/>
              <a:gdLst/>
              <a:ahLst/>
              <a:cxnLst/>
              <a:rect l="l" t="t" r="r" b="b"/>
              <a:pathLst>
                <a:path w="2460" h="162" fill="none" extrusionOk="0">
                  <a:moveTo>
                    <a:pt x="1" y="131"/>
                  </a:moveTo>
                  <a:cubicBezTo>
                    <a:pt x="797" y="161"/>
                    <a:pt x="1632" y="131"/>
                    <a:pt x="2460"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rot="-5400000">
              <a:off x="1038808" y="2914677"/>
              <a:ext cx="168207" cy="4290"/>
            </a:xfrm>
            <a:custGeom>
              <a:avLst/>
              <a:gdLst/>
              <a:ahLst/>
              <a:cxnLst/>
              <a:rect l="l" t="t" r="r" b="b"/>
              <a:pathLst>
                <a:path w="2039" h="52" extrusionOk="0">
                  <a:moveTo>
                    <a:pt x="2038" y="0"/>
                  </a:moveTo>
                  <a:lnTo>
                    <a:pt x="1" y="31"/>
                  </a:lnTo>
                  <a:cubicBezTo>
                    <a:pt x="277" y="44"/>
                    <a:pt x="554" y="51"/>
                    <a:pt x="834" y="51"/>
                  </a:cubicBezTo>
                  <a:cubicBezTo>
                    <a:pt x="1230" y="51"/>
                    <a:pt x="1630" y="36"/>
                    <a:pt x="20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rot="-5400000">
              <a:off x="1039221" y="2914264"/>
              <a:ext cx="168207" cy="5115"/>
            </a:xfrm>
            <a:custGeom>
              <a:avLst/>
              <a:gdLst/>
              <a:ahLst/>
              <a:cxnLst/>
              <a:rect l="l" t="t" r="r" b="b"/>
              <a:pathLst>
                <a:path w="2039" h="62" fill="none" extrusionOk="0">
                  <a:moveTo>
                    <a:pt x="1" y="31"/>
                  </a:moveTo>
                  <a:cubicBezTo>
                    <a:pt x="667" y="62"/>
                    <a:pt x="1341" y="62"/>
                    <a:pt x="2038"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rot="-5400000">
              <a:off x="1118250" y="2774601"/>
              <a:ext cx="189656" cy="5115"/>
            </a:xfrm>
            <a:custGeom>
              <a:avLst/>
              <a:gdLst/>
              <a:ahLst/>
              <a:cxnLst/>
              <a:rect l="l" t="t" r="r" b="b"/>
              <a:pathLst>
                <a:path w="2299" h="62" extrusionOk="0">
                  <a:moveTo>
                    <a:pt x="0" y="0"/>
                  </a:moveTo>
                  <a:lnTo>
                    <a:pt x="0" y="0"/>
                  </a:lnTo>
                  <a:cubicBezTo>
                    <a:pt x="767" y="31"/>
                    <a:pt x="1533" y="62"/>
                    <a:pt x="2299" y="62"/>
                  </a:cubicBezTo>
                  <a:lnTo>
                    <a:pt x="0"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rot="-5400000">
              <a:off x="1118250" y="2774601"/>
              <a:ext cx="189656" cy="5115"/>
            </a:xfrm>
            <a:custGeom>
              <a:avLst/>
              <a:gdLst/>
              <a:ahLst/>
              <a:cxnLst/>
              <a:rect l="l" t="t" r="r" b="b"/>
              <a:pathLst>
                <a:path w="2299" h="62" fill="none" extrusionOk="0">
                  <a:moveTo>
                    <a:pt x="0" y="0"/>
                  </a:moveTo>
                  <a:cubicBezTo>
                    <a:pt x="767" y="31"/>
                    <a:pt x="1533" y="62"/>
                    <a:pt x="2299"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rot="-5400000">
              <a:off x="1116518" y="2686580"/>
              <a:ext cx="118298" cy="4867"/>
            </a:xfrm>
            <a:custGeom>
              <a:avLst/>
              <a:gdLst/>
              <a:ahLst/>
              <a:cxnLst/>
              <a:rect l="l" t="t" r="r" b="b"/>
              <a:pathLst>
                <a:path w="1434" h="59" extrusionOk="0">
                  <a:moveTo>
                    <a:pt x="1" y="0"/>
                  </a:moveTo>
                  <a:lnTo>
                    <a:pt x="1" y="0"/>
                  </a:lnTo>
                  <a:cubicBezTo>
                    <a:pt x="286" y="42"/>
                    <a:pt x="574" y="58"/>
                    <a:pt x="861" y="58"/>
                  </a:cubicBezTo>
                  <a:cubicBezTo>
                    <a:pt x="1052" y="58"/>
                    <a:pt x="1244" y="51"/>
                    <a:pt x="1434" y="39"/>
                  </a:cubicBezTo>
                  <a:lnTo>
                    <a:pt x="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rot="-5400000">
              <a:off x="1116972" y="2686126"/>
              <a:ext cx="118298" cy="5775"/>
            </a:xfrm>
            <a:custGeom>
              <a:avLst/>
              <a:gdLst/>
              <a:ahLst/>
              <a:cxnLst/>
              <a:rect l="l" t="t" r="r" b="b"/>
              <a:pathLst>
                <a:path w="1434" h="70" fill="none" extrusionOk="0">
                  <a:moveTo>
                    <a:pt x="1" y="0"/>
                  </a:moveTo>
                  <a:cubicBezTo>
                    <a:pt x="476" y="69"/>
                    <a:pt x="959" y="69"/>
                    <a:pt x="1434" y="39"/>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rot="-5400000">
              <a:off x="985228" y="3832220"/>
              <a:ext cx="137189" cy="7672"/>
            </a:xfrm>
            <a:custGeom>
              <a:avLst/>
              <a:gdLst/>
              <a:ahLst/>
              <a:cxnLst/>
              <a:rect l="l" t="t" r="r" b="b"/>
              <a:pathLst>
                <a:path w="1663" h="93" extrusionOk="0">
                  <a:moveTo>
                    <a:pt x="1663" y="0"/>
                  </a:moveTo>
                  <a:lnTo>
                    <a:pt x="832" y="46"/>
                  </a:lnTo>
                  <a:cubicBezTo>
                    <a:pt x="1111" y="31"/>
                    <a:pt x="1391" y="16"/>
                    <a:pt x="1663" y="0"/>
                  </a:cubicBezTo>
                  <a:close/>
                  <a:moveTo>
                    <a:pt x="832" y="46"/>
                  </a:moveTo>
                  <a:cubicBezTo>
                    <a:pt x="552" y="62"/>
                    <a:pt x="272" y="77"/>
                    <a:pt x="0" y="92"/>
                  </a:cubicBezTo>
                  <a:lnTo>
                    <a:pt x="832" y="46"/>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rot="-5400000">
              <a:off x="985228" y="3832220"/>
              <a:ext cx="137189" cy="7672"/>
            </a:xfrm>
            <a:custGeom>
              <a:avLst/>
              <a:gdLst/>
              <a:ahLst/>
              <a:cxnLst/>
              <a:rect l="l" t="t" r="r" b="b"/>
              <a:pathLst>
                <a:path w="1663" h="93" fill="none" extrusionOk="0">
                  <a:moveTo>
                    <a:pt x="0" y="92"/>
                  </a:moveTo>
                  <a:cubicBezTo>
                    <a:pt x="544" y="62"/>
                    <a:pt x="1119" y="31"/>
                    <a:pt x="1663"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rot="-5400000">
              <a:off x="989353" y="3643556"/>
              <a:ext cx="142221" cy="20954"/>
            </a:xfrm>
            <a:custGeom>
              <a:avLst/>
              <a:gdLst/>
              <a:ahLst/>
              <a:cxnLst/>
              <a:rect l="l" t="t" r="r" b="b"/>
              <a:pathLst>
                <a:path w="1724" h="254" extrusionOk="0">
                  <a:moveTo>
                    <a:pt x="1724" y="0"/>
                  </a:moveTo>
                  <a:lnTo>
                    <a:pt x="1724" y="0"/>
                  </a:lnTo>
                  <a:cubicBezTo>
                    <a:pt x="1149" y="62"/>
                    <a:pt x="575" y="154"/>
                    <a:pt x="0" y="253"/>
                  </a:cubicBezTo>
                  <a:lnTo>
                    <a:pt x="172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rot="-5400000">
              <a:off x="989353" y="3643556"/>
              <a:ext cx="142221" cy="20954"/>
            </a:xfrm>
            <a:custGeom>
              <a:avLst/>
              <a:gdLst/>
              <a:ahLst/>
              <a:cxnLst/>
              <a:rect l="l" t="t" r="r" b="b"/>
              <a:pathLst>
                <a:path w="1724" h="254" fill="none" extrusionOk="0">
                  <a:moveTo>
                    <a:pt x="0" y="253"/>
                  </a:moveTo>
                  <a:cubicBezTo>
                    <a:pt x="575" y="154"/>
                    <a:pt x="1149" y="62"/>
                    <a:pt x="1724"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rot="-5400000">
              <a:off x="927359" y="3829374"/>
              <a:ext cx="129022" cy="82"/>
            </a:xfrm>
            <a:custGeom>
              <a:avLst/>
              <a:gdLst/>
              <a:ahLst/>
              <a:cxnLst/>
              <a:rect l="l" t="t" r="r" b="b"/>
              <a:pathLst>
                <a:path w="1564" h="1" extrusionOk="0">
                  <a:moveTo>
                    <a:pt x="1" y="1"/>
                  </a:moveTo>
                  <a:lnTo>
                    <a:pt x="156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rot="-5400000">
              <a:off x="927359" y="3829374"/>
              <a:ext cx="129022" cy="82"/>
            </a:xfrm>
            <a:custGeom>
              <a:avLst/>
              <a:gdLst/>
              <a:ahLst/>
              <a:cxnLst/>
              <a:rect l="l" t="t" r="r" b="b"/>
              <a:pathLst>
                <a:path w="1564" h="1" fill="none" extrusionOk="0">
                  <a:moveTo>
                    <a:pt x="1" y="1"/>
                  </a:moveTo>
                  <a:lnTo>
                    <a:pt x="1564"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rot="-5400000">
              <a:off x="936186" y="3632790"/>
              <a:ext cx="113843" cy="19056"/>
            </a:xfrm>
            <a:custGeom>
              <a:avLst/>
              <a:gdLst/>
              <a:ahLst/>
              <a:cxnLst/>
              <a:rect l="l" t="t" r="r" b="b"/>
              <a:pathLst>
                <a:path w="1380" h="231" extrusionOk="0">
                  <a:moveTo>
                    <a:pt x="1379" y="1"/>
                  </a:moveTo>
                  <a:lnTo>
                    <a:pt x="0" y="231"/>
                  </a:lnTo>
                  <a:cubicBezTo>
                    <a:pt x="483" y="192"/>
                    <a:pt x="927" y="131"/>
                    <a:pt x="1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rot="-5400000">
              <a:off x="936186" y="3632790"/>
              <a:ext cx="113843" cy="19056"/>
            </a:xfrm>
            <a:custGeom>
              <a:avLst/>
              <a:gdLst/>
              <a:ahLst/>
              <a:cxnLst/>
              <a:rect l="l" t="t" r="r" b="b"/>
              <a:pathLst>
                <a:path w="1380" h="231" fill="none" extrusionOk="0">
                  <a:moveTo>
                    <a:pt x="0" y="231"/>
                  </a:moveTo>
                  <a:cubicBezTo>
                    <a:pt x="483" y="192"/>
                    <a:pt x="927" y="131"/>
                    <a:pt x="1379"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rot="-5400000">
              <a:off x="875346" y="3671851"/>
              <a:ext cx="155586" cy="9239"/>
            </a:xfrm>
            <a:custGeom>
              <a:avLst/>
              <a:gdLst/>
              <a:ahLst/>
              <a:cxnLst/>
              <a:rect l="l" t="t" r="r" b="b"/>
              <a:pathLst>
                <a:path w="1886" h="112" extrusionOk="0">
                  <a:moveTo>
                    <a:pt x="1432" y="1"/>
                  </a:moveTo>
                  <a:cubicBezTo>
                    <a:pt x="964" y="1"/>
                    <a:pt x="480" y="37"/>
                    <a:pt x="1" y="112"/>
                  </a:cubicBezTo>
                  <a:lnTo>
                    <a:pt x="1885" y="12"/>
                  </a:lnTo>
                  <a:cubicBezTo>
                    <a:pt x="1736" y="5"/>
                    <a:pt x="1585" y="1"/>
                    <a:pt x="14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rot="-5400000">
              <a:off x="874562" y="3671067"/>
              <a:ext cx="155586" cy="10807"/>
            </a:xfrm>
            <a:custGeom>
              <a:avLst/>
              <a:gdLst/>
              <a:ahLst/>
              <a:cxnLst/>
              <a:rect l="l" t="t" r="r" b="b"/>
              <a:pathLst>
                <a:path w="1886" h="131" fill="none" extrusionOk="0">
                  <a:moveTo>
                    <a:pt x="1" y="131"/>
                  </a:moveTo>
                  <a:cubicBezTo>
                    <a:pt x="637" y="31"/>
                    <a:pt x="1280" y="1"/>
                    <a:pt x="1885"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rot="-5400000">
              <a:off x="936515" y="3446105"/>
              <a:ext cx="142304" cy="5115"/>
            </a:xfrm>
            <a:custGeom>
              <a:avLst/>
              <a:gdLst/>
              <a:ahLst/>
              <a:cxnLst/>
              <a:rect l="l" t="t" r="r" b="b"/>
              <a:pathLst>
                <a:path w="1725" h="62" extrusionOk="0">
                  <a:moveTo>
                    <a:pt x="1725" y="0"/>
                  </a:moveTo>
                  <a:cubicBezTo>
                    <a:pt x="1150" y="0"/>
                    <a:pt x="576" y="31"/>
                    <a:pt x="1" y="62"/>
                  </a:cubicBezTo>
                  <a:lnTo>
                    <a:pt x="1725"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rot="-5400000">
              <a:off x="936515" y="3446105"/>
              <a:ext cx="142304" cy="5115"/>
            </a:xfrm>
            <a:custGeom>
              <a:avLst/>
              <a:gdLst/>
              <a:ahLst/>
              <a:cxnLst/>
              <a:rect l="l" t="t" r="r" b="b"/>
              <a:pathLst>
                <a:path w="1725" h="62" fill="none" extrusionOk="0">
                  <a:moveTo>
                    <a:pt x="1" y="62"/>
                  </a:moveTo>
                  <a:cubicBezTo>
                    <a:pt x="576" y="31"/>
                    <a:pt x="1150" y="0"/>
                    <a:pt x="1725"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rot="-5400000">
              <a:off x="881244" y="3451468"/>
              <a:ext cx="129022" cy="7672"/>
            </a:xfrm>
            <a:custGeom>
              <a:avLst/>
              <a:gdLst/>
              <a:ahLst/>
              <a:cxnLst/>
              <a:rect l="l" t="t" r="r" b="b"/>
              <a:pathLst>
                <a:path w="1564" h="93" extrusionOk="0">
                  <a:moveTo>
                    <a:pt x="1564" y="0"/>
                  </a:moveTo>
                  <a:lnTo>
                    <a:pt x="1043" y="31"/>
                  </a:lnTo>
                  <a:lnTo>
                    <a:pt x="1043" y="31"/>
                  </a:lnTo>
                  <a:cubicBezTo>
                    <a:pt x="1218" y="21"/>
                    <a:pt x="1393" y="11"/>
                    <a:pt x="1564" y="0"/>
                  </a:cubicBezTo>
                  <a:close/>
                  <a:moveTo>
                    <a:pt x="1043" y="31"/>
                  </a:moveTo>
                  <a:cubicBezTo>
                    <a:pt x="692" y="51"/>
                    <a:pt x="338" y="72"/>
                    <a:pt x="1" y="92"/>
                  </a:cubicBezTo>
                  <a:lnTo>
                    <a:pt x="1043" y="3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rot="-5400000">
              <a:off x="881244" y="3451468"/>
              <a:ext cx="129022" cy="7672"/>
            </a:xfrm>
            <a:custGeom>
              <a:avLst/>
              <a:gdLst/>
              <a:ahLst/>
              <a:cxnLst/>
              <a:rect l="l" t="t" r="r" b="b"/>
              <a:pathLst>
                <a:path w="1564" h="93" fill="none" extrusionOk="0">
                  <a:moveTo>
                    <a:pt x="1" y="92"/>
                  </a:moveTo>
                  <a:cubicBezTo>
                    <a:pt x="507" y="62"/>
                    <a:pt x="1051" y="31"/>
                    <a:pt x="1564"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rot="-5400000">
              <a:off x="974999" y="3317868"/>
              <a:ext cx="132157" cy="3630"/>
            </a:xfrm>
            <a:custGeom>
              <a:avLst/>
              <a:gdLst/>
              <a:ahLst/>
              <a:cxnLst/>
              <a:rect l="l" t="t" r="r" b="b"/>
              <a:pathLst>
                <a:path w="1602" h="44" extrusionOk="0">
                  <a:moveTo>
                    <a:pt x="0" y="0"/>
                  </a:moveTo>
                  <a:lnTo>
                    <a:pt x="0" y="0"/>
                  </a:lnTo>
                  <a:cubicBezTo>
                    <a:pt x="385" y="22"/>
                    <a:pt x="769" y="43"/>
                    <a:pt x="1143" y="43"/>
                  </a:cubicBezTo>
                  <a:cubicBezTo>
                    <a:pt x="1298" y="43"/>
                    <a:pt x="1451" y="40"/>
                    <a:pt x="1601" y="31"/>
                  </a:cubicBezTo>
                  <a:lnTo>
                    <a:pt x="0"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rot="-5400000">
              <a:off x="975741" y="3317126"/>
              <a:ext cx="132157" cy="5115"/>
            </a:xfrm>
            <a:custGeom>
              <a:avLst/>
              <a:gdLst/>
              <a:ahLst/>
              <a:cxnLst/>
              <a:rect l="l" t="t" r="r" b="b"/>
              <a:pathLst>
                <a:path w="1602" h="62" fill="none" extrusionOk="0">
                  <a:moveTo>
                    <a:pt x="0" y="0"/>
                  </a:moveTo>
                  <a:cubicBezTo>
                    <a:pt x="544" y="31"/>
                    <a:pt x="1088" y="61"/>
                    <a:pt x="1601"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rot="-5400000">
              <a:off x="908426" y="3278931"/>
              <a:ext cx="145439" cy="82"/>
            </a:xfrm>
            <a:custGeom>
              <a:avLst/>
              <a:gdLst/>
              <a:ahLst/>
              <a:cxnLst/>
              <a:rect l="l" t="t" r="r" b="b"/>
              <a:pathLst>
                <a:path w="1763" h="1" extrusionOk="0">
                  <a:moveTo>
                    <a:pt x="1" y="0"/>
                  </a:moveTo>
                  <a:lnTo>
                    <a:pt x="176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rot="-5400000">
              <a:off x="908426" y="3278931"/>
              <a:ext cx="145439" cy="82"/>
            </a:xfrm>
            <a:custGeom>
              <a:avLst/>
              <a:gdLst/>
              <a:ahLst/>
              <a:cxnLst/>
              <a:rect l="l" t="t" r="r" b="b"/>
              <a:pathLst>
                <a:path w="1763" h="1" fill="none" extrusionOk="0">
                  <a:moveTo>
                    <a:pt x="1" y="0"/>
                  </a:moveTo>
                  <a:lnTo>
                    <a:pt x="1763" y="0"/>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rot="-5400000">
              <a:off x="902116" y="3127265"/>
              <a:ext cx="100561" cy="5775"/>
            </a:xfrm>
            <a:custGeom>
              <a:avLst/>
              <a:gdLst/>
              <a:ahLst/>
              <a:cxnLst/>
              <a:rect l="l" t="t" r="r" b="b"/>
              <a:pathLst>
                <a:path w="1219" h="70" extrusionOk="0">
                  <a:moveTo>
                    <a:pt x="1219" y="0"/>
                  </a:moveTo>
                  <a:lnTo>
                    <a:pt x="855" y="21"/>
                  </a:lnTo>
                  <a:lnTo>
                    <a:pt x="855" y="21"/>
                  </a:lnTo>
                  <a:cubicBezTo>
                    <a:pt x="975" y="15"/>
                    <a:pt x="1097" y="9"/>
                    <a:pt x="1219" y="0"/>
                  </a:cubicBezTo>
                  <a:close/>
                  <a:moveTo>
                    <a:pt x="855" y="21"/>
                  </a:moveTo>
                  <a:lnTo>
                    <a:pt x="855" y="21"/>
                  </a:lnTo>
                  <a:cubicBezTo>
                    <a:pt x="560" y="34"/>
                    <a:pt x="273" y="42"/>
                    <a:pt x="1" y="69"/>
                  </a:cubicBezTo>
                  <a:lnTo>
                    <a:pt x="855" y="2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rot="-5400000">
              <a:off x="902116" y="3127265"/>
              <a:ext cx="100561" cy="5775"/>
            </a:xfrm>
            <a:custGeom>
              <a:avLst/>
              <a:gdLst/>
              <a:ahLst/>
              <a:cxnLst/>
              <a:rect l="l" t="t" r="r" b="b"/>
              <a:pathLst>
                <a:path w="1219" h="70" fill="none" extrusionOk="0">
                  <a:moveTo>
                    <a:pt x="1" y="69"/>
                  </a:moveTo>
                  <a:cubicBezTo>
                    <a:pt x="384" y="31"/>
                    <a:pt x="798" y="31"/>
                    <a:pt x="1219"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rot="-5400000">
              <a:off x="999706" y="3145909"/>
              <a:ext cx="132157" cy="82"/>
            </a:xfrm>
            <a:custGeom>
              <a:avLst/>
              <a:gdLst/>
              <a:ahLst/>
              <a:cxnLst/>
              <a:rect l="l" t="t" r="r" b="b"/>
              <a:pathLst>
                <a:path w="1602" h="1" extrusionOk="0">
                  <a:moveTo>
                    <a:pt x="1" y="1"/>
                  </a:moveTo>
                  <a:lnTo>
                    <a:pt x="1602"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rot="-5400000">
              <a:off x="999706" y="3145909"/>
              <a:ext cx="132157" cy="82"/>
            </a:xfrm>
            <a:custGeom>
              <a:avLst/>
              <a:gdLst/>
              <a:ahLst/>
              <a:cxnLst/>
              <a:rect l="l" t="t" r="r" b="b"/>
              <a:pathLst>
                <a:path w="1602" h="1" fill="none" extrusionOk="0">
                  <a:moveTo>
                    <a:pt x="1" y="1"/>
                  </a:moveTo>
                  <a:lnTo>
                    <a:pt x="1602"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rot="-5400000">
              <a:off x="948188" y="3100083"/>
              <a:ext cx="123990" cy="10147"/>
            </a:xfrm>
            <a:custGeom>
              <a:avLst/>
              <a:gdLst/>
              <a:ahLst/>
              <a:cxnLst/>
              <a:rect l="l" t="t" r="r" b="b"/>
              <a:pathLst>
                <a:path w="1503" h="123" extrusionOk="0">
                  <a:moveTo>
                    <a:pt x="1502" y="0"/>
                  </a:moveTo>
                  <a:cubicBezTo>
                    <a:pt x="989" y="0"/>
                    <a:pt x="483" y="31"/>
                    <a:pt x="1" y="123"/>
                  </a:cubicBezTo>
                  <a:lnTo>
                    <a:pt x="150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rot="-5400000">
              <a:off x="948188" y="3100083"/>
              <a:ext cx="123990" cy="10147"/>
            </a:xfrm>
            <a:custGeom>
              <a:avLst/>
              <a:gdLst/>
              <a:ahLst/>
              <a:cxnLst/>
              <a:rect l="l" t="t" r="r" b="b"/>
              <a:pathLst>
                <a:path w="1503" h="123" fill="none" extrusionOk="0">
                  <a:moveTo>
                    <a:pt x="1" y="123"/>
                  </a:moveTo>
                  <a:cubicBezTo>
                    <a:pt x="483" y="31"/>
                    <a:pt x="989" y="0"/>
                    <a:pt x="1502"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rot="-5400000">
              <a:off x="877450" y="2923751"/>
              <a:ext cx="160618" cy="5115"/>
            </a:xfrm>
            <a:custGeom>
              <a:avLst/>
              <a:gdLst/>
              <a:ahLst/>
              <a:cxnLst/>
              <a:rect l="l" t="t" r="r" b="b"/>
              <a:pathLst>
                <a:path w="1947" h="62" extrusionOk="0">
                  <a:moveTo>
                    <a:pt x="1947" y="0"/>
                  </a:moveTo>
                  <a:lnTo>
                    <a:pt x="1" y="61"/>
                  </a:lnTo>
                  <a:cubicBezTo>
                    <a:pt x="644" y="61"/>
                    <a:pt x="1280" y="31"/>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rot="-5400000">
              <a:off x="877450" y="2923751"/>
              <a:ext cx="160618" cy="5115"/>
            </a:xfrm>
            <a:custGeom>
              <a:avLst/>
              <a:gdLst/>
              <a:ahLst/>
              <a:cxnLst/>
              <a:rect l="l" t="t" r="r" b="b"/>
              <a:pathLst>
                <a:path w="1947" h="62" fill="none" extrusionOk="0">
                  <a:moveTo>
                    <a:pt x="1" y="61"/>
                  </a:moveTo>
                  <a:cubicBezTo>
                    <a:pt x="644" y="61"/>
                    <a:pt x="1280" y="31"/>
                    <a:pt x="1947"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rot="-5400000">
              <a:off x="987703" y="2986653"/>
              <a:ext cx="108151" cy="82"/>
            </a:xfrm>
            <a:custGeom>
              <a:avLst/>
              <a:gdLst/>
              <a:ahLst/>
              <a:cxnLst/>
              <a:rect l="l" t="t" r="r" b="b"/>
              <a:pathLst>
                <a:path w="1311" h="1" extrusionOk="0">
                  <a:moveTo>
                    <a:pt x="1" y="1"/>
                  </a:moveTo>
                  <a:lnTo>
                    <a:pt x="13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rot="-5400000">
              <a:off x="987703" y="2986653"/>
              <a:ext cx="108151" cy="82"/>
            </a:xfrm>
            <a:custGeom>
              <a:avLst/>
              <a:gdLst/>
              <a:ahLst/>
              <a:cxnLst/>
              <a:rect l="l" t="t" r="r" b="b"/>
              <a:pathLst>
                <a:path w="1311" h="1" fill="none" extrusionOk="0">
                  <a:moveTo>
                    <a:pt x="1" y="1"/>
                  </a:moveTo>
                  <a:lnTo>
                    <a:pt x="1311"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rot="-5400000">
              <a:off x="1018391" y="2871904"/>
              <a:ext cx="126465" cy="82"/>
            </a:xfrm>
            <a:custGeom>
              <a:avLst/>
              <a:gdLst/>
              <a:ahLst/>
              <a:cxnLst/>
              <a:rect l="l" t="t" r="r" b="b"/>
              <a:pathLst>
                <a:path w="1533" h="1" extrusionOk="0">
                  <a:moveTo>
                    <a:pt x="0" y="0"/>
                  </a:moveTo>
                  <a:lnTo>
                    <a:pt x="153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rot="-5400000">
              <a:off x="1018391" y="2871904"/>
              <a:ext cx="126465" cy="82"/>
            </a:xfrm>
            <a:custGeom>
              <a:avLst/>
              <a:gdLst/>
              <a:ahLst/>
              <a:cxnLst/>
              <a:rect l="l" t="t" r="r" b="b"/>
              <a:pathLst>
                <a:path w="1533" h="1" fill="none" extrusionOk="0">
                  <a:moveTo>
                    <a:pt x="0" y="0"/>
                  </a:moveTo>
                  <a:lnTo>
                    <a:pt x="1533" y="0"/>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rot="-5400000">
              <a:off x="959614" y="2791018"/>
              <a:ext cx="99984" cy="3877"/>
            </a:xfrm>
            <a:custGeom>
              <a:avLst/>
              <a:gdLst/>
              <a:ahLst/>
              <a:cxnLst/>
              <a:rect l="l" t="t" r="r" b="b"/>
              <a:pathLst>
                <a:path w="1212" h="47" extrusionOk="0">
                  <a:moveTo>
                    <a:pt x="1" y="0"/>
                  </a:moveTo>
                  <a:cubicBezTo>
                    <a:pt x="192" y="31"/>
                    <a:pt x="392" y="46"/>
                    <a:pt x="595" y="46"/>
                  </a:cubicBezTo>
                  <a:cubicBezTo>
                    <a:pt x="798" y="46"/>
                    <a:pt x="1004" y="31"/>
                    <a:pt x="1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rot="-5400000">
              <a:off x="960233" y="2790399"/>
              <a:ext cx="99984" cy="5115"/>
            </a:xfrm>
            <a:custGeom>
              <a:avLst/>
              <a:gdLst/>
              <a:ahLst/>
              <a:cxnLst/>
              <a:rect l="l" t="t" r="r" b="b"/>
              <a:pathLst>
                <a:path w="1212" h="62" fill="none" extrusionOk="0">
                  <a:moveTo>
                    <a:pt x="1" y="0"/>
                  </a:moveTo>
                  <a:cubicBezTo>
                    <a:pt x="384" y="61"/>
                    <a:pt x="798" y="61"/>
                    <a:pt x="1211"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rot="-5400000">
              <a:off x="873366" y="2698418"/>
              <a:ext cx="142221" cy="10229"/>
            </a:xfrm>
            <a:custGeom>
              <a:avLst/>
              <a:gdLst/>
              <a:ahLst/>
              <a:cxnLst/>
              <a:rect l="l" t="t" r="r" b="b"/>
              <a:pathLst>
                <a:path w="1724" h="124" extrusionOk="0">
                  <a:moveTo>
                    <a:pt x="1724" y="1"/>
                  </a:moveTo>
                  <a:cubicBezTo>
                    <a:pt x="1149" y="1"/>
                    <a:pt x="575" y="62"/>
                    <a:pt x="0" y="123"/>
                  </a:cubicBezTo>
                  <a:lnTo>
                    <a:pt x="172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rot="-5400000">
              <a:off x="873366" y="2698418"/>
              <a:ext cx="142221" cy="10229"/>
            </a:xfrm>
            <a:custGeom>
              <a:avLst/>
              <a:gdLst/>
              <a:ahLst/>
              <a:cxnLst/>
              <a:rect l="l" t="t" r="r" b="b"/>
              <a:pathLst>
                <a:path w="1724" h="124" fill="none" extrusionOk="0">
                  <a:moveTo>
                    <a:pt x="0" y="123"/>
                  </a:moveTo>
                  <a:cubicBezTo>
                    <a:pt x="575" y="62"/>
                    <a:pt x="1149" y="1"/>
                    <a:pt x="1724"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rot="-5400000">
              <a:off x="984197" y="2698129"/>
              <a:ext cx="120773" cy="5692"/>
            </a:xfrm>
            <a:custGeom>
              <a:avLst/>
              <a:gdLst/>
              <a:ahLst/>
              <a:cxnLst/>
              <a:rect l="l" t="t" r="r" b="b"/>
              <a:pathLst>
                <a:path w="1464" h="69" extrusionOk="0">
                  <a:moveTo>
                    <a:pt x="0" y="1"/>
                  </a:moveTo>
                  <a:lnTo>
                    <a:pt x="0" y="1"/>
                  </a:lnTo>
                  <a:cubicBezTo>
                    <a:pt x="296" y="39"/>
                    <a:pt x="606" y="68"/>
                    <a:pt x="913" y="68"/>
                  </a:cubicBezTo>
                  <a:cubicBezTo>
                    <a:pt x="1099" y="68"/>
                    <a:pt x="1284" y="57"/>
                    <a:pt x="1463" y="31"/>
                  </a:cubicBez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rot="-5400000">
              <a:off x="985517" y="2696809"/>
              <a:ext cx="120773" cy="8332"/>
            </a:xfrm>
            <a:custGeom>
              <a:avLst/>
              <a:gdLst/>
              <a:ahLst/>
              <a:cxnLst/>
              <a:rect l="l" t="t" r="r" b="b"/>
              <a:pathLst>
                <a:path w="1464" h="101" fill="none" extrusionOk="0">
                  <a:moveTo>
                    <a:pt x="0" y="1"/>
                  </a:moveTo>
                  <a:cubicBezTo>
                    <a:pt x="475" y="62"/>
                    <a:pt x="988" y="100"/>
                    <a:pt x="1463"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rot="-5400000">
              <a:off x="960233" y="2643147"/>
              <a:ext cx="65831" cy="2640"/>
            </a:xfrm>
            <a:custGeom>
              <a:avLst/>
              <a:gdLst/>
              <a:ahLst/>
              <a:cxnLst/>
              <a:rect l="l" t="t" r="r" b="b"/>
              <a:pathLst>
                <a:path w="798" h="32" extrusionOk="0">
                  <a:moveTo>
                    <a:pt x="798" y="1"/>
                  </a:moveTo>
                  <a:cubicBezTo>
                    <a:pt x="648" y="1"/>
                    <a:pt x="505" y="9"/>
                    <a:pt x="365" y="17"/>
                  </a:cubicBezTo>
                  <a:lnTo>
                    <a:pt x="365" y="17"/>
                  </a:lnTo>
                  <a:lnTo>
                    <a:pt x="798" y="1"/>
                  </a:lnTo>
                  <a:close/>
                  <a:moveTo>
                    <a:pt x="365" y="17"/>
                  </a:moveTo>
                  <a:lnTo>
                    <a:pt x="1" y="31"/>
                  </a:lnTo>
                  <a:cubicBezTo>
                    <a:pt x="120" y="31"/>
                    <a:pt x="241" y="24"/>
                    <a:pt x="365" y="17"/>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rot="-5400000">
              <a:off x="960233" y="2643147"/>
              <a:ext cx="65831" cy="2640"/>
            </a:xfrm>
            <a:custGeom>
              <a:avLst/>
              <a:gdLst/>
              <a:ahLst/>
              <a:cxnLst/>
              <a:rect l="l" t="t" r="r" b="b"/>
              <a:pathLst>
                <a:path w="798" h="32" fill="none" extrusionOk="0">
                  <a:moveTo>
                    <a:pt x="1" y="31"/>
                  </a:moveTo>
                  <a:cubicBezTo>
                    <a:pt x="254" y="31"/>
                    <a:pt x="514" y="1"/>
                    <a:pt x="798"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rot="-5400000">
              <a:off x="1053451" y="2678207"/>
              <a:ext cx="92312" cy="10807"/>
            </a:xfrm>
            <a:custGeom>
              <a:avLst/>
              <a:gdLst/>
              <a:ahLst/>
              <a:cxnLst/>
              <a:rect l="l" t="t" r="r" b="b"/>
              <a:pathLst>
                <a:path w="1119" h="131" extrusionOk="0">
                  <a:moveTo>
                    <a:pt x="1119" y="1"/>
                  </a:moveTo>
                  <a:cubicBezTo>
                    <a:pt x="1061" y="7"/>
                    <a:pt x="1003" y="14"/>
                    <a:pt x="943" y="21"/>
                  </a:cubicBezTo>
                  <a:lnTo>
                    <a:pt x="943" y="21"/>
                  </a:lnTo>
                  <a:lnTo>
                    <a:pt x="1119" y="1"/>
                  </a:lnTo>
                  <a:close/>
                  <a:moveTo>
                    <a:pt x="943" y="21"/>
                  </a:moveTo>
                  <a:lnTo>
                    <a:pt x="0" y="131"/>
                  </a:lnTo>
                  <a:cubicBezTo>
                    <a:pt x="321" y="105"/>
                    <a:pt x="641" y="58"/>
                    <a:pt x="943" y="2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rot="-5400000">
              <a:off x="1053451" y="2678207"/>
              <a:ext cx="92312" cy="10807"/>
            </a:xfrm>
            <a:custGeom>
              <a:avLst/>
              <a:gdLst/>
              <a:ahLst/>
              <a:cxnLst/>
              <a:rect l="l" t="t" r="r" b="b"/>
              <a:pathLst>
                <a:path w="1119" h="131" fill="none" extrusionOk="0">
                  <a:moveTo>
                    <a:pt x="0" y="131"/>
                  </a:moveTo>
                  <a:cubicBezTo>
                    <a:pt x="383" y="100"/>
                    <a:pt x="766" y="39"/>
                    <a:pt x="1119"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rot="-5400000">
              <a:off x="7952222" y="24053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rot="-5400000">
              <a:off x="7952269" y="20555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rot="-5400000">
              <a:off x="8185322" y="22405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CUSTOM_7">
    <p:spTree>
      <p:nvGrpSpPr>
        <p:cNvPr id="1" name="Shape 1227"/>
        <p:cNvGrpSpPr/>
        <p:nvPr/>
      </p:nvGrpSpPr>
      <p:grpSpPr>
        <a:xfrm>
          <a:off x="0" y="0"/>
          <a:ext cx="0" cy="0"/>
          <a:chOff x="0" y="0"/>
          <a:chExt cx="0" cy="0"/>
        </a:xfrm>
      </p:grpSpPr>
      <p:grpSp>
        <p:nvGrpSpPr>
          <p:cNvPr id="1228" name="Google Shape;1228;p14"/>
          <p:cNvGrpSpPr/>
          <p:nvPr/>
        </p:nvGrpSpPr>
        <p:grpSpPr>
          <a:xfrm>
            <a:off x="-26525" y="-111175"/>
            <a:ext cx="9197100" cy="5365800"/>
            <a:chOff x="-26525" y="-111175"/>
            <a:chExt cx="9197100" cy="5365800"/>
          </a:xfrm>
        </p:grpSpPr>
        <p:cxnSp>
          <p:nvCxnSpPr>
            <p:cNvPr id="1229" name="Google Shape;1229;p14"/>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0" name="Google Shape;1230;p14"/>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1" name="Google Shape;1231;p14"/>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2" name="Google Shape;1232;p14"/>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3" name="Google Shape;1233;p14"/>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4" name="Google Shape;1234;p14"/>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5" name="Google Shape;1235;p14"/>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6" name="Google Shape;1236;p14"/>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7" name="Google Shape;1237;p14"/>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8" name="Google Shape;1238;p14"/>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39" name="Google Shape;1239;p14"/>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0" name="Google Shape;1240;p14"/>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1" name="Google Shape;1241;p14"/>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2" name="Google Shape;1242;p14"/>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3" name="Google Shape;1243;p14"/>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4" name="Google Shape;1244;p14"/>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5" name="Google Shape;1245;p14"/>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6" name="Google Shape;1246;p14"/>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7" name="Google Shape;1247;p14"/>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8" name="Google Shape;1248;p14"/>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49" name="Google Shape;1249;p14"/>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0" name="Google Shape;1250;p14"/>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1" name="Google Shape;1251;p14"/>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2" name="Google Shape;1252;p14"/>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3" name="Google Shape;1253;p14"/>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4" name="Google Shape;1254;p14"/>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5" name="Google Shape;1255;p14"/>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6" name="Google Shape;1256;p14"/>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7" name="Google Shape;1257;p14"/>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8" name="Google Shape;1258;p14"/>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59" name="Google Shape;1259;p14"/>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0" name="Google Shape;1260;p14"/>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1" name="Google Shape;1261;p14"/>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2" name="Google Shape;1262;p14"/>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3" name="Google Shape;1263;p14"/>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4" name="Google Shape;1264;p14"/>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65" name="Google Shape;1265;p14"/>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66" name="Google Shape;1266;p14"/>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67" name="Google Shape;1267;p14"/>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68" name="Google Shape;1268;p14"/>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69" name="Google Shape;1269;p14"/>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0" name="Google Shape;1270;p14"/>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1" name="Google Shape;1271;p14"/>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2" name="Google Shape;1272;p14"/>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3" name="Google Shape;1273;p14"/>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4" name="Google Shape;1274;p14"/>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5" name="Google Shape;1275;p14"/>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6" name="Google Shape;1276;p14"/>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7" name="Google Shape;1277;p14"/>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8" name="Google Shape;1278;p14"/>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79" name="Google Shape;1279;p14"/>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0" name="Google Shape;1280;p14"/>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1" name="Google Shape;1281;p14"/>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2" name="Google Shape;1282;p14"/>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3" name="Google Shape;1283;p14"/>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4" name="Google Shape;1284;p14"/>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285" name="Google Shape;1285;p14"/>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286" name="Google Shape;1286;p14"/>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7" name="Google Shape;1287;p14"/>
          <p:cNvSpPr txBox="1">
            <a:spLocks noGrp="1"/>
          </p:cNvSpPr>
          <p:nvPr>
            <p:ph type="subTitle" idx="1"/>
          </p:nvPr>
        </p:nvSpPr>
        <p:spPr>
          <a:xfrm>
            <a:off x="870875" y="3306076"/>
            <a:ext cx="2122500" cy="5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88" name="Google Shape;1288;p14"/>
          <p:cNvSpPr txBox="1">
            <a:spLocks noGrp="1"/>
          </p:cNvSpPr>
          <p:nvPr>
            <p:ph type="title" idx="2"/>
          </p:nvPr>
        </p:nvSpPr>
        <p:spPr>
          <a:xfrm>
            <a:off x="870875" y="2842000"/>
            <a:ext cx="2122500" cy="435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89" name="Google Shape;1289;p14"/>
          <p:cNvSpPr txBox="1">
            <a:spLocks noGrp="1"/>
          </p:cNvSpPr>
          <p:nvPr>
            <p:ph type="subTitle" idx="3"/>
          </p:nvPr>
        </p:nvSpPr>
        <p:spPr>
          <a:xfrm>
            <a:off x="6182726" y="3306076"/>
            <a:ext cx="2122500" cy="5463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90" name="Google Shape;1290;p14"/>
          <p:cNvSpPr txBox="1">
            <a:spLocks noGrp="1"/>
          </p:cNvSpPr>
          <p:nvPr>
            <p:ph type="title" idx="4"/>
          </p:nvPr>
        </p:nvSpPr>
        <p:spPr>
          <a:xfrm>
            <a:off x="6182725" y="2842000"/>
            <a:ext cx="2122500" cy="435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91" name="Google Shape;1291;p14"/>
          <p:cNvSpPr txBox="1">
            <a:spLocks noGrp="1"/>
          </p:cNvSpPr>
          <p:nvPr>
            <p:ph type="subTitle" idx="5"/>
          </p:nvPr>
        </p:nvSpPr>
        <p:spPr>
          <a:xfrm>
            <a:off x="3512493" y="2801250"/>
            <a:ext cx="2122500" cy="5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92" name="Google Shape;1292;p14"/>
          <p:cNvSpPr txBox="1">
            <a:spLocks noGrp="1"/>
          </p:cNvSpPr>
          <p:nvPr>
            <p:ph type="title" idx="6"/>
          </p:nvPr>
        </p:nvSpPr>
        <p:spPr>
          <a:xfrm>
            <a:off x="3512523" y="2341300"/>
            <a:ext cx="2122500" cy="435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293" name="Google Shape;1293;p14"/>
          <p:cNvSpPr/>
          <p:nvPr/>
        </p:nvSpPr>
        <p:spPr>
          <a:xfrm rot="5400000" flipH="1">
            <a:off x="1695419" y="325190"/>
            <a:ext cx="172214" cy="318591"/>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rot="5400000" flipH="1">
            <a:off x="1740907" y="249179"/>
            <a:ext cx="69222" cy="260665"/>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rot="5400000" flipH="1">
            <a:off x="1390171" y="86279"/>
            <a:ext cx="237711" cy="294675"/>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rot="5400000" flipH="1">
            <a:off x="1467085" y="174129"/>
            <a:ext cx="92176" cy="249609"/>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rot="5400000" flipH="1">
            <a:off x="1938343" y="83999"/>
            <a:ext cx="233986" cy="29924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rot="5400000" flipH="1">
            <a:off x="2009248" y="174132"/>
            <a:ext cx="95902" cy="249609"/>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rot="5400000" flipH="1">
            <a:off x="1146695" y="325190"/>
            <a:ext cx="172214" cy="31859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rot="5400000" flipH="1">
            <a:off x="1192183" y="249179"/>
            <a:ext cx="69222" cy="260665"/>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rot="5400000" flipH="1">
            <a:off x="843791" y="83936"/>
            <a:ext cx="237711" cy="299362"/>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rot="5400000" flipH="1">
            <a:off x="918361" y="174129"/>
            <a:ext cx="92176" cy="249609"/>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rot="5400000" flipH="1">
            <a:off x="301983" y="1426588"/>
            <a:ext cx="238552" cy="299362"/>
          </a:xfrm>
          <a:custGeom>
            <a:avLst/>
            <a:gdLst/>
            <a:ahLst/>
            <a:cxnLst/>
            <a:rect l="l" t="t" r="r" b="b"/>
            <a:pathLst>
              <a:path w="1985" h="2491" extrusionOk="0">
                <a:moveTo>
                  <a:pt x="1371" y="545"/>
                </a:moveTo>
                <a:cubicBezTo>
                  <a:pt x="1371" y="576"/>
                  <a:pt x="1371" y="606"/>
                  <a:pt x="1410" y="644"/>
                </a:cubicBezTo>
                <a:cubicBezTo>
                  <a:pt x="1410" y="675"/>
                  <a:pt x="1410" y="706"/>
                  <a:pt x="1371" y="736"/>
                </a:cubicBezTo>
                <a:lnTo>
                  <a:pt x="1371" y="545"/>
                </a:lnTo>
                <a:close/>
                <a:moveTo>
                  <a:pt x="1601" y="514"/>
                </a:moveTo>
                <a:cubicBezTo>
                  <a:pt x="1601" y="706"/>
                  <a:pt x="1632" y="897"/>
                  <a:pt x="1601" y="1089"/>
                </a:cubicBezTo>
                <a:cubicBezTo>
                  <a:pt x="1563" y="897"/>
                  <a:pt x="1532" y="675"/>
                  <a:pt x="1601" y="514"/>
                </a:cubicBezTo>
                <a:close/>
                <a:moveTo>
                  <a:pt x="1563" y="1219"/>
                </a:moveTo>
                <a:cubicBezTo>
                  <a:pt x="1601" y="1250"/>
                  <a:pt x="1601" y="1280"/>
                  <a:pt x="1601" y="1342"/>
                </a:cubicBezTo>
                <a:cubicBezTo>
                  <a:pt x="1601" y="1411"/>
                  <a:pt x="1601" y="1472"/>
                  <a:pt x="1563" y="1533"/>
                </a:cubicBezTo>
                <a:lnTo>
                  <a:pt x="1563" y="1219"/>
                </a:lnTo>
                <a:close/>
                <a:moveTo>
                  <a:pt x="1793" y="453"/>
                </a:moveTo>
                <a:cubicBezTo>
                  <a:pt x="1823" y="545"/>
                  <a:pt x="1823" y="644"/>
                  <a:pt x="1823" y="736"/>
                </a:cubicBezTo>
                <a:lnTo>
                  <a:pt x="1823" y="867"/>
                </a:lnTo>
                <a:lnTo>
                  <a:pt x="1724" y="1694"/>
                </a:lnTo>
                <a:cubicBezTo>
                  <a:pt x="1724" y="1633"/>
                  <a:pt x="1724" y="1564"/>
                  <a:pt x="1693" y="1472"/>
                </a:cubicBezTo>
                <a:cubicBezTo>
                  <a:pt x="1754" y="1150"/>
                  <a:pt x="1754" y="767"/>
                  <a:pt x="1793" y="453"/>
                </a:cubicBezTo>
                <a:close/>
                <a:moveTo>
                  <a:pt x="1310" y="576"/>
                </a:moveTo>
                <a:lnTo>
                  <a:pt x="1310" y="576"/>
                </a:lnTo>
                <a:cubicBezTo>
                  <a:pt x="1371" y="989"/>
                  <a:pt x="1341" y="1411"/>
                  <a:pt x="1280" y="1824"/>
                </a:cubicBezTo>
                <a:lnTo>
                  <a:pt x="1249" y="1533"/>
                </a:lnTo>
                <a:lnTo>
                  <a:pt x="1310" y="576"/>
                </a:lnTo>
                <a:close/>
                <a:moveTo>
                  <a:pt x="1119" y="1"/>
                </a:moveTo>
                <a:lnTo>
                  <a:pt x="1057" y="292"/>
                </a:lnTo>
                <a:lnTo>
                  <a:pt x="1027" y="292"/>
                </a:lnTo>
                <a:cubicBezTo>
                  <a:pt x="1027" y="353"/>
                  <a:pt x="1027" y="415"/>
                  <a:pt x="1057" y="484"/>
                </a:cubicBezTo>
                <a:cubicBezTo>
                  <a:pt x="1027" y="706"/>
                  <a:pt x="988" y="928"/>
                  <a:pt x="927" y="1150"/>
                </a:cubicBezTo>
                <a:lnTo>
                  <a:pt x="927" y="545"/>
                </a:lnTo>
                <a:lnTo>
                  <a:pt x="866" y="545"/>
                </a:lnTo>
                <a:cubicBezTo>
                  <a:pt x="866" y="736"/>
                  <a:pt x="866" y="959"/>
                  <a:pt x="835" y="1150"/>
                </a:cubicBezTo>
                <a:lnTo>
                  <a:pt x="797" y="1150"/>
                </a:lnTo>
                <a:cubicBezTo>
                  <a:pt x="766" y="897"/>
                  <a:pt x="736" y="606"/>
                  <a:pt x="705" y="323"/>
                </a:cubicBezTo>
                <a:lnTo>
                  <a:pt x="674" y="101"/>
                </a:lnTo>
                <a:lnTo>
                  <a:pt x="644" y="323"/>
                </a:lnTo>
                <a:cubicBezTo>
                  <a:pt x="575" y="836"/>
                  <a:pt x="483" y="1342"/>
                  <a:pt x="414" y="1855"/>
                </a:cubicBezTo>
                <a:lnTo>
                  <a:pt x="291" y="223"/>
                </a:lnTo>
                <a:lnTo>
                  <a:pt x="222" y="261"/>
                </a:lnTo>
                <a:cubicBezTo>
                  <a:pt x="222" y="767"/>
                  <a:pt x="192" y="1311"/>
                  <a:pt x="161" y="1855"/>
                </a:cubicBezTo>
                <a:cubicBezTo>
                  <a:pt x="100" y="1311"/>
                  <a:pt x="69" y="736"/>
                  <a:pt x="69" y="192"/>
                </a:cubicBezTo>
                <a:lnTo>
                  <a:pt x="0" y="192"/>
                </a:lnTo>
                <a:cubicBezTo>
                  <a:pt x="0" y="867"/>
                  <a:pt x="31" y="1503"/>
                  <a:pt x="130" y="2177"/>
                </a:cubicBezTo>
                <a:lnTo>
                  <a:pt x="161" y="2429"/>
                </a:lnTo>
                <a:lnTo>
                  <a:pt x="192" y="2177"/>
                </a:lnTo>
                <a:cubicBezTo>
                  <a:pt x="222" y="1755"/>
                  <a:pt x="261" y="1311"/>
                  <a:pt x="261" y="897"/>
                </a:cubicBezTo>
                <a:lnTo>
                  <a:pt x="414" y="2460"/>
                </a:lnTo>
                <a:lnTo>
                  <a:pt x="452" y="2177"/>
                </a:lnTo>
                <a:cubicBezTo>
                  <a:pt x="513" y="1633"/>
                  <a:pt x="575" y="1089"/>
                  <a:pt x="674" y="576"/>
                </a:cubicBezTo>
                <a:cubicBezTo>
                  <a:pt x="736" y="1089"/>
                  <a:pt x="766" y="1633"/>
                  <a:pt x="766" y="2177"/>
                </a:cubicBezTo>
                <a:lnTo>
                  <a:pt x="835" y="2177"/>
                </a:lnTo>
                <a:cubicBezTo>
                  <a:pt x="866" y="2108"/>
                  <a:pt x="866" y="2016"/>
                  <a:pt x="896" y="1916"/>
                </a:cubicBezTo>
                <a:lnTo>
                  <a:pt x="896" y="1947"/>
                </a:lnTo>
                <a:cubicBezTo>
                  <a:pt x="866" y="2077"/>
                  <a:pt x="866" y="2207"/>
                  <a:pt x="866" y="2299"/>
                </a:cubicBezTo>
                <a:lnTo>
                  <a:pt x="927" y="2299"/>
                </a:lnTo>
                <a:cubicBezTo>
                  <a:pt x="927" y="2207"/>
                  <a:pt x="958" y="2077"/>
                  <a:pt x="958" y="1947"/>
                </a:cubicBezTo>
                <a:cubicBezTo>
                  <a:pt x="958" y="1755"/>
                  <a:pt x="988" y="1564"/>
                  <a:pt x="1027" y="1372"/>
                </a:cubicBezTo>
                <a:cubicBezTo>
                  <a:pt x="1057" y="1280"/>
                  <a:pt x="1057" y="1150"/>
                  <a:pt x="1088" y="1028"/>
                </a:cubicBezTo>
                <a:lnTo>
                  <a:pt x="1088" y="1602"/>
                </a:lnTo>
                <a:cubicBezTo>
                  <a:pt x="1057" y="1755"/>
                  <a:pt x="1057" y="1916"/>
                  <a:pt x="1027" y="2108"/>
                </a:cubicBezTo>
                <a:lnTo>
                  <a:pt x="1088" y="2108"/>
                </a:lnTo>
                <a:cubicBezTo>
                  <a:pt x="1119" y="1947"/>
                  <a:pt x="1149" y="1755"/>
                  <a:pt x="1149" y="1602"/>
                </a:cubicBezTo>
                <a:lnTo>
                  <a:pt x="1149" y="1411"/>
                </a:lnTo>
                <a:lnTo>
                  <a:pt x="1180" y="1533"/>
                </a:lnTo>
                <a:lnTo>
                  <a:pt x="1180" y="1663"/>
                </a:lnTo>
                <a:cubicBezTo>
                  <a:pt x="1149" y="1824"/>
                  <a:pt x="1149" y="2016"/>
                  <a:pt x="1180" y="2207"/>
                </a:cubicBezTo>
                <a:lnTo>
                  <a:pt x="1218" y="2330"/>
                </a:lnTo>
                <a:lnTo>
                  <a:pt x="1249" y="2207"/>
                </a:lnTo>
                <a:lnTo>
                  <a:pt x="1280" y="2491"/>
                </a:lnTo>
                <a:lnTo>
                  <a:pt x="1310" y="2207"/>
                </a:lnTo>
                <a:cubicBezTo>
                  <a:pt x="1371" y="1755"/>
                  <a:pt x="1410" y="1280"/>
                  <a:pt x="1440" y="798"/>
                </a:cubicBezTo>
                <a:cubicBezTo>
                  <a:pt x="1471" y="928"/>
                  <a:pt x="1471" y="1089"/>
                  <a:pt x="1471" y="1219"/>
                </a:cubicBezTo>
                <a:lnTo>
                  <a:pt x="1471" y="1503"/>
                </a:lnTo>
                <a:lnTo>
                  <a:pt x="1471" y="2108"/>
                </a:lnTo>
                <a:lnTo>
                  <a:pt x="1502" y="2299"/>
                </a:lnTo>
                <a:lnTo>
                  <a:pt x="1502" y="2491"/>
                </a:lnTo>
                <a:lnTo>
                  <a:pt x="1563" y="2207"/>
                </a:lnTo>
                <a:cubicBezTo>
                  <a:pt x="1632" y="2046"/>
                  <a:pt x="1663" y="1855"/>
                  <a:pt x="1663" y="1694"/>
                </a:cubicBezTo>
                <a:cubicBezTo>
                  <a:pt x="1693" y="1824"/>
                  <a:pt x="1693" y="1947"/>
                  <a:pt x="1693" y="2046"/>
                </a:cubicBezTo>
                <a:lnTo>
                  <a:pt x="1693" y="2138"/>
                </a:lnTo>
                <a:lnTo>
                  <a:pt x="1754" y="2138"/>
                </a:lnTo>
                <a:lnTo>
                  <a:pt x="1754" y="2077"/>
                </a:lnTo>
                <a:lnTo>
                  <a:pt x="1854" y="1342"/>
                </a:lnTo>
                <a:lnTo>
                  <a:pt x="1854" y="1342"/>
                </a:lnTo>
                <a:cubicBezTo>
                  <a:pt x="1854" y="1472"/>
                  <a:pt x="1823" y="1633"/>
                  <a:pt x="1823" y="1755"/>
                </a:cubicBezTo>
                <a:cubicBezTo>
                  <a:pt x="1823" y="1916"/>
                  <a:pt x="1793" y="2046"/>
                  <a:pt x="1793" y="2177"/>
                </a:cubicBezTo>
                <a:lnTo>
                  <a:pt x="1854" y="2177"/>
                </a:lnTo>
                <a:cubicBezTo>
                  <a:pt x="1854" y="2046"/>
                  <a:pt x="1885" y="1916"/>
                  <a:pt x="1885" y="1755"/>
                </a:cubicBezTo>
                <a:cubicBezTo>
                  <a:pt x="1915" y="1280"/>
                  <a:pt x="1946" y="767"/>
                  <a:pt x="1984" y="261"/>
                </a:cubicBezTo>
                <a:lnTo>
                  <a:pt x="1915" y="261"/>
                </a:lnTo>
                <a:lnTo>
                  <a:pt x="1885" y="576"/>
                </a:lnTo>
                <a:cubicBezTo>
                  <a:pt x="1854" y="484"/>
                  <a:pt x="1823" y="384"/>
                  <a:pt x="1793" y="292"/>
                </a:cubicBezTo>
                <a:lnTo>
                  <a:pt x="1724" y="192"/>
                </a:lnTo>
                <a:lnTo>
                  <a:pt x="1724" y="292"/>
                </a:lnTo>
                <a:cubicBezTo>
                  <a:pt x="1693" y="576"/>
                  <a:pt x="1693" y="836"/>
                  <a:pt x="1663" y="1089"/>
                </a:cubicBezTo>
                <a:cubicBezTo>
                  <a:pt x="1693" y="836"/>
                  <a:pt x="1663" y="576"/>
                  <a:pt x="1632" y="323"/>
                </a:cubicBezTo>
                <a:lnTo>
                  <a:pt x="1632" y="223"/>
                </a:lnTo>
                <a:lnTo>
                  <a:pt x="1563" y="323"/>
                </a:lnTo>
                <a:cubicBezTo>
                  <a:pt x="1532" y="415"/>
                  <a:pt x="1532" y="484"/>
                  <a:pt x="1502" y="545"/>
                </a:cubicBezTo>
                <a:cubicBezTo>
                  <a:pt x="1502" y="484"/>
                  <a:pt x="1502" y="415"/>
                  <a:pt x="1471" y="353"/>
                </a:cubicBezTo>
                <a:lnTo>
                  <a:pt x="1440" y="131"/>
                </a:lnTo>
                <a:lnTo>
                  <a:pt x="1410" y="353"/>
                </a:lnTo>
                <a:lnTo>
                  <a:pt x="1410" y="484"/>
                </a:lnTo>
                <a:cubicBezTo>
                  <a:pt x="1371" y="453"/>
                  <a:pt x="1371" y="384"/>
                  <a:pt x="1341" y="353"/>
                </a:cubicBezTo>
                <a:lnTo>
                  <a:pt x="1249" y="223"/>
                </a:lnTo>
                <a:lnTo>
                  <a:pt x="1280" y="384"/>
                </a:lnTo>
                <a:lnTo>
                  <a:pt x="1280" y="484"/>
                </a:lnTo>
                <a:lnTo>
                  <a:pt x="1249" y="484"/>
                </a:lnTo>
                <a:cubicBezTo>
                  <a:pt x="1218" y="576"/>
                  <a:pt x="1218" y="706"/>
                  <a:pt x="1180" y="836"/>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rot="5400000" flipH="1">
            <a:off x="376974" y="1516360"/>
            <a:ext cx="92176" cy="249609"/>
          </a:xfrm>
          <a:custGeom>
            <a:avLst/>
            <a:gdLst/>
            <a:ahLst/>
            <a:cxnLst/>
            <a:rect l="l" t="t" r="r" b="b"/>
            <a:pathLst>
              <a:path w="767" h="2077" extrusionOk="0">
                <a:moveTo>
                  <a:pt x="414" y="897"/>
                </a:moveTo>
                <a:cubicBezTo>
                  <a:pt x="390" y="1145"/>
                  <a:pt x="362" y="1371"/>
                  <a:pt x="336" y="1595"/>
                </a:cubicBezTo>
                <a:lnTo>
                  <a:pt x="336" y="1595"/>
                </a:lnTo>
                <a:cubicBezTo>
                  <a:pt x="345" y="1466"/>
                  <a:pt x="345" y="1332"/>
                  <a:pt x="345" y="1180"/>
                </a:cubicBezTo>
                <a:lnTo>
                  <a:pt x="345" y="1119"/>
                </a:lnTo>
                <a:cubicBezTo>
                  <a:pt x="383" y="1058"/>
                  <a:pt x="383" y="989"/>
                  <a:pt x="414" y="897"/>
                </a:cubicBezTo>
                <a:close/>
                <a:moveTo>
                  <a:pt x="314" y="0"/>
                </a:moveTo>
                <a:lnTo>
                  <a:pt x="253" y="1341"/>
                </a:lnTo>
                <a:cubicBezTo>
                  <a:pt x="192" y="958"/>
                  <a:pt x="153" y="575"/>
                  <a:pt x="123" y="161"/>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797"/>
                </a:cubicBezTo>
                <a:lnTo>
                  <a:pt x="92" y="675"/>
                </a:lnTo>
                <a:cubicBezTo>
                  <a:pt x="123" y="1027"/>
                  <a:pt x="192" y="1372"/>
                  <a:pt x="222" y="1694"/>
                </a:cubicBezTo>
                <a:cubicBezTo>
                  <a:pt x="222" y="1755"/>
                  <a:pt x="253" y="1824"/>
                  <a:pt x="253" y="1885"/>
                </a:cubicBezTo>
                <a:lnTo>
                  <a:pt x="314" y="2077"/>
                </a:lnTo>
                <a:lnTo>
                  <a:pt x="314" y="1885"/>
                </a:lnTo>
                <a:lnTo>
                  <a:pt x="383" y="1916"/>
                </a:lnTo>
                <a:cubicBezTo>
                  <a:pt x="475" y="1533"/>
                  <a:pt x="506" y="1150"/>
                  <a:pt x="536" y="767"/>
                </a:cubicBezTo>
                <a:lnTo>
                  <a:pt x="536" y="1119"/>
                </a:lnTo>
                <a:cubicBezTo>
                  <a:pt x="475" y="1372"/>
                  <a:pt x="475" y="1632"/>
                  <a:pt x="475" y="1916"/>
                </a:cubicBezTo>
                <a:lnTo>
                  <a:pt x="536" y="1916"/>
                </a:lnTo>
                <a:cubicBezTo>
                  <a:pt x="575" y="1663"/>
                  <a:pt x="605" y="1372"/>
                  <a:pt x="605" y="1119"/>
                </a:cubicBezTo>
                <a:lnTo>
                  <a:pt x="605" y="1088"/>
                </a:lnTo>
                <a:cubicBezTo>
                  <a:pt x="636" y="1027"/>
                  <a:pt x="636" y="927"/>
                  <a:pt x="667" y="866"/>
                </a:cubicBezTo>
                <a:cubicBezTo>
                  <a:pt x="697" y="644"/>
                  <a:pt x="766" y="384"/>
                  <a:pt x="728" y="161"/>
                </a:cubicBezTo>
                <a:lnTo>
                  <a:pt x="667" y="161"/>
                </a:lnTo>
                <a:cubicBezTo>
                  <a:pt x="697" y="384"/>
                  <a:pt x="636" y="606"/>
                  <a:pt x="605" y="836"/>
                </a:cubicBezTo>
                <a:cubicBezTo>
                  <a:pt x="575" y="644"/>
                  <a:pt x="575" y="452"/>
                  <a:pt x="506" y="261"/>
                </a:cubicBezTo>
                <a:lnTo>
                  <a:pt x="475" y="261"/>
                </a:lnTo>
                <a:lnTo>
                  <a:pt x="475" y="69"/>
                </a:lnTo>
                <a:lnTo>
                  <a:pt x="414" y="69"/>
                </a:lnTo>
                <a:cubicBezTo>
                  <a:pt x="414" y="292"/>
                  <a:pt x="383" y="514"/>
                  <a:pt x="345" y="767"/>
                </a:cubicBezTo>
                <a:cubicBezTo>
                  <a:pt x="383" y="514"/>
                  <a:pt x="383" y="261"/>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rot="5400000" flipH="1">
            <a:off x="845654" y="530451"/>
            <a:ext cx="233986" cy="299362"/>
          </a:xfrm>
          <a:custGeom>
            <a:avLst/>
            <a:gdLst/>
            <a:ahLst/>
            <a:cxnLst/>
            <a:rect l="l" t="t" r="r" b="b"/>
            <a:pathLst>
              <a:path w="1947" h="2491" extrusionOk="0">
                <a:moveTo>
                  <a:pt x="1341" y="545"/>
                </a:moveTo>
                <a:lnTo>
                  <a:pt x="1341" y="545"/>
                </a:lnTo>
                <a:cubicBezTo>
                  <a:pt x="1372" y="576"/>
                  <a:pt x="1372" y="606"/>
                  <a:pt x="1372" y="644"/>
                </a:cubicBezTo>
                <a:lnTo>
                  <a:pt x="1372" y="736"/>
                </a:lnTo>
                <a:cubicBezTo>
                  <a:pt x="1372" y="675"/>
                  <a:pt x="1372" y="606"/>
                  <a:pt x="1341" y="545"/>
                </a:cubicBezTo>
                <a:close/>
                <a:moveTo>
                  <a:pt x="1563" y="514"/>
                </a:moveTo>
                <a:lnTo>
                  <a:pt x="1563" y="514"/>
                </a:lnTo>
                <a:cubicBezTo>
                  <a:pt x="1594" y="706"/>
                  <a:pt x="1594" y="897"/>
                  <a:pt x="1594" y="1089"/>
                </a:cubicBezTo>
                <a:cubicBezTo>
                  <a:pt x="1563" y="897"/>
                  <a:pt x="1533" y="675"/>
                  <a:pt x="1563" y="514"/>
                </a:cubicBezTo>
                <a:close/>
                <a:moveTo>
                  <a:pt x="1563" y="1219"/>
                </a:moveTo>
                <a:cubicBezTo>
                  <a:pt x="1563" y="1250"/>
                  <a:pt x="1594" y="1280"/>
                  <a:pt x="1594" y="1342"/>
                </a:cubicBezTo>
                <a:cubicBezTo>
                  <a:pt x="1594" y="1411"/>
                  <a:pt x="1563" y="1472"/>
                  <a:pt x="1563" y="1533"/>
                </a:cubicBezTo>
                <a:lnTo>
                  <a:pt x="1563" y="1219"/>
                </a:lnTo>
                <a:close/>
                <a:moveTo>
                  <a:pt x="1755" y="453"/>
                </a:moveTo>
                <a:cubicBezTo>
                  <a:pt x="1786" y="545"/>
                  <a:pt x="1816" y="644"/>
                  <a:pt x="1816" y="736"/>
                </a:cubicBezTo>
                <a:lnTo>
                  <a:pt x="1816" y="867"/>
                </a:lnTo>
                <a:lnTo>
                  <a:pt x="1724" y="1694"/>
                </a:lnTo>
                <a:cubicBezTo>
                  <a:pt x="1724" y="1633"/>
                  <a:pt x="1694" y="1564"/>
                  <a:pt x="1694" y="1472"/>
                </a:cubicBezTo>
                <a:cubicBezTo>
                  <a:pt x="1724" y="1150"/>
                  <a:pt x="1755" y="767"/>
                  <a:pt x="1755" y="453"/>
                </a:cubicBezTo>
                <a:close/>
                <a:moveTo>
                  <a:pt x="1311" y="576"/>
                </a:moveTo>
                <a:lnTo>
                  <a:pt x="1311" y="576"/>
                </a:lnTo>
                <a:cubicBezTo>
                  <a:pt x="1341" y="989"/>
                  <a:pt x="1341" y="1411"/>
                  <a:pt x="1242" y="1824"/>
                </a:cubicBezTo>
                <a:lnTo>
                  <a:pt x="1242" y="1533"/>
                </a:lnTo>
                <a:lnTo>
                  <a:pt x="1311" y="576"/>
                </a:lnTo>
                <a:close/>
                <a:moveTo>
                  <a:pt x="1081" y="1"/>
                </a:moveTo>
                <a:lnTo>
                  <a:pt x="1050" y="292"/>
                </a:lnTo>
                <a:lnTo>
                  <a:pt x="1020" y="292"/>
                </a:lnTo>
                <a:lnTo>
                  <a:pt x="1020" y="484"/>
                </a:lnTo>
                <a:cubicBezTo>
                  <a:pt x="989" y="706"/>
                  <a:pt x="958" y="928"/>
                  <a:pt x="928" y="1150"/>
                </a:cubicBezTo>
                <a:cubicBezTo>
                  <a:pt x="928" y="928"/>
                  <a:pt x="928" y="736"/>
                  <a:pt x="889" y="545"/>
                </a:cubicBezTo>
                <a:lnTo>
                  <a:pt x="828" y="545"/>
                </a:lnTo>
                <a:lnTo>
                  <a:pt x="828" y="1150"/>
                </a:lnTo>
                <a:lnTo>
                  <a:pt x="797" y="1150"/>
                </a:lnTo>
                <a:cubicBezTo>
                  <a:pt x="767" y="897"/>
                  <a:pt x="736" y="606"/>
                  <a:pt x="698" y="323"/>
                </a:cubicBezTo>
                <a:lnTo>
                  <a:pt x="667" y="101"/>
                </a:lnTo>
                <a:lnTo>
                  <a:pt x="637" y="323"/>
                </a:lnTo>
                <a:cubicBezTo>
                  <a:pt x="545" y="836"/>
                  <a:pt x="476" y="1342"/>
                  <a:pt x="414" y="1855"/>
                </a:cubicBezTo>
                <a:lnTo>
                  <a:pt x="253" y="223"/>
                </a:lnTo>
                <a:lnTo>
                  <a:pt x="192" y="261"/>
                </a:lnTo>
                <a:cubicBezTo>
                  <a:pt x="223" y="767"/>
                  <a:pt x="192" y="1311"/>
                  <a:pt x="123" y="1855"/>
                </a:cubicBezTo>
                <a:cubicBezTo>
                  <a:pt x="93" y="1311"/>
                  <a:pt x="62" y="736"/>
                  <a:pt x="62" y="192"/>
                </a:cubicBezTo>
                <a:lnTo>
                  <a:pt x="1" y="192"/>
                </a:lnTo>
                <a:cubicBezTo>
                  <a:pt x="1" y="867"/>
                  <a:pt x="31" y="1503"/>
                  <a:pt x="93" y="2177"/>
                </a:cubicBezTo>
                <a:lnTo>
                  <a:pt x="123" y="2429"/>
                </a:lnTo>
                <a:lnTo>
                  <a:pt x="162" y="2177"/>
                </a:lnTo>
                <a:cubicBezTo>
                  <a:pt x="223" y="1755"/>
                  <a:pt x="253" y="1311"/>
                  <a:pt x="253" y="897"/>
                </a:cubicBezTo>
                <a:lnTo>
                  <a:pt x="414" y="2460"/>
                </a:lnTo>
                <a:lnTo>
                  <a:pt x="445" y="2177"/>
                </a:lnTo>
                <a:cubicBezTo>
                  <a:pt x="506" y="1633"/>
                  <a:pt x="575" y="1089"/>
                  <a:pt x="667" y="576"/>
                </a:cubicBezTo>
                <a:cubicBezTo>
                  <a:pt x="736" y="1089"/>
                  <a:pt x="767" y="1633"/>
                  <a:pt x="767" y="2177"/>
                </a:cubicBezTo>
                <a:lnTo>
                  <a:pt x="828" y="2177"/>
                </a:lnTo>
                <a:cubicBezTo>
                  <a:pt x="828" y="2108"/>
                  <a:pt x="859" y="2016"/>
                  <a:pt x="859" y="1916"/>
                </a:cubicBezTo>
                <a:lnTo>
                  <a:pt x="859" y="1947"/>
                </a:lnTo>
                <a:lnTo>
                  <a:pt x="859" y="2299"/>
                </a:lnTo>
                <a:lnTo>
                  <a:pt x="928" y="2299"/>
                </a:lnTo>
                <a:lnTo>
                  <a:pt x="928" y="1947"/>
                </a:lnTo>
                <a:cubicBezTo>
                  <a:pt x="958" y="1755"/>
                  <a:pt x="989" y="1564"/>
                  <a:pt x="1020" y="1372"/>
                </a:cubicBezTo>
                <a:cubicBezTo>
                  <a:pt x="1020" y="1280"/>
                  <a:pt x="1050" y="1150"/>
                  <a:pt x="1050" y="1028"/>
                </a:cubicBezTo>
                <a:cubicBezTo>
                  <a:pt x="1081" y="1219"/>
                  <a:pt x="1081" y="1411"/>
                  <a:pt x="1081" y="1602"/>
                </a:cubicBezTo>
                <a:cubicBezTo>
                  <a:pt x="1050" y="1755"/>
                  <a:pt x="1020" y="1916"/>
                  <a:pt x="1020" y="2108"/>
                </a:cubicBezTo>
                <a:lnTo>
                  <a:pt x="1081" y="2108"/>
                </a:lnTo>
                <a:cubicBezTo>
                  <a:pt x="1119" y="1947"/>
                  <a:pt x="1119" y="1755"/>
                  <a:pt x="1150" y="1602"/>
                </a:cubicBezTo>
                <a:lnTo>
                  <a:pt x="1150" y="1411"/>
                </a:lnTo>
                <a:lnTo>
                  <a:pt x="1180" y="1533"/>
                </a:lnTo>
                <a:lnTo>
                  <a:pt x="1150" y="1663"/>
                </a:lnTo>
                <a:cubicBezTo>
                  <a:pt x="1150" y="1824"/>
                  <a:pt x="1150" y="2016"/>
                  <a:pt x="1180" y="2207"/>
                </a:cubicBezTo>
                <a:lnTo>
                  <a:pt x="1180" y="2330"/>
                </a:lnTo>
                <a:lnTo>
                  <a:pt x="1242" y="2207"/>
                </a:lnTo>
                <a:lnTo>
                  <a:pt x="1242" y="2491"/>
                </a:lnTo>
                <a:lnTo>
                  <a:pt x="1272" y="2207"/>
                </a:lnTo>
                <a:cubicBezTo>
                  <a:pt x="1341" y="1755"/>
                  <a:pt x="1403" y="1280"/>
                  <a:pt x="1433" y="798"/>
                </a:cubicBezTo>
                <a:cubicBezTo>
                  <a:pt x="1464" y="928"/>
                  <a:pt x="1464" y="1089"/>
                  <a:pt x="1464" y="1219"/>
                </a:cubicBezTo>
                <a:lnTo>
                  <a:pt x="1464" y="1533"/>
                </a:lnTo>
                <a:cubicBezTo>
                  <a:pt x="1464" y="1725"/>
                  <a:pt x="1433" y="1916"/>
                  <a:pt x="1464" y="2108"/>
                </a:cubicBezTo>
                <a:lnTo>
                  <a:pt x="1502" y="2299"/>
                </a:lnTo>
                <a:lnTo>
                  <a:pt x="1502" y="2491"/>
                </a:lnTo>
                <a:lnTo>
                  <a:pt x="1563" y="2207"/>
                </a:lnTo>
                <a:cubicBezTo>
                  <a:pt x="1594" y="2046"/>
                  <a:pt x="1625" y="1855"/>
                  <a:pt x="1655" y="1694"/>
                </a:cubicBezTo>
                <a:cubicBezTo>
                  <a:pt x="1694" y="1824"/>
                  <a:pt x="1694" y="1947"/>
                  <a:pt x="1694" y="2046"/>
                </a:cubicBezTo>
                <a:lnTo>
                  <a:pt x="1694" y="2138"/>
                </a:lnTo>
                <a:lnTo>
                  <a:pt x="1724" y="2138"/>
                </a:lnTo>
                <a:cubicBezTo>
                  <a:pt x="1755" y="2108"/>
                  <a:pt x="1755" y="2108"/>
                  <a:pt x="1755" y="2077"/>
                </a:cubicBezTo>
                <a:lnTo>
                  <a:pt x="1816" y="1342"/>
                </a:lnTo>
                <a:lnTo>
                  <a:pt x="1816" y="1794"/>
                </a:lnTo>
                <a:cubicBezTo>
                  <a:pt x="1786" y="1916"/>
                  <a:pt x="1786" y="2046"/>
                  <a:pt x="1786" y="2177"/>
                </a:cubicBezTo>
                <a:lnTo>
                  <a:pt x="1847" y="2177"/>
                </a:lnTo>
                <a:cubicBezTo>
                  <a:pt x="1847" y="2046"/>
                  <a:pt x="1885" y="1916"/>
                  <a:pt x="1885" y="1794"/>
                </a:cubicBezTo>
                <a:cubicBezTo>
                  <a:pt x="1916" y="1280"/>
                  <a:pt x="1947" y="767"/>
                  <a:pt x="1947" y="261"/>
                </a:cubicBezTo>
                <a:lnTo>
                  <a:pt x="1885" y="261"/>
                </a:lnTo>
                <a:lnTo>
                  <a:pt x="1847" y="576"/>
                </a:lnTo>
                <a:cubicBezTo>
                  <a:pt x="1847" y="484"/>
                  <a:pt x="1816" y="384"/>
                  <a:pt x="1755" y="292"/>
                </a:cubicBezTo>
                <a:lnTo>
                  <a:pt x="1724" y="192"/>
                </a:lnTo>
                <a:lnTo>
                  <a:pt x="1694" y="292"/>
                </a:lnTo>
                <a:cubicBezTo>
                  <a:pt x="1694" y="576"/>
                  <a:pt x="1694" y="836"/>
                  <a:pt x="1655" y="1089"/>
                </a:cubicBezTo>
                <a:cubicBezTo>
                  <a:pt x="1655" y="836"/>
                  <a:pt x="1655" y="576"/>
                  <a:pt x="1625" y="323"/>
                </a:cubicBezTo>
                <a:lnTo>
                  <a:pt x="1594" y="223"/>
                </a:lnTo>
                <a:lnTo>
                  <a:pt x="1563" y="323"/>
                </a:lnTo>
                <a:cubicBezTo>
                  <a:pt x="1533" y="415"/>
                  <a:pt x="1502" y="484"/>
                  <a:pt x="1502" y="545"/>
                </a:cubicBezTo>
                <a:cubicBezTo>
                  <a:pt x="1502" y="484"/>
                  <a:pt x="1464" y="415"/>
                  <a:pt x="1464" y="353"/>
                </a:cubicBezTo>
                <a:lnTo>
                  <a:pt x="1403" y="131"/>
                </a:lnTo>
                <a:lnTo>
                  <a:pt x="1403" y="353"/>
                </a:lnTo>
                <a:lnTo>
                  <a:pt x="1403" y="484"/>
                </a:lnTo>
                <a:cubicBezTo>
                  <a:pt x="1372" y="453"/>
                  <a:pt x="1341" y="384"/>
                  <a:pt x="1311" y="353"/>
                </a:cubicBezTo>
                <a:lnTo>
                  <a:pt x="1242" y="223"/>
                </a:lnTo>
                <a:lnTo>
                  <a:pt x="1272" y="384"/>
                </a:lnTo>
                <a:lnTo>
                  <a:pt x="1272" y="484"/>
                </a:lnTo>
                <a:lnTo>
                  <a:pt x="1242" y="484"/>
                </a:lnTo>
                <a:cubicBezTo>
                  <a:pt x="1211" y="576"/>
                  <a:pt x="1180" y="706"/>
                  <a:pt x="1180" y="867"/>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rot="5400000" flipH="1">
            <a:off x="916498" y="620645"/>
            <a:ext cx="95902" cy="249609"/>
          </a:xfrm>
          <a:custGeom>
            <a:avLst/>
            <a:gdLst/>
            <a:ahLst/>
            <a:cxnLst/>
            <a:rect l="l" t="t" r="r" b="b"/>
            <a:pathLst>
              <a:path w="798" h="2077" extrusionOk="0">
                <a:moveTo>
                  <a:pt x="414" y="954"/>
                </a:moveTo>
                <a:cubicBezTo>
                  <a:pt x="410" y="1252"/>
                  <a:pt x="382" y="1519"/>
                  <a:pt x="353" y="1793"/>
                </a:cubicBezTo>
                <a:cubicBezTo>
                  <a:pt x="353" y="1602"/>
                  <a:pt x="383" y="1410"/>
                  <a:pt x="383" y="1180"/>
                </a:cubicBezTo>
                <a:lnTo>
                  <a:pt x="383" y="1119"/>
                </a:lnTo>
                <a:cubicBezTo>
                  <a:pt x="407" y="1071"/>
                  <a:pt x="413" y="1019"/>
                  <a:pt x="414" y="954"/>
                </a:cubicBezTo>
                <a:close/>
                <a:moveTo>
                  <a:pt x="322" y="0"/>
                </a:moveTo>
                <a:lnTo>
                  <a:pt x="253" y="1341"/>
                </a:lnTo>
                <a:cubicBezTo>
                  <a:pt x="222" y="958"/>
                  <a:pt x="161" y="575"/>
                  <a:pt x="161" y="161"/>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797"/>
                </a:cubicBezTo>
                <a:lnTo>
                  <a:pt x="131" y="675"/>
                </a:lnTo>
                <a:cubicBezTo>
                  <a:pt x="161" y="1027"/>
                  <a:pt x="192" y="1372"/>
                  <a:pt x="253" y="1694"/>
                </a:cubicBezTo>
                <a:cubicBezTo>
                  <a:pt x="253" y="1755"/>
                  <a:pt x="253" y="1824"/>
                  <a:pt x="284" y="1885"/>
                </a:cubicBezTo>
                <a:lnTo>
                  <a:pt x="353" y="2077"/>
                </a:lnTo>
                <a:lnTo>
                  <a:pt x="353" y="1885"/>
                </a:lnTo>
                <a:lnTo>
                  <a:pt x="414" y="1916"/>
                </a:lnTo>
                <a:cubicBezTo>
                  <a:pt x="514" y="1533"/>
                  <a:pt x="544" y="1150"/>
                  <a:pt x="544" y="767"/>
                </a:cubicBezTo>
                <a:cubicBezTo>
                  <a:pt x="575" y="897"/>
                  <a:pt x="575" y="989"/>
                  <a:pt x="575" y="1119"/>
                </a:cubicBezTo>
                <a:cubicBezTo>
                  <a:pt x="514" y="1372"/>
                  <a:pt x="514" y="1632"/>
                  <a:pt x="514" y="1916"/>
                </a:cubicBezTo>
                <a:lnTo>
                  <a:pt x="575" y="1916"/>
                </a:lnTo>
                <a:cubicBezTo>
                  <a:pt x="606" y="1663"/>
                  <a:pt x="636" y="1372"/>
                  <a:pt x="636" y="1119"/>
                </a:cubicBezTo>
                <a:lnTo>
                  <a:pt x="636" y="1088"/>
                </a:lnTo>
                <a:cubicBezTo>
                  <a:pt x="636" y="1027"/>
                  <a:pt x="667" y="927"/>
                  <a:pt x="667" y="866"/>
                </a:cubicBezTo>
                <a:cubicBezTo>
                  <a:pt x="736" y="644"/>
                  <a:pt x="797" y="384"/>
                  <a:pt x="766" y="161"/>
                </a:cubicBezTo>
                <a:lnTo>
                  <a:pt x="705" y="161"/>
                </a:lnTo>
                <a:cubicBezTo>
                  <a:pt x="736" y="384"/>
                  <a:pt x="667" y="606"/>
                  <a:pt x="606" y="836"/>
                </a:cubicBezTo>
                <a:cubicBezTo>
                  <a:pt x="606" y="644"/>
                  <a:pt x="575" y="452"/>
                  <a:pt x="544" y="261"/>
                </a:cubicBezTo>
                <a:lnTo>
                  <a:pt x="514" y="261"/>
                </a:lnTo>
                <a:lnTo>
                  <a:pt x="514" y="69"/>
                </a:lnTo>
                <a:lnTo>
                  <a:pt x="445" y="69"/>
                </a:lnTo>
                <a:cubicBezTo>
                  <a:pt x="445" y="292"/>
                  <a:pt x="414"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rot="5400000" flipH="1">
            <a:off x="608126" y="323328"/>
            <a:ext cx="172214" cy="322316"/>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rot="5400000" flipH="1">
            <a:off x="653613" y="251042"/>
            <a:ext cx="69222" cy="256939"/>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rot="5400000" flipH="1">
            <a:off x="302397" y="83936"/>
            <a:ext cx="237711" cy="299362"/>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rot="5400000" flipH="1">
            <a:off x="378830" y="172266"/>
            <a:ext cx="92176" cy="253334"/>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rot="5400000" flipH="1">
            <a:off x="340616" y="1887373"/>
            <a:ext cx="168609" cy="322316"/>
          </a:xfrm>
          <a:custGeom>
            <a:avLst/>
            <a:gdLst/>
            <a:ahLst/>
            <a:cxnLst/>
            <a:rect l="l" t="t" r="r" b="b"/>
            <a:pathLst>
              <a:path w="1403" h="2682" extrusionOk="0">
                <a:moveTo>
                  <a:pt x="253" y="452"/>
                </a:moveTo>
                <a:lnTo>
                  <a:pt x="253" y="514"/>
                </a:lnTo>
                <a:cubicBezTo>
                  <a:pt x="253" y="575"/>
                  <a:pt x="223" y="613"/>
                  <a:pt x="223" y="644"/>
                </a:cubicBezTo>
                <a:cubicBezTo>
                  <a:pt x="223" y="575"/>
                  <a:pt x="253" y="514"/>
                  <a:pt x="253" y="452"/>
                </a:cubicBezTo>
                <a:close/>
                <a:moveTo>
                  <a:pt x="353" y="452"/>
                </a:moveTo>
                <a:lnTo>
                  <a:pt x="353" y="927"/>
                </a:lnTo>
                <a:cubicBezTo>
                  <a:pt x="353" y="805"/>
                  <a:pt x="315" y="644"/>
                  <a:pt x="315" y="514"/>
                </a:cubicBezTo>
                <a:cubicBezTo>
                  <a:pt x="315" y="514"/>
                  <a:pt x="315" y="483"/>
                  <a:pt x="353" y="452"/>
                </a:cubicBezTo>
                <a:close/>
                <a:moveTo>
                  <a:pt x="284" y="705"/>
                </a:moveTo>
                <a:cubicBezTo>
                  <a:pt x="284" y="1027"/>
                  <a:pt x="284" y="1310"/>
                  <a:pt x="253" y="1602"/>
                </a:cubicBezTo>
                <a:cubicBezTo>
                  <a:pt x="223" y="1502"/>
                  <a:pt x="223" y="1410"/>
                  <a:pt x="223" y="1280"/>
                </a:cubicBezTo>
                <a:lnTo>
                  <a:pt x="223" y="835"/>
                </a:lnTo>
                <a:cubicBezTo>
                  <a:pt x="253" y="805"/>
                  <a:pt x="253" y="766"/>
                  <a:pt x="284" y="705"/>
                </a:cubicBezTo>
                <a:close/>
                <a:moveTo>
                  <a:pt x="1150" y="766"/>
                </a:moveTo>
                <a:cubicBezTo>
                  <a:pt x="1180" y="958"/>
                  <a:pt x="1180" y="1188"/>
                  <a:pt x="1211" y="1379"/>
                </a:cubicBezTo>
                <a:cubicBezTo>
                  <a:pt x="1183" y="1534"/>
                  <a:pt x="1162" y="1691"/>
                  <a:pt x="1150" y="1846"/>
                </a:cubicBezTo>
                <a:lnTo>
                  <a:pt x="1150" y="1846"/>
                </a:lnTo>
                <a:cubicBezTo>
                  <a:pt x="1149" y="1560"/>
                  <a:pt x="1146" y="1275"/>
                  <a:pt x="1119" y="996"/>
                </a:cubicBezTo>
                <a:lnTo>
                  <a:pt x="1119" y="927"/>
                </a:lnTo>
                <a:cubicBezTo>
                  <a:pt x="1150" y="897"/>
                  <a:pt x="1150" y="835"/>
                  <a:pt x="1150" y="766"/>
                </a:cubicBezTo>
                <a:close/>
                <a:moveTo>
                  <a:pt x="284" y="0"/>
                </a:moveTo>
                <a:lnTo>
                  <a:pt x="223" y="192"/>
                </a:lnTo>
                <a:cubicBezTo>
                  <a:pt x="192" y="383"/>
                  <a:pt x="161" y="575"/>
                  <a:pt x="161" y="766"/>
                </a:cubicBezTo>
                <a:lnTo>
                  <a:pt x="161" y="736"/>
                </a:lnTo>
                <a:lnTo>
                  <a:pt x="161" y="261"/>
                </a:lnTo>
                <a:lnTo>
                  <a:pt x="92" y="261"/>
                </a:lnTo>
                <a:cubicBezTo>
                  <a:pt x="62" y="422"/>
                  <a:pt x="62" y="575"/>
                  <a:pt x="92" y="736"/>
                </a:cubicBezTo>
                <a:lnTo>
                  <a:pt x="62" y="1280"/>
                </a:lnTo>
                <a:lnTo>
                  <a:pt x="62" y="230"/>
                </a:lnTo>
                <a:lnTo>
                  <a:pt x="0" y="230"/>
                </a:lnTo>
                <a:lnTo>
                  <a:pt x="0" y="2590"/>
                </a:lnTo>
                <a:lnTo>
                  <a:pt x="62" y="2368"/>
                </a:lnTo>
                <a:cubicBezTo>
                  <a:pt x="92" y="2207"/>
                  <a:pt x="92" y="2046"/>
                  <a:pt x="92" y="1916"/>
                </a:cubicBezTo>
                <a:lnTo>
                  <a:pt x="123" y="1218"/>
                </a:lnTo>
                <a:cubicBezTo>
                  <a:pt x="123" y="1249"/>
                  <a:pt x="161" y="1310"/>
                  <a:pt x="161" y="1379"/>
                </a:cubicBezTo>
                <a:lnTo>
                  <a:pt x="161" y="1854"/>
                </a:lnTo>
                <a:lnTo>
                  <a:pt x="123" y="1985"/>
                </a:lnTo>
                <a:cubicBezTo>
                  <a:pt x="123" y="2107"/>
                  <a:pt x="123" y="2237"/>
                  <a:pt x="161" y="2337"/>
                </a:cubicBezTo>
                <a:lnTo>
                  <a:pt x="223" y="2590"/>
                </a:lnTo>
                <a:lnTo>
                  <a:pt x="223" y="2237"/>
                </a:lnTo>
                <a:lnTo>
                  <a:pt x="284" y="2460"/>
                </a:lnTo>
                <a:lnTo>
                  <a:pt x="284" y="2237"/>
                </a:lnTo>
                <a:lnTo>
                  <a:pt x="284" y="1854"/>
                </a:lnTo>
                <a:lnTo>
                  <a:pt x="284" y="1824"/>
                </a:lnTo>
                <a:cubicBezTo>
                  <a:pt x="315" y="1663"/>
                  <a:pt x="315" y="1533"/>
                  <a:pt x="353" y="1379"/>
                </a:cubicBezTo>
                <a:cubicBezTo>
                  <a:pt x="353" y="1663"/>
                  <a:pt x="384" y="1985"/>
                  <a:pt x="414" y="2268"/>
                </a:cubicBezTo>
                <a:lnTo>
                  <a:pt x="475" y="2268"/>
                </a:lnTo>
                <a:cubicBezTo>
                  <a:pt x="445" y="2015"/>
                  <a:pt x="475" y="1724"/>
                  <a:pt x="506" y="1441"/>
                </a:cubicBezTo>
                <a:lnTo>
                  <a:pt x="544" y="2429"/>
                </a:lnTo>
                <a:lnTo>
                  <a:pt x="606" y="2429"/>
                </a:lnTo>
                <a:lnTo>
                  <a:pt x="636" y="866"/>
                </a:lnTo>
                <a:cubicBezTo>
                  <a:pt x="667" y="1379"/>
                  <a:pt x="698" y="1885"/>
                  <a:pt x="698" y="2398"/>
                </a:cubicBezTo>
                <a:lnTo>
                  <a:pt x="767" y="2398"/>
                </a:lnTo>
                <a:lnTo>
                  <a:pt x="767" y="1088"/>
                </a:lnTo>
                <a:lnTo>
                  <a:pt x="859" y="2368"/>
                </a:lnTo>
                <a:lnTo>
                  <a:pt x="927" y="2368"/>
                </a:lnTo>
                <a:cubicBezTo>
                  <a:pt x="958" y="1916"/>
                  <a:pt x="958" y="1441"/>
                  <a:pt x="958" y="958"/>
                </a:cubicBezTo>
                <a:cubicBezTo>
                  <a:pt x="989" y="1088"/>
                  <a:pt x="989" y="1218"/>
                  <a:pt x="989" y="1341"/>
                </a:cubicBezTo>
                <a:cubicBezTo>
                  <a:pt x="958" y="1693"/>
                  <a:pt x="958" y="2046"/>
                  <a:pt x="989" y="2398"/>
                </a:cubicBezTo>
                <a:lnTo>
                  <a:pt x="1019" y="2528"/>
                </a:lnTo>
                <a:lnTo>
                  <a:pt x="1050" y="2429"/>
                </a:lnTo>
                <a:cubicBezTo>
                  <a:pt x="1081" y="2398"/>
                  <a:pt x="1081" y="2368"/>
                  <a:pt x="1081" y="2337"/>
                </a:cubicBezTo>
                <a:lnTo>
                  <a:pt x="1119" y="2337"/>
                </a:lnTo>
                <a:lnTo>
                  <a:pt x="1119" y="2145"/>
                </a:lnTo>
                <a:cubicBezTo>
                  <a:pt x="1119" y="2103"/>
                  <a:pt x="1130" y="2064"/>
                  <a:pt x="1139" y="2026"/>
                </a:cubicBezTo>
                <a:lnTo>
                  <a:pt x="1139" y="2026"/>
                </a:lnTo>
                <a:cubicBezTo>
                  <a:pt x="1135" y="2153"/>
                  <a:pt x="1138" y="2278"/>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805"/>
                  <a:pt x="1242" y="1027"/>
                </a:cubicBezTo>
                <a:cubicBezTo>
                  <a:pt x="1211" y="805"/>
                  <a:pt x="1211" y="575"/>
                  <a:pt x="1150" y="353"/>
                </a:cubicBezTo>
                <a:lnTo>
                  <a:pt x="1150" y="322"/>
                </a:lnTo>
                <a:lnTo>
                  <a:pt x="1081" y="353"/>
                </a:lnTo>
                <a:cubicBezTo>
                  <a:pt x="1119" y="452"/>
                  <a:pt x="1119" y="575"/>
                  <a:pt x="1081" y="675"/>
                </a:cubicBezTo>
                <a:lnTo>
                  <a:pt x="1081" y="322"/>
                </a:lnTo>
                <a:lnTo>
                  <a:pt x="1019" y="322"/>
                </a:lnTo>
                <a:lnTo>
                  <a:pt x="1019" y="897"/>
                </a:lnTo>
                <a:cubicBezTo>
                  <a:pt x="989" y="705"/>
                  <a:pt x="989" y="514"/>
                  <a:pt x="958" y="291"/>
                </a:cubicBezTo>
                <a:lnTo>
                  <a:pt x="889" y="322"/>
                </a:lnTo>
                <a:lnTo>
                  <a:pt x="889" y="1824"/>
                </a:lnTo>
                <a:lnTo>
                  <a:pt x="767" y="192"/>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410"/>
                </a:cubicBezTo>
                <a:cubicBezTo>
                  <a:pt x="445" y="1502"/>
                  <a:pt x="414" y="1602"/>
                  <a:pt x="414" y="1693"/>
                </a:cubicBezTo>
                <a:lnTo>
                  <a:pt x="414" y="1027"/>
                </a:lnTo>
                <a:lnTo>
                  <a:pt x="414" y="927"/>
                </a:lnTo>
                <a:cubicBezTo>
                  <a:pt x="414" y="705"/>
                  <a:pt x="414" y="483"/>
                  <a:pt x="353" y="261"/>
                </a:cubicBezTo>
                <a:lnTo>
                  <a:pt x="315" y="69"/>
                </a:lnTo>
                <a:lnTo>
                  <a:pt x="284" y="230"/>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rot="5400000" flipH="1">
            <a:off x="382017" y="1814607"/>
            <a:ext cx="73789" cy="256939"/>
          </a:xfrm>
          <a:custGeom>
            <a:avLst/>
            <a:gdLst/>
            <a:ahLst/>
            <a:cxnLst/>
            <a:rect l="l" t="t" r="r" b="b"/>
            <a:pathLst>
              <a:path w="614" h="2138" extrusionOk="0">
                <a:moveTo>
                  <a:pt x="230" y="705"/>
                </a:moveTo>
                <a:cubicBezTo>
                  <a:pt x="261" y="1057"/>
                  <a:pt x="261" y="1402"/>
                  <a:pt x="230" y="1724"/>
                </a:cubicBezTo>
                <a:lnTo>
                  <a:pt x="230" y="1502"/>
                </a:lnTo>
                <a:lnTo>
                  <a:pt x="192" y="1502"/>
                </a:lnTo>
                <a:lnTo>
                  <a:pt x="192" y="1402"/>
                </a:lnTo>
                <a:cubicBezTo>
                  <a:pt x="230" y="1180"/>
                  <a:pt x="230" y="927"/>
                  <a:pt x="230" y="705"/>
                </a:cubicBezTo>
                <a:close/>
                <a:moveTo>
                  <a:pt x="353" y="0"/>
                </a:moveTo>
                <a:lnTo>
                  <a:pt x="291" y="100"/>
                </a:lnTo>
                <a:cubicBezTo>
                  <a:pt x="261" y="130"/>
                  <a:pt x="261" y="161"/>
                  <a:pt x="261" y="192"/>
                </a:cubicBezTo>
                <a:cubicBezTo>
                  <a:pt x="261" y="161"/>
                  <a:pt x="230" y="130"/>
                  <a:pt x="230" y="100"/>
                </a:cubicBezTo>
                <a:lnTo>
                  <a:pt x="161" y="100"/>
                </a:lnTo>
                <a:cubicBezTo>
                  <a:pt x="161" y="192"/>
                  <a:pt x="192" y="322"/>
                  <a:pt x="192" y="444"/>
                </a:cubicBezTo>
                <a:cubicBezTo>
                  <a:pt x="100" y="736"/>
                  <a:pt x="130" y="1057"/>
                  <a:pt x="130" y="1371"/>
                </a:cubicBezTo>
                <a:lnTo>
                  <a:pt x="130" y="1402"/>
                </a:lnTo>
                <a:cubicBezTo>
                  <a:pt x="100" y="1594"/>
                  <a:pt x="69" y="1785"/>
                  <a:pt x="0" y="1946"/>
                </a:cubicBezTo>
                <a:lnTo>
                  <a:pt x="69" y="1977"/>
                </a:lnTo>
                <a:cubicBezTo>
                  <a:pt x="100" y="1915"/>
                  <a:pt x="100" y="1854"/>
                  <a:pt x="100" y="1823"/>
                </a:cubicBezTo>
                <a:lnTo>
                  <a:pt x="100" y="2107"/>
                </a:lnTo>
                <a:lnTo>
                  <a:pt x="161" y="2107"/>
                </a:lnTo>
                <a:cubicBezTo>
                  <a:pt x="161" y="2076"/>
                  <a:pt x="192" y="2015"/>
                  <a:pt x="192" y="1977"/>
                </a:cubicBezTo>
                <a:lnTo>
                  <a:pt x="192" y="2138"/>
                </a:lnTo>
                <a:lnTo>
                  <a:pt x="261" y="2138"/>
                </a:lnTo>
                <a:cubicBezTo>
                  <a:pt x="353" y="1532"/>
                  <a:pt x="353" y="927"/>
                  <a:pt x="261" y="353"/>
                </a:cubicBezTo>
                <a:cubicBezTo>
                  <a:pt x="291" y="322"/>
                  <a:pt x="291" y="291"/>
                  <a:pt x="291" y="253"/>
                </a:cubicBezTo>
                <a:cubicBezTo>
                  <a:pt x="322" y="705"/>
                  <a:pt x="353" y="1149"/>
                  <a:pt x="353" y="1594"/>
                </a:cubicBezTo>
                <a:lnTo>
                  <a:pt x="353" y="1977"/>
                </a:lnTo>
                <a:lnTo>
                  <a:pt x="422" y="1977"/>
                </a:lnTo>
                <a:lnTo>
                  <a:pt x="422" y="1594"/>
                </a:lnTo>
                <a:cubicBezTo>
                  <a:pt x="422" y="1249"/>
                  <a:pt x="422" y="866"/>
                  <a:pt x="452" y="513"/>
                </a:cubicBezTo>
                <a:cubicBezTo>
                  <a:pt x="483" y="636"/>
                  <a:pt x="483" y="736"/>
                  <a:pt x="483" y="866"/>
                </a:cubicBezTo>
                <a:cubicBezTo>
                  <a:pt x="452" y="1280"/>
                  <a:pt x="452" y="1663"/>
                  <a:pt x="483" y="2046"/>
                </a:cubicBezTo>
                <a:lnTo>
                  <a:pt x="544" y="2046"/>
                </a:lnTo>
                <a:lnTo>
                  <a:pt x="544" y="1977"/>
                </a:lnTo>
                <a:lnTo>
                  <a:pt x="613" y="1977"/>
                </a:lnTo>
                <a:lnTo>
                  <a:pt x="613" y="161"/>
                </a:lnTo>
                <a:lnTo>
                  <a:pt x="544" y="161"/>
                </a:lnTo>
                <a:cubicBezTo>
                  <a:pt x="544" y="253"/>
                  <a:pt x="513" y="322"/>
                  <a:pt x="513" y="414"/>
                </a:cubicBezTo>
                <a:cubicBezTo>
                  <a:pt x="513" y="291"/>
                  <a:pt x="513" y="192"/>
                  <a:pt x="483" y="100"/>
                </a:cubicBezTo>
                <a:lnTo>
                  <a:pt x="422" y="100"/>
                </a:lnTo>
                <a:cubicBezTo>
                  <a:pt x="422" y="253"/>
                  <a:pt x="383" y="444"/>
                  <a:pt x="383" y="636"/>
                </a:cubicBezTo>
                <a:cubicBezTo>
                  <a:pt x="383" y="483"/>
                  <a:pt x="353" y="291"/>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rot="5400000" flipH="1">
            <a:off x="301977" y="977388"/>
            <a:ext cx="238552" cy="299362"/>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rot="5400000" flipH="1">
            <a:off x="378830" y="1065298"/>
            <a:ext cx="92176" cy="253334"/>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rot="5400000" flipH="1">
            <a:off x="609508" y="770324"/>
            <a:ext cx="169450" cy="322316"/>
          </a:xfrm>
          <a:custGeom>
            <a:avLst/>
            <a:gdLst/>
            <a:ahLst/>
            <a:cxnLst/>
            <a:rect l="l" t="t" r="r" b="b"/>
            <a:pathLst>
              <a:path w="1410" h="2682" extrusionOk="0">
                <a:moveTo>
                  <a:pt x="261" y="452"/>
                </a:moveTo>
                <a:lnTo>
                  <a:pt x="261" y="514"/>
                </a:lnTo>
                <a:cubicBezTo>
                  <a:pt x="261" y="575"/>
                  <a:pt x="223" y="613"/>
                  <a:pt x="223" y="644"/>
                </a:cubicBezTo>
                <a:cubicBezTo>
                  <a:pt x="223" y="575"/>
                  <a:pt x="223" y="514"/>
                  <a:pt x="261" y="452"/>
                </a:cubicBezTo>
                <a:close/>
                <a:moveTo>
                  <a:pt x="322" y="452"/>
                </a:moveTo>
                <a:cubicBezTo>
                  <a:pt x="353" y="613"/>
                  <a:pt x="353" y="766"/>
                  <a:pt x="353" y="927"/>
                </a:cubicBezTo>
                <a:cubicBezTo>
                  <a:pt x="322" y="766"/>
                  <a:pt x="322" y="644"/>
                  <a:pt x="322" y="514"/>
                </a:cubicBezTo>
                <a:lnTo>
                  <a:pt x="322" y="452"/>
                </a:lnTo>
                <a:close/>
                <a:moveTo>
                  <a:pt x="261" y="705"/>
                </a:moveTo>
                <a:cubicBezTo>
                  <a:pt x="291" y="1027"/>
                  <a:pt x="291" y="1310"/>
                  <a:pt x="261" y="1602"/>
                </a:cubicBezTo>
                <a:cubicBezTo>
                  <a:pt x="223" y="1502"/>
                  <a:pt x="223" y="1410"/>
                  <a:pt x="223" y="1280"/>
                </a:cubicBezTo>
                <a:lnTo>
                  <a:pt x="223" y="835"/>
                </a:lnTo>
                <a:cubicBezTo>
                  <a:pt x="223" y="805"/>
                  <a:pt x="261" y="766"/>
                  <a:pt x="261" y="705"/>
                </a:cubicBezTo>
                <a:close/>
                <a:moveTo>
                  <a:pt x="1027" y="1824"/>
                </a:moveTo>
                <a:lnTo>
                  <a:pt x="1027" y="1824"/>
                </a:lnTo>
                <a:cubicBezTo>
                  <a:pt x="1058" y="1954"/>
                  <a:pt x="1058" y="2046"/>
                  <a:pt x="1058" y="2176"/>
                </a:cubicBezTo>
                <a:lnTo>
                  <a:pt x="1058" y="2237"/>
                </a:lnTo>
                <a:cubicBezTo>
                  <a:pt x="1027" y="2107"/>
                  <a:pt x="1027" y="1985"/>
                  <a:pt x="1027" y="1824"/>
                </a:cubicBezTo>
                <a:close/>
                <a:moveTo>
                  <a:pt x="291" y="0"/>
                </a:moveTo>
                <a:lnTo>
                  <a:pt x="223" y="192"/>
                </a:lnTo>
                <a:cubicBezTo>
                  <a:pt x="192" y="383"/>
                  <a:pt x="161" y="575"/>
                  <a:pt x="131" y="766"/>
                </a:cubicBezTo>
                <a:lnTo>
                  <a:pt x="131" y="736"/>
                </a:lnTo>
                <a:lnTo>
                  <a:pt x="161" y="261"/>
                </a:lnTo>
                <a:lnTo>
                  <a:pt x="100" y="261"/>
                </a:lnTo>
                <a:cubicBezTo>
                  <a:pt x="69" y="422"/>
                  <a:pt x="69" y="575"/>
                  <a:pt x="69" y="736"/>
                </a:cubicBezTo>
                <a:lnTo>
                  <a:pt x="69" y="230"/>
                </a:lnTo>
                <a:lnTo>
                  <a:pt x="0" y="230"/>
                </a:lnTo>
                <a:lnTo>
                  <a:pt x="0" y="2590"/>
                </a:lnTo>
                <a:lnTo>
                  <a:pt x="69" y="2368"/>
                </a:lnTo>
                <a:cubicBezTo>
                  <a:pt x="100" y="2207"/>
                  <a:pt x="100" y="2046"/>
                  <a:pt x="100" y="1916"/>
                </a:cubicBezTo>
                <a:lnTo>
                  <a:pt x="131" y="1218"/>
                </a:lnTo>
                <a:lnTo>
                  <a:pt x="131" y="1379"/>
                </a:lnTo>
                <a:lnTo>
                  <a:pt x="161" y="1379"/>
                </a:lnTo>
                <a:lnTo>
                  <a:pt x="161" y="1885"/>
                </a:lnTo>
                <a:lnTo>
                  <a:pt x="131" y="1854"/>
                </a:lnTo>
                <a:lnTo>
                  <a:pt x="131" y="1985"/>
                </a:lnTo>
                <a:cubicBezTo>
                  <a:pt x="100" y="2107"/>
                  <a:pt x="131" y="2237"/>
                  <a:pt x="161" y="2337"/>
                </a:cubicBezTo>
                <a:lnTo>
                  <a:pt x="223" y="2590"/>
                </a:lnTo>
                <a:lnTo>
                  <a:pt x="223" y="2237"/>
                </a:lnTo>
                <a:lnTo>
                  <a:pt x="291" y="2460"/>
                </a:lnTo>
                <a:lnTo>
                  <a:pt x="291" y="2237"/>
                </a:lnTo>
                <a:cubicBezTo>
                  <a:pt x="291" y="2107"/>
                  <a:pt x="291" y="1985"/>
                  <a:pt x="261" y="1854"/>
                </a:cubicBezTo>
                <a:lnTo>
                  <a:pt x="291" y="1824"/>
                </a:lnTo>
                <a:cubicBezTo>
                  <a:pt x="322" y="1663"/>
                  <a:pt x="322" y="1533"/>
                  <a:pt x="322" y="1379"/>
                </a:cubicBezTo>
                <a:cubicBezTo>
                  <a:pt x="353" y="1663"/>
                  <a:pt x="353" y="1985"/>
                  <a:pt x="414" y="2268"/>
                </a:cubicBezTo>
                <a:lnTo>
                  <a:pt x="483" y="2268"/>
                </a:lnTo>
                <a:cubicBezTo>
                  <a:pt x="452" y="2015"/>
                  <a:pt x="483" y="1724"/>
                  <a:pt x="483" y="1441"/>
                </a:cubicBezTo>
                <a:lnTo>
                  <a:pt x="544" y="2429"/>
                </a:lnTo>
                <a:lnTo>
                  <a:pt x="606" y="2429"/>
                </a:lnTo>
                <a:cubicBezTo>
                  <a:pt x="606" y="1916"/>
                  <a:pt x="644" y="1410"/>
                  <a:pt x="644" y="866"/>
                </a:cubicBezTo>
                <a:cubicBezTo>
                  <a:pt x="675" y="1379"/>
                  <a:pt x="705" y="1885"/>
                  <a:pt x="705" y="2398"/>
                </a:cubicBezTo>
                <a:lnTo>
                  <a:pt x="766" y="2398"/>
                </a:lnTo>
                <a:lnTo>
                  <a:pt x="766" y="1088"/>
                </a:lnTo>
                <a:lnTo>
                  <a:pt x="866" y="2368"/>
                </a:lnTo>
                <a:lnTo>
                  <a:pt x="927" y="2368"/>
                </a:lnTo>
                <a:cubicBezTo>
                  <a:pt x="958" y="1916"/>
                  <a:pt x="958" y="1441"/>
                  <a:pt x="958" y="958"/>
                </a:cubicBezTo>
                <a:cubicBezTo>
                  <a:pt x="958" y="1088"/>
                  <a:pt x="989" y="1218"/>
                  <a:pt x="989" y="1341"/>
                </a:cubicBezTo>
                <a:cubicBezTo>
                  <a:pt x="958" y="1693"/>
                  <a:pt x="958" y="2046"/>
                  <a:pt x="989" y="2398"/>
                </a:cubicBezTo>
                <a:lnTo>
                  <a:pt x="989" y="2528"/>
                </a:lnTo>
                <a:lnTo>
                  <a:pt x="1058" y="2429"/>
                </a:lnTo>
                <a:cubicBezTo>
                  <a:pt x="1058" y="2398"/>
                  <a:pt x="1088" y="2368"/>
                  <a:pt x="1088" y="2337"/>
                </a:cubicBezTo>
                <a:lnTo>
                  <a:pt x="1119" y="2337"/>
                </a:lnTo>
                <a:lnTo>
                  <a:pt x="1119" y="2145"/>
                </a:lnTo>
                <a:lnTo>
                  <a:pt x="1119" y="1954"/>
                </a:lnTo>
                <a:lnTo>
                  <a:pt x="1119" y="996"/>
                </a:lnTo>
                <a:lnTo>
                  <a:pt x="1119" y="927"/>
                </a:lnTo>
                <a:cubicBezTo>
                  <a:pt x="1119" y="897"/>
                  <a:pt x="1150" y="835"/>
                  <a:pt x="1150" y="766"/>
                </a:cubicBezTo>
                <a:cubicBezTo>
                  <a:pt x="1180" y="958"/>
                  <a:pt x="1180" y="1188"/>
                  <a:pt x="1180" y="1379"/>
                </a:cubicBezTo>
                <a:cubicBezTo>
                  <a:pt x="1150" y="1724"/>
                  <a:pt x="1119" y="2076"/>
                  <a:pt x="1150" y="2398"/>
                </a:cubicBezTo>
                <a:lnTo>
                  <a:pt x="1180" y="2682"/>
                </a:lnTo>
                <a:lnTo>
                  <a:pt x="1218" y="2398"/>
                </a:lnTo>
                <a:cubicBezTo>
                  <a:pt x="1249" y="2076"/>
                  <a:pt x="1280" y="1724"/>
                  <a:pt x="1249" y="1410"/>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805"/>
                  <a:pt x="1249" y="1027"/>
                </a:cubicBezTo>
                <a:cubicBezTo>
                  <a:pt x="1218" y="805"/>
                  <a:pt x="1180" y="575"/>
                  <a:pt x="1150" y="353"/>
                </a:cubicBezTo>
                <a:lnTo>
                  <a:pt x="1150" y="322"/>
                </a:lnTo>
                <a:lnTo>
                  <a:pt x="1088" y="353"/>
                </a:lnTo>
                <a:cubicBezTo>
                  <a:pt x="1119" y="452"/>
                  <a:pt x="1119" y="575"/>
                  <a:pt x="1088" y="675"/>
                </a:cubicBezTo>
                <a:cubicBezTo>
                  <a:pt x="1088" y="575"/>
                  <a:pt x="1088" y="452"/>
                  <a:pt x="1058" y="322"/>
                </a:cubicBezTo>
                <a:lnTo>
                  <a:pt x="989" y="322"/>
                </a:lnTo>
                <a:lnTo>
                  <a:pt x="1027" y="897"/>
                </a:lnTo>
                <a:cubicBezTo>
                  <a:pt x="989" y="705"/>
                  <a:pt x="958" y="514"/>
                  <a:pt x="958" y="291"/>
                </a:cubicBezTo>
                <a:lnTo>
                  <a:pt x="897" y="322"/>
                </a:lnTo>
                <a:lnTo>
                  <a:pt x="897" y="1824"/>
                </a:lnTo>
                <a:lnTo>
                  <a:pt x="766" y="192"/>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410"/>
                </a:cubicBezTo>
                <a:cubicBezTo>
                  <a:pt x="414" y="1502"/>
                  <a:pt x="414" y="1602"/>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rot="5400000" flipH="1">
            <a:off x="651811" y="697618"/>
            <a:ext cx="72828" cy="256939"/>
          </a:xfrm>
          <a:custGeom>
            <a:avLst/>
            <a:gdLst/>
            <a:ahLst/>
            <a:cxnLst/>
            <a:rect l="l" t="t" r="r" b="b"/>
            <a:pathLst>
              <a:path w="606" h="2138" extrusionOk="0">
                <a:moveTo>
                  <a:pt x="223" y="705"/>
                </a:moveTo>
                <a:cubicBezTo>
                  <a:pt x="254" y="1057"/>
                  <a:pt x="254" y="1402"/>
                  <a:pt x="223" y="1724"/>
                </a:cubicBezTo>
                <a:lnTo>
                  <a:pt x="223" y="1502"/>
                </a:lnTo>
                <a:lnTo>
                  <a:pt x="162" y="1502"/>
                </a:lnTo>
                <a:lnTo>
                  <a:pt x="162" y="1402"/>
                </a:lnTo>
                <a:cubicBezTo>
                  <a:pt x="192" y="1180"/>
                  <a:pt x="223" y="927"/>
                  <a:pt x="223" y="705"/>
                </a:cubicBezTo>
                <a:close/>
                <a:moveTo>
                  <a:pt x="322" y="0"/>
                </a:moveTo>
                <a:lnTo>
                  <a:pt x="284" y="100"/>
                </a:lnTo>
                <a:cubicBezTo>
                  <a:pt x="254" y="130"/>
                  <a:pt x="254" y="161"/>
                  <a:pt x="223" y="192"/>
                </a:cubicBezTo>
                <a:lnTo>
                  <a:pt x="223" y="100"/>
                </a:lnTo>
                <a:lnTo>
                  <a:pt x="162" y="100"/>
                </a:lnTo>
                <a:lnTo>
                  <a:pt x="162" y="444"/>
                </a:lnTo>
                <a:cubicBezTo>
                  <a:pt x="93" y="736"/>
                  <a:pt x="93" y="1057"/>
                  <a:pt x="93" y="1371"/>
                </a:cubicBezTo>
                <a:lnTo>
                  <a:pt x="93" y="1402"/>
                </a:lnTo>
                <a:cubicBezTo>
                  <a:pt x="93" y="1594"/>
                  <a:pt x="31" y="1785"/>
                  <a:pt x="1" y="1946"/>
                </a:cubicBezTo>
                <a:lnTo>
                  <a:pt x="62" y="1977"/>
                </a:lnTo>
                <a:cubicBezTo>
                  <a:pt x="62" y="1915"/>
                  <a:pt x="93" y="1854"/>
                  <a:pt x="93" y="1823"/>
                </a:cubicBezTo>
                <a:lnTo>
                  <a:pt x="93" y="2107"/>
                </a:lnTo>
                <a:lnTo>
                  <a:pt x="162" y="2107"/>
                </a:lnTo>
                <a:cubicBezTo>
                  <a:pt x="162" y="2076"/>
                  <a:pt x="162" y="2015"/>
                  <a:pt x="192" y="1977"/>
                </a:cubicBezTo>
                <a:lnTo>
                  <a:pt x="192" y="2138"/>
                </a:lnTo>
                <a:lnTo>
                  <a:pt x="254" y="2138"/>
                </a:lnTo>
                <a:cubicBezTo>
                  <a:pt x="322" y="1532"/>
                  <a:pt x="322" y="927"/>
                  <a:pt x="254" y="353"/>
                </a:cubicBezTo>
                <a:cubicBezTo>
                  <a:pt x="254" y="322"/>
                  <a:pt x="284" y="291"/>
                  <a:pt x="284" y="253"/>
                </a:cubicBezTo>
                <a:cubicBezTo>
                  <a:pt x="322" y="705"/>
                  <a:pt x="353" y="1149"/>
                  <a:pt x="353" y="1594"/>
                </a:cubicBezTo>
                <a:lnTo>
                  <a:pt x="353" y="1977"/>
                </a:lnTo>
                <a:lnTo>
                  <a:pt x="414" y="1977"/>
                </a:lnTo>
                <a:lnTo>
                  <a:pt x="414" y="1594"/>
                </a:lnTo>
                <a:cubicBezTo>
                  <a:pt x="414" y="1249"/>
                  <a:pt x="414" y="866"/>
                  <a:pt x="445" y="513"/>
                </a:cubicBezTo>
                <a:cubicBezTo>
                  <a:pt x="445" y="636"/>
                  <a:pt x="445" y="766"/>
                  <a:pt x="476" y="866"/>
                </a:cubicBezTo>
                <a:cubicBezTo>
                  <a:pt x="445" y="1280"/>
                  <a:pt x="445" y="1663"/>
                  <a:pt x="476" y="2046"/>
                </a:cubicBezTo>
                <a:lnTo>
                  <a:pt x="545" y="2046"/>
                </a:lnTo>
                <a:lnTo>
                  <a:pt x="545" y="1977"/>
                </a:lnTo>
                <a:lnTo>
                  <a:pt x="606" y="1977"/>
                </a:lnTo>
                <a:lnTo>
                  <a:pt x="606" y="161"/>
                </a:lnTo>
                <a:lnTo>
                  <a:pt x="545" y="161"/>
                </a:lnTo>
                <a:cubicBezTo>
                  <a:pt x="514" y="253"/>
                  <a:pt x="514" y="322"/>
                  <a:pt x="514" y="414"/>
                </a:cubicBezTo>
                <a:cubicBezTo>
                  <a:pt x="514" y="291"/>
                  <a:pt x="476" y="192"/>
                  <a:pt x="476" y="100"/>
                </a:cubicBezTo>
                <a:lnTo>
                  <a:pt x="414" y="100"/>
                </a:lnTo>
                <a:cubicBezTo>
                  <a:pt x="384" y="253"/>
                  <a:pt x="384" y="444"/>
                  <a:pt x="384" y="636"/>
                </a:cubicBezTo>
                <a:cubicBezTo>
                  <a:pt x="353" y="483"/>
                  <a:pt x="353" y="291"/>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rot="5400000" flipH="1">
            <a:off x="304260" y="530451"/>
            <a:ext cx="233986" cy="299362"/>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rot="5400000" flipH="1">
            <a:off x="376968" y="618782"/>
            <a:ext cx="95902" cy="253334"/>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rot="-5400000">
            <a:off x="8448010" y="459661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rot="-5400000">
            <a:off x="8448057" y="424680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rot="-5400000">
            <a:off x="8681110" y="443184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rot="5400000">
            <a:off x="8775859" y="29074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1081436" y="1156904"/>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rot="5400000">
            <a:off x="8787490" y="3398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rot="5400000">
            <a:off x="7787437" y="11071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rot="5400000">
            <a:off x="436812" y="27277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1898269" y="44210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1534966" y="4728909"/>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6_1">
    <p:spTree>
      <p:nvGrpSpPr>
        <p:cNvPr id="1" name="Shape 1329"/>
        <p:cNvGrpSpPr/>
        <p:nvPr/>
      </p:nvGrpSpPr>
      <p:grpSpPr>
        <a:xfrm>
          <a:off x="0" y="0"/>
          <a:ext cx="0" cy="0"/>
          <a:chOff x="0" y="0"/>
          <a:chExt cx="0" cy="0"/>
        </a:xfrm>
      </p:grpSpPr>
      <p:grpSp>
        <p:nvGrpSpPr>
          <p:cNvPr id="1330" name="Google Shape;1330;p15"/>
          <p:cNvGrpSpPr/>
          <p:nvPr/>
        </p:nvGrpSpPr>
        <p:grpSpPr>
          <a:xfrm>
            <a:off x="-26525" y="-111175"/>
            <a:ext cx="9197100" cy="5365800"/>
            <a:chOff x="-26525" y="-111175"/>
            <a:chExt cx="9197100" cy="5365800"/>
          </a:xfrm>
        </p:grpSpPr>
        <p:cxnSp>
          <p:nvCxnSpPr>
            <p:cNvPr id="1331" name="Google Shape;1331;p15"/>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2" name="Google Shape;1332;p15"/>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3" name="Google Shape;1333;p15"/>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4" name="Google Shape;1334;p15"/>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5" name="Google Shape;1335;p15"/>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6" name="Google Shape;1336;p15"/>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7" name="Google Shape;1337;p15"/>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8" name="Google Shape;1338;p15"/>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39" name="Google Shape;1339;p15"/>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0" name="Google Shape;1340;p15"/>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1" name="Google Shape;1341;p15"/>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2" name="Google Shape;1342;p15"/>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3" name="Google Shape;1343;p15"/>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4" name="Google Shape;1344;p15"/>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5" name="Google Shape;1345;p15"/>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6" name="Google Shape;1346;p15"/>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7" name="Google Shape;1347;p15"/>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8" name="Google Shape;1348;p15"/>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9" name="Google Shape;1349;p15"/>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0" name="Google Shape;1350;p15"/>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1" name="Google Shape;1351;p15"/>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2" name="Google Shape;1352;p15"/>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3" name="Google Shape;1353;p15"/>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4" name="Google Shape;1354;p15"/>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5" name="Google Shape;1355;p15"/>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6" name="Google Shape;1356;p15"/>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7" name="Google Shape;1357;p15"/>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8" name="Google Shape;1358;p15"/>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9" name="Google Shape;1359;p15"/>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0" name="Google Shape;1360;p15"/>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1" name="Google Shape;1361;p15"/>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2" name="Google Shape;1362;p15"/>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3" name="Google Shape;1363;p15"/>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4" name="Google Shape;1364;p15"/>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5" name="Google Shape;1365;p15"/>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6" name="Google Shape;1366;p15"/>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7" name="Google Shape;1367;p15"/>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68" name="Google Shape;1368;p15"/>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69" name="Google Shape;1369;p15"/>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0" name="Google Shape;1370;p15"/>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1" name="Google Shape;1371;p15"/>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2" name="Google Shape;1372;p15"/>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3" name="Google Shape;1373;p15"/>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4" name="Google Shape;1374;p15"/>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5" name="Google Shape;1375;p15"/>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6" name="Google Shape;1376;p15"/>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7" name="Google Shape;1377;p15"/>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8" name="Google Shape;1378;p15"/>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79" name="Google Shape;1379;p15"/>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0" name="Google Shape;1380;p15"/>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1" name="Google Shape;1381;p15"/>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2" name="Google Shape;1382;p15"/>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3" name="Google Shape;1383;p15"/>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4" name="Google Shape;1384;p15"/>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5" name="Google Shape;1385;p15"/>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6" name="Google Shape;1386;p15"/>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387" name="Google Shape;1387;p15"/>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388" name="Google Shape;1388;p15"/>
          <p:cNvSpPr txBox="1">
            <a:spLocks noGrp="1"/>
          </p:cNvSpPr>
          <p:nvPr>
            <p:ph type="title"/>
          </p:nvPr>
        </p:nvSpPr>
        <p:spPr>
          <a:xfrm>
            <a:off x="720100" y="2621759"/>
            <a:ext cx="3852000" cy="1155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389" name="Google Shape;1389;p15"/>
          <p:cNvSpPr txBox="1">
            <a:spLocks noGrp="1"/>
          </p:cNvSpPr>
          <p:nvPr>
            <p:ph type="subTitle" idx="1"/>
          </p:nvPr>
        </p:nvSpPr>
        <p:spPr>
          <a:xfrm>
            <a:off x="720000" y="3736265"/>
            <a:ext cx="3852000" cy="8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grpSp>
        <p:nvGrpSpPr>
          <p:cNvPr id="1390" name="Google Shape;1390;p15"/>
          <p:cNvGrpSpPr/>
          <p:nvPr/>
        </p:nvGrpSpPr>
        <p:grpSpPr>
          <a:xfrm>
            <a:off x="668162" y="310347"/>
            <a:ext cx="8259061" cy="4623754"/>
            <a:chOff x="668162" y="310347"/>
            <a:chExt cx="8259061" cy="4623754"/>
          </a:xfrm>
        </p:grpSpPr>
        <p:sp>
          <p:nvSpPr>
            <p:cNvPr id="1391" name="Google Shape;1391;p15"/>
            <p:cNvSpPr/>
            <p:nvPr/>
          </p:nvSpPr>
          <p:spPr>
            <a:xfrm>
              <a:off x="8571657" y="3410775"/>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8694234" y="3438004"/>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8742236" y="362869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8747944" y="3646571"/>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8551208" y="298351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8673036" y="3010744"/>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8392376" y="405584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8398177" y="4073811"/>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8571657" y="383801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8694234" y="386524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8742236" y="4055846"/>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8747944" y="4073811"/>
              <a:ext cx="71768" cy="194350"/>
            </a:xfrm>
            <a:custGeom>
              <a:avLst/>
              <a:gdLst/>
              <a:ahLst/>
              <a:cxnLst/>
              <a:rect l="l" t="t" r="r" b="b"/>
              <a:pathLst>
                <a:path w="767" h="2077" extrusionOk="0">
                  <a:moveTo>
                    <a:pt x="414" y="897"/>
                  </a:moveTo>
                  <a:lnTo>
                    <a:pt x="414" y="897"/>
                  </a:lnTo>
                  <a:cubicBezTo>
                    <a:pt x="384" y="1219"/>
                    <a:pt x="384" y="1502"/>
                    <a:pt x="353" y="1793"/>
                  </a:cubicBezTo>
                  <a:lnTo>
                    <a:pt x="353" y="1180"/>
                  </a:lnTo>
                  <a:lnTo>
                    <a:pt x="384" y="1119"/>
                  </a:lnTo>
                  <a:cubicBezTo>
                    <a:pt x="384" y="1058"/>
                    <a:pt x="384" y="989"/>
                    <a:pt x="414" y="897"/>
                  </a:cubicBezTo>
                  <a:close/>
                  <a:moveTo>
                    <a:pt x="322" y="0"/>
                  </a:moveTo>
                  <a:lnTo>
                    <a:pt x="254" y="1341"/>
                  </a:lnTo>
                  <a:cubicBezTo>
                    <a:pt x="192" y="958"/>
                    <a:pt x="162" y="575"/>
                    <a:pt x="131" y="161"/>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797"/>
                  </a:cubicBezTo>
                  <a:lnTo>
                    <a:pt x="93" y="675"/>
                  </a:lnTo>
                  <a:cubicBezTo>
                    <a:pt x="131" y="1027"/>
                    <a:pt x="192" y="1372"/>
                    <a:pt x="223" y="1694"/>
                  </a:cubicBezTo>
                  <a:lnTo>
                    <a:pt x="254" y="1694"/>
                  </a:lnTo>
                  <a:cubicBezTo>
                    <a:pt x="254" y="1755"/>
                    <a:pt x="254" y="1824"/>
                    <a:pt x="284" y="1885"/>
                  </a:cubicBezTo>
                  <a:lnTo>
                    <a:pt x="322" y="2077"/>
                  </a:lnTo>
                  <a:lnTo>
                    <a:pt x="322" y="1885"/>
                  </a:lnTo>
                  <a:lnTo>
                    <a:pt x="384" y="1916"/>
                  </a:lnTo>
                  <a:cubicBezTo>
                    <a:pt x="476" y="1533"/>
                    <a:pt x="514" y="1150"/>
                    <a:pt x="545" y="767"/>
                  </a:cubicBezTo>
                  <a:lnTo>
                    <a:pt x="545" y="1119"/>
                  </a:lnTo>
                  <a:cubicBezTo>
                    <a:pt x="514" y="1372"/>
                    <a:pt x="476" y="1632"/>
                    <a:pt x="514" y="1916"/>
                  </a:cubicBezTo>
                  <a:lnTo>
                    <a:pt x="575" y="1916"/>
                  </a:lnTo>
                  <a:cubicBezTo>
                    <a:pt x="575" y="1663"/>
                    <a:pt x="606" y="1372"/>
                    <a:pt x="606" y="1119"/>
                  </a:cubicBezTo>
                  <a:lnTo>
                    <a:pt x="606" y="1088"/>
                  </a:lnTo>
                  <a:cubicBezTo>
                    <a:pt x="637" y="1027"/>
                    <a:pt x="637" y="927"/>
                    <a:pt x="667" y="866"/>
                  </a:cubicBezTo>
                  <a:cubicBezTo>
                    <a:pt x="706" y="644"/>
                    <a:pt x="767" y="384"/>
                    <a:pt x="736" y="161"/>
                  </a:cubicBezTo>
                  <a:lnTo>
                    <a:pt x="667" y="161"/>
                  </a:lnTo>
                  <a:cubicBezTo>
                    <a:pt x="706" y="384"/>
                    <a:pt x="637" y="606"/>
                    <a:pt x="606" y="836"/>
                  </a:cubicBezTo>
                  <a:cubicBezTo>
                    <a:pt x="606" y="644"/>
                    <a:pt x="575" y="452"/>
                    <a:pt x="514" y="261"/>
                  </a:cubicBezTo>
                  <a:lnTo>
                    <a:pt x="514" y="69"/>
                  </a:lnTo>
                  <a:lnTo>
                    <a:pt x="445" y="69"/>
                  </a:lnTo>
                  <a:cubicBezTo>
                    <a:pt x="414" y="292"/>
                    <a:pt x="414" y="514"/>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8392376" y="4477378"/>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8398177" y="4492443"/>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8571657" y="4255898"/>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8694234" y="428602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5"/>
            <p:cNvSpPr/>
            <p:nvPr/>
          </p:nvSpPr>
          <p:spPr>
            <a:xfrm>
              <a:off x="8742236" y="4477378"/>
              <a:ext cx="184988" cy="233089"/>
            </a:xfrm>
            <a:custGeom>
              <a:avLst/>
              <a:gdLst/>
              <a:ahLst/>
              <a:cxnLst/>
              <a:rect l="l" t="t" r="r" b="b"/>
              <a:pathLst>
                <a:path w="1977" h="2491" extrusionOk="0">
                  <a:moveTo>
                    <a:pt x="1372" y="545"/>
                  </a:moveTo>
                  <a:cubicBezTo>
                    <a:pt x="1372" y="545"/>
                    <a:pt x="1402" y="575"/>
                    <a:pt x="1402" y="606"/>
                  </a:cubicBezTo>
                  <a:lnTo>
                    <a:pt x="1402" y="736"/>
                  </a:lnTo>
                  <a:cubicBezTo>
                    <a:pt x="1372" y="667"/>
                    <a:pt x="1372" y="606"/>
                    <a:pt x="1372" y="545"/>
                  </a:cubicBezTo>
                  <a:close/>
                  <a:moveTo>
                    <a:pt x="1594" y="476"/>
                  </a:moveTo>
                  <a:cubicBezTo>
                    <a:pt x="1594" y="667"/>
                    <a:pt x="1625" y="859"/>
                    <a:pt x="1625" y="1050"/>
                  </a:cubicBezTo>
                  <a:cubicBezTo>
                    <a:pt x="1563" y="859"/>
                    <a:pt x="1563" y="667"/>
                    <a:pt x="1594" y="476"/>
                  </a:cubicBezTo>
                  <a:close/>
                  <a:moveTo>
                    <a:pt x="1563" y="1180"/>
                  </a:moveTo>
                  <a:cubicBezTo>
                    <a:pt x="1594" y="1242"/>
                    <a:pt x="1594" y="1272"/>
                    <a:pt x="1594" y="1311"/>
                  </a:cubicBezTo>
                  <a:lnTo>
                    <a:pt x="1594" y="1533"/>
                  </a:lnTo>
                  <a:cubicBezTo>
                    <a:pt x="1594" y="1403"/>
                    <a:pt x="1594" y="1311"/>
                    <a:pt x="1563" y="1180"/>
                  </a:cubicBezTo>
                  <a:close/>
                  <a:moveTo>
                    <a:pt x="1785" y="414"/>
                  </a:moveTo>
                  <a:cubicBezTo>
                    <a:pt x="1816" y="506"/>
                    <a:pt x="1816" y="636"/>
                    <a:pt x="1816" y="736"/>
                  </a:cubicBezTo>
                  <a:cubicBezTo>
                    <a:pt x="1816" y="767"/>
                    <a:pt x="1847" y="828"/>
                    <a:pt x="1847" y="859"/>
                  </a:cubicBezTo>
                  <a:lnTo>
                    <a:pt x="1755" y="1655"/>
                  </a:lnTo>
                  <a:cubicBezTo>
                    <a:pt x="1724" y="1594"/>
                    <a:pt x="1724" y="1533"/>
                    <a:pt x="1686" y="1464"/>
                  </a:cubicBezTo>
                  <a:cubicBezTo>
                    <a:pt x="1755" y="1119"/>
                    <a:pt x="1755" y="767"/>
                    <a:pt x="1785" y="414"/>
                  </a:cubicBezTo>
                  <a:close/>
                  <a:moveTo>
                    <a:pt x="1303" y="545"/>
                  </a:moveTo>
                  <a:lnTo>
                    <a:pt x="1303" y="545"/>
                  </a:lnTo>
                  <a:cubicBezTo>
                    <a:pt x="1372" y="958"/>
                    <a:pt x="1341" y="1403"/>
                    <a:pt x="1272" y="1816"/>
                  </a:cubicBezTo>
                  <a:lnTo>
                    <a:pt x="1241" y="1533"/>
                  </a:lnTo>
                  <a:lnTo>
                    <a:pt x="1303" y="545"/>
                  </a:lnTo>
                  <a:close/>
                  <a:moveTo>
                    <a:pt x="1111" y="1"/>
                  </a:moveTo>
                  <a:lnTo>
                    <a:pt x="1081" y="284"/>
                  </a:lnTo>
                  <a:lnTo>
                    <a:pt x="1019" y="284"/>
                  </a:lnTo>
                  <a:cubicBezTo>
                    <a:pt x="1019" y="353"/>
                    <a:pt x="1050" y="414"/>
                    <a:pt x="1050" y="476"/>
                  </a:cubicBezTo>
                  <a:cubicBezTo>
                    <a:pt x="1019" y="667"/>
                    <a:pt x="989" y="889"/>
                    <a:pt x="958" y="1119"/>
                  </a:cubicBezTo>
                  <a:cubicBezTo>
                    <a:pt x="958" y="928"/>
                    <a:pt x="920" y="736"/>
                    <a:pt x="920" y="506"/>
                  </a:cubicBezTo>
                  <a:lnTo>
                    <a:pt x="858" y="506"/>
                  </a:lnTo>
                  <a:lnTo>
                    <a:pt x="858" y="1150"/>
                  </a:lnTo>
                  <a:lnTo>
                    <a:pt x="797" y="1150"/>
                  </a:lnTo>
                  <a:cubicBezTo>
                    <a:pt x="767" y="859"/>
                    <a:pt x="767" y="575"/>
                    <a:pt x="728" y="315"/>
                  </a:cubicBezTo>
                  <a:lnTo>
                    <a:pt x="698" y="93"/>
                  </a:lnTo>
                  <a:lnTo>
                    <a:pt x="667" y="315"/>
                  </a:lnTo>
                  <a:cubicBezTo>
                    <a:pt x="575" y="797"/>
                    <a:pt x="506" y="1341"/>
                    <a:pt x="414" y="1847"/>
                  </a:cubicBezTo>
                  <a:lnTo>
                    <a:pt x="284" y="223"/>
                  </a:lnTo>
                  <a:lnTo>
                    <a:pt x="223" y="223"/>
                  </a:lnTo>
                  <a:cubicBezTo>
                    <a:pt x="223" y="767"/>
                    <a:pt x="192" y="1311"/>
                    <a:pt x="154" y="1847"/>
                  </a:cubicBezTo>
                  <a:cubicBezTo>
                    <a:pt x="92" y="1272"/>
                    <a:pt x="62" y="736"/>
                    <a:pt x="62" y="192"/>
                  </a:cubicBezTo>
                  <a:lnTo>
                    <a:pt x="0" y="192"/>
                  </a:lnTo>
                  <a:cubicBezTo>
                    <a:pt x="0" y="828"/>
                    <a:pt x="31" y="1502"/>
                    <a:pt x="123" y="2138"/>
                  </a:cubicBezTo>
                  <a:lnTo>
                    <a:pt x="154" y="2421"/>
                  </a:lnTo>
                  <a:lnTo>
                    <a:pt x="192" y="2138"/>
                  </a:lnTo>
                  <a:cubicBezTo>
                    <a:pt x="223" y="1724"/>
                    <a:pt x="253" y="1311"/>
                    <a:pt x="284" y="889"/>
                  </a:cubicBezTo>
                  <a:lnTo>
                    <a:pt x="414" y="2421"/>
                  </a:lnTo>
                  <a:lnTo>
                    <a:pt x="445" y="2138"/>
                  </a:lnTo>
                  <a:cubicBezTo>
                    <a:pt x="506" y="1594"/>
                    <a:pt x="606" y="1081"/>
                    <a:pt x="667" y="545"/>
                  </a:cubicBezTo>
                  <a:cubicBezTo>
                    <a:pt x="728" y="1081"/>
                    <a:pt x="767" y="1625"/>
                    <a:pt x="767" y="2169"/>
                  </a:cubicBezTo>
                  <a:lnTo>
                    <a:pt x="828" y="2169"/>
                  </a:lnTo>
                  <a:cubicBezTo>
                    <a:pt x="858" y="2077"/>
                    <a:pt x="858" y="1977"/>
                    <a:pt x="889" y="1885"/>
                  </a:cubicBezTo>
                  <a:lnTo>
                    <a:pt x="889" y="1946"/>
                  </a:lnTo>
                  <a:cubicBezTo>
                    <a:pt x="858" y="2038"/>
                    <a:pt x="858" y="2169"/>
                    <a:pt x="889" y="2299"/>
                  </a:cubicBezTo>
                  <a:lnTo>
                    <a:pt x="958" y="2299"/>
                  </a:lnTo>
                  <a:lnTo>
                    <a:pt x="958" y="1946"/>
                  </a:lnTo>
                  <a:cubicBezTo>
                    <a:pt x="958" y="1755"/>
                    <a:pt x="989" y="1563"/>
                    <a:pt x="1019" y="1372"/>
                  </a:cubicBezTo>
                  <a:cubicBezTo>
                    <a:pt x="1050" y="1242"/>
                    <a:pt x="1050" y="1150"/>
                    <a:pt x="1081" y="1020"/>
                  </a:cubicBezTo>
                  <a:lnTo>
                    <a:pt x="1081" y="1563"/>
                  </a:lnTo>
                  <a:cubicBezTo>
                    <a:pt x="1050" y="1724"/>
                    <a:pt x="1050" y="1916"/>
                    <a:pt x="1050" y="2077"/>
                  </a:cubicBezTo>
                  <a:lnTo>
                    <a:pt x="1111" y="2077"/>
                  </a:lnTo>
                  <a:cubicBezTo>
                    <a:pt x="1111" y="1916"/>
                    <a:pt x="1150" y="1755"/>
                    <a:pt x="1150" y="1563"/>
                  </a:cubicBezTo>
                  <a:cubicBezTo>
                    <a:pt x="1150" y="1502"/>
                    <a:pt x="1150" y="1433"/>
                    <a:pt x="1180" y="1372"/>
                  </a:cubicBezTo>
                  <a:lnTo>
                    <a:pt x="1180" y="1533"/>
                  </a:lnTo>
                  <a:lnTo>
                    <a:pt x="1180" y="1625"/>
                  </a:lnTo>
                  <a:cubicBezTo>
                    <a:pt x="1150" y="1816"/>
                    <a:pt x="1150" y="2008"/>
                    <a:pt x="1180" y="2169"/>
                  </a:cubicBezTo>
                  <a:lnTo>
                    <a:pt x="1211" y="2330"/>
                  </a:lnTo>
                  <a:lnTo>
                    <a:pt x="1241" y="2199"/>
                  </a:lnTo>
                  <a:lnTo>
                    <a:pt x="1272" y="2490"/>
                  </a:lnTo>
                  <a:lnTo>
                    <a:pt x="1303" y="2199"/>
                  </a:lnTo>
                  <a:cubicBezTo>
                    <a:pt x="1372" y="1724"/>
                    <a:pt x="1402" y="1272"/>
                    <a:pt x="1433" y="797"/>
                  </a:cubicBezTo>
                  <a:cubicBezTo>
                    <a:pt x="1464" y="928"/>
                    <a:pt x="1494" y="1050"/>
                    <a:pt x="1494" y="1211"/>
                  </a:cubicBezTo>
                  <a:cubicBezTo>
                    <a:pt x="1494" y="1311"/>
                    <a:pt x="1464" y="1403"/>
                    <a:pt x="1464" y="1502"/>
                  </a:cubicBezTo>
                  <a:cubicBezTo>
                    <a:pt x="1464" y="1694"/>
                    <a:pt x="1464" y="1916"/>
                    <a:pt x="1494" y="2107"/>
                  </a:cubicBezTo>
                  <a:lnTo>
                    <a:pt x="1494" y="2299"/>
                  </a:lnTo>
                  <a:lnTo>
                    <a:pt x="1494" y="2460"/>
                  </a:lnTo>
                  <a:lnTo>
                    <a:pt x="1563" y="2199"/>
                  </a:lnTo>
                  <a:cubicBezTo>
                    <a:pt x="1625" y="2008"/>
                    <a:pt x="1655" y="1847"/>
                    <a:pt x="1686" y="1655"/>
                  </a:cubicBezTo>
                  <a:cubicBezTo>
                    <a:pt x="1686" y="1786"/>
                    <a:pt x="1724" y="1916"/>
                    <a:pt x="1686" y="2038"/>
                  </a:cubicBezTo>
                  <a:lnTo>
                    <a:pt x="1686" y="2138"/>
                  </a:lnTo>
                  <a:lnTo>
                    <a:pt x="1755" y="2138"/>
                  </a:lnTo>
                  <a:lnTo>
                    <a:pt x="1755" y="2038"/>
                  </a:lnTo>
                  <a:lnTo>
                    <a:pt x="1847" y="1341"/>
                  </a:lnTo>
                  <a:lnTo>
                    <a:pt x="1847" y="1341"/>
                  </a:lnTo>
                  <a:cubicBezTo>
                    <a:pt x="1847" y="1464"/>
                    <a:pt x="1847" y="1594"/>
                    <a:pt x="1816" y="1755"/>
                  </a:cubicBezTo>
                  <a:cubicBezTo>
                    <a:pt x="1816" y="1885"/>
                    <a:pt x="1816" y="2008"/>
                    <a:pt x="1785" y="2169"/>
                  </a:cubicBezTo>
                  <a:lnTo>
                    <a:pt x="1847" y="2169"/>
                  </a:lnTo>
                  <a:cubicBezTo>
                    <a:pt x="1877" y="2038"/>
                    <a:pt x="1877" y="1885"/>
                    <a:pt x="1877" y="1755"/>
                  </a:cubicBezTo>
                  <a:cubicBezTo>
                    <a:pt x="1946" y="1242"/>
                    <a:pt x="1977" y="736"/>
                    <a:pt x="1977" y="253"/>
                  </a:cubicBezTo>
                  <a:lnTo>
                    <a:pt x="1916" y="223"/>
                  </a:lnTo>
                  <a:lnTo>
                    <a:pt x="1877" y="545"/>
                  </a:lnTo>
                  <a:cubicBezTo>
                    <a:pt x="1847" y="445"/>
                    <a:pt x="1816" y="353"/>
                    <a:pt x="1785" y="253"/>
                  </a:cubicBezTo>
                  <a:lnTo>
                    <a:pt x="1724" y="161"/>
                  </a:lnTo>
                  <a:lnTo>
                    <a:pt x="1724" y="284"/>
                  </a:lnTo>
                  <a:cubicBezTo>
                    <a:pt x="1724" y="545"/>
                    <a:pt x="1686" y="797"/>
                    <a:pt x="1686" y="1081"/>
                  </a:cubicBezTo>
                  <a:cubicBezTo>
                    <a:pt x="1686" y="828"/>
                    <a:pt x="1655" y="575"/>
                    <a:pt x="1625" y="315"/>
                  </a:cubicBezTo>
                  <a:lnTo>
                    <a:pt x="1625" y="192"/>
                  </a:lnTo>
                  <a:lnTo>
                    <a:pt x="1563" y="315"/>
                  </a:lnTo>
                  <a:cubicBezTo>
                    <a:pt x="1533" y="384"/>
                    <a:pt x="1533" y="445"/>
                    <a:pt x="1533" y="545"/>
                  </a:cubicBezTo>
                  <a:cubicBezTo>
                    <a:pt x="1494" y="476"/>
                    <a:pt x="1494" y="414"/>
                    <a:pt x="1464" y="353"/>
                  </a:cubicBezTo>
                  <a:lnTo>
                    <a:pt x="1433" y="93"/>
                  </a:lnTo>
                  <a:lnTo>
                    <a:pt x="1402" y="353"/>
                  </a:lnTo>
                  <a:lnTo>
                    <a:pt x="1402" y="476"/>
                  </a:lnTo>
                  <a:cubicBezTo>
                    <a:pt x="1372" y="414"/>
                    <a:pt x="1372" y="384"/>
                    <a:pt x="1341" y="353"/>
                  </a:cubicBezTo>
                  <a:lnTo>
                    <a:pt x="1241" y="223"/>
                  </a:lnTo>
                  <a:lnTo>
                    <a:pt x="1272" y="384"/>
                  </a:lnTo>
                  <a:lnTo>
                    <a:pt x="1272" y="445"/>
                  </a:lnTo>
                  <a:lnTo>
                    <a:pt x="1241" y="445"/>
                  </a:lnTo>
                  <a:cubicBezTo>
                    <a:pt x="1211" y="575"/>
                    <a:pt x="1211" y="698"/>
                    <a:pt x="1180" y="828"/>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5"/>
            <p:cNvSpPr/>
            <p:nvPr/>
          </p:nvSpPr>
          <p:spPr>
            <a:xfrm>
              <a:off x="8747944" y="4492443"/>
              <a:ext cx="71768" cy="197251"/>
            </a:xfrm>
            <a:custGeom>
              <a:avLst/>
              <a:gdLst/>
              <a:ahLst/>
              <a:cxnLst/>
              <a:rect l="l" t="t" r="r" b="b"/>
              <a:pathLst>
                <a:path w="767" h="2108" extrusionOk="0">
                  <a:moveTo>
                    <a:pt x="414" y="920"/>
                  </a:moveTo>
                  <a:lnTo>
                    <a:pt x="414" y="920"/>
                  </a:lnTo>
                  <a:cubicBezTo>
                    <a:pt x="384" y="1211"/>
                    <a:pt x="384" y="1494"/>
                    <a:pt x="353" y="1785"/>
                  </a:cubicBezTo>
                  <a:lnTo>
                    <a:pt x="353" y="1211"/>
                  </a:lnTo>
                  <a:lnTo>
                    <a:pt x="353" y="1180"/>
                  </a:lnTo>
                  <a:lnTo>
                    <a:pt x="384" y="1150"/>
                  </a:lnTo>
                  <a:cubicBezTo>
                    <a:pt x="384" y="1050"/>
                    <a:pt x="384" y="989"/>
                    <a:pt x="414" y="920"/>
                  </a:cubicBezTo>
                  <a:close/>
                  <a:moveTo>
                    <a:pt x="322" y="0"/>
                  </a:moveTo>
                  <a:lnTo>
                    <a:pt x="254" y="1341"/>
                  </a:lnTo>
                  <a:cubicBezTo>
                    <a:pt x="192" y="958"/>
                    <a:pt x="162" y="575"/>
                    <a:pt x="131" y="192"/>
                  </a:cubicBezTo>
                  <a:lnTo>
                    <a:pt x="131" y="154"/>
                  </a:lnTo>
                  <a:lnTo>
                    <a:pt x="62" y="154"/>
                  </a:lnTo>
                  <a:lnTo>
                    <a:pt x="62" y="192"/>
                  </a:lnTo>
                  <a:cubicBezTo>
                    <a:pt x="93" y="345"/>
                    <a:pt x="62" y="506"/>
                    <a:pt x="62" y="667"/>
                  </a:cubicBezTo>
                  <a:cubicBezTo>
                    <a:pt x="31" y="698"/>
                    <a:pt x="31" y="767"/>
                    <a:pt x="31" y="797"/>
                  </a:cubicBezTo>
                  <a:cubicBezTo>
                    <a:pt x="1" y="1180"/>
                    <a:pt x="1" y="1563"/>
                    <a:pt x="1" y="1946"/>
                  </a:cubicBezTo>
                  <a:lnTo>
                    <a:pt x="62" y="1946"/>
                  </a:lnTo>
                  <a:cubicBezTo>
                    <a:pt x="62" y="1563"/>
                    <a:pt x="62" y="1180"/>
                    <a:pt x="93" y="797"/>
                  </a:cubicBezTo>
                  <a:lnTo>
                    <a:pt x="93" y="698"/>
                  </a:lnTo>
                  <a:cubicBezTo>
                    <a:pt x="131" y="1050"/>
                    <a:pt x="192" y="1372"/>
                    <a:pt x="223" y="1724"/>
                  </a:cubicBezTo>
                  <a:lnTo>
                    <a:pt x="254" y="1724"/>
                  </a:lnTo>
                  <a:cubicBezTo>
                    <a:pt x="254" y="1785"/>
                    <a:pt x="254" y="1847"/>
                    <a:pt x="284" y="1916"/>
                  </a:cubicBezTo>
                  <a:lnTo>
                    <a:pt x="322" y="2107"/>
                  </a:lnTo>
                  <a:lnTo>
                    <a:pt x="322" y="1916"/>
                  </a:lnTo>
                  <a:lnTo>
                    <a:pt x="384" y="1916"/>
                  </a:lnTo>
                  <a:cubicBezTo>
                    <a:pt x="476" y="1563"/>
                    <a:pt x="514" y="1180"/>
                    <a:pt x="545" y="797"/>
                  </a:cubicBezTo>
                  <a:lnTo>
                    <a:pt x="545" y="1111"/>
                  </a:lnTo>
                  <a:cubicBezTo>
                    <a:pt x="514" y="1402"/>
                    <a:pt x="476" y="1655"/>
                    <a:pt x="514" y="1916"/>
                  </a:cubicBezTo>
                  <a:lnTo>
                    <a:pt x="575" y="1916"/>
                  </a:lnTo>
                  <a:cubicBezTo>
                    <a:pt x="575" y="1655"/>
                    <a:pt x="606" y="1402"/>
                    <a:pt x="606" y="1111"/>
                  </a:cubicBezTo>
                  <a:lnTo>
                    <a:pt x="606" y="1081"/>
                  </a:lnTo>
                  <a:cubicBezTo>
                    <a:pt x="637" y="1019"/>
                    <a:pt x="637" y="958"/>
                    <a:pt x="667" y="889"/>
                  </a:cubicBezTo>
                  <a:cubicBezTo>
                    <a:pt x="706" y="636"/>
                    <a:pt x="767" y="414"/>
                    <a:pt x="736" y="154"/>
                  </a:cubicBezTo>
                  <a:lnTo>
                    <a:pt x="736" y="154"/>
                  </a:lnTo>
                  <a:lnTo>
                    <a:pt x="667" y="192"/>
                  </a:lnTo>
                  <a:cubicBezTo>
                    <a:pt x="706" y="414"/>
                    <a:pt x="637" y="636"/>
                    <a:pt x="606" y="859"/>
                  </a:cubicBezTo>
                  <a:cubicBezTo>
                    <a:pt x="606" y="636"/>
                    <a:pt x="575" y="445"/>
                    <a:pt x="514" y="253"/>
                  </a:cubicBezTo>
                  <a:lnTo>
                    <a:pt x="514" y="92"/>
                  </a:lnTo>
                  <a:lnTo>
                    <a:pt x="445" y="92"/>
                  </a:lnTo>
                  <a:cubicBezTo>
                    <a:pt x="414" y="315"/>
                    <a:pt x="414" y="537"/>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8046165" y="4477378"/>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8049065" y="4492443"/>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5"/>
            <p:cNvSpPr/>
            <p:nvPr/>
          </p:nvSpPr>
          <p:spPr>
            <a:xfrm>
              <a:off x="8222545" y="4683139"/>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5"/>
            <p:cNvSpPr/>
            <p:nvPr/>
          </p:nvSpPr>
          <p:spPr>
            <a:xfrm>
              <a:off x="8344374" y="4713268"/>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8571657" y="4683139"/>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8694234" y="471326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7526474" y="4683139"/>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7645496" y="4713268"/>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7875586" y="4683139"/>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5"/>
            <p:cNvSpPr/>
            <p:nvPr/>
          </p:nvSpPr>
          <p:spPr>
            <a:xfrm>
              <a:off x="7995262" y="4713268"/>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5"/>
            <p:cNvSpPr/>
            <p:nvPr/>
          </p:nvSpPr>
          <p:spPr>
            <a:xfrm rot="5400000">
              <a:off x="3960858" y="2000821"/>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rot="5400000">
              <a:off x="659625" y="6476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5"/>
            <p:cNvSpPr/>
            <p:nvPr/>
          </p:nvSpPr>
          <p:spPr>
            <a:xfrm rot="5400000">
              <a:off x="920723" y="1384551"/>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5"/>
            <p:cNvSpPr/>
            <p:nvPr/>
          </p:nvSpPr>
          <p:spPr>
            <a:xfrm rot="5400000">
              <a:off x="4110729" y="312016"/>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5"/>
            <p:cNvSpPr/>
            <p:nvPr/>
          </p:nvSpPr>
          <p:spPr>
            <a:xfrm rot="5400000">
              <a:off x="3494287" y="1040672"/>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5"/>
            <p:cNvSpPr/>
            <p:nvPr/>
          </p:nvSpPr>
          <p:spPr>
            <a:xfrm rot="5400000">
              <a:off x="1669389" y="347890"/>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5"/>
            <p:cNvSpPr/>
            <p:nvPr/>
          </p:nvSpPr>
          <p:spPr>
            <a:xfrm>
              <a:off x="8081724" y="17521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5"/>
            <p:cNvSpPr/>
            <p:nvPr/>
          </p:nvSpPr>
          <p:spPr>
            <a:xfrm>
              <a:off x="8273354" y="27872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427"/>
        <p:cNvGrpSpPr/>
        <p:nvPr/>
      </p:nvGrpSpPr>
      <p:grpSpPr>
        <a:xfrm>
          <a:off x="0" y="0"/>
          <a:ext cx="0" cy="0"/>
          <a:chOff x="0" y="0"/>
          <a:chExt cx="0" cy="0"/>
        </a:xfrm>
      </p:grpSpPr>
      <p:grpSp>
        <p:nvGrpSpPr>
          <p:cNvPr id="1428" name="Google Shape;1428;p16"/>
          <p:cNvGrpSpPr/>
          <p:nvPr/>
        </p:nvGrpSpPr>
        <p:grpSpPr>
          <a:xfrm>
            <a:off x="-26525" y="-111175"/>
            <a:ext cx="9197100" cy="5365800"/>
            <a:chOff x="-26525" y="-111175"/>
            <a:chExt cx="9197100" cy="5365800"/>
          </a:xfrm>
        </p:grpSpPr>
        <p:cxnSp>
          <p:nvCxnSpPr>
            <p:cNvPr id="1429" name="Google Shape;1429;p16"/>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0" name="Google Shape;1430;p16"/>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1" name="Google Shape;1431;p16"/>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2" name="Google Shape;1432;p16"/>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3" name="Google Shape;1433;p16"/>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4" name="Google Shape;1434;p16"/>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5" name="Google Shape;1435;p16"/>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6" name="Google Shape;1436;p16"/>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7" name="Google Shape;1437;p16"/>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8" name="Google Shape;1438;p16"/>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9" name="Google Shape;1439;p16"/>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0" name="Google Shape;1440;p16"/>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1" name="Google Shape;1441;p16"/>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2" name="Google Shape;1442;p16"/>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3" name="Google Shape;1443;p16"/>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4" name="Google Shape;1444;p16"/>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5" name="Google Shape;1445;p16"/>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6" name="Google Shape;1446;p16"/>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7" name="Google Shape;1447;p16"/>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8" name="Google Shape;1448;p16"/>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9" name="Google Shape;1449;p16"/>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0" name="Google Shape;1450;p16"/>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1" name="Google Shape;1451;p16"/>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2" name="Google Shape;1452;p16"/>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3" name="Google Shape;1453;p16"/>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4" name="Google Shape;1454;p16"/>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5" name="Google Shape;1455;p16"/>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6" name="Google Shape;1456;p16"/>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7" name="Google Shape;1457;p16"/>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8" name="Google Shape;1458;p16"/>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9" name="Google Shape;1459;p16"/>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0" name="Google Shape;1460;p16"/>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1" name="Google Shape;1461;p16"/>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2" name="Google Shape;1462;p16"/>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3" name="Google Shape;1463;p16"/>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4" name="Google Shape;1464;p16"/>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5" name="Google Shape;1465;p16"/>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6" name="Google Shape;1466;p16"/>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7" name="Google Shape;1467;p16"/>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8" name="Google Shape;1468;p16"/>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9" name="Google Shape;1469;p16"/>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0" name="Google Shape;1470;p16"/>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1" name="Google Shape;1471;p16"/>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2" name="Google Shape;1472;p16"/>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3" name="Google Shape;1473;p16"/>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4" name="Google Shape;1474;p16"/>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5" name="Google Shape;1475;p16"/>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6" name="Google Shape;1476;p16"/>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7" name="Google Shape;1477;p16"/>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8" name="Google Shape;1478;p16"/>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9" name="Google Shape;1479;p16"/>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0" name="Google Shape;1480;p16"/>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1" name="Google Shape;1481;p16"/>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2" name="Google Shape;1482;p16"/>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3" name="Google Shape;1483;p16"/>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4" name="Google Shape;1484;p16"/>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5" name="Google Shape;1485;p16"/>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486" name="Google Shape;1486;p16"/>
          <p:cNvSpPr txBox="1">
            <a:spLocks noGrp="1"/>
          </p:cNvSpPr>
          <p:nvPr>
            <p:ph type="title"/>
          </p:nvPr>
        </p:nvSpPr>
        <p:spPr>
          <a:xfrm>
            <a:off x="1432400" y="1482175"/>
            <a:ext cx="6279300" cy="136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Nunito"/>
              <a:buNone/>
              <a:defRPr sz="2800">
                <a:latin typeface="Nunito"/>
                <a:ea typeface="Nunito"/>
                <a:cs typeface="Nunito"/>
                <a:sym typeface="Nunito"/>
              </a:defRPr>
            </a:lvl1pPr>
            <a:lvl2pPr lvl="1" algn="ctr" rtl="0">
              <a:spcBef>
                <a:spcPts val="0"/>
              </a:spcBef>
              <a:spcAft>
                <a:spcPts val="0"/>
              </a:spcAft>
              <a:buSzPts val="2800"/>
              <a:buFont typeface="Patrick Hand"/>
              <a:buNone/>
              <a:defRPr>
                <a:latin typeface="Patrick Hand"/>
                <a:ea typeface="Patrick Hand"/>
                <a:cs typeface="Patrick Hand"/>
                <a:sym typeface="Patrick Hand"/>
              </a:defRPr>
            </a:lvl2pPr>
            <a:lvl3pPr lvl="2" algn="ctr" rtl="0">
              <a:spcBef>
                <a:spcPts val="0"/>
              </a:spcBef>
              <a:spcAft>
                <a:spcPts val="0"/>
              </a:spcAft>
              <a:buSzPts val="2800"/>
              <a:buFont typeface="Patrick Hand"/>
              <a:buNone/>
              <a:defRPr>
                <a:latin typeface="Patrick Hand"/>
                <a:ea typeface="Patrick Hand"/>
                <a:cs typeface="Patrick Hand"/>
                <a:sym typeface="Patrick Hand"/>
              </a:defRPr>
            </a:lvl3pPr>
            <a:lvl4pPr lvl="3" algn="ctr" rtl="0">
              <a:spcBef>
                <a:spcPts val="0"/>
              </a:spcBef>
              <a:spcAft>
                <a:spcPts val="0"/>
              </a:spcAft>
              <a:buSzPts val="2800"/>
              <a:buFont typeface="Patrick Hand"/>
              <a:buNone/>
              <a:defRPr>
                <a:latin typeface="Patrick Hand"/>
                <a:ea typeface="Patrick Hand"/>
                <a:cs typeface="Patrick Hand"/>
                <a:sym typeface="Patrick Hand"/>
              </a:defRPr>
            </a:lvl4pPr>
            <a:lvl5pPr lvl="4" algn="ctr" rtl="0">
              <a:spcBef>
                <a:spcPts val="0"/>
              </a:spcBef>
              <a:spcAft>
                <a:spcPts val="0"/>
              </a:spcAft>
              <a:buSzPts val="2800"/>
              <a:buFont typeface="Patrick Hand"/>
              <a:buNone/>
              <a:defRPr>
                <a:latin typeface="Patrick Hand"/>
                <a:ea typeface="Patrick Hand"/>
                <a:cs typeface="Patrick Hand"/>
                <a:sym typeface="Patrick Hand"/>
              </a:defRPr>
            </a:lvl5pPr>
            <a:lvl6pPr lvl="5" algn="ctr" rtl="0">
              <a:spcBef>
                <a:spcPts val="0"/>
              </a:spcBef>
              <a:spcAft>
                <a:spcPts val="0"/>
              </a:spcAft>
              <a:buSzPts val="2800"/>
              <a:buFont typeface="Patrick Hand"/>
              <a:buNone/>
              <a:defRPr>
                <a:latin typeface="Patrick Hand"/>
                <a:ea typeface="Patrick Hand"/>
                <a:cs typeface="Patrick Hand"/>
                <a:sym typeface="Patrick Hand"/>
              </a:defRPr>
            </a:lvl6pPr>
            <a:lvl7pPr lvl="6" algn="ctr" rtl="0">
              <a:spcBef>
                <a:spcPts val="0"/>
              </a:spcBef>
              <a:spcAft>
                <a:spcPts val="0"/>
              </a:spcAft>
              <a:buSzPts val="2800"/>
              <a:buFont typeface="Patrick Hand"/>
              <a:buNone/>
              <a:defRPr>
                <a:latin typeface="Patrick Hand"/>
                <a:ea typeface="Patrick Hand"/>
                <a:cs typeface="Patrick Hand"/>
                <a:sym typeface="Patrick Hand"/>
              </a:defRPr>
            </a:lvl7pPr>
            <a:lvl8pPr lvl="7" algn="ctr" rtl="0">
              <a:spcBef>
                <a:spcPts val="0"/>
              </a:spcBef>
              <a:spcAft>
                <a:spcPts val="0"/>
              </a:spcAft>
              <a:buSzPts val="2800"/>
              <a:buFont typeface="Patrick Hand"/>
              <a:buNone/>
              <a:defRPr>
                <a:latin typeface="Patrick Hand"/>
                <a:ea typeface="Patrick Hand"/>
                <a:cs typeface="Patrick Hand"/>
                <a:sym typeface="Patrick Hand"/>
              </a:defRPr>
            </a:lvl8pPr>
            <a:lvl9pPr lvl="8" algn="ctr"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87" name="Google Shape;1487;p16"/>
          <p:cNvSpPr txBox="1">
            <a:spLocks noGrp="1"/>
          </p:cNvSpPr>
          <p:nvPr>
            <p:ph type="title" idx="2"/>
          </p:nvPr>
        </p:nvSpPr>
        <p:spPr>
          <a:xfrm>
            <a:off x="2129175" y="2847175"/>
            <a:ext cx="4885800" cy="45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600"/>
            </a:lvl1pPr>
            <a:lvl2pPr lvl="1" algn="ctr" rtl="0">
              <a:spcBef>
                <a:spcPts val="0"/>
              </a:spcBef>
              <a:spcAft>
                <a:spcPts val="0"/>
              </a:spcAft>
              <a:buSzPts val="2800"/>
              <a:buNone/>
              <a:defRPr>
                <a:latin typeface="Lato"/>
                <a:ea typeface="Lato"/>
                <a:cs typeface="Lato"/>
                <a:sym typeface="Lato"/>
              </a:defRPr>
            </a:lvl2pPr>
            <a:lvl3pPr lvl="2" algn="ctr" rtl="0">
              <a:spcBef>
                <a:spcPts val="0"/>
              </a:spcBef>
              <a:spcAft>
                <a:spcPts val="0"/>
              </a:spcAft>
              <a:buSzPts val="2800"/>
              <a:buNone/>
              <a:defRPr>
                <a:latin typeface="Lato"/>
                <a:ea typeface="Lato"/>
                <a:cs typeface="Lato"/>
                <a:sym typeface="Lato"/>
              </a:defRPr>
            </a:lvl3pPr>
            <a:lvl4pPr lvl="3" algn="ctr" rtl="0">
              <a:spcBef>
                <a:spcPts val="0"/>
              </a:spcBef>
              <a:spcAft>
                <a:spcPts val="0"/>
              </a:spcAft>
              <a:buSzPts val="2800"/>
              <a:buNone/>
              <a:defRPr>
                <a:latin typeface="Lato"/>
                <a:ea typeface="Lato"/>
                <a:cs typeface="Lato"/>
                <a:sym typeface="Lato"/>
              </a:defRPr>
            </a:lvl4pPr>
            <a:lvl5pPr lvl="4" algn="ctr" rtl="0">
              <a:spcBef>
                <a:spcPts val="0"/>
              </a:spcBef>
              <a:spcAft>
                <a:spcPts val="0"/>
              </a:spcAft>
              <a:buSzPts val="2800"/>
              <a:buNone/>
              <a:defRPr>
                <a:latin typeface="Lato"/>
                <a:ea typeface="Lato"/>
                <a:cs typeface="Lato"/>
                <a:sym typeface="Lato"/>
              </a:defRPr>
            </a:lvl5pPr>
            <a:lvl6pPr lvl="5" algn="ctr" rtl="0">
              <a:spcBef>
                <a:spcPts val="0"/>
              </a:spcBef>
              <a:spcAft>
                <a:spcPts val="0"/>
              </a:spcAft>
              <a:buSzPts val="2800"/>
              <a:buNone/>
              <a:defRPr>
                <a:latin typeface="Lato"/>
                <a:ea typeface="Lato"/>
                <a:cs typeface="Lato"/>
                <a:sym typeface="Lato"/>
              </a:defRPr>
            </a:lvl6pPr>
            <a:lvl7pPr lvl="6" algn="ctr" rtl="0">
              <a:spcBef>
                <a:spcPts val="0"/>
              </a:spcBef>
              <a:spcAft>
                <a:spcPts val="0"/>
              </a:spcAft>
              <a:buSzPts val="2800"/>
              <a:buNone/>
              <a:defRPr>
                <a:latin typeface="Lato"/>
                <a:ea typeface="Lato"/>
                <a:cs typeface="Lato"/>
                <a:sym typeface="Lato"/>
              </a:defRPr>
            </a:lvl7pPr>
            <a:lvl8pPr lvl="7" algn="ctr" rtl="0">
              <a:spcBef>
                <a:spcPts val="0"/>
              </a:spcBef>
              <a:spcAft>
                <a:spcPts val="0"/>
              </a:spcAft>
              <a:buSzPts val="2800"/>
              <a:buNone/>
              <a:defRPr>
                <a:latin typeface="Lato"/>
                <a:ea typeface="Lato"/>
                <a:cs typeface="Lato"/>
                <a:sym typeface="Lato"/>
              </a:defRPr>
            </a:lvl8pPr>
            <a:lvl9pPr lvl="8" algn="ctr" rtl="0">
              <a:spcBef>
                <a:spcPts val="0"/>
              </a:spcBef>
              <a:spcAft>
                <a:spcPts val="0"/>
              </a:spcAft>
              <a:buSzPts val="2800"/>
              <a:buNone/>
              <a:defRPr>
                <a:latin typeface="Lato"/>
                <a:ea typeface="Lato"/>
                <a:cs typeface="Lato"/>
                <a:sym typeface="Lato"/>
              </a:defRPr>
            </a:lvl9pPr>
          </a:lstStyle>
          <a:p>
            <a:endParaRPr/>
          </a:p>
        </p:txBody>
      </p:sp>
      <p:sp>
        <p:nvSpPr>
          <p:cNvPr id="1488" name="Google Shape;1488;p16"/>
          <p:cNvSpPr/>
          <p:nvPr/>
        </p:nvSpPr>
        <p:spPr>
          <a:xfrm rot="-5400000">
            <a:off x="7377946" y="3265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rot="-5400000">
            <a:off x="7935406" y="1148640"/>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rot="-5400000">
            <a:off x="8627695" y="153115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rot="-5400000">
            <a:off x="6541637" y="836893"/>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6625607" y="465774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1523046" y="4085756"/>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1759932" y="367236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7711704" y="37706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570924" y="168093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rot="-5400000">
            <a:off x="8715596" y="42478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rot="-6609804">
            <a:off x="701802" y="170311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rot="10800000">
            <a:off x="8336934" y="719892"/>
            <a:ext cx="201879"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rot="10800000">
            <a:off x="8336934" y="710172"/>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rot="10800000">
            <a:off x="8334018" y="679652"/>
            <a:ext cx="211502"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rot="10800000">
            <a:off x="8327991" y="670030"/>
            <a:ext cx="217528" cy="31395"/>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rot="10800000">
            <a:off x="8336933" y="646217"/>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rot="10800000">
            <a:off x="8336933" y="635720"/>
            <a:ext cx="211599" cy="22453"/>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rot="10800000">
            <a:off x="8346653" y="605201"/>
            <a:ext cx="195173"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rot="10800000">
            <a:off x="8346653" y="595578"/>
            <a:ext cx="195173" cy="20023"/>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rot="10800000">
            <a:off x="8346653" y="561268"/>
            <a:ext cx="192159"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rot="10800000">
            <a:off x="8346653" y="552326"/>
            <a:ext cx="192159"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rot="10800000">
            <a:off x="8067410" y="325954"/>
            <a:ext cx="97" cy="192257"/>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rot="10800000">
            <a:off x="8057690" y="323038"/>
            <a:ext cx="18759" cy="195173"/>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rot="10800000">
            <a:off x="8020464" y="319247"/>
            <a:ext cx="6804" cy="201976"/>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rot="10800000">
            <a:off x="8011522" y="319247"/>
            <a:ext cx="24688" cy="201976"/>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rot="10800000">
            <a:off x="7987029" y="319247"/>
            <a:ext cx="3013" cy="195950"/>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rot="10800000">
            <a:off x="7977309" y="319247"/>
            <a:ext cx="21675" cy="195950"/>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rot="10800000">
            <a:off x="7946012" y="319247"/>
            <a:ext cx="3791" cy="198963"/>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rot="10800000">
            <a:off x="7937070" y="316331"/>
            <a:ext cx="21675" cy="204892"/>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rot="10800000">
            <a:off x="8517138" y="3259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rot="10800000">
            <a:off x="8508196" y="3230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rot="10800000">
            <a:off x="8470970" y="3192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rot="10800000">
            <a:off x="8461347" y="3192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rot="10800000">
            <a:off x="8436756" y="3192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rot="10800000">
            <a:off x="8427037" y="3192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rot="10800000">
            <a:off x="8399530" y="3192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rot="10800000">
            <a:off x="8389810" y="3163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rot="10800000">
            <a:off x="8104634" y="499452"/>
            <a:ext cx="201879"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rot="10800000">
            <a:off x="8104634" y="490510"/>
            <a:ext cx="201879"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rot="10800000">
            <a:off x="8101621" y="459310"/>
            <a:ext cx="210821"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rot="10800000">
            <a:off x="8094914" y="449590"/>
            <a:ext cx="217528" cy="28382"/>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rot="10800000">
            <a:off x="8104634" y="425778"/>
            <a:ext cx="210821"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rot="10800000">
            <a:off x="8104634" y="416058"/>
            <a:ext cx="210821"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rot="10800000">
            <a:off x="8113576" y="384858"/>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rot="10800000">
            <a:off x="8113576" y="37513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rot="10800000">
            <a:off x="8352584" y="3259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6"/>
          <p:cNvSpPr/>
          <p:nvPr/>
        </p:nvSpPr>
        <p:spPr>
          <a:xfrm rot="10800000">
            <a:off x="8343642" y="3259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6"/>
          <p:cNvSpPr/>
          <p:nvPr/>
        </p:nvSpPr>
        <p:spPr>
          <a:xfrm rot="10800000">
            <a:off x="8113576" y="331983"/>
            <a:ext cx="192937"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6"/>
          <p:cNvSpPr/>
          <p:nvPr/>
        </p:nvSpPr>
        <p:spPr>
          <a:xfrm rot="10800000">
            <a:off x="8517138" y="7583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6"/>
          <p:cNvSpPr/>
          <p:nvPr/>
        </p:nvSpPr>
        <p:spPr>
          <a:xfrm rot="10800000">
            <a:off x="8508196" y="7554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6"/>
          <p:cNvSpPr/>
          <p:nvPr/>
        </p:nvSpPr>
        <p:spPr>
          <a:xfrm rot="10800000">
            <a:off x="8470970" y="7516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6"/>
          <p:cNvSpPr/>
          <p:nvPr/>
        </p:nvSpPr>
        <p:spPr>
          <a:xfrm rot="10800000">
            <a:off x="8461347" y="7516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6"/>
          <p:cNvSpPr/>
          <p:nvPr/>
        </p:nvSpPr>
        <p:spPr>
          <a:xfrm rot="10800000">
            <a:off x="8436756" y="7516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6"/>
          <p:cNvSpPr/>
          <p:nvPr/>
        </p:nvSpPr>
        <p:spPr>
          <a:xfrm rot="10800000">
            <a:off x="8427037" y="7516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6"/>
          <p:cNvSpPr/>
          <p:nvPr/>
        </p:nvSpPr>
        <p:spPr>
          <a:xfrm rot="10800000">
            <a:off x="8399530" y="7516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6"/>
          <p:cNvSpPr/>
          <p:nvPr/>
        </p:nvSpPr>
        <p:spPr>
          <a:xfrm rot="10800000">
            <a:off x="8389810" y="7487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6"/>
          <p:cNvSpPr/>
          <p:nvPr/>
        </p:nvSpPr>
        <p:spPr>
          <a:xfrm rot="10800000">
            <a:off x="8352584" y="7583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6"/>
          <p:cNvSpPr/>
          <p:nvPr/>
        </p:nvSpPr>
        <p:spPr>
          <a:xfrm rot="10800000">
            <a:off x="8343642" y="7583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6"/>
          <p:cNvSpPr/>
          <p:nvPr/>
        </p:nvSpPr>
        <p:spPr>
          <a:xfrm rot="10800000">
            <a:off x="8305638" y="5403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6"/>
          <p:cNvSpPr/>
          <p:nvPr/>
        </p:nvSpPr>
        <p:spPr>
          <a:xfrm rot="10800000">
            <a:off x="8296696" y="5374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6"/>
          <p:cNvSpPr/>
          <p:nvPr/>
        </p:nvSpPr>
        <p:spPr>
          <a:xfrm rot="10800000">
            <a:off x="8259470" y="5336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6"/>
          <p:cNvSpPr/>
          <p:nvPr/>
        </p:nvSpPr>
        <p:spPr>
          <a:xfrm rot="10800000">
            <a:off x="8249847" y="5336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6"/>
          <p:cNvSpPr/>
          <p:nvPr/>
        </p:nvSpPr>
        <p:spPr>
          <a:xfrm rot="10800000">
            <a:off x="8225256" y="5336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6"/>
          <p:cNvSpPr/>
          <p:nvPr/>
        </p:nvSpPr>
        <p:spPr>
          <a:xfrm rot="10800000">
            <a:off x="8215537" y="5336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6"/>
          <p:cNvSpPr/>
          <p:nvPr/>
        </p:nvSpPr>
        <p:spPr>
          <a:xfrm rot="10800000">
            <a:off x="8188030" y="5336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6"/>
          <p:cNvSpPr/>
          <p:nvPr/>
        </p:nvSpPr>
        <p:spPr>
          <a:xfrm rot="10800000">
            <a:off x="8178310" y="5307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6"/>
          <p:cNvSpPr/>
          <p:nvPr/>
        </p:nvSpPr>
        <p:spPr>
          <a:xfrm rot="10800000">
            <a:off x="8141084" y="5403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6"/>
          <p:cNvSpPr/>
          <p:nvPr/>
        </p:nvSpPr>
        <p:spPr>
          <a:xfrm rot="10800000">
            <a:off x="8132142" y="5403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6"/>
          <p:cNvSpPr/>
          <p:nvPr/>
        </p:nvSpPr>
        <p:spPr>
          <a:xfrm>
            <a:off x="426827" y="3675280"/>
            <a:ext cx="3110" cy="192257"/>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6"/>
          <p:cNvSpPr/>
          <p:nvPr/>
        </p:nvSpPr>
        <p:spPr>
          <a:xfrm>
            <a:off x="417885" y="3675280"/>
            <a:ext cx="21772" cy="192257"/>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6"/>
          <p:cNvSpPr/>
          <p:nvPr/>
        </p:nvSpPr>
        <p:spPr>
          <a:xfrm>
            <a:off x="470760" y="3672364"/>
            <a:ext cx="6123" cy="198866"/>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6"/>
          <p:cNvSpPr/>
          <p:nvPr/>
        </p:nvSpPr>
        <p:spPr>
          <a:xfrm>
            <a:off x="461137" y="3672364"/>
            <a:ext cx="24688" cy="201879"/>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6"/>
          <p:cNvSpPr/>
          <p:nvPr/>
        </p:nvSpPr>
        <p:spPr>
          <a:xfrm>
            <a:off x="504292" y="3678293"/>
            <a:ext cx="6804" cy="192937"/>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6"/>
          <p:cNvSpPr/>
          <p:nvPr/>
        </p:nvSpPr>
        <p:spPr>
          <a:xfrm>
            <a:off x="495350" y="3678293"/>
            <a:ext cx="24688" cy="19595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6"/>
          <p:cNvSpPr/>
          <p:nvPr/>
        </p:nvSpPr>
        <p:spPr>
          <a:xfrm>
            <a:off x="545212" y="3672364"/>
            <a:ext cx="6123" cy="201879"/>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6"/>
          <p:cNvSpPr/>
          <p:nvPr/>
        </p:nvSpPr>
        <p:spPr>
          <a:xfrm>
            <a:off x="535590" y="3672364"/>
            <a:ext cx="24688" cy="201879"/>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6"/>
          <p:cNvSpPr/>
          <p:nvPr/>
        </p:nvSpPr>
        <p:spPr>
          <a:xfrm>
            <a:off x="582535" y="3685000"/>
            <a:ext cx="11955" cy="182537"/>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6"/>
          <p:cNvSpPr/>
          <p:nvPr/>
        </p:nvSpPr>
        <p:spPr>
          <a:xfrm>
            <a:off x="572816" y="3681306"/>
            <a:ext cx="31395" cy="186230"/>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6"/>
          <p:cNvSpPr/>
          <p:nvPr/>
        </p:nvSpPr>
        <p:spPr>
          <a:xfrm>
            <a:off x="1355349" y="4580693"/>
            <a:ext cx="3110" cy="192257"/>
          </a:xfrm>
          <a:custGeom>
            <a:avLst/>
            <a:gdLst/>
            <a:ahLst/>
            <a:cxnLst/>
            <a:rect l="l" t="t" r="r" b="b"/>
            <a:pathLst>
              <a:path w="32" h="1978" extrusionOk="0">
                <a:moveTo>
                  <a:pt x="31" y="1"/>
                </a:moveTo>
                <a:cubicBezTo>
                  <a:pt x="31" y="675"/>
                  <a:pt x="1" y="131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6"/>
          <p:cNvSpPr/>
          <p:nvPr/>
        </p:nvSpPr>
        <p:spPr>
          <a:xfrm>
            <a:off x="1345727" y="4580693"/>
            <a:ext cx="22355" cy="192257"/>
          </a:xfrm>
          <a:custGeom>
            <a:avLst/>
            <a:gdLst/>
            <a:ahLst/>
            <a:cxnLst/>
            <a:rect l="l" t="t" r="r" b="b"/>
            <a:pathLst>
              <a:path w="230" h="1978" extrusionOk="0">
                <a:moveTo>
                  <a:pt x="38" y="1"/>
                </a:moveTo>
                <a:cubicBezTo>
                  <a:pt x="38" y="637"/>
                  <a:pt x="0" y="1342"/>
                  <a:pt x="38" y="1977"/>
                </a:cubicBezTo>
                <a:lnTo>
                  <a:pt x="230" y="1977"/>
                </a:lnTo>
                <a:cubicBezTo>
                  <a:pt x="192" y="131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6"/>
          <p:cNvSpPr/>
          <p:nvPr/>
        </p:nvSpPr>
        <p:spPr>
          <a:xfrm>
            <a:off x="1398602" y="4577777"/>
            <a:ext cx="6707" cy="198866"/>
          </a:xfrm>
          <a:custGeom>
            <a:avLst/>
            <a:gdLst/>
            <a:ahLst/>
            <a:cxnLst/>
            <a:rect l="l" t="t" r="r" b="b"/>
            <a:pathLst>
              <a:path w="69" h="2046" extrusionOk="0">
                <a:moveTo>
                  <a:pt x="69" y="0"/>
                </a:moveTo>
                <a:lnTo>
                  <a:pt x="69" y="0"/>
                </a:lnTo>
                <a:cubicBezTo>
                  <a:pt x="0" y="667"/>
                  <a:pt x="0" y="1372"/>
                  <a:pt x="31" y="2046"/>
                </a:cubicBezTo>
                <a:lnTo>
                  <a:pt x="6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6"/>
          <p:cNvSpPr/>
          <p:nvPr/>
        </p:nvSpPr>
        <p:spPr>
          <a:xfrm>
            <a:off x="1389659" y="4577777"/>
            <a:ext cx="24591" cy="201879"/>
          </a:xfrm>
          <a:custGeom>
            <a:avLst/>
            <a:gdLst/>
            <a:ahLst/>
            <a:cxnLst/>
            <a:rect l="l" t="t" r="r" b="b"/>
            <a:pathLst>
              <a:path w="253" h="2077" extrusionOk="0">
                <a:moveTo>
                  <a:pt x="61"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6"/>
          <p:cNvSpPr/>
          <p:nvPr/>
        </p:nvSpPr>
        <p:spPr>
          <a:xfrm>
            <a:off x="1435828" y="4583706"/>
            <a:ext cx="3013" cy="192937"/>
          </a:xfrm>
          <a:custGeom>
            <a:avLst/>
            <a:gdLst/>
            <a:ahLst/>
            <a:cxnLst/>
            <a:rect l="l" t="t" r="r" b="b"/>
            <a:pathLst>
              <a:path w="31" h="1985" extrusionOk="0">
                <a:moveTo>
                  <a:pt x="0" y="1"/>
                </a:moveTo>
                <a:cubicBezTo>
                  <a:pt x="0" y="675"/>
                  <a:pt x="0" y="134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6"/>
          <p:cNvSpPr/>
          <p:nvPr/>
        </p:nvSpPr>
        <p:spPr>
          <a:xfrm>
            <a:off x="1426886" y="4583706"/>
            <a:ext cx="21675" cy="195950"/>
          </a:xfrm>
          <a:custGeom>
            <a:avLst/>
            <a:gdLst/>
            <a:ahLst/>
            <a:cxnLst/>
            <a:rect l="l" t="t" r="r" b="b"/>
            <a:pathLst>
              <a:path w="223" h="2016" extrusionOk="0">
                <a:moveTo>
                  <a:pt x="0" y="1"/>
                </a:moveTo>
                <a:cubicBezTo>
                  <a:pt x="0" y="675"/>
                  <a:pt x="0" y="1341"/>
                  <a:pt x="31" y="2015"/>
                </a:cubicBezTo>
                <a:lnTo>
                  <a:pt x="222" y="1985"/>
                </a:lnTo>
                <a:cubicBezTo>
                  <a:pt x="192" y="1341"/>
                  <a:pt x="192"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6"/>
          <p:cNvSpPr/>
          <p:nvPr/>
        </p:nvSpPr>
        <p:spPr>
          <a:xfrm>
            <a:off x="1475970" y="4577777"/>
            <a:ext cx="3888" cy="201879"/>
          </a:xfrm>
          <a:custGeom>
            <a:avLst/>
            <a:gdLst/>
            <a:ahLst/>
            <a:cxnLst/>
            <a:rect l="l" t="t" r="r" b="b"/>
            <a:pathLst>
              <a:path w="40" h="2077" extrusionOk="0">
                <a:moveTo>
                  <a:pt x="1" y="0"/>
                </a:moveTo>
                <a:lnTo>
                  <a:pt x="1" y="2076"/>
                </a:lnTo>
                <a:cubicBezTo>
                  <a:pt x="39" y="1402"/>
                  <a:pt x="39"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6"/>
          <p:cNvSpPr/>
          <p:nvPr/>
        </p:nvSpPr>
        <p:spPr>
          <a:xfrm>
            <a:off x="1467028" y="4577777"/>
            <a:ext cx="21675" cy="201879"/>
          </a:xfrm>
          <a:custGeom>
            <a:avLst/>
            <a:gdLst/>
            <a:ahLst/>
            <a:cxnLst/>
            <a:rect l="l" t="t" r="r" b="b"/>
            <a:pathLst>
              <a:path w="223" h="2077" extrusionOk="0">
                <a:moveTo>
                  <a:pt x="1" y="0"/>
                </a:moveTo>
                <a:cubicBezTo>
                  <a:pt x="31" y="705"/>
                  <a:pt x="31" y="1402"/>
                  <a:pt x="1" y="2076"/>
                </a:cubicBezTo>
                <a:lnTo>
                  <a:pt x="192" y="2076"/>
                </a:lnTo>
                <a:cubicBezTo>
                  <a:pt x="22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6"/>
          <p:cNvSpPr/>
          <p:nvPr/>
        </p:nvSpPr>
        <p:spPr>
          <a:xfrm>
            <a:off x="1569084" y="4596341"/>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6"/>
          <p:cNvSpPr/>
          <p:nvPr/>
        </p:nvSpPr>
        <p:spPr>
          <a:xfrm>
            <a:off x="1569084" y="4586719"/>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6"/>
          <p:cNvSpPr/>
          <p:nvPr/>
        </p:nvSpPr>
        <p:spPr>
          <a:xfrm>
            <a:off x="1566071" y="4627638"/>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6"/>
          <p:cNvSpPr/>
          <p:nvPr/>
        </p:nvSpPr>
        <p:spPr>
          <a:xfrm>
            <a:off x="1566071" y="4617919"/>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6"/>
          <p:cNvSpPr/>
          <p:nvPr/>
        </p:nvSpPr>
        <p:spPr>
          <a:xfrm>
            <a:off x="1560142" y="4670793"/>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6"/>
          <p:cNvSpPr/>
          <p:nvPr/>
        </p:nvSpPr>
        <p:spPr>
          <a:xfrm>
            <a:off x="1560142" y="4661171"/>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6"/>
          <p:cNvSpPr/>
          <p:nvPr/>
        </p:nvSpPr>
        <p:spPr>
          <a:xfrm>
            <a:off x="1566071" y="4712684"/>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6"/>
          <p:cNvSpPr/>
          <p:nvPr/>
        </p:nvSpPr>
        <p:spPr>
          <a:xfrm>
            <a:off x="1566071" y="4703742"/>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6"/>
          <p:cNvSpPr/>
          <p:nvPr/>
        </p:nvSpPr>
        <p:spPr>
          <a:xfrm>
            <a:off x="1513196" y="4590412"/>
            <a:ext cx="9817" cy="182537"/>
          </a:xfrm>
          <a:custGeom>
            <a:avLst/>
            <a:gdLst/>
            <a:ahLst/>
            <a:cxnLst/>
            <a:rect l="l" t="t" r="r" b="b"/>
            <a:pathLst>
              <a:path w="101" h="1878" extrusionOk="0">
                <a:moveTo>
                  <a:pt x="39" y="1"/>
                </a:moveTo>
                <a:cubicBezTo>
                  <a:pt x="1" y="315"/>
                  <a:pt x="1" y="667"/>
                  <a:pt x="39" y="1019"/>
                </a:cubicBezTo>
                <a:cubicBezTo>
                  <a:pt x="59" y="1206"/>
                  <a:pt x="79" y="1395"/>
                  <a:pt x="91" y="1583"/>
                </a:cubicBezTo>
                <a:lnTo>
                  <a:pt x="91" y="1583"/>
                </a:lnTo>
                <a:lnTo>
                  <a:pt x="39" y="1"/>
                </a:lnTo>
                <a:close/>
                <a:moveTo>
                  <a:pt x="91" y="1583"/>
                </a:moveTo>
                <a:lnTo>
                  <a:pt x="100" y="1877"/>
                </a:lnTo>
                <a:cubicBezTo>
                  <a:pt x="100" y="1780"/>
                  <a:pt x="97" y="1682"/>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6"/>
          <p:cNvSpPr/>
          <p:nvPr/>
        </p:nvSpPr>
        <p:spPr>
          <a:xfrm>
            <a:off x="1504254" y="4586719"/>
            <a:ext cx="27701" cy="186230"/>
          </a:xfrm>
          <a:custGeom>
            <a:avLst/>
            <a:gdLst/>
            <a:ahLst/>
            <a:cxnLst/>
            <a:rect l="l" t="t" r="r" b="b"/>
            <a:pathLst>
              <a:path w="285" h="1916" extrusionOk="0">
                <a:moveTo>
                  <a:pt x="32" y="0"/>
                </a:moveTo>
                <a:cubicBezTo>
                  <a:pt x="1" y="353"/>
                  <a:pt x="1" y="736"/>
                  <a:pt x="32" y="1057"/>
                </a:cubicBezTo>
                <a:lnTo>
                  <a:pt x="93" y="1915"/>
                </a:lnTo>
                <a:lnTo>
                  <a:pt x="284" y="1915"/>
                </a:lnTo>
                <a:lnTo>
                  <a:pt x="223" y="1057"/>
                </a:lnTo>
                <a:cubicBezTo>
                  <a:pt x="223" y="705"/>
                  <a:pt x="192" y="383"/>
                  <a:pt x="223" y="39"/>
                </a:cubicBezTo>
                <a:lnTo>
                  <a:pt x="3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6"/>
          <p:cNvSpPr/>
          <p:nvPr/>
        </p:nvSpPr>
        <p:spPr>
          <a:xfrm>
            <a:off x="1569084" y="4754187"/>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6"/>
          <p:cNvSpPr/>
          <p:nvPr/>
        </p:nvSpPr>
        <p:spPr>
          <a:xfrm>
            <a:off x="1569084" y="4745342"/>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6"/>
          <p:cNvSpPr/>
          <p:nvPr/>
        </p:nvSpPr>
        <p:spPr>
          <a:xfrm>
            <a:off x="411178" y="3911369"/>
            <a:ext cx="204892" cy="3110"/>
          </a:xfrm>
          <a:custGeom>
            <a:avLst/>
            <a:gdLst/>
            <a:ahLst/>
            <a:cxnLst/>
            <a:rect l="l" t="t" r="r" b="b"/>
            <a:pathLst>
              <a:path w="2108" h="32" extrusionOk="0">
                <a:moveTo>
                  <a:pt x="2108" y="0"/>
                </a:moveTo>
                <a:lnTo>
                  <a:pt x="1" y="31"/>
                </a:lnTo>
                <a:cubicBezTo>
                  <a:pt x="706" y="31"/>
                  <a:pt x="1411" y="31"/>
                  <a:pt x="210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6"/>
          <p:cNvSpPr/>
          <p:nvPr/>
        </p:nvSpPr>
        <p:spPr>
          <a:xfrm>
            <a:off x="411178" y="3901649"/>
            <a:ext cx="204892" cy="21772"/>
          </a:xfrm>
          <a:custGeom>
            <a:avLst/>
            <a:gdLst/>
            <a:ahLst/>
            <a:cxnLst/>
            <a:rect l="l" t="t" r="r" b="b"/>
            <a:pathLst>
              <a:path w="2108" h="224" extrusionOk="0">
                <a:moveTo>
                  <a:pt x="2108" y="1"/>
                </a:moveTo>
                <a:lnTo>
                  <a:pt x="1" y="32"/>
                </a:lnTo>
                <a:lnTo>
                  <a:pt x="1" y="223"/>
                </a:lnTo>
                <a:lnTo>
                  <a:pt x="2108" y="192"/>
                </a:lnTo>
                <a:lnTo>
                  <a:pt x="21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6"/>
          <p:cNvSpPr/>
          <p:nvPr/>
        </p:nvSpPr>
        <p:spPr>
          <a:xfrm>
            <a:off x="408262" y="3941888"/>
            <a:ext cx="211599" cy="12733"/>
          </a:xfrm>
          <a:custGeom>
            <a:avLst/>
            <a:gdLst/>
            <a:ahLst/>
            <a:cxnLst/>
            <a:rect l="l" t="t" r="r" b="b"/>
            <a:pathLst>
              <a:path w="2177" h="131" extrusionOk="0">
                <a:moveTo>
                  <a:pt x="2176" y="1"/>
                </a:moveTo>
                <a:lnTo>
                  <a:pt x="0" y="131"/>
                </a:lnTo>
                <a:cubicBezTo>
                  <a:pt x="736" y="131"/>
                  <a:pt x="1471" y="131"/>
                  <a:pt x="2176" y="39"/>
                </a:cubicBezTo>
                <a:lnTo>
                  <a:pt x="217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6"/>
          <p:cNvSpPr/>
          <p:nvPr/>
        </p:nvSpPr>
        <p:spPr>
          <a:xfrm>
            <a:off x="408262" y="3935959"/>
            <a:ext cx="217528" cy="28382"/>
          </a:xfrm>
          <a:custGeom>
            <a:avLst/>
            <a:gdLst/>
            <a:ahLst/>
            <a:cxnLst/>
            <a:rect l="l" t="t" r="r" b="b"/>
            <a:pathLst>
              <a:path w="2238" h="292" extrusionOk="0">
                <a:moveTo>
                  <a:pt x="2138" y="0"/>
                </a:moveTo>
                <a:cubicBezTo>
                  <a:pt x="1441" y="100"/>
                  <a:pt x="705" y="100"/>
                  <a:pt x="0" y="100"/>
                </a:cubicBezTo>
                <a:lnTo>
                  <a:pt x="0" y="291"/>
                </a:lnTo>
                <a:lnTo>
                  <a:pt x="383" y="291"/>
                </a:lnTo>
                <a:cubicBezTo>
                  <a:pt x="989" y="291"/>
                  <a:pt x="1601" y="253"/>
                  <a:pt x="2176" y="192"/>
                </a:cubicBezTo>
                <a:lnTo>
                  <a:pt x="2237" y="161"/>
                </a:lnTo>
                <a:lnTo>
                  <a:pt x="2176" y="62"/>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6"/>
          <p:cNvSpPr/>
          <p:nvPr/>
        </p:nvSpPr>
        <p:spPr>
          <a:xfrm>
            <a:off x="405249" y="3985820"/>
            <a:ext cx="210821" cy="2333"/>
          </a:xfrm>
          <a:custGeom>
            <a:avLst/>
            <a:gdLst/>
            <a:ahLst/>
            <a:cxnLst/>
            <a:rect l="l" t="t" r="r" b="b"/>
            <a:pathLst>
              <a:path w="2169" h="24" extrusionOk="0">
                <a:moveTo>
                  <a:pt x="1" y="1"/>
                </a:moveTo>
                <a:cubicBezTo>
                  <a:pt x="353" y="16"/>
                  <a:pt x="713" y="24"/>
                  <a:pt x="1076" y="24"/>
                </a:cubicBezTo>
                <a:cubicBezTo>
                  <a:pt x="1439" y="24"/>
                  <a:pt x="1805"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6"/>
          <p:cNvSpPr/>
          <p:nvPr/>
        </p:nvSpPr>
        <p:spPr>
          <a:xfrm>
            <a:off x="402333" y="3976101"/>
            <a:ext cx="213737" cy="21772"/>
          </a:xfrm>
          <a:custGeom>
            <a:avLst/>
            <a:gdLst/>
            <a:ahLst/>
            <a:cxnLst/>
            <a:rect l="l" t="t" r="r" b="b"/>
            <a:pathLst>
              <a:path w="2199" h="224"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6"/>
          <p:cNvSpPr/>
          <p:nvPr/>
        </p:nvSpPr>
        <p:spPr>
          <a:xfrm>
            <a:off x="411178" y="4028975"/>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6"/>
          <p:cNvSpPr/>
          <p:nvPr/>
        </p:nvSpPr>
        <p:spPr>
          <a:xfrm>
            <a:off x="411178" y="4020033"/>
            <a:ext cx="195950" cy="18759"/>
          </a:xfrm>
          <a:custGeom>
            <a:avLst/>
            <a:gdLst/>
            <a:ahLst/>
            <a:cxnLst/>
            <a:rect l="l" t="t" r="r" b="b"/>
            <a:pathLst>
              <a:path w="2016" h="193" extrusionOk="0">
                <a:moveTo>
                  <a:pt x="1" y="1"/>
                </a:moveTo>
                <a:lnTo>
                  <a:pt x="1" y="192"/>
                </a:lnTo>
                <a:lnTo>
                  <a:pt x="1985"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6"/>
          <p:cNvSpPr/>
          <p:nvPr/>
        </p:nvSpPr>
        <p:spPr>
          <a:xfrm>
            <a:off x="411178" y="4072227"/>
            <a:ext cx="195950" cy="97"/>
          </a:xfrm>
          <a:custGeom>
            <a:avLst/>
            <a:gdLst/>
            <a:ahLst/>
            <a:cxnLst/>
            <a:rect l="l" t="t" r="r" b="b"/>
            <a:pathLst>
              <a:path w="2016" h="1" extrusionOk="0">
                <a:moveTo>
                  <a:pt x="1" y="0"/>
                </a:move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6"/>
          <p:cNvSpPr/>
          <p:nvPr/>
        </p:nvSpPr>
        <p:spPr>
          <a:xfrm>
            <a:off x="411178" y="4063285"/>
            <a:ext cx="195950" cy="18662"/>
          </a:xfrm>
          <a:custGeom>
            <a:avLst/>
            <a:gdLst/>
            <a:ahLst/>
            <a:cxnLst/>
            <a:rect l="l" t="t" r="r" b="b"/>
            <a:pathLst>
              <a:path w="2016" h="192" extrusionOk="0">
                <a:moveTo>
                  <a:pt x="1" y="0"/>
                </a:moveTo>
                <a:lnTo>
                  <a:pt x="1" y="192"/>
                </a:lnTo>
                <a:lnTo>
                  <a:pt x="2016" y="192"/>
                </a:lnTo>
                <a:lnTo>
                  <a:pt x="201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6"/>
          <p:cNvSpPr/>
          <p:nvPr/>
        </p:nvSpPr>
        <p:spPr>
          <a:xfrm>
            <a:off x="426827" y="4122089"/>
            <a:ext cx="3110" cy="192257"/>
          </a:xfrm>
          <a:custGeom>
            <a:avLst/>
            <a:gdLst/>
            <a:ahLst/>
            <a:cxnLst/>
            <a:rect l="l" t="t" r="r" b="b"/>
            <a:pathLst>
              <a:path w="32" h="1978" extrusionOk="0">
                <a:moveTo>
                  <a:pt x="32" y="1"/>
                </a:moveTo>
                <a:cubicBezTo>
                  <a:pt x="1" y="675"/>
                  <a:pt x="1" y="134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6"/>
          <p:cNvSpPr/>
          <p:nvPr/>
        </p:nvSpPr>
        <p:spPr>
          <a:xfrm>
            <a:off x="417885" y="4122089"/>
            <a:ext cx="21772" cy="192257"/>
          </a:xfrm>
          <a:custGeom>
            <a:avLst/>
            <a:gdLst/>
            <a:ahLst/>
            <a:cxnLst/>
            <a:rect l="l" t="t" r="r" b="b"/>
            <a:pathLst>
              <a:path w="224" h="1978" extrusionOk="0">
                <a:moveTo>
                  <a:pt x="32" y="1"/>
                </a:moveTo>
                <a:cubicBezTo>
                  <a:pt x="1" y="675"/>
                  <a:pt x="1" y="1341"/>
                  <a:pt x="32" y="1977"/>
                </a:cubicBezTo>
                <a:lnTo>
                  <a:pt x="223" y="1977"/>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6"/>
          <p:cNvSpPr/>
          <p:nvPr/>
        </p:nvSpPr>
        <p:spPr>
          <a:xfrm>
            <a:off x="470760" y="4119076"/>
            <a:ext cx="6123" cy="201879"/>
          </a:xfrm>
          <a:custGeom>
            <a:avLst/>
            <a:gdLst/>
            <a:ahLst/>
            <a:cxnLst/>
            <a:rect l="l" t="t" r="r" b="b"/>
            <a:pathLst>
              <a:path w="63" h="2077" extrusionOk="0">
                <a:moveTo>
                  <a:pt x="62" y="1"/>
                </a:moveTo>
                <a:lnTo>
                  <a:pt x="62" y="1"/>
                </a:lnTo>
                <a:cubicBezTo>
                  <a:pt x="1" y="667"/>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6"/>
          <p:cNvSpPr/>
          <p:nvPr/>
        </p:nvSpPr>
        <p:spPr>
          <a:xfrm>
            <a:off x="461137" y="4119076"/>
            <a:ext cx="24688" cy="201879"/>
          </a:xfrm>
          <a:custGeom>
            <a:avLst/>
            <a:gdLst/>
            <a:ahLst/>
            <a:cxnLst/>
            <a:rect l="l" t="t" r="r" b="b"/>
            <a:pathLst>
              <a:path w="254" h="2077" extrusionOk="0">
                <a:moveTo>
                  <a:pt x="62" y="1"/>
                </a:moveTo>
                <a:cubicBezTo>
                  <a:pt x="0" y="667"/>
                  <a:pt x="0" y="1372"/>
                  <a:pt x="31" y="2077"/>
                </a:cubicBezTo>
                <a:lnTo>
                  <a:pt x="222" y="2046"/>
                </a:lnTo>
                <a:cubicBezTo>
                  <a:pt x="192" y="1372"/>
                  <a:pt x="192" y="667"/>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6"/>
          <p:cNvSpPr/>
          <p:nvPr/>
        </p:nvSpPr>
        <p:spPr>
          <a:xfrm>
            <a:off x="504292" y="4125102"/>
            <a:ext cx="6804" cy="195853"/>
          </a:xfrm>
          <a:custGeom>
            <a:avLst/>
            <a:gdLst/>
            <a:ahLst/>
            <a:cxnLst/>
            <a:rect l="l" t="t" r="r" b="b"/>
            <a:pathLst>
              <a:path w="70" h="2015" extrusionOk="0">
                <a:moveTo>
                  <a:pt x="39" y="0"/>
                </a:moveTo>
                <a:cubicBezTo>
                  <a:pt x="1" y="674"/>
                  <a:pt x="39" y="1341"/>
                  <a:pt x="70" y="2015"/>
                </a:cubicBezTo>
                <a:lnTo>
                  <a:pt x="3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6"/>
          <p:cNvSpPr/>
          <p:nvPr/>
        </p:nvSpPr>
        <p:spPr>
          <a:xfrm>
            <a:off x="495350" y="4125102"/>
            <a:ext cx="24688" cy="195853"/>
          </a:xfrm>
          <a:custGeom>
            <a:avLst/>
            <a:gdLst/>
            <a:ahLst/>
            <a:cxnLst/>
            <a:rect l="l" t="t" r="r" b="b"/>
            <a:pathLst>
              <a:path w="254" h="2015" extrusionOk="0">
                <a:moveTo>
                  <a:pt x="31" y="0"/>
                </a:moveTo>
                <a:cubicBezTo>
                  <a:pt x="1" y="674"/>
                  <a:pt x="31" y="1341"/>
                  <a:pt x="62" y="2015"/>
                </a:cubicBezTo>
                <a:lnTo>
                  <a:pt x="253" y="1984"/>
                </a:lnTo>
                <a:cubicBezTo>
                  <a:pt x="223" y="1341"/>
                  <a:pt x="192" y="674"/>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6"/>
          <p:cNvSpPr/>
          <p:nvPr/>
        </p:nvSpPr>
        <p:spPr>
          <a:xfrm>
            <a:off x="545212" y="4119076"/>
            <a:ext cx="6123" cy="201879"/>
          </a:xfrm>
          <a:custGeom>
            <a:avLst/>
            <a:gdLst/>
            <a:ahLst/>
            <a:cxnLst/>
            <a:rect l="l" t="t" r="r" b="b"/>
            <a:pathLst>
              <a:path w="63" h="2077" extrusionOk="0">
                <a:moveTo>
                  <a:pt x="1" y="1"/>
                </a:moveTo>
                <a:lnTo>
                  <a:pt x="32" y="2077"/>
                </a:lnTo>
                <a:cubicBezTo>
                  <a:pt x="62" y="1403"/>
                  <a:pt x="32"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6"/>
          <p:cNvSpPr/>
          <p:nvPr/>
        </p:nvSpPr>
        <p:spPr>
          <a:xfrm>
            <a:off x="535590" y="4119076"/>
            <a:ext cx="24688" cy="201879"/>
          </a:xfrm>
          <a:custGeom>
            <a:avLst/>
            <a:gdLst/>
            <a:ahLst/>
            <a:cxnLst/>
            <a:rect l="l" t="t" r="r" b="b"/>
            <a:pathLst>
              <a:path w="254" h="2077" extrusionOk="0">
                <a:moveTo>
                  <a:pt x="192" y="1"/>
                </a:moveTo>
                <a:lnTo>
                  <a:pt x="0" y="32"/>
                </a:lnTo>
                <a:cubicBezTo>
                  <a:pt x="31" y="706"/>
                  <a:pt x="62" y="1403"/>
                  <a:pt x="31" y="2077"/>
                </a:cubicBezTo>
                <a:lnTo>
                  <a:pt x="223" y="2077"/>
                </a:lnTo>
                <a:cubicBezTo>
                  <a:pt x="25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6"/>
          <p:cNvSpPr/>
          <p:nvPr/>
        </p:nvSpPr>
        <p:spPr>
          <a:xfrm>
            <a:off x="641339" y="4137737"/>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6"/>
          <p:cNvSpPr/>
          <p:nvPr/>
        </p:nvSpPr>
        <p:spPr>
          <a:xfrm>
            <a:off x="641339" y="4128018"/>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6"/>
          <p:cNvSpPr/>
          <p:nvPr/>
        </p:nvSpPr>
        <p:spPr>
          <a:xfrm>
            <a:off x="634633" y="4169034"/>
            <a:ext cx="211502" cy="11955"/>
          </a:xfrm>
          <a:custGeom>
            <a:avLst/>
            <a:gdLst/>
            <a:ahLst/>
            <a:cxnLst/>
            <a:rect l="l" t="t" r="r" b="b"/>
            <a:pathLst>
              <a:path w="2176" h="123" extrusionOk="0">
                <a:moveTo>
                  <a:pt x="2176" y="0"/>
                </a:moveTo>
                <a:lnTo>
                  <a:pt x="0" y="123"/>
                </a:lnTo>
                <a:cubicBezTo>
                  <a:pt x="736" y="123"/>
                  <a:pt x="1471" y="123"/>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6"/>
          <p:cNvSpPr/>
          <p:nvPr/>
        </p:nvSpPr>
        <p:spPr>
          <a:xfrm>
            <a:off x="634633" y="4162328"/>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61"/>
                  <a:pt x="2207" y="161"/>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6"/>
          <p:cNvSpPr/>
          <p:nvPr/>
        </p:nvSpPr>
        <p:spPr>
          <a:xfrm>
            <a:off x="631620" y="4212189"/>
            <a:ext cx="211599" cy="2333"/>
          </a:xfrm>
          <a:custGeom>
            <a:avLst/>
            <a:gdLst/>
            <a:ahLst/>
            <a:cxnLst/>
            <a:rect l="l" t="t" r="r" b="b"/>
            <a:pathLst>
              <a:path w="2177" h="24" extrusionOk="0">
                <a:moveTo>
                  <a:pt x="1" y="0"/>
                </a:moveTo>
                <a:cubicBezTo>
                  <a:pt x="368" y="16"/>
                  <a:pt x="728" y="23"/>
                  <a:pt x="1088" y="23"/>
                </a:cubicBezTo>
                <a:cubicBezTo>
                  <a:pt x="1449" y="23"/>
                  <a:pt x="1809" y="16"/>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631620" y="4202470"/>
            <a:ext cx="211599" cy="22453"/>
          </a:xfrm>
          <a:custGeom>
            <a:avLst/>
            <a:gdLst/>
            <a:ahLst/>
            <a:cxnLst/>
            <a:rect l="l" t="t" r="r" b="b"/>
            <a:pathLst>
              <a:path w="2177" h="231" extrusionOk="0">
                <a:moveTo>
                  <a:pt x="1" y="1"/>
                </a:moveTo>
                <a:lnTo>
                  <a:pt x="1" y="192"/>
                </a:lnTo>
                <a:cubicBezTo>
                  <a:pt x="353" y="192"/>
                  <a:pt x="705" y="231"/>
                  <a:pt x="1088" y="231"/>
                </a:cubicBezTo>
                <a:cubicBezTo>
                  <a:pt x="1441" y="231"/>
                  <a:pt x="1824" y="192"/>
                  <a:pt x="2176" y="192"/>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6"/>
          <p:cNvSpPr/>
          <p:nvPr/>
        </p:nvSpPr>
        <p:spPr>
          <a:xfrm>
            <a:off x="638326" y="4255344"/>
            <a:ext cx="195173" cy="97"/>
          </a:xfrm>
          <a:custGeom>
            <a:avLst/>
            <a:gdLst/>
            <a:ahLst/>
            <a:cxnLst/>
            <a:rect l="l" t="t" r="r" b="b"/>
            <a:pathLst>
              <a:path w="2008" h="1" extrusionOk="0">
                <a:moveTo>
                  <a:pt x="1" y="1"/>
                </a:move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6"/>
          <p:cNvSpPr/>
          <p:nvPr/>
        </p:nvSpPr>
        <p:spPr>
          <a:xfrm>
            <a:off x="638326" y="4246402"/>
            <a:ext cx="195173" cy="18759"/>
          </a:xfrm>
          <a:custGeom>
            <a:avLst/>
            <a:gdLst/>
            <a:ahLst/>
            <a:cxnLst/>
            <a:rect l="l" t="t" r="r" b="b"/>
            <a:pathLst>
              <a:path w="2008" h="193" extrusionOk="0">
                <a:moveTo>
                  <a:pt x="1" y="1"/>
                </a:moveTo>
                <a:lnTo>
                  <a:pt x="1" y="192"/>
                </a:lnTo>
                <a:lnTo>
                  <a:pt x="2008" y="192"/>
                </a:ln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6"/>
          <p:cNvSpPr/>
          <p:nvPr/>
        </p:nvSpPr>
        <p:spPr>
          <a:xfrm>
            <a:off x="582535" y="4131808"/>
            <a:ext cx="11955" cy="182537"/>
          </a:xfrm>
          <a:custGeom>
            <a:avLst/>
            <a:gdLst/>
            <a:ahLst/>
            <a:cxnLst/>
            <a:rect l="l" t="t" r="r" b="b"/>
            <a:pathLst>
              <a:path w="123" h="1878" extrusionOk="0">
                <a:moveTo>
                  <a:pt x="61" y="0"/>
                </a:moveTo>
                <a:cubicBezTo>
                  <a:pt x="0" y="345"/>
                  <a:pt x="31" y="697"/>
                  <a:pt x="61" y="1019"/>
                </a:cubicBezTo>
                <a:cubicBezTo>
                  <a:pt x="81" y="1205"/>
                  <a:pt x="102" y="1394"/>
                  <a:pt x="113" y="1583"/>
                </a:cubicBezTo>
                <a:lnTo>
                  <a:pt x="113" y="1583"/>
                </a:lnTo>
                <a:lnTo>
                  <a:pt x="61" y="0"/>
                </a:lnTo>
                <a:close/>
                <a:moveTo>
                  <a:pt x="113" y="1583"/>
                </a:moveTo>
                <a:lnTo>
                  <a:pt x="123" y="1877"/>
                </a:lnTo>
                <a:cubicBezTo>
                  <a:pt x="123" y="1780"/>
                  <a:pt x="119" y="1681"/>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6"/>
          <p:cNvSpPr/>
          <p:nvPr/>
        </p:nvSpPr>
        <p:spPr>
          <a:xfrm>
            <a:off x="572816" y="4128018"/>
            <a:ext cx="31395" cy="186328"/>
          </a:xfrm>
          <a:custGeom>
            <a:avLst/>
            <a:gdLst/>
            <a:ahLst/>
            <a:cxnLst/>
            <a:rect l="l" t="t" r="r" b="b"/>
            <a:pathLst>
              <a:path w="323" h="1917" extrusionOk="0">
                <a:moveTo>
                  <a:pt x="62" y="1"/>
                </a:moveTo>
                <a:cubicBezTo>
                  <a:pt x="0" y="384"/>
                  <a:pt x="31" y="736"/>
                  <a:pt x="62" y="1089"/>
                </a:cubicBezTo>
                <a:lnTo>
                  <a:pt x="131" y="1916"/>
                </a:lnTo>
                <a:lnTo>
                  <a:pt x="322" y="1916"/>
                </a:lnTo>
                <a:lnTo>
                  <a:pt x="253" y="1058"/>
                </a:lnTo>
                <a:cubicBezTo>
                  <a:pt x="223" y="736"/>
                  <a:pt x="192" y="384"/>
                  <a:pt x="253" y="39"/>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6"/>
          <p:cNvSpPr/>
          <p:nvPr/>
        </p:nvSpPr>
        <p:spPr>
          <a:xfrm>
            <a:off x="641339" y="4295583"/>
            <a:ext cx="192159" cy="3791"/>
          </a:xfrm>
          <a:custGeom>
            <a:avLst/>
            <a:gdLst/>
            <a:ahLst/>
            <a:cxnLst/>
            <a:rect l="l" t="t" r="r" b="b"/>
            <a:pathLst>
              <a:path w="1977" h="39"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6"/>
          <p:cNvSpPr/>
          <p:nvPr/>
        </p:nvSpPr>
        <p:spPr>
          <a:xfrm>
            <a:off x="641339" y="4286641"/>
            <a:ext cx="192159" cy="21675"/>
          </a:xfrm>
          <a:custGeom>
            <a:avLst/>
            <a:gdLst/>
            <a:ahLst/>
            <a:cxnLst/>
            <a:rect l="l" t="t" r="r" b="b"/>
            <a:pathLst>
              <a:path w="1977" h="223" extrusionOk="0">
                <a:moveTo>
                  <a:pt x="0" y="1"/>
                </a:moveTo>
                <a:lnTo>
                  <a:pt x="0" y="192"/>
                </a:lnTo>
                <a:lnTo>
                  <a:pt x="1977" y="223"/>
                </a:lnTo>
                <a:lnTo>
                  <a:pt x="1977"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6"/>
          <p:cNvSpPr/>
          <p:nvPr/>
        </p:nvSpPr>
        <p:spPr>
          <a:xfrm>
            <a:off x="886274" y="4122089"/>
            <a:ext cx="3110" cy="192257"/>
          </a:xfrm>
          <a:custGeom>
            <a:avLst/>
            <a:gdLst/>
            <a:ahLst/>
            <a:cxnLst/>
            <a:rect l="l" t="t" r="r" b="b"/>
            <a:pathLst>
              <a:path w="32" h="1978" extrusionOk="0">
                <a:moveTo>
                  <a:pt x="31" y="1"/>
                </a:moveTo>
                <a:cubicBezTo>
                  <a:pt x="31" y="675"/>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6"/>
          <p:cNvSpPr/>
          <p:nvPr/>
        </p:nvSpPr>
        <p:spPr>
          <a:xfrm>
            <a:off x="876652" y="4122089"/>
            <a:ext cx="22355" cy="192257"/>
          </a:xfrm>
          <a:custGeom>
            <a:avLst/>
            <a:gdLst/>
            <a:ahLst/>
            <a:cxnLst/>
            <a:rect l="l" t="t" r="r" b="b"/>
            <a:pathLst>
              <a:path w="230" h="1978" extrusionOk="0">
                <a:moveTo>
                  <a:pt x="38" y="1"/>
                </a:moveTo>
                <a:cubicBezTo>
                  <a:pt x="38" y="675"/>
                  <a:pt x="0" y="1341"/>
                  <a:pt x="38" y="1977"/>
                </a:cubicBezTo>
                <a:lnTo>
                  <a:pt x="230" y="1977"/>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6"/>
          <p:cNvSpPr/>
          <p:nvPr/>
        </p:nvSpPr>
        <p:spPr>
          <a:xfrm>
            <a:off x="929527" y="4119076"/>
            <a:ext cx="6707" cy="201879"/>
          </a:xfrm>
          <a:custGeom>
            <a:avLst/>
            <a:gdLst/>
            <a:ahLst/>
            <a:cxnLst/>
            <a:rect l="l" t="t" r="r" b="b"/>
            <a:pathLst>
              <a:path w="69" h="2077" extrusionOk="0">
                <a:moveTo>
                  <a:pt x="69" y="1"/>
                </a:moveTo>
                <a:lnTo>
                  <a:pt x="69" y="1"/>
                </a:lnTo>
                <a:cubicBezTo>
                  <a:pt x="0" y="667"/>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6"/>
          <p:cNvSpPr/>
          <p:nvPr/>
        </p:nvSpPr>
        <p:spPr>
          <a:xfrm>
            <a:off x="920584" y="4119076"/>
            <a:ext cx="24591" cy="201879"/>
          </a:xfrm>
          <a:custGeom>
            <a:avLst/>
            <a:gdLst/>
            <a:ahLst/>
            <a:cxnLst/>
            <a:rect l="l" t="t" r="r" b="b"/>
            <a:pathLst>
              <a:path w="253" h="2077" extrusionOk="0">
                <a:moveTo>
                  <a:pt x="61" y="1"/>
                </a:moveTo>
                <a:cubicBezTo>
                  <a:pt x="0" y="667"/>
                  <a:pt x="0" y="1372"/>
                  <a:pt x="31" y="2077"/>
                </a:cubicBezTo>
                <a:lnTo>
                  <a:pt x="222" y="2046"/>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6"/>
          <p:cNvSpPr/>
          <p:nvPr/>
        </p:nvSpPr>
        <p:spPr>
          <a:xfrm>
            <a:off x="966753" y="4125102"/>
            <a:ext cx="3013" cy="195853"/>
          </a:xfrm>
          <a:custGeom>
            <a:avLst/>
            <a:gdLst/>
            <a:ahLst/>
            <a:cxnLst/>
            <a:rect l="l" t="t" r="r" b="b"/>
            <a:pathLst>
              <a:path w="31" h="2015"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6"/>
          <p:cNvSpPr/>
          <p:nvPr/>
        </p:nvSpPr>
        <p:spPr>
          <a:xfrm>
            <a:off x="957811" y="4125102"/>
            <a:ext cx="21675" cy="195853"/>
          </a:xfrm>
          <a:custGeom>
            <a:avLst/>
            <a:gdLst/>
            <a:ahLst/>
            <a:cxnLst/>
            <a:rect l="l" t="t" r="r" b="b"/>
            <a:pathLst>
              <a:path w="223" h="2015" extrusionOk="0">
                <a:moveTo>
                  <a:pt x="0" y="0"/>
                </a:moveTo>
                <a:cubicBezTo>
                  <a:pt x="0" y="674"/>
                  <a:pt x="0" y="1341"/>
                  <a:pt x="31" y="2015"/>
                </a:cubicBezTo>
                <a:lnTo>
                  <a:pt x="222" y="1984"/>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6"/>
          <p:cNvSpPr/>
          <p:nvPr/>
        </p:nvSpPr>
        <p:spPr>
          <a:xfrm>
            <a:off x="1006895" y="4119076"/>
            <a:ext cx="3888" cy="201879"/>
          </a:xfrm>
          <a:custGeom>
            <a:avLst/>
            <a:gdLst/>
            <a:ahLst/>
            <a:cxnLst/>
            <a:rect l="l" t="t" r="r" b="b"/>
            <a:pathLst>
              <a:path w="40" h="2077" extrusionOk="0">
                <a:moveTo>
                  <a:pt x="1" y="1"/>
                </a:moveTo>
                <a:lnTo>
                  <a:pt x="1" y="2077"/>
                </a:lnTo>
                <a:cubicBezTo>
                  <a:pt x="39" y="1403"/>
                  <a:pt x="39"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6"/>
          <p:cNvSpPr/>
          <p:nvPr/>
        </p:nvSpPr>
        <p:spPr>
          <a:xfrm>
            <a:off x="997953" y="4119076"/>
            <a:ext cx="21675" cy="201879"/>
          </a:xfrm>
          <a:custGeom>
            <a:avLst/>
            <a:gdLst/>
            <a:ahLst/>
            <a:cxnLst/>
            <a:rect l="l" t="t" r="r" b="b"/>
            <a:pathLst>
              <a:path w="223" h="2077" extrusionOk="0">
                <a:moveTo>
                  <a:pt x="192" y="1"/>
                </a:moveTo>
                <a:lnTo>
                  <a:pt x="1" y="32"/>
                </a:lnTo>
                <a:cubicBezTo>
                  <a:pt x="31" y="706"/>
                  <a:pt x="31" y="1403"/>
                  <a:pt x="1" y="2077"/>
                </a:cubicBezTo>
                <a:lnTo>
                  <a:pt x="192" y="2077"/>
                </a:lnTo>
                <a:cubicBezTo>
                  <a:pt x="22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6"/>
          <p:cNvSpPr/>
          <p:nvPr/>
        </p:nvSpPr>
        <p:spPr>
          <a:xfrm>
            <a:off x="665909" y="3697525"/>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6"/>
          <p:cNvSpPr/>
          <p:nvPr/>
        </p:nvSpPr>
        <p:spPr>
          <a:xfrm>
            <a:off x="665909" y="3687805"/>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6"/>
          <p:cNvSpPr/>
          <p:nvPr/>
        </p:nvSpPr>
        <p:spPr>
          <a:xfrm>
            <a:off x="662896" y="3728822"/>
            <a:ext cx="211599" cy="11955"/>
          </a:xfrm>
          <a:custGeom>
            <a:avLst/>
            <a:gdLst/>
            <a:ahLst/>
            <a:cxnLst/>
            <a:rect l="l" t="t" r="r" b="b"/>
            <a:pathLst>
              <a:path w="2177" h="123" extrusionOk="0">
                <a:moveTo>
                  <a:pt x="2138" y="0"/>
                </a:moveTo>
                <a:cubicBezTo>
                  <a:pt x="2132" y="1"/>
                  <a:pt x="2126" y="2"/>
                  <a:pt x="2120" y="3"/>
                </a:cubicBezTo>
                <a:lnTo>
                  <a:pt x="2120" y="3"/>
                </a:lnTo>
                <a:lnTo>
                  <a:pt x="2176" y="0"/>
                </a:lnTo>
                <a:close/>
                <a:moveTo>
                  <a:pt x="2120" y="3"/>
                </a:moveTo>
                <a:lnTo>
                  <a:pt x="1" y="123"/>
                </a:lnTo>
                <a:cubicBezTo>
                  <a:pt x="699" y="123"/>
                  <a:pt x="1428" y="12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6"/>
          <p:cNvSpPr/>
          <p:nvPr/>
        </p:nvSpPr>
        <p:spPr>
          <a:xfrm>
            <a:off x="662896" y="3722115"/>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61"/>
                  <a:pt x="2176" y="161"/>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6"/>
          <p:cNvSpPr/>
          <p:nvPr/>
        </p:nvSpPr>
        <p:spPr>
          <a:xfrm>
            <a:off x="656967" y="3771977"/>
            <a:ext cx="210821" cy="2333"/>
          </a:xfrm>
          <a:custGeom>
            <a:avLst/>
            <a:gdLst/>
            <a:ahLst/>
            <a:cxnLst/>
            <a:rect l="l" t="t" r="r" b="b"/>
            <a:pathLst>
              <a:path w="2169" h="24" extrusionOk="0">
                <a:moveTo>
                  <a:pt x="0" y="0"/>
                </a:moveTo>
                <a:cubicBezTo>
                  <a:pt x="368" y="16"/>
                  <a:pt x="736" y="23"/>
                  <a:pt x="1099" y="23"/>
                </a:cubicBezTo>
                <a:cubicBezTo>
                  <a:pt x="1462" y="23"/>
                  <a:pt x="1820" y="16"/>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6"/>
          <p:cNvSpPr/>
          <p:nvPr/>
        </p:nvSpPr>
        <p:spPr>
          <a:xfrm>
            <a:off x="656967" y="3762257"/>
            <a:ext cx="210821" cy="22453"/>
          </a:xfrm>
          <a:custGeom>
            <a:avLst/>
            <a:gdLst/>
            <a:ahLst/>
            <a:cxnLst/>
            <a:rect l="l" t="t" r="r" b="b"/>
            <a:pathLst>
              <a:path w="2169" h="231" extrusionOk="0">
                <a:moveTo>
                  <a:pt x="0" y="1"/>
                </a:moveTo>
                <a:lnTo>
                  <a:pt x="0" y="192"/>
                </a:lnTo>
                <a:cubicBezTo>
                  <a:pt x="353" y="192"/>
                  <a:pt x="705" y="231"/>
                  <a:pt x="1088" y="231"/>
                </a:cubicBezTo>
                <a:cubicBezTo>
                  <a:pt x="1433" y="231"/>
                  <a:pt x="1816" y="192"/>
                  <a:pt x="2168" y="192"/>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6"/>
          <p:cNvSpPr/>
          <p:nvPr/>
        </p:nvSpPr>
        <p:spPr>
          <a:xfrm>
            <a:off x="662896" y="3815131"/>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p:nvPr/>
        </p:nvSpPr>
        <p:spPr>
          <a:xfrm>
            <a:off x="662896" y="3806189"/>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6"/>
          <p:cNvSpPr/>
          <p:nvPr/>
        </p:nvSpPr>
        <p:spPr>
          <a:xfrm>
            <a:off x="1044121" y="4131808"/>
            <a:ext cx="9817" cy="182537"/>
          </a:xfrm>
          <a:custGeom>
            <a:avLst/>
            <a:gdLst/>
            <a:ahLst/>
            <a:cxnLst/>
            <a:rect l="l" t="t" r="r" b="b"/>
            <a:pathLst>
              <a:path w="101" h="1878" extrusionOk="0">
                <a:moveTo>
                  <a:pt x="39" y="0"/>
                </a:moveTo>
                <a:cubicBezTo>
                  <a:pt x="1" y="345"/>
                  <a:pt x="1" y="697"/>
                  <a:pt x="39" y="1019"/>
                </a:cubicBezTo>
                <a:cubicBezTo>
                  <a:pt x="59" y="1205"/>
                  <a:pt x="79" y="1394"/>
                  <a:pt x="91" y="1583"/>
                </a:cubicBezTo>
                <a:lnTo>
                  <a:pt x="91" y="1583"/>
                </a:lnTo>
                <a:lnTo>
                  <a:pt x="39" y="0"/>
                </a:lnTo>
                <a:close/>
                <a:moveTo>
                  <a:pt x="91" y="1583"/>
                </a:moveTo>
                <a:lnTo>
                  <a:pt x="100" y="1877"/>
                </a:lnTo>
                <a:cubicBezTo>
                  <a:pt x="100" y="1780"/>
                  <a:pt x="97" y="1681"/>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6"/>
          <p:cNvSpPr/>
          <p:nvPr/>
        </p:nvSpPr>
        <p:spPr>
          <a:xfrm>
            <a:off x="1035179" y="4128018"/>
            <a:ext cx="27701" cy="186328"/>
          </a:xfrm>
          <a:custGeom>
            <a:avLst/>
            <a:gdLst/>
            <a:ahLst/>
            <a:cxnLst/>
            <a:rect l="l" t="t" r="r" b="b"/>
            <a:pathLst>
              <a:path w="285" h="1917" extrusionOk="0">
                <a:moveTo>
                  <a:pt x="32" y="1"/>
                </a:moveTo>
                <a:cubicBezTo>
                  <a:pt x="1" y="384"/>
                  <a:pt x="32" y="736"/>
                  <a:pt x="32" y="1089"/>
                </a:cubicBezTo>
                <a:lnTo>
                  <a:pt x="93" y="1916"/>
                </a:lnTo>
                <a:lnTo>
                  <a:pt x="284" y="1916"/>
                </a:lnTo>
                <a:lnTo>
                  <a:pt x="223" y="1058"/>
                </a:lnTo>
                <a:cubicBezTo>
                  <a:pt x="223" y="736"/>
                  <a:pt x="192" y="384"/>
                  <a:pt x="223" y="39"/>
                </a:cubicBezTo>
                <a:lnTo>
                  <a:pt x="3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6"/>
          <p:cNvSpPr/>
          <p:nvPr/>
        </p:nvSpPr>
        <p:spPr>
          <a:xfrm>
            <a:off x="665909" y="3855370"/>
            <a:ext cx="192937" cy="3791"/>
          </a:xfrm>
          <a:custGeom>
            <a:avLst/>
            <a:gdLst/>
            <a:ahLst/>
            <a:cxnLst/>
            <a:rect l="l" t="t" r="r" b="b"/>
            <a:pathLst>
              <a:path w="1985" h="39"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6"/>
          <p:cNvSpPr/>
          <p:nvPr/>
        </p:nvSpPr>
        <p:spPr>
          <a:xfrm>
            <a:off x="665909" y="3846428"/>
            <a:ext cx="192937" cy="21675"/>
          </a:xfrm>
          <a:custGeom>
            <a:avLst/>
            <a:gdLst/>
            <a:ahLst/>
            <a:cxnLst/>
            <a:rect l="l" t="t" r="r" b="b"/>
            <a:pathLst>
              <a:path w="1985" h="223" extrusionOk="0">
                <a:moveTo>
                  <a:pt x="0" y="1"/>
                </a:moveTo>
                <a:lnTo>
                  <a:pt x="0" y="192"/>
                </a:lnTo>
                <a:lnTo>
                  <a:pt x="1985" y="223"/>
                </a:lnTo>
                <a:lnTo>
                  <a:pt x="1985"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6"/>
          <p:cNvSpPr/>
          <p:nvPr/>
        </p:nvSpPr>
        <p:spPr>
          <a:xfrm>
            <a:off x="1112645" y="4342528"/>
            <a:ext cx="97" cy="195173"/>
          </a:xfrm>
          <a:custGeom>
            <a:avLst/>
            <a:gdLst/>
            <a:ahLst/>
            <a:cxnLst/>
            <a:rect l="l" t="t" r="r" b="b"/>
            <a:pathLst>
              <a:path w="1" h="2008" extrusionOk="0">
                <a:moveTo>
                  <a:pt x="1" y="2007"/>
                </a:moveTo>
                <a:lnTo>
                  <a:pt x="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1103702" y="4342528"/>
            <a:ext cx="18759" cy="195173"/>
          </a:xfrm>
          <a:custGeom>
            <a:avLst/>
            <a:gdLst/>
            <a:ahLst/>
            <a:cxnLst/>
            <a:rect l="l" t="t" r="r" b="b"/>
            <a:pathLst>
              <a:path w="193" h="2008" extrusionOk="0">
                <a:moveTo>
                  <a:pt x="1" y="0"/>
                </a:moveTo>
                <a:lnTo>
                  <a:pt x="1" y="2007"/>
                </a:lnTo>
                <a:lnTo>
                  <a:pt x="192" y="2007"/>
                </a:lnTo>
                <a:lnTo>
                  <a:pt x="19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1152884" y="4339515"/>
            <a:ext cx="6804" cy="201879"/>
          </a:xfrm>
          <a:custGeom>
            <a:avLst/>
            <a:gdLst/>
            <a:ahLst/>
            <a:cxnLst/>
            <a:rect l="l" t="t" r="r" b="b"/>
            <a:pathLst>
              <a:path w="70" h="2077"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1143942" y="4339515"/>
            <a:ext cx="24688" cy="201879"/>
          </a:xfrm>
          <a:custGeom>
            <a:avLst/>
            <a:gdLst/>
            <a:ahLst/>
            <a:cxnLst/>
            <a:rect l="l" t="t" r="r" b="b"/>
            <a:pathLst>
              <a:path w="254" h="2077" extrusionOk="0">
                <a:moveTo>
                  <a:pt x="62" y="1"/>
                </a:moveTo>
                <a:cubicBezTo>
                  <a:pt x="0" y="698"/>
                  <a:pt x="0" y="1372"/>
                  <a:pt x="31" y="2077"/>
                </a:cubicBezTo>
                <a:lnTo>
                  <a:pt x="223" y="2077"/>
                </a:lnTo>
                <a:cubicBezTo>
                  <a:pt x="192" y="1372"/>
                  <a:pt x="192" y="698"/>
                  <a:pt x="253" y="31"/>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1190110" y="4348457"/>
            <a:ext cx="3013" cy="192937"/>
          </a:xfrm>
          <a:custGeom>
            <a:avLst/>
            <a:gdLst/>
            <a:ahLst/>
            <a:cxnLst/>
            <a:rect l="l" t="t" r="r" b="b"/>
            <a:pathLst>
              <a:path w="31" h="1985" extrusionOk="0">
                <a:moveTo>
                  <a:pt x="0" y="0"/>
                </a:moveTo>
                <a:cubicBezTo>
                  <a:pt x="0" y="644"/>
                  <a:pt x="0" y="1310"/>
                  <a:pt x="31" y="198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1181168" y="4345444"/>
            <a:ext cx="21675" cy="195950"/>
          </a:xfrm>
          <a:custGeom>
            <a:avLst/>
            <a:gdLst/>
            <a:ahLst/>
            <a:cxnLst/>
            <a:rect l="l" t="t" r="r" b="b"/>
            <a:pathLst>
              <a:path w="223" h="2016" extrusionOk="0">
                <a:moveTo>
                  <a:pt x="0" y="1"/>
                </a:moveTo>
                <a:cubicBezTo>
                  <a:pt x="0" y="675"/>
                  <a:pt x="0" y="1341"/>
                  <a:pt x="31" y="2016"/>
                </a:cubicBezTo>
                <a:lnTo>
                  <a:pt x="223" y="2016"/>
                </a:lnTo>
                <a:cubicBezTo>
                  <a:pt x="192" y="1341"/>
                  <a:pt x="192" y="675"/>
                  <a:pt x="192" y="31"/>
                </a:cubicBez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1230349" y="4342528"/>
            <a:ext cx="3791" cy="201879"/>
          </a:xfrm>
          <a:custGeom>
            <a:avLst/>
            <a:gdLst/>
            <a:ahLst/>
            <a:cxnLst/>
            <a:rect l="l" t="t" r="r" b="b"/>
            <a:pathLst>
              <a:path w="39" h="2077" extrusionOk="0">
                <a:moveTo>
                  <a:pt x="0" y="0"/>
                </a:moveTo>
                <a:lnTo>
                  <a:pt x="0" y="2076"/>
                </a:lnTo>
                <a:cubicBezTo>
                  <a:pt x="38" y="1371"/>
                  <a:pt x="38"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1221407" y="4342528"/>
            <a:ext cx="21675" cy="201879"/>
          </a:xfrm>
          <a:custGeom>
            <a:avLst/>
            <a:gdLst/>
            <a:ahLst/>
            <a:cxnLst/>
            <a:rect l="l" t="t" r="r" b="b"/>
            <a:pathLst>
              <a:path w="223" h="2077" extrusionOk="0">
                <a:moveTo>
                  <a:pt x="0" y="0"/>
                </a:moveTo>
                <a:cubicBezTo>
                  <a:pt x="31" y="667"/>
                  <a:pt x="31" y="1371"/>
                  <a:pt x="0" y="2076"/>
                </a:cubicBezTo>
                <a:lnTo>
                  <a:pt x="19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411178" y="4361093"/>
            <a:ext cx="204892" cy="97"/>
          </a:xfrm>
          <a:custGeom>
            <a:avLst/>
            <a:gdLst/>
            <a:ahLst/>
            <a:cxnLst/>
            <a:rect l="l" t="t" r="r" b="b"/>
            <a:pathLst>
              <a:path w="2108" h="1" extrusionOk="0">
                <a:moveTo>
                  <a:pt x="1" y="1"/>
                </a:moveTo>
                <a:lnTo>
                  <a:pt x="21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411178" y="4351470"/>
            <a:ext cx="204892" cy="18662"/>
          </a:xfrm>
          <a:custGeom>
            <a:avLst/>
            <a:gdLst/>
            <a:ahLst/>
            <a:cxnLst/>
            <a:rect l="l" t="t" r="r" b="b"/>
            <a:pathLst>
              <a:path w="2108" h="192" extrusionOk="0">
                <a:moveTo>
                  <a:pt x="1" y="0"/>
                </a:moveTo>
                <a:lnTo>
                  <a:pt x="1" y="192"/>
                </a:lnTo>
                <a:lnTo>
                  <a:pt x="2108" y="192"/>
                </a:lnTo>
                <a:lnTo>
                  <a:pt x="210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408262" y="4392390"/>
            <a:ext cx="211599" cy="9039"/>
          </a:xfrm>
          <a:custGeom>
            <a:avLst/>
            <a:gdLst/>
            <a:ahLst/>
            <a:cxnLst/>
            <a:rect l="l" t="t" r="r" b="b"/>
            <a:pathLst>
              <a:path w="2177" h="93" extrusionOk="0">
                <a:moveTo>
                  <a:pt x="2176" y="0"/>
                </a:moveTo>
                <a:lnTo>
                  <a:pt x="0" y="92"/>
                </a:lnTo>
                <a:cubicBezTo>
                  <a:pt x="736" y="92"/>
                  <a:pt x="1471" y="92"/>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408262" y="4382670"/>
            <a:ext cx="217528" cy="28382"/>
          </a:xfrm>
          <a:custGeom>
            <a:avLst/>
            <a:gdLst/>
            <a:ahLst/>
            <a:cxnLst/>
            <a:rect l="l" t="t" r="r" b="b"/>
            <a:pathLst>
              <a:path w="2238" h="292" extrusionOk="0">
                <a:moveTo>
                  <a:pt x="2138" y="1"/>
                </a:moveTo>
                <a:cubicBezTo>
                  <a:pt x="1441" y="100"/>
                  <a:pt x="705" y="100"/>
                  <a:pt x="0" y="100"/>
                </a:cubicBezTo>
                <a:lnTo>
                  <a:pt x="0" y="292"/>
                </a:lnTo>
                <a:lnTo>
                  <a:pt x="383" y="292"/>
                </a:lnTo>
                <a:cubicBezTo>
                  <a:pt x="989" y="292"/>
                  <a:pt x="1601" y="292"/>
                  <a:pt x="2176" y="192"/>
                </a:cubicBezTo>
                <a:lnTo>
                  <a:pt x="2237" y="162"/>
                </a:lnTo>
                <a:lnTo>
                  <a:pt x="2176" y="62"/>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405249" y="4432629"/>
            <a:ext cx="210821" cy="2333"/>
          </a:xfrm>
          <a:custGeom>
            <a:avLst/>
            <a:gdLst/>
            <a:ahLst/>
            <a:cxnLst/>
            <a:rect l="l" t="t" r="r" b="b"/>
            <a:pathLst>
              <a:path w="2169" h="24" extrusionOk="0">
                <a:moveTo>
                  <a:pt x="1" y="0"/>
                </a:moveTo>
                <a:cubicBezTo>
                  <a:pt x="353" y="15"/>
                  <a:pt x="713" y="23"/>
                  <a:pt x="1076" y="23"/>
                </a:cubicBezTo>
                <a:cubicBezTo>
                  <a:pt x="1439" y="23"/>
                  <a:pt x="1805"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402333" y="4422909"/>
            <a:ext cx="213737" cy="21675"/>
          </a:xfrm>
          <a:custGeom>
            <a:avLst/>
            <a:gdLst/>
            <a:ahLst/>
            <a:cxnLst/>
            <a:rect l="l" t="t" r="r" b="b"/>
            <a:pathLst>
              <a:path w="2199" h="223"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411178" y="4475784"/>
            <a:ext cx="195950" cy="3110"/>
          </a:xfrm>
          <a:custGeom>
            <a:avLst/>
            <a:gdLst/>
            <a:ahLst/>
            <a:cxnLst/>
            <a:rect l="l" t="t" r="r" b="b"/>
            <a:pathLst>
              <a:path w="2016" h="32" extrusionOk="0">
                <a:moveTo>
                  <a:pt x="2016" y="0"/>
                </a:moveTo>
                <a:cubicBezTo>
                  <a:pt x="1342"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411178" y="4466842"/>
            <a:ext cx="195950" cy="21675"/>
          </a:xfrm>
          <a:custGeom>
            <a:avLst/>
            <a:gdLst/>
            <a:ahLst/>
            <a:cxnLst/>
            <a:rect l="l" t="t" r="r" b="b"/>
            <a:pathLst>
              <a:path w="2016" h="223" extrusionOk="0">
                <a:moveTo>
                  <a:pt x="2016" y="1"/>
                </a:moveTo>
                <a:cubicBezTo>
                  <a:pt x="1342" y="1"/>
                  <a:pt x="675" y="1"/>
                  <a:pt x="1" y="31"/>
                </a:cubicBezTo>
                <a:lnTo>
                  <a:pt x="1" y="223"/>
                </a:lnTo>
                <a:cubicBezTo>
                  <a:pt x="675" y="192"/>
                  <a:pt x="1342" y="192"/>
                  <a:pt x="1985"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411178" y="451893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411178" y="4509997"/>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659904" y="4342528"/>
            <a:ext cx="3110" cy="195173"/>
          </a:xfrm>
          <a:custGeom>
            <a:avLst/>
            <a:gdLst/>
            <a:ahLst/>
            <a:cxnLst/>
            <a:rect l="l" t="t" r="r" b="b"/>
            <a:pathLst>
              <a:path w="32" h="2008" extrusionOk="0">
                <a:moveTo>
                  <a:pt x="31" y="0"/>
                </a:moveTo>
                <a:cubicBezTo>
                  <a:pt x="1" y="667"/>
                  <a:pt x="1" y="1341"/>
                  <a:pt x="31" y="2007"/>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50281" y="4342528"/>
            <a:ext cx="21675" cy="195173"/>
          </a:xfrm>
          <a:custGeom>
            <a:avLst/>
            <a:gdLst/>
            <a:ahLst/>
            <a:cxnLst/>
            <a:rect l="l" t="t" r="r" b="b"/>
            <a:pathLst>
              <a:path w="223" h="2008" extrusionOk="0">
                <a:moveTo>
                  <a:pt x="31" y="0"/>
                </a:moveTo>
                <a:cubicBezTo>
                  <a:pt x="0" y="667"/>
                  <a:pt x="0" y="1341"/>
                  <a:pt x="31" y="2007"/>
                </a:cubicBezTo>
                <a:lnTo>
                  <a:pt x="222" y="2007"/>
                </a:lnTo>
                <a:cubicBezTo>
                  <a:pt x="192" y="1341"/>
                  <a:pt x="192" y="667"/>
                  <a:pt x="22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700143" y="4339515"/>
            <a:ext cx="9039" cy="201879"/>
          </a:xfrm>
          <a:custGeom>
            <a:avLst/>
            <a:gdLst/>
            <a:ahLst/>
            <a:cxnLst/>
            <a:rect l="l" t="t" r="r" b="b"/>
            <a:pathLst>
              <a:path w="93" h="2077"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690423" y="4339515"/>
            <a:ext cx="28382" cy="201879"/>
          </a:xfrm>
          <a:custGeom>
            <a:avLst/>
            <a:gdLst/>
            <a:ahLst/>
            <a:cxnLst/>
            <a:rect l="l" t="t" r="r" b="b"/>
            <a:pathLst>
              <a:path w="292" h="2077" extrusionOk="0">
                <a:moveTo>
                  <a:pt x="100" y="1"/>
                </a:moveTo>
                <a:cubicBezTo>
                  <a:pt x="39" y="667"/>
                  <a:pt x="1" y="1372"/>
                  <a:pt x="70" y="2077"/>
                </a:cubicBezTo>
                <a:lnTo>
                  <a:pt x="261" y="2077"/>
                </a:lnTo>
                <a:cubicBezTo>
                  <a:pt x="192" y="1372"/>
                  <a:pt x="231" y="698"/>
                  <a:pt x="292" y="31"/>
                </a:cubicBezTo>
                <a:lnTo>
                  <a:pt x="10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737369" y="4348457"/>
            <a:ext cx="6026" cy="192937"/>
          </a:xfrm>
          <a:custGeom>
            <a:avLst/>
            <a:gdLst/>
            <a:ahLst/>
            <a:cxnLst/>
            <a:rect l="l" t="t" r="r" b="b"/>
            <a:pathLst>
              <a:path w="62" h="1985" extrusionOk="0">
                <a:moveTo>
                  <a:pt x="31" y="0"/>
                </a:moveTo>
                <a:cubicBezTo>
                  <a:pt x="0" y="644"/>
                  <a:pt x="0" y="1310"/>
                  <a:pt x="62" y="198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727650" y="4345444"/>
            <a:ext cx="25466" cy="195950"/>
          </a:xfrm>
          <a:custGeom>
            <a:avLst/>
            <a:gdLst/>
            <a:ahLst/>
            <a:cxnLst/>
            <a:rect l="l" t="t" r="r" b="b"/>
            <a:pathLst>
              <a:path w="262" h="2016" extrusionOk="0">
                <a:moveTo>
                  <a:pt x="39" y="1"/>
                </a:moveTo>
                <a:cubicBezTo>
                  <a:pt x="1" y="675"/>
                  <a:pt x="1" y="1341"/>
                  <a:pt x="70" y="2016"/>
                </a:cubicBezTo>
                <a:lnTo>
                  <a:pt x="261" y="2016"/>
                </a:lnTo>
                <a:cubicBezTo>
                  <a:pt x="192" y="1341"/>
                  <a:pt x="192" y="675"/>
                  <a:pt x="231" y="31"/>
                </a:cubicBezTo>
                <a:lnTo>
                  <a:pt x="39"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777609" y="4342528"/>
            <a:ext cx="3013" cy="201879"/>
          </a:xfrm>
          <a:custGeom>
            <a:avLst/>
            <a:gdLst/>
            <a:ahLst/>
            <a:cxnLst/>
            <a:rect l="l" t="t" r="r" b="b"/>
            <a:pathLst>
              <a:path w="31" h="2077" extrusionOk="0">
                <a:moveTo>
                  <a:pt x="0" y="0"/>
                </a:moveTo>
                <a:lnTo>
                  <a:pt x="31" y="2076"/>
                </a:lnTo>
                <a:cubicBezTo>
                  <a:pt x="31" y="1371"/>
                  <a:pt x="31"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768666" y="4342528"/>
            <a:ext cx="21675" cy="201879"/>
          </a:xfrm>
          <a:custGeom>
            <a:avLst/>
            <a:gdLst/>
            <a:ahLst/>
            <a:cxnLst/>
            <a:rect l="l" t="t" r="r" b="b"/>
            <a:pathLst>
              <a:path w="223" h="2077" extrusionOk="0">
                <a:moveTo>
                  <a:pt x="0" y="0"/>
                </a:moveTo>
                <a:cubicBezTo>
                  <a:pt x="31" y="667"/>
                  <a:pt x="31" y="1371"/>
                  <a:pt x="31" y="2076"/>
                </a:cubicBezTo>
                <a:lnTo>
                  <a:pt x="22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873639" y="4361093"/>
            <a:ext cx="201879" cy="97"/>
          </a:xfrm>
          <a:custGeom>
            <a:avLst/>
            <a:gdLst/>
            <a:ahLst/>
            <a:cxnLst/>
            <a:rect l="l" t="t" r="r" b="b"/>
            <a:pathLst>
              <a:path w="2077" h="1" extrusionOk="0">
                <a:moveTo>
                  <a:pt x="0" y="1"/>
                </a:moveTo>
                <a:lnTo>
                  <a:pt x="2077"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873639" y="4351470"/>
            <a:ext cx="201879" cy="18662"/>
          </a:xfrm>
          <a:custGeom>
            <a:avLst/>
            <a:gdLst/>
            <a:ahLst/>
            <a:cxnLst/>
            <a:rect l="l" t="t" r="r" b="b"/>
            <a:pathLst>
              <a:path w="2077" h="192" extrusionOk="0">
                <a:moveTo>
                  <a:pt x="0" y="0"/>
                </a:moveTo>
                <a:lnTo>
                  <a:pt x="0" y="192"/>
                </a:lnTo>
                <a:lnTo>
                  <a:pt x="2077" y="192"/>
                </a:lnTo>
                <a:lnTo>
                  <a:pt x="2077"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867710" y="4392390"/>
            <a:ext cx="210821" cy="9039"/>
          </a:xfrm>
          <a:custGeom>
            <a:avLst/>
            <a:gdLst/>
            <a:ahLst/>
            <a:cxnLst/>
            <a:rect l="l" t="t" r="r" b="b"/>
            <a:pathLst>
              <a:path w="2169" h="93" extrusionOk="0">
                <a:moveTo>
                  <a:pt x="2168" y="0"/>
                </a:moveTo>
                <a:lnTo>
                  <a:pt x="0" y="92"/>
                </a:lnTo>
                <a:cubicBezTo>
                  <a:pt x="736" y="92"/>
                  <a:pt x="1471" y="92"/>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867710" y="4382670"/>
            <a:ext cx="217528" cy="28382"/>
          </a:xfrm>
          <a:custGeom>
            <a:avLst/>
            <a:gdLst/>
            <a:ahLst/>
            <a:cxnLst/>
            <a:rect l="l" t="t" r="r" b="b"/>
            <a:pathLst>
              <a:path w="2238" h="292" extrusionOk="0">
                <a:moveTo>
                  <a:pt x="2168" y="1"/>
                </a:moveTo>
                <a:cubicBezTo>
                  <a:pt x="1433" y="100"/>
                  <a:pt x="705" y="100"/>
                  <a:pt x="0" y="100"/>
                </a:cubicBezTo>
                <a:lnTo>
                  <a:pt x="0" y="292"/>
                </a:lnTo>
                <a:lnTo>
                  <a:pt x="383" y="292"/>
                </a:lnTo>
                <a:cubicBezTo>
                  <a:pt x="988" y="292"/>
                  <a:pt x="1594" y="292"/>
                  <a:pt x="2199" y="192"/>
                </a:cubicBezTo>
                <a:lnTo>
                  <a:pt x="2237" y="162"/>
                </a:lnTo>
                <a:lnTo>
                  <a:pt x="2168" y="62"/>
                </a:lnTo>
                <a:lnTo>
                  <a:pt x="216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864697" y="4432629"/>
            <a:ext cx="210821" cy="2333"/>
          </a:xfrm>
          <a:custGeom>
            <a:avLst/>
            <a:gdLst/>
            <a:ahLst/>
            <a:cxnLst/>
            <a:rect l="l" t="t" r="r" b="b"/>
            <a:pathLst>
              <a:path w="2169" h="24" extrusionOk="0">
                <a:moveTo>
                  <a:pt x="1" y="0"/>
                </a:moveTo>
                <a:cubicBezTo>
                  <a:pt x="349" y="15"/>
                  <a:pt x="707" y="23"/>
                  <a:pt x="1070" y="23"/>
                </a:cubicBezTo>
                <a:cubicBezTo>
                  <a:pt x="1433" y="23"/>
                  <a:pt x="1801"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864697" y="4422909"/>
            <a:ext cx="210821" cy="21675"/>
          </a:xfrm>
          <a:custGeom>
            <a:avLst/>
            <a:gdLst/>
            <a:ahLst/>
            <a:cxnLst/>
            <a:rect l="l" t="t" r="r" b="b"/>
            <a:pathLst>
              <a:path w="2169" h="223"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870626" y="4475784"/>
            <a:ext cx="195950" cy="3110"/>
          </a:xfrm>
          <a:custGeom>
            <a:avLst/>
            <a:gdLst/>
            <a:ahLst/>
            <a:cxnLst/>
            <a:rect l="l" t="t" r="r" b="b"/>
            <a:pathLst>
              <a:path w="2016" h="32" extrusionOk="0">
                <a:moveTo>
                  <a:pt x="2016" y="0"/>
                </a:moveTo>
                <a:cubicBezTo>
                  <a:pt x="1341"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870626" y="4466842"/>
            <a:ext cx="195950" cy="21675"/>
          </a:xfrm>
          <a:custGeom>
            <a:avLst/>
            <a:gdLst/>
            <a:ahLst/>
            <a:cxnLst/>
            <a:rect l="l" t="t" r="r" b="b"/>
            <a:pathLst>
              <a:path w="2016" h="223" extrusionOk="0">
                <a:moveTo>
                  <a:pt x="2016" y="1"/>
                </a:moveTo>
                <a:cubicBezTo>
                  <a:pt x="1341" y="1"/>
                  <a:pt x="675" y="1"/>
                  <a:pt x="1" y="31"/>
                </a:cubicBezTo>
                <a:lnTo>
                  <a:pt x="1" y="223"/>
                </a:lnTo>
                <a:cubicBezTo>
                  <a:pt x="675" y="192"/>
                  <a:pt x="1341" y="192"/>
                  <a:pt x="2016"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814835" y="4351470"/>
            <a:ext cx="12733" cy="183217"/>
          </a:xfrm>
          <a:custGeom>
            <a:avLst/>
            <a:gdLst/>
            <a:ahLst/>
            <a:cxnLst/>
            <a:rect l="l" t="t" r="r" b="b"/>
            <a:pathLst>
              <a:path w="131" h="1885" extrusionOk="0">
                <a:moveTo>
                  <a:pt x="62" y="0"/>
                </a:moveTo>
                <a:cubicBezTo>
                  <a:pt x="0" y="352"/>
                  <a:pt x="31" y="705"/>
                  <a:pt x="62" y="1057"/>
                </a:cubicBezTo>
                <a:cubicBezTo>
                  <a:pt x="100" y="1341"/>
                  <a:pt x="100" y="1601"/>
                  <a:pt x="130" y="1885"/>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805893" y="4351470"/>
            <a:ext cx="30617" cy="186230"/>
          </a:xfrm>
          <a:custGeom>
            <a:avLst/>
            <a:gdLst/>
            <a:ahLst/>
            <a:cxnLst/>
            <a:rect l="l" t="t" r="r" b="b"/>
            <a:pathLst>
              <a:path w="315" h="1916" extrusionOk="0">
                <a:moveTo>
                  <a:pt x="62" y="0"/>
                </a:moveTo>
                <a:cubicBezTo>
                  <a:pt x="0" y="352"/>
                  <a:pt x="31" y="705"/>
                  <a:pt x="62" y="1057"/>
                </a:cubicBezTo>
                <a:lnTo>
                  <a:pt x="123" y="1915"/>
                </a:lnTo>
                <a:lnTo>
                  <a:pt x="314" y="1885"/>
                </a:lnTo>
                <a:lnTo>
                  <a:pt x="253" y="1027"/>
                </a:lnTo>
                <a:cubicBezTo>
                  <a:pt x="222" y="705"/>
                  <a:pt x="192" y="352"/>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873639" y="4518939"/>
            <a:ext cx="192937" cy="97"/>
          </a:xfrm>
          <a:custGeom>
            <a:avLst/>
            <a:gdLst/>
            <a:ahLst/>
            <a:cxnLst/>
            <a:rect l="l" t="t" r="r" b="b"/>
            <a:pathLst>
              <a:path w="1985" h="1" extrusionOk="0">
                <a:moveTo>
                  <a:pt x="0" y="1"/>
                </a:moveTo>
                <a:lnTo>
                  <a:pt x="1985"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873639" y="4509997"/>
            <a:ext cx="192937" cy="18759"/>
          </a:xfrm>
          <a:custGeom>
            <a:avLst/>
            <a:gdLst/>
            <a:ahLst/>
            <a:cxnLst/>
            <a:rect l="l" t="t" r="r" b="b"/>
            <a:pathLst>
              <a:path w="1985" h="193" extrusionOk="0">
                <a:moveTo>
                  <a:pt x="0" y="1"/>
                </a:moveTo>
                <a:lnTo>
                  <a:pt x="0" y="192"/>
                </a:lnTo>
                <a:lnTo>
                  <a:pt x="1985" y="192"/>
                </a:lnTo>
                <a:lnTo>
                  <a:pt x="1985"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426827" y="4587462"/>
            <a:ext cx="3110" cy="195950"/>
          </a:xfrm>
          <a:custGeom>
            <a:avLst/>
            <a:gdLst/>
            <a:ahLst/>
            <a:cxnLst/>
            <a:rect l="l" t="t" r="r" b="b"/>
            <a:pathLst>
              <a:path w="32" h="2016" extrusionOk="0">
                <a:moveTo>
                  <a:pt x="32" y="1"/>
                </a:moveTo>
                <a:cubicBezTo>
                  <a:pt x="1" y="675"/>
                  <a:pt x="1" y="1341"/>
                  <a:pt x="32" y="2015"/>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417885" y="4587462"/>
            <a:ext cx="21772" cy="195950"/>
          </a:xfrm>
          <a:custGeom>
            <a:avLst/>
            <a:gdLst/>
            <a:ahLst/>
            <a:cxnLst/>
            <a:rect l="l" t="t" r="r" b="b"/>
            <a:pathLst>
              <a:path w="224" h="2016" extrusionOk="0">
                <a:moveTo>
                  <a:pt x="32" y="1"/>
                </a:moveTo>
                <a:cubicBezTo>
                  <a:pt x="1" y="675"/>
                  <a:pt x="1" y="1341"/>
                  <a:pt x="32" y="2015"/>
                </a:cubicBezTo>
                <a:lnTo>
                  <a:pt x="223" y="2015"/>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470760" y="4584448"/>
            <a:ext cx="6123" cy="201976"/>
          </a:xfrm>
          <a:custGeom>
            <a:avLst/>
            <a:gdLst/>
            <a:ahLst/>
            <a:cxnLst/>
            <a:rect l="l" t="t" r="r" b="b"/>
            <a:pathLst>
              <a:path w="63" h="2078" extrusionOk="0">
                <a:moveTo>
                  <a:pt x="62" y="1"/>
                </a:moveTo>
                <a:lnTo>
                  <a:pt x="62" y="1"/>
                </a:lnTo>
                <a:cubicBezTo>
                  <a:pt x="1" y="706"/>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461137" y="4584448"/>
            <a:ext cx="24688" cy="201976"/>
          </a:xfrm>
          <a:custGeom>
            <a:avLst/>
            <a:gdLst/>
            <a:ahLst/>
            <a:cxnLst/>
            <a:rect l="l" t="t" r="r" b="b"/>
            <a:pathLst>
              <a:path w="254" h="2078" extrusionOk="0">
                <a:moveTo>
                  <a:pt x="62"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504292" y="4593390"/>
            <a:ext cx="6804" cy="193034"/>
          </a:xfrm>
          <a:custGeom>
            <a:avLst/>
            <a:gdLst/>
            <a:ahLst/>
            <a:cxnLst/>
            <a:rect l="l" t="t" r="r" b="b"/>
            <a:pathLst>
              <a:path w="70" h="1986" extrusionOk="0">
                <a:moveTo>
                  <a:pt x="39" y="1"/>
                </a:moveTo>
                <a:lnTo>
                  <a:pt x="39" y="1"/>
                </a:lnTo>
                <a:cubicBezTo>
                  <a:pt x="1" y="644"/>
                  <a:pt x="39" y="131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495350" y="4590475"/>
            <a:ext cx="24688" cy="195950"/>
          </a:xfrm>
          <a:custGeom>
            <a:avLst/>
            <a:gdLst/>
            <a:ahLst/>
            <a:cxnLst/>
            <a:rect l="l" t="t" r="r" b="b"/>
            <a:pathLst>
              <a:path w="254" h="2016" extrusionOk="0">
                <a:moveTo>
                  <a:pt x="31" y="0"/>
                </a:moveTo>
                <a:lnTo>
                  <a:pt x="31" y="0"/>
                </a:lnTo>
                <a:cubicBezTo>
                  <a:pt x="1" y="674"/>
                  <a:pt x="31" y="1341"/>
                  <a:pt x="62" y="2015"/>
                </a:cubicBezTo>
                <a:lnTo>
                  <a:pt x="253" y="2015"/>
                </a:lnTo>
                <a:cubicBezTo>
                  <a:pt x="223" y="1341"/>
                  <a:pt x="192" y="674"/>
                  <a:pt x="223" y="31"/>
                </a:cubicBezTo>
                <a:lnTo>
                  <a:pt x="31"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545212" y="4587462"/>
            <a:ext cx="6123" cy="201879"/>
          </a:xfrm>
          <a:custGeom>
            <a:avLst/>
            <a:gdLst/>
            <a:ahLst/>
            <a:cxnLst/>
            <a:rect l="l" t="t" r="r" b="b"/>
            <a:pathLst>
              <a:path w="63" h="2077" extrusionOk="0">
                <a:moveTo>
                  <a:pt x="1" y="1"/>
                </a:moveTo>
                <a:lnTo>
                  <a:pt x="32" y="2077"/>
                </a:lnTo>
                <a:cubicBezTo>
                  <a:pt x="62" y="1372"/>
                  <a:pt x="32"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535590" y="4587462"/>
            <a:ext cx="24688" cy="201879"/>
          </a:xfrm>
          <a:custGeom>
            <a:avLst/>
            <a:gdLst/>
            <a:ahLst/>
            <a:cxnLst/>
            <a:rect l="l" t="t" r="r" b="b"/>
            <a:pathLst>
              <a:path w="254" h="2077" extrusionOk="0">
                <a:moveTo>
                  <a:pt x="0" y="1"/>
                </a:moveTo>
                <a:cubicBezTo>
                  <a:pt x="31" y="675"/>
                  <a:pt x="62" y="1372"/>
                  <a:pt x="31" y="2077"/>
                </a:cubicBezTo>
                <a:lnTo>
                  <a:pt x="223" y="2077"/>
                </a:lnTo>
                <a:cubicBezTo>
                  <a:pt x="25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641339" y="4603110"/>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641339" y="4593390"/>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634633" y="4637323"/>
            <a:ext cx="211502" cy="9039"/>
          </a:xfrm>
          <a:custGeom>
            <a:avLst/>
            <a:gdLst/>
            <a:ahLst/>
            <a:cxnLst/>
            <a:rect l="l" t="t" r="r" b="b"/>
            <a:pathLst>
              <a:path w="2176" h="93" extrusionOk="0">
                <a:moveTo>
                  <a:pt x="2176" y="1"/>
                </a:moveTo>
                <a:lnTo>
                  <a:pt x="0" y="93"/>
                </a:lnTo>
                <a:cubicBezTo>
                  <a:pt x="736" y="93"/>
                  <a:pt x="1471" y="9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634633" y="4627701"/>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91"/>
                  <a:pt x="2207" y="192"/>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631620" y="4677562"/>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631620" y="4667842"/>
            <a:ext cx="211599" cy="22453"/>
          </a:xfrm>
          <a:custGeom>
            <a:avLst/>
            <a:gdLst/>
            <a:ahLst/>
            <a:cxnLst/>
            <a:rect l="l" t="t" r="r" b="b"/>
            <a:pathLst>
              <a:path w="2177" h="231" extrusionOk="0">
                <a:moveTo>
                  <a:pt x="1" y="1"/>
                </a:moveTo>
                <a:lnTo>
                  <a:pt x="1" y="193"/>
                </a:lnTo>
                <a:cubicBezTo>
                  <a:pt x="353" y="231"/>
                  <a:pt x="705" y="231"/>
                  <a:pt x="1088" y="231"/>
                </a:cubicBezTo>
                <a:cubicBezTo>
                  <a:pt x="1441" y="231"/>
                  <a:pt x="1824" y="231"/>
                  <a:pt x="2176" y="193"/>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638326" y="4720717"/>
            <a:ext cx="195173" cy="3110"/>
          </a:xfrm>
          <a:custGeom>
            <a:avLst/>
            <a:gdLst/>
            <a:ahLst/>
            <a:cxnLst/>
            <a:rect l="l" t="t" r="r" b="b"/>
            <a:pathLst>
              <a:path w="2008" h="32" extrusionOk="0">
                <a:moveTo>
                  <a:pt x="2008" y="1"/>
                </a:moveTo>
                <a:cubicBezTo>
                  <a:pt x="1341" y="1"/>
                  <a:pt x="667" y="1"/>
                  <a:pt x="1" y="32"/>
                </a:cubicBez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638326" y="4711775"/>
            <a:ext cx="195173" cy="21772"/>
          </a:xfrm>
          <a:custGeom>
            <a:avLst/>
            <a:gdLst/>
            <a:ahLst/>
            <a:cxnLst/>
            <a:rect l="l" t="t" r="r" b="b"/>
            <a:pathLst>
              <a:path w="2008" h="224" extrusionOk="0">
                <a:moveTo>
                  <a:pt x="2008" y="1"/>
                </a:moveTo>
                <a:cubicBezTo>
                  <a:pt x="1341" y="1"/>
                  <a:pt x="667" y="1"/>
                  <a:pt x="1" y="32"/>
                </a:cubicBezTo>
                <a:lnTo>
                  <a:pt x="1" y="223"/>
                </a:lnTo>
                <a:cubicBezTo>
                  <a:pt x="667" y="193"/>
                  <a:pt x="1341" y="193"/>
                  <a:pt x="2008" y="193"/>
                </a:cubicBez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582535" y="4597181"/>
            <a:ext cx="11955" cy="182537"/>
          </a:xfrm>
          <a:custGeom>
            <a:avLst/>
            <a:gdLst/>
            <a:ahLst/>
            <a:cxnLst/>
            <a:rect l="l" t="t" r="r" b="b"/>
            <a:pathLst>
              <a:path w="123" h="1878" extrusionOk="0">
                <a:moveTo>
                  <a:pt x="61" y="0"/>
                </a:moveTo>
                <a:cubicBezTo>
                  <a:pt x="0" y="345"/>
                  <a:pt x="31" y="697"/>
                  <a:pt x="61" y="1050"/>
                </a:cubicBezTo>
                <a:cubicBezTo>
                  <a:pt x="82" y="1245"/>
                  <a:pt x="102" y="1422"/>
                  <a:pt x="114" y="1604"/>
                </a:cubicBezTo>
                <a:lnTo>
                  <a:pt x="114" y="1604"/>
                </a:lnTo>
                <a:lnTo>
                  <a:pt x="61" y="0"/>
                </a:lnTo>
                <a:close/>
                <a:moveTo>
                  <a:pt x="114" y="1604"/>
                </a:moveTo>
                <a:lnTo>
                  <a:pt x="123" y="1877"/>
                </a:lnTo>
                <a:cubicBezTo>
                  <a:pt x="123" y="1784"/>
                  <a:pt x="119" y="1693"/>
                  <a:pt x="114"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572816" y="4597181"/>
            <a:ext cx="31395" cy="186230"/>
          </a:xfrm>
          <a:custGeom>
            <a:avLst/>
            <a:gdLst/>
            <a:ahLst/>
            <a:cxnLst/>
            <a:rect l="l" t="t" r="r" b="b"/>
            <a:pathLst>
              <a:path w="323" h="1916" extrusionOk="0">
                <a:moveTo>
                  <a:pt x="62" y="0"/>
                </a:moveTo>
                <a:cubicBezTo>
                  <a:pt x="0" y="345"/>
                  <a:pt x="31" y="697"/>
                  <a:pt x="62" y="1050"/>
                </a:cubicBezTo>
                <a:lnTo>
                  <a:pt x="131" y="1915"/>
                </a:lnTo>
                <a:lnTo>
                  <a:pt x="322" y="1877"/>
                </a:lnTo>
                <a:lnTo>
                  <a:pt x="253" y="1019"/>
                </a:lnTo>
                <a:cubicBezTo>
                  <a:pt x="223" y="697"/>
                  <a:pt x="192" y="345"/>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886274" y="4587462"/>
            <a:ext cx="3110" cy="195950"/>
          </a:xfrm>
          <a:custGeom>
            <a:avLst/>
            <a:gdLst/>
            <a:ahLst/>
            <a:cxnLst/>
            <a:rect l="l" t="t" r="r" b="b"/>
            <a:pathLst>
              <a:path w="32" h="2016" extrusionOk="0">
                <a:moveTo>
                  <a:pt x="31" y="1"/>
                </a:moveTo>
                <a:cubicBezTo>
                  <a:pt x="31" y="675"/>
                  <a:pt x="1" y="1341"/>
                  <a:pt x="31" y="2015"/>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876652" y="4587462"/>
            <a:ext cx="22355" cy="195950"/>
          </a:xfrm>
          <a:custGeom>
            <a:avLst/>
            <a:gdLst/>
            <a:ahLst/>
            <a:cxnLst/>
            <a:rect l="l" t="t" r="r" b="b"/>
            <a:pathLst>
              <a:path w="230" h="2016" extrusionOk="0">
                <a:moveTo>
                  <a:pt x="38" y="1"/>
                </a:moveTo>
                <a:cubicBezTo>
                  <a:pt x="38" y="675"/>
                  <a:pt x="0" y="1341"/>
                  <a:pt x="38" y="2015"/>
                </a:cubicBezTo>
                <a:lnTo>
                  <a:pt x="230" y="2015"/>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929527" y="4584448"/>
            <a:ext cx="6707" cy="201976"/>
          </a:xfrm>
          <a:custGeom>
            <a:avLst/>
            <a:gdLst/>
            <a:ahLst/>
            <a:cxnLst/>
            <a:rect l="l" t="t" r="r" b="b"/>
            <a:pathLst>
              <a:path w="69" h="2078" extrusionOk="0">
                <a:moveTo>
                  <a:pt x="69" y="1"/>
                </a:moveTo>
                <a:cubicBezTo>
                  <a:pt x="0" y="706"/>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920584" y="4584448"/>
            <a:ext cx="24591" cy="201976"/>
          </a:xfrm>
          <a:custGeom>
            <a:avLst/>
            <a:gdLst/>
            <a:ahLst/>
            <a:cxnLst/>
            <a:rect l="l" t="t" r="r" b="b"/>
            <a:pathLst>
              <a:path w="253" h="2078" extrusionOk="0">
                <a:moveTo>
                  <a:pt x="61"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966753" y="4593390"/>
            <a:ext cx="3013" cy="193034"/>
          </a:xfrm>
          <a:custGeom>
            <a:avLst/>
            <a:gdLst/>
            <a:ahLst/>
            <a:cxnLst/>
            <a:rect l="l" t="t" r="r" b="b"/>
            <a:pathLst>
              <a:path w="31" h="1986" extrusionOk="0">
                <a:moveTo>
                  <a:pt x="0" y="1"/>
                </a:moveTo>
                <a:cubicBezTo>
                  <a:pt x="0" y="644"/>
                  <a:pt x="0" y="131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6"/>
          <p:cNvSpPr/>
          <p:nvPr/>
        </p:nvSpPr>
        <p:spPr>
          <a:xfrm>
            <a:off x="957811" y="4590475"/>
            <a:ext cx="21675" cy="195950"/>
          </a:xfrm>
          <a:custGeom>
            <a:avLst/>
            <a:gdLst/>
            <a:ahLst/>
            <a:cxnLst/>
            <a:rect l="l" t="t" r="r" b="b"/>
            <a:pathLst>
              <a:path w="223" h="2016" extrusionOk="0">
                <a:moveTo>
                  <a:pt x="0" y="0"/>
                </a:moveTo>
                <a:cubicBezTo>
                  <a:pt x="0" y="674"/>
                  <a:pt x="0" y="1341"/>
                  <a:pt x="31" y="2015"/>
                </a:cubicBezTo>
                <a:lnTo>
                  <a:pt x="222" y="2015"/>
                </a:lnTo>
                <a:cubicBezTo>
                  <a:pt x="192" y="1341"/>
                  <a:pt x="192" y="674"/>
                  <a:pt x="192" y="31"/>
                </a:cubicBez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6"/>
          <p:cNvSpPr/>
          <p:nvPr/>
        </p:nvSpPr>
        <p:spPr>
          <a:xfrm>
            <a:off x="1006895" y="4587462"/>
            <a:ext cx="3888" cy="201879"/>
          </a:xfrm>
          <a:custGeom>
            <a:avLst/>
            <a:gdLst/>
            <a:ahLst/>
            <a:cxnLst/>
            <a:rect l="l" t="t" r="r" b="b"/>
            <a:pathLst>
              <a:path w="40" h="2077" extrusionOk="0">
                <a:moveTo>
                  <a:pt x="1" y="1"/>
                </a:moveTo>
                <a:lnTo>
                  <a:pt x="1" y="2077"/>
                </a:lnTo>
                <a:cubicBezTo>
                  <a:pt x="39" y="1372"/>
                  <a:pt x="39"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997953" y="4587462"/>
            <a:ext cx="21675" cy="201879"/>
          </a:xfrm>
          <a:custGeom>
            <a:avLst/>
            <a:gdLst/>
            <a:ahLst/>
            <a:cxnLst/>
            <a:rect l="l" t="t" r="r" b="b"/>
            <a:pathLst>
              <a:path w="223" h="2077" extrusionOk="0">
                <a:moveTo>
                  <a:pt x="1" y="1"/>
                </a:moveTo>
                <a:cubicBezTo>
                  <a:pt x="31" y="675"/>
                  <a:pt x="31" y="1372"/>
                  <a:pt x="1" y="2077"/>
                </a:cubicBezTo>
                <a:lnTo>
                  <a:pt x="192" y="2077"/>
                </a:lnTo>
                <a:cubicBezTo>
                  <a:pt x="22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1100009" y="4603110"/>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1100009" y="4593390"/>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1096996" y="4637323"/>
            <a:ext cx="211599" cy="9039"/>
          </a:xfrm>
          <a:custGeom>
            <a:avLst/>
            <a:gdLst/>
            <a:ahLst/>
            <a:cxnLst/>
            <a:rect l="l" t="t" r="r" b="b"/>
            <a:pathLst>
              <a:path w="2177" h="93" extrusionOk="0">
                <a:moveTo>
                  <a:pt x="2138" y="1"/>
                </a:moveTo>
                <a:cubicBezTo>
                  <a:pt x="2132" y="2"/>
                  <a:pt x="2126" y="2"/>
                  <a:pt x="2120" y="3"/>
                </a:cubicBezTo>
                <a:lnTo>
                  <a:pt x="2120" y="3"/>
                </a:lnTo>
                <a:lnTo>
                  <a:pt x="2176" y="1"/>
                </a:lnTo>
                <a:close/>
                <a:moveTo>
                  <a:pt x="2120" y="3"/>
                </a:moveTo>
                <a:lnTo>
                  <a:pt x="1" y="93"/>
                </a:lnTo>
                <a:cubicBezTo>
                  <a:pt x="699" y="93"/>
                  <a:pt x="1428" y="9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1096996" y="4627701"/>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91"/>
                  <a:pt x="2176" y="192"/>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1091067" y="4677562"/>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1091067" y="4667842"/>
            <a:ext cx="210821" cy="22453"/>
          </a:xfrm>
          <a:custGeom>
            <a:avLst/>
            <a:gdLst/>
            <a:ahLst/>
            <a:cxnLst/>
            <a:rect l="l" t="t" r="r" b="b"/>
            <a:pathLst>
              <a:path w="2169" h="231" extrusionOk="0">
                <a:moveTo>
                  <a:pt x="0" y="1"/>
                </a:moveTo>
                <a:lnTo>
                  <a:pt x="0" y="193"/>
                </a:lnTo>
                <a:cubicBezTo>
                  <a:pt x="353" y="231"/>
                  <a:pt x="705" y="231"/>
                  <a:pt x="1088" y="231"/>
                </a:cubicBezTo>
                <a:cubicBezTo>
                  <a:pt x="1433" y="231"/>
                  <a:pt x="1816" y="231"/>
                  <a:pt x="2168" y="193"/>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1096996" y="4720717"/>
            <a:ext cx="195950" cy="3110"/>
          </a:xfrm>
          <a:custGeom>
            <a:avLst/>
            <a:gdLst/>
            <a:ahLst/>
            <a:cxnLst/>
            <a:rect l="l" t="t" r="r" b="b"/>
            <a:pathLst>
              <a:path w="2016" h="32" extrusionOk="0">
                <a:moveTo>
                  <a:pt x="2016" y="1"/>
                </a:moveTo>
                <a:cubicBezTo>
                  <a:pt x="1341" y="1"/>
                  <a:pt x="675" y="1"/>
                  <a:pt x="1" y="32"/>
                </a:cubicBez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1096996" y="4711775"/>
            <a:ext cx="195950" cy="21772"/>
          </a:xfrm>
          <a:custGeom>
            <a:avLst/>
            <a:gdLst/>
            <a:ahLst/>
            <a:cxnLst/>
            <a:rect l="l" t="t" r="r" b="b"/>
            <a:pathLst>
              <a:path w="2016" h="224" extrusionOk="0">
                <a:moveTo>
                  <a:pt x="2016" y="1"/>
                </a:moveTo>
                <a:cubicBezTo>
                  <a:pt x="1341" y="1"/>
                  <a:pt x="675" y="1"/>
                  <a:pt x="1" y="32"/>
                </a:cubicBezTo>
                <a:lnTo>
                  <a:pt x="1" y="223"/>
                </a:lnTo>
                <a:cubicBezTo>
                  <a:pt x="675" y="193"/>
                  <a:pt x="1341" y="193"/>
                  <a:pt x="2016" y="193"/>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1044121" y="4597181"/>
            <a:ext cx="9817" cy="182537"/>
          </a:xfrm>
          <a:custGeom>
            <a:avLst/>
            <a:gdLst/>
            <a:ahLst/>
            <a:cxnLst/>
            <a:rect l="l" t="t" r="r" b="b"/>
            <a:pathLst>
              <a:path w="101" h="1878" extrusionOk="0">
                <a:moveTo>
                  <a:pt x="39" y="0"/>
                </a:moveTo>
                <a:cubicBezTo>
                  <a:pt x="1" y="345"/>
                  <a:pt x="1" y="697"/>
                  <a:pt x="39" y="1050"/>
                </a:cubicBezTo>
                <a:cubicBezTo>
                  <a:pt x="60" y="1245"/>
                  <a:pt x="80" y="1422"/>
                  <a:pt x="91" y="1604"/>
                </a:cubicBezTo>
                <a:lnTo>
                  <a:pt x="91" y="1604"/>
                </a:lnTo>
                <a:lnTo>
                  <a:pt x="39" y="0"/>
                </a:lnTo>
                <a:close/>
                <a:moveTo>
                  <a:pt x="91" y="1604"/>
                </a:moveTo>
                <a:lnTo>
                  <a:pt x="100" y="1877"/>
                </a:lnTo>
                <a:cubicBezTo>
                  <a:pt x="100" y="1784"/>
                  <a:pt x="97" y="1693"/>
                  <a:pt x="91"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1035179" y="4597181"/>
            <a:ext cx="27701" cy="186230"/>
          </a:xfrm>
          <a:custGeom>
            <a:avLst/>
            <a:gdLst/>
            <a:ahLst/>
            <a:cxnLst/>
            <a:rect l="l" t="t" r="r" b="b"/>
            <a:pathLst>
              <a:path w="285" h="1916" extrusionOk="0">
                <a:moveTo>
                  <a:pt x="32" y="0"/>
                </a:moveTo>
                <a:cubicBezTo>
                  <a:pt x="1" y="345"/>
                  <a:pt x="32" y="697"/>
                  <a:pt x="32" y="1050"/>
                </a:cubicBezTo>
                <a:lnTo>
                  <a:pt x="93" y="1915"/>
                </a:lnTo>
                <a:lnTo>
                  <a:pt x="284" y="1877"/>
                </a:lnTo>
                <a:lnTo>
                  <a:pt x="223" y="1019"/>
                </a:lnTo>
                <a:cubicBezTo>
                  <a:pt x="223" y="697"/>
                  <a:pt x="192" y="345"/>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2046659" y="4596341"/>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2046659" y="4586719"/>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2043646" y="4627638"/>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2043646" y="4617919"/>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2037717" y="4670793"/>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2037717" y="4661171"/>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2043646" y="4712684"/>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2043646" y="4703742"/>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2046659" y="4754187"/>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2046659" y="4745342"/>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1_1">
    <p:spTree>
      <p:nvGrpSpPr>
        <p:cNvPr id="1" name="Shape 1720"/>
        <p:cNvGrpSpPr/>
        <p:nvPr/>
      </p:nvGrpSpPr>
      <p:grpSpPr>
        <a:xfrm>
          <a:off x="0" y="0"/>
          <a:ext cx="0" cy="0"/>
          <a:chOff x="0" y="0"/>
          <a:chExt cx="0" cy="0"/>
        </a:xfrm>
      </p:grpSpPr>
      <p:grpSp>
        <p:nvGrpSpPr>
          <p:cNvPr id="1721" name="Google Shape;1721;p17"/>
          <p:cNvGrpSpPr/>
          <p:nvPr/>
        </p:nvGrpSpPr>
        <p:grpSpPr>
          <a:xfrm>
            <a:off x="-26525" y="-111175"/>
            <a:ext cx="9197100" cy="5365800"/>
            <a:chOff x="-26525" y="-111175"/>
            <a:chExt cx="9197100" cy="5365800"/>
          </a:xfrm>
        </p:grpSpPr>
        <p:cxnSp>
          <p:nvCxnSpPr>
            <p:cNvPr id="1722" name="Google Shape;1722;p17"/>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3" name="Google Shape;1723;p17"/>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4" name="Google Shape;1724;p17"/>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5" name="Google Shape;1725;p17"/>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6" name="Google Shape;1726;p17"/>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7" name="Google Shape;1727;p17"/>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8" name="Google Shape;1728;p17"/>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29" name="Google Shape;1729;p17"/>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0" name="Google Shape;1730;p17"/>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1" name="Google Shape;1731;p17"/>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2" name="Google Shape;1732;p17"/>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3" name="Google Shape;1733;p17"/>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4" name="Google Shape;1734;p17"/>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5" name="Google Shape;1735;p17"/>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6" name="Google Shape;1736;p17"/>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7" name="Google Shape;1737;p17"/>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8" name="Google Shape;1738;p17"/>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39" name="Google Shape;1739;p17"/>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0" name="Google Shape;1740;p17"/>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1" name="Google Shape;1741;p17"/>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2" name="Google Shape;1742;p17"/>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3" name="Google Shape;1743;p17"/>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4" name="Google Shape;1744;p17"/>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5" name="Google Shape;1745;p17"/>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6" name="Google Shape;1746;p17"/>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7" name="Google Shape;1747;p17"/>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8" name="Google Shape;1748;p17"/>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49" name="Google Shape;1749;p17"/>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0" name="Google Shape;1750;p17"/>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1" name="Google Shape;1751;p17"/>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2" name="Google Shape;1752;p17"/>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3" name="Google Shape;1753;p17"/>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4" name="Google Shape;1754;p17"/>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5" name="Google Shape;1755;p17"/>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6" name="Google Shape;1756;p17"/>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7" name="Google Shape;1757;p17"/>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58" name="Google Shape;1758;p17"/>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59" name="Google Shape;1759;p17"/>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0" name="Google Shape;1760;p17"/>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1" name="Google Shape;1761;p17"/>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2" name="Google Shape;1762;p17"/>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3" name="Google Shape;1763;p17"/>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4" name="Google Shape;1764;p17"/>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5" name="Google Shape;1765;p17"/>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6" name="Google Shape;1766;p17"/>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7" name="Google Shape;1767;p17"/>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8" name="Google Shape;1768;p17"/>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9" name="Google Shape;1769;p17"/>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0" name="Google Shape;1770;p17"/>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1" name="Google Shape;1771;p17"/>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2" name="Google Shape;1772;p17"/>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3" name="Google Shape;1773;p17"/>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4" name="Google Shape;1774;p17"/>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5" name="Google Shape;1775;p17"/>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6" name="Google Shape;1776;p17"/>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7" name="Google Shape;1777;p17"/>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8" name="Google Shape;1778;p17"/>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779" name="Google Shape;1779;p17"/>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780" name="Google Shape;1780;p17"/>
          <p:cNvSpPr txBox="1">
            <a:spLocks noGrp="1"/>
          </p:cNvSpPr>
          <p:nvPr>
            <p:ph type="subTitle" idx="1"/>
          </p:nvPr>
        </p:nvSpPr>
        <p:spPr>
          <a:xfrm>
            <a:off x="724125" y="2398873"/>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1" name="Google Shape;1781;p17"/>
          <p:cNvSpPr txBox="1">
            <a:spLocks noGrp="1"/>
          </p:cNvSpPr>
          <p:nvPr>
            <p:ph type="title" idx="2"/>
          </p:nvPr>
        </p:nvSpPr>
        <p:spPr>
          <a:xfrm>
            <a:off x="724125" y="1936153"/>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82" name="Google Shape;1782;p17"/>
          <p:cNvSpPr txBox="1">
            <a:spLocks noGrp="1"/>
          </p:cNvSpPr>
          <p:nvPr>
            <p:ph type="subTitle" idx="3"/>
          </p:nvPr>
        </p:nvSpPr>
        <p:spPr>
          <a:xfrm>
            <a:off x="3413999" y="2398873"/>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3" name="Google Shape;1783;p17"/>
          <p:cNvSpPr txBox="1">
            <a:spLocks noGrp="1"/>
          </p:cNvSpPr>
          <p:nvPr>
            <p:ph type="title" idx="4"/>
          </p:nvPr>
        </p:nvSpPr>
        <p:spPr>
          <a:xfrm>
            <a:off x="3414000" y="1936153"/>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84" name="Google Shape;1784;p17"/>
          <p:cNvSpPr txBox="1">
            <a:spLocks noGrp="1"/>
          </p:cNvSpPr>
          <p:nvPr>
            <p:ph type="subTitle" idx="5"/>
          </p:nvPr>
        </p:nvSpPr>
        <p:spPr>
          <a:xfrm>
            <a:off x="6103872" y="2398873"/>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5" name="Google Shape;1785;p17"/>
          <p:cNvSpPr txBox="1">
            <a:spLocks noGrp="1"/>
          </p:cNvSpPr>
          <p:nvPr>
            <p:ph type="title" idx="6"/>
          </p:nvPr>
        </p:nvSpPr>
        <p:spPr>
          <a:xfrm>
            <a:off x="6103874" y="1936153"/>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86" name="Google Shape;1786;p17"/>
          <p:cNvSpPr txBox="1">
            <a:spLocks noGrp="1"/>
          </p:cNvSpPr>
          <p:nvPr>
            <p:ph type="subTitle" idx="7"/>
          </p:nvPr>
        </p:nvSpPr>
        <p:spPr>
          <a:xfrm>
            <a:off x="724125" y="3953777"/>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7" name="Google Shape;1787;p17"/>
          <p:cNvSpPr txBox="1">
            <a:spLocks noGrp="1"/>
          </p:cNvSpPr>
          <p:nvPr>
            <p:ph type="title" idx="8"/>
          </p:nvPr>
        </p:nvSpPr>
        <p:spPr>
          <a:xfrm>
            <a:off x="724125" y="3497541"/>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88" name="Google Shape;1788;p17"/>
          <p:cNvSpPr txBox="1">
            <a:spLocks noGrp="1"/>
          </p:cNvSpPr>
          <p:nvPr>
            <p:ph type="subTitle" idx="9"/>
          </p:nvPr>
        </p:nvSpPr>
        <p:spPr>
          <a:xfrm>
            <a:off x="3413999" y="3953777"/>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9" name="Google Shape;1789;p17"/>
          <p:cNvSpPr txBox="1">
            <a:spLocks noGrp="1"/>
          </p:cNvSpPr>
          <p:nvPr>
            <p:ph type="title" idx="13"/>
          </p:nvPr>
        </p:nvSpPr>
        <p:spPr>
          <a:xfrm>
            <a:off x="3414000" y="3497541"/>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90" name="Google Shape;1790;p17"/>
          <p:cNvSpPr txBox="1">
            <a:spLocks noGrp="1"/>
          </p:cNvSpPr>
          <p:nvPr>
            <p:ph type="subTitle" idx="14"/>
          </p:nvPr>
        </p:nvSpPr>
        <p:spPr>
          <a:xfrm>
            <a:off x="6103872" y="3953777"/>
            <a:ext cx="2316000" cy="5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91" name="Google Shape;1791;p17"/>
          <p:cNvSpPr txBox="1">
            <a:spLocks noGrp="1"/>
          </p:cNvSpPr>
          <p:nvPr>
            <p:ph type="title" idx="15"/>
          </p:nvPr>
        </p:nvSpPr>
        <p:spPr>
          <a:xfrm>
            <a:off x="6103874" y="3497541"/>
            <a:ext cx="2316000" cy="423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1792" name="Google Shape;1792;p17"/>
          <p:cNvGrpSpPr/>
          <p:nvPr/>
        </p:nvGrpSpPr>
        <p:grpSpPr>
          <a:xfrm>
            <a:off x="269800" y="1867829"/>
            <a:ext cx="8712650" cy="3122127"/>
            <a:chOff x="269800" y="1867829"/>
            <a:chExt cx="8712650" cy="3122127"/>
          </a:xfrm>
        </p:grpSpPr>
        <p:sp>
          <p:nvSpPr>
            <p:cNvPr id="1793" name="Google Shape;1793;p17"/>
            <p:cNvSpPr/>
            <p:nvPr/>
          </p:nvSpPr>
          <p:spPr>
            <a:xfrm>
              <a:off x="269805" y="235946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7"/>
            <p:cNvSpPr/>
            <p:nvPr/>
          </p:nvSpPr>
          <p:spPr>
            <a:xfrm>
              <a:off x="8228411" y="1867829"/>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7"/>
            <p:cNvSpPr/>
            <p:nvPr/>
          </p:nvSpPr>
          <p:spPr>
            <a:xfrm>
              <a:off x="8419882" y="455139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7"/>
            <p:cNvSpPr/>
            <p:nvPr/>
          </p:nvSpPr>
          <p:spPr>
            <a:xfrm>
              <a:off x="391582" y="42569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7"/>
            <p:cNvSpPr/>
            <p:nvPr/>
          </p:nvSpPr>
          <p:spPr>
            <a:xfrm>
              <a:off x="7743683" y="488539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7"/>
            <p:cNvSpPr/>
            <p:nvPr/>
          </p:nvSpPr>
          <p:spPr>
            <a:xfrm>
              <a:off x="1241841" y="4776259"/>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7"/>
            <p:cNvSpPr/>
            <p:nvPr/>
          </p:nvSpPr>
          <p:spPr>
            <a:xfrm>
              <a:off x="8477132" y="3525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7"/>
            <p:cNvSpPr/>
            <p:nvPr/>
          </p:nvSpPr>
          <p:spPr>
            <a:xfrm>
              <a:off x="689685" y="327877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7"/>
            <p:cNvSpPr/>
            <p:nvPr/>
          </p:nvSpPr>
          <p:spPr>
            <a:xfrm>
              <a:off x="8883829" y="43606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7"/>
            <p:cNvSpPr/>
            <p:nvPr/>
          </p:nvSpPr>
          <p:spPr>
            <a:xfrm>
              <a:off x="8758099" y="29127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7"/>
            <p:cNvSpPr/>
            <p:nvPr/>
          </p:nvSpPr>
          <p:spPr>
            <a:xfrm rot="2242918">
              <a:off x="330021" y="366292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7"/>
            <p:cNvSpPr/>
            <p:nvPr/>
          </p:nvSpPr>
          <p:spPr>
            <a:xfrm rot="2242918">
              <a:off x="321681" y="366313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7"/>
            <p:cNvSpPr/>
            <p:nvPr/>
          </p:nvSpPr>
          <p:spPr>
            <a:xfrm rot="2242918">
              <a:off x="361787" y="368565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7"/>
            <p:cNvSpPr/>
            <p:nvPr/>
          </p:nvSpPr>
          <p:spPr>
            <a:xfrm rot="2242918">
              <a:off x="352111" y="368517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7"/>
            <p:cNvSpPr/>
            <p:nvPr/>
          </p:nvSpPr>
          <p:spPr>
            <a:xfrm rot="2242918">
              <a:off x="384690" y="370958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7"/>
            <p:cNvSpPr/>
            <p:nvPr/>
          </p:nvSpPr>
          <p:spPr>
            <a:xfrm rot="2242918">
              <a:off x="375578" y="370929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7"/>
            <p:cNvSpPr/>
            <p:nvPr/>
          </p:nvSpPr>
          <p:spPr>
            <a:xfrm rot="2242918">
              <a:off x="415630" y="372715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7"/>
            <p:cNvSpPr/>
            <p:nvPr/>
          </p:nvSpPr>
          <p:spPr>
            <a:xfrm rot="2242918">
              <a:off x="406799" y="372696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7"/>
            <p:cNvSpPr/>
            <p:nvPr/>
          </p:nvSpPr>
          <p:spPr>
            <a:xfrm rot="2242918">
              <a:off x="440828" y="376085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7"/>
            <p:cNvSpPr/>
            <p:nvPr/>
          </p:nvSpPr>
          <p:spPr>
            <a:xfrm rot="2242918">
              <a:off x="432879" y="375778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7"/>
            <p:cNvSpPr/>
            <p:nvPr/>
          </p:nvSpPr>
          <p:spPr>
            <a:xfrm rot="2242918">
              <a:off x="330021" y="3358796"/>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7"/>
            <p:cNvSpPr/>
            <p:nvPr/>
          </p:nvSpPr>
          <p:spPr>
            <a:xfrm rot="2242918">
              <a:off x="321681" y="3359014"/>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7"/>
            <p:cNvSpPr/>
            <p:nvPr/>
          </p:nvSpPr>
          <p:spPr>
            <a:xfrm rot="2242918">
              <a:off x="361787" y="3381528"/>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7"/>
            <p:cNvSpPr/>
            <p:nvPr/>
          </p:nvSpPr>
          <p:spPr>
            <a:xfrm rot="2242918">
              <a:off x="352111" y="3381052"/>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7"/>
            <p:cNvSpPr/>
            <p:nvPr/>
          </p:nvSpPr>
          <p:spPr>
            <a:xfrm rot="2242918">
              <a:off x="384690" y="3405457"/>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7"/>
            <p:cNvSpPr/>
            <p:nvPr/>
          </p:nvSpPr>
          <p:spPr>
            <a:xfrm rot="2242918">
              <a:off x="375578" y="3405171"/>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7"/>
            <p:cNvSpPr/>
            <p:nvPr/>
          </p:nvSpPr>
          <p:spPr>
            <a:xfrm rot="2242918">
              <a:off x="415630" y="3423027"/>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7"/>
            <p:cNvSpPr/>
            <p:nvPr/>
          </p:nvSpPr>
          <p:spPr>
            <a:xfrm rot="2242918">
              <a:off x="406799" y="3422836"/>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7"/>
            <p:cNvSpPr/>
            <p:nvPr/>
          </p:nvSpPr>
          <p:spPr>
            <a:xfrm rot="2242918">
              <a:off x="440828" y="3456728"/>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7"/>
            <p:cNvSpPr/>
            <p:nvPr/>
          </p:nvSpPr>
          <p:spPr>
            <a:xfrm rot="2242918">
              <a:off x="432879" y="3453664"/>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7"/>
            <p:cNvSpPr/>
            <p:nvPr/>
          </p:nvSpPr>
          <p:spPr>
            <a:xfrm rot="2242918">
              <a:off x="330021" y="304147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7"/>
            <p:cNvSpPr/>
            <p:nvPr/>
          </p:nvSpPr>
          <p:spPr>
            <a:xfrm rot="2242918">
              <a:off x="321681" y="304168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7"/>
            <p:cNvSpPr/>
            <p:nvPr/>
          </p:nvSpPr>
          <p:spPr>
            <a:xfrm rot="2242918">
              <a:off x="361787" y="306420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7"/>
            <p:cNvSpPr/>
            <p:nvPr/>
          </p:nvSpPr>
          <p:spPr>
            <a:xfrm rot="2242918">
              <a:off x="352111" y="306372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7"/>
            <p:cNvSpPr/>
            <p:nvPr/>
          </p:nvSpPr>
          <p:spPr>
            <a:xfrm rot="2242918">
              <a:off x="384690" y="308813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7"/>
            <p:cNvSpPr/>
            <p:nvPr/>
          </p:nvSpPr>
          <p:spPr>
            <a:xfrm rot="2242918">
              <a:off x="375578" y="308784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7"/>
            <p:cNvSpPr/>
            <p:nvPr/>
          </p:nvSpPr>
          <p:spPr>
            <a:xfrm rot="2242918">
              <a:off x="415630" y="310570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7"/>
            <p:cNvSpPr/>
            <p:nvPr/>
          </p:nvSpPr>
          <p:spPr>
            <a:xfrm rot="2242918">
              <a:off x="406799" y="310551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7"/>
            <p:cNvSpPr/>
            <p:nvPr/>
          </p:nvSpPr>
          <p:spPr>
            <a:xfrm rot="2242918">
              <a:off x="440828" y="313940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7"/>
            <p:cNvSpPr/>
            <p:nvPr/>
          </p:nvSpPr>
          <p:spPr>
            <a:xfrm rot="2242918">
              <a:off x="432879" y="313633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1833"/>
        <p:cNvGrpSpPr/>
        <p:nvPr/>
      </p:nvGrpSpPr>
      <p:grpSpPr>
        <a:xfrm>
          <a:off x="0" y="0"/>
          <a:ext cx="0" cy="0"/>
          <a:chOff x="0" y="0"/>
          <a:chExt cx="0" cy="0"/>
        </a:xfrm>
      </p:grpSpPr>
      <p:grpSp>
        <p:nvGrpSpPr>
          <p:cNvPr id="1834" name="Google Shape;1834;p18"/>
          <p:cNvGrpSpPr/>
          <p:nvPr/>
        </p:nvGrpSpPr>
        <p:grpSpPr>
          <a:xfrm>
            <a:off x="-26525" y="-111175"/>
            <a:ext cx="9197100" cy="5365800"/>
            <a:chOff x="-26525" y="-111175"/>
            <a:chExt cx="9197100" cy="5365800"/>
          </a:xfrm>
        </p:grpSpPr>
        <p:cxnSp>
          <p:nvCxnSpPr>
            <p:cNvPr id="1835" name="Google Shape;1835;p18"/>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36" name="Google Shape;1836;p18"/>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37" name="Google Shape;1837;p18"/>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38" name="Google Shape;1838;p18"/>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39" name="Google Shape;1839;p18"/>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0" name="Google Shape;1840;p18"/>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1" name="Google Shape;1841;p18"/>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2" name="Google Shape;1842;p18"/>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3" name="Google Shape;1843;p18"/>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4" name="Google Shape;1844;p18"/>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5" name="Google Shape;1845;p18"/>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6" name="Google Shape;1846;p18"/>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7" name="Google Shape;1847;p18"/>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8" name="Google Shape;1848;p18"/>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49" name="Google Shape;1849;p18"/>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0" name="Google Shape;1850;p18"/>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1" name="Google Shape;1851;p18"/>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2" name="Google Shape;1852;p18"/>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3" name="Google Shape;1853;p18"/>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4" name="Google Shape;1854;p18"/>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5" name="Google Shape;1855;p18"/>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6" name="Google Shape;1856;p18"/>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7" name="Google Shape;1857;p18"/>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8" name="Google Shape;1858;p18"/>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59" name="Google Shape;1859;p18"/>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0" name="Google Shape;1860;p18"/>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1" name="Google Shape;1861;p18"/>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2" name="Google Shape;1862;p18"/>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3" name="Google Shape;1863;p18"/>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4" name="Google Shape;1864;p18"/>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5" name="Google Shape;1865;p18"/>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6" name="Google Shape;1866;p18"/>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7" name="Google Shape;1867;p18"/>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8" name="Google Shape;1868;p18"/>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69" name="Google Shape;1869;p18"/>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70" name="Google Shape;1870;p18"/>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71" name="Google Shape;1871;p18"/>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2" name="Google Shape;1872;p18"/>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3" name="Google Shape;1873;p18"/>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4" name="Google Shape;1874;p18"/>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5" name="Google Shape;1875;p18"/>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6" name="Google Shape;1876;p18"/>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7" name="Google Shape;1877;p18"/>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8" name="Google Shape;1878;p18"/>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9" name="Google Shape;1879;p18"/>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0" name="Google Shape;1880;p18"/>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1" name="Google Shape;1881;p18"/>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2" name="Google Shape;1882;p18"/>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3" name="Google Shape;1883;p18"/>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4" name="Google Shape;1884;p18"/>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5" name="Google Shape;1885;p18"/>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6" name="Google Shape;1886;p18"/>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7" name="Google Shape;1887;p18"/>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8" name="Google Shape;1888;p18"/>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9" name="Google Shape;1889;p18"/>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90" name="Google Shape;1890;p18"/>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91" name="Google Shape;1891;p18"/>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892" name="Google Shape;1892;p18"/>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3" name="Google Shape;1893;p18"/>
          <p:cNvSpPr/>
          <p:nvPr/>
        </p:nvSpPr>
        <p:spPr>
          <a:xfrm>
            <a:off x="8744086" y="19613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8"/>
          <p:cNvSpPr/>
          <p:nvPr/>
        </p:nvSpPr>
        <p:spPr>
          <a:xfrm>
            <a:off x="8424007" y="487247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8"/>
          <p:cNvSpPr/>
          <p:nvPr/>
        </p:nvSpPr>
        <p:spPr>
          <a:xfrm>
            <a:off x="8589532" y="4120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8"/>
          <p:cNvSpPr/>
          <p:nvPr/>
        </p:nvSpPr>
        <p:spPr>
          <a:xfrm rot="5400000">
            <a:off x="8491403" y="8183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8"/>
          <p:cNvSpPr/>
          <p:nvPr/>
        </p:nvSpPr>
        <p:spPr>
          <a:xfrm>
            <a:off x="8818574" y="31832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8"/>
          <p:cNvSpPr/>
          <p:nvPr/>
        </p:nvSpPr>
        <p:spPr>
          <a:xfrm>
            <a:off x="223655" y="289438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8"/>
          <p:cNvSpPr/>
          <p:nvPr/>
        </p:nvSpPr>
        <p:spPr>
          <a:xfrm>
            <a:off x="259357" y="42641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8"/>
          <p:cNvSpPr/>
          <p:nvPr/>
        </p:nvSpPr>
        <p:spPr>
          <a:xfrm>
            <a:off x="1045416" y="4793309"/>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8"/>
          <p:cNvSpPr/>
          <p:nvPr/>
        </p:nvSpPr>
        <p:spPr>
          <a:xfrm>
            <a:off x="550835" y="351479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2" name="Google Shape;1902;p18"/>
          <p:cNvGrpSpPr/>
          <p:nvPr/>
        </p:nvGrpSpPr>
        <p:grpSpPr>
          <a:xfrm>
            <a:off x="7654577" y="295927"/>
            <a:ext cx="582160" cy="582249"/>
            <a:chOff x="7654577" y="295927"/>
            <a:chExt cx="582160" cy="582249"/>
          </a:xfrm>
        </p:grpSpPr>
        <p:sp>
          <p:nvSpPr>
            <p:cNvPr id="1903" name="Google Shape;1903;p18"/>
            <p:cNvSpPr/>
            <p:nvPr/>
          </p:nvSpPr>
          <p:spPr>
            <a:xfrm rot="-8428024">
              <a:off x="7977353" y="612837"/>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8"/>
            <p:cNvSpPr/>
            <p:nvPr/>
          </p:nvSpPr>
          <p:spPr>
            <a:xfrm rot="-8428024">
              <a:off x="7707601" y="390175"/>
              <a:ext cx="184990" cy="233090"/>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8"/>
            <p:cNvSpPr/>
            <p:nvPr/>
          </p:nvSpPr>
          <p:spPr>
            <a:xfrm rot="-8428024">
              <a:off x="7998640" y="328174"/>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5_2">
    <p:spTree>
      <p:nvGrpSpPr>
        <p:cNvPr id="1" name="Shape 1986"/>
        <p:cNvGrpSpPr/>
        <p:nvPr/>
      </p:nvGrpSpPr>
      <p:grpSpPr>
        <a:xfrm>
          <a:off x="0" y="0"/>
          <a:ext cx="0" cy="0"/>
          <a:chOff x="0" y="0"/>
          <a:chExt cx="0" cy="0"/>
        </a:xfrm>
      </p:grpSpPr>
      <p:grpSp>
        <p:nvGrpSpPr>
          <p:cNvPr id="1987" name="Google Shape;1987;p20"/>
          <p:cNvGrpSpPr/>
          <p:nvPr/>
        </p:nvGrpSpPr>
        <p:grpSpPr>
          <a:xfrm>
            <a:off x="-26525" y="-111175"/>
            <a:ext cx="9197100" cy="5365800"/>
            <a:chOff x="-26525" y="-111175"/>
            <a:chExt cx="9197100" cy="5365800"/>
          </a:xfrm>
        </p:grpSpPr>
        <p:cxnSp>
          <p:nvCxnSpPr>
            <p:cNvPr id="1988" name="Google Shape;1988;p20"/>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89" name="Google Shape;1989;p20"/>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0" name="Google Shape;1990;p20"/>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1" name="Google Shape;1991;p20"/>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2" name="Google Shape;1992;p20"/>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3" name="Google Shape;1993;p20"/>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4" name="Google Shape;1994;p20"/>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5" name="Google Shape;1995;p20"/>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6" name="Google Shape;1996;p20"/>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7" name="Google Shape;1997;p20"/>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8" name="Google Shape;1998;p20"/>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99" name="Google Shape;1999;p20"/>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0" name="Google Shape;2000;p20"/>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1" name="Google Shape;2001;p20"/>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2" name="Google Shape;2002;p20"/>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3" name="Google Shape;2003;p20"/>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4" name="Google Shape;2004;p20"/>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5" name="Google Shape;2005;p20"/>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6" name="Google Shape;2006;p20"/>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7" name="Google Shape;2007;p20"/>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8" name="Google Shape;2008;p20"/>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09" name="Google Shape;2009;p20"/>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0" name="Google Shape;2010;p20"/>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1" name="Google Shape;2011;p20"/>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2" name="Google Shape;2012;p20"/>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3" name="Google Shape;2013;p20"/>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4" name="Google Shape;2014;p20"/>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5" name="Google Shape;2015;p20"/>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6" name="Google Shape;2016;p20"/>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7" name="Google Shape;2017;p20"/>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8" name="Google Shape;2018;p20"/>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19" name="Google Shape;2019;p20"/>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20" name="Google Shape;2020;p20"/>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21" name="Google Shape;2021;p20"/>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22" name="Google Shape;2022;p20"/>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23" name="Google Shape;2023;p20"/>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24" name="Google Shape;2024;p20"/>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25" name="Google Shape;2025;p20"/>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26" name="Google Shape;2026;p20"/>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27" name="Google Shape;2027;p20"/>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28" name="Google Shape;2028;p20"/>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29" name="Google Shape;2029;p20"/>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0" name="Google Shape;2030;p20"/>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1" name="Google Shape;2031;p20"/>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2" name="Google Shape;2032;p20"/>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3" name="Google Shape;2033;p20"/>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4" name="Google Shape;2034;p20"/>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5" name="Google Shape;2035;p20"/>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6" name="Google Shape;2036;p20"/>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7" name="Google Shape;2037;p20"/>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8" name="Google Shape;2038;p20"/>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39" name="Google Shape;2039;p20"/>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40" name="Google Shape;2040;p20"/>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41" name="Google Shape;2041;p20"/>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42" name="Google Shape;2042;p20"/>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43" name="Google Shape;2043;p20"/>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044" name="Google Shape;2044;p20"/>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045" name="Google Shape;2045;p20"/>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grpSp>
        <p:nvGrpSpPr>
          <p:cNvPr id="2046" name="Google Shape;2046;p20"/>
          <p:cNvGrpSpPr/>
          <p:nvPr/>
        </p:nvGrpSpPr>
        <p:grpSpPr>
          <a:xfrm>
            <a:off x="6898657" y="251932"/>
            <a:ext cx="1950585" cy="1817550"/>
            <a:chOff x="6898657" y="251932"/>
            <a:chExt cx="1950585" cy="1817550"/>
          </a:xfrm>
        </p:grpSpPr>
        <p:sp>
          <p:nvSpPr>
            <p:cNvPr id="2047" name="Google Shape;2047;p20"/>
            <p:cNvSpPr/>
            <p:nvPr/>
          </p:nvSpPr>
          <p:spPr>
            <a:xfrm rot="-5400000">
              <a:off x="7569576" y="579520"/>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0"/>
            <p:cNvSpPr/>
            <p:nvPr/>
          </p:nvSpPr>
          <p:spPr>
            <a:xfrm rot="-5400000">
              <a:off x="7623004" y="647920"/>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0"/>
            <p:cNvSpPr/>
            <p:nvPr/>
          </p:nvSpPr>
          <p:spPr>
            <a:xfrm rot="-5400000">
              <a:off x="7382530" y="416052"/>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0"/>
            <p:cNvSpPr/>
            <p:nvPr/>
          </p:nvSpPr>
          <p:spPr>
            <a:xfrm rot="-5400000">
              <a:off x="7427723" y="356541"/>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0"/>
            <p:cNvSpPr/>
            <p:nvPr/>
          </p:nvSpPr>
          <p:spPr>
            <a:xfrm rot="-5400000">
              <a:off x="7567845" y="22792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0"/>
            <p:cNvSpPr/>
            <p:nvPr/>
          </p:nvSpPr>
          <p:spPr>
            <a:xfrm rot="-5400000">
              <a:off x="7623004" y="298153"/>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0"/>
            <p:cNvSpPr/>
            <p:nvPr/>
          </p:nvSpPr>
          <p:spPr>
            <a:xfrm rot="-5400000">
              <a:off x="6955644" y="43687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0"/>
            <p:cNvSpPr/>
            <p:nvPr/>
          </p:nvSpPr>
          <p:spPr>
            <a:xfrm rot="-5400000">
              <a:off x="7000417" y="377692"/>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0"/>
            <p:cNvSpPr/>
            <p:nvPr/>
          </p:nvSpPr>
          <p:spPr>
            <a:xfrm rot="-5400000">
              <a:off x="7994991" y="577695"/>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0"/>
            <p:cNvSpPr/>
            <p:nvPr/>
          </p:nvSpPr>
          <p:spPr>
            <a:xfrm rot="-5400000">
              <a:off x="8050244" y="647920"/>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0"/>
            <p:cNvSpPr/>
            <p:nvPr/>
          </p:nvSpPr>
          <p:spPr>
            <a:xfrm rot="-5400000">
              <a:off x="7809770" y="416052"/>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0"/>
            <p:cNvSpPr/>
            <p:nvPr/>
          </p:nvSpPr>
          <p:spPr>
            <a:xfrm rot="-5400000">
              <a:off x="7854964" y="356541"/>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0"/>
            <p:cNvSpPr/>
            <p:nvPr/>
          </p:nvSpPr>
          <p:spPr>
            <a:xfrm rot="-5400000">
              <a:off x="8229478" y="764087"/>
              <a:ext cx="134086" cy="250961"/>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0"/>
            <p:cNvSpPr/>
            <p:nvPr/>
          </p:nvSpPr>
          <p:spPr>
            <a:xfrm rot="-5400000">
              <a:off x="8274250" y="707805"/>
              <a:ext cx="53896" cy="200058"/>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0"/>
            <p:cNvSpPr/>
            <p:nvPr/>
          </p:nvSpPr>
          <p:spPr>
            <a:xfrm rot="-5400000">
              <a:off x="8416524" y="577695"/>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0"/>
            <p:cNvSpPr/>
            <p:nvPr/>
          </p:nvSpPr>
          <p:spPr>
            <a:xfrm rot="-5400000">
              <a:off x="8470326" y="646470"/>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0"/>
            <p:cNvSpPr/>
            <p:nvPr/>
          </p:nvSpPr>
          <p:spPr>
            <a:xfrm rot="-5400000">
              <a:off x="8229104" y="414601"/>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0"/>
            <p:cNvSpPr/>
            <p:nvPr/>
          </p:nvSpPr>
          <p:spPr>
            <a:xfrm rot="-5400000">
              <a:off x="8274297" y="357992"/>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0"/>
            <p:cNvSpPr/>
            <p:nvPr/>
          </p:nvSpPr>
          <p:spPr>
            <a:xfrm rot="-5400000">
              <a:off x="8416571" y="227882"/>
              <a:ext cx="184988" cy="233089"/>
            </a:xfrm>
            <a:custGeom>
              <a:avLst/>
              <a:gdLst/>
              <a:ahLst/>
              <a:cxnLst/>
              <a:rect l="l" t="t" r="r" b="b"/>
              <a:pathLst>
                <a:path w="1977" h="2491" extrusionOk="0">
                  <a:moveTo>
                    <a:pt x="1372" y="545"/>
                  </a:moveTo>
                  <a:cubicBezTo>
                    <a:pt x="1372" y="545"/>
                    <a:pt x="1402" y="575"/>
                    <a:pt x="1402" y="606"/>
                  </a:cubicBezTo>
                  <a:lnTo>
                    <a:pt x="1402" y="736"/>
                  </a:lnTo>
                  <a:cubicBezTo>
                    <a:pt x="1372" y="667"/>
                    <a:pt x="1372" y="606"/>
                    <a:pt x="1372" y="545"/>
                  </a:cubicBezTo>
                  <a:close/>
                  <a:moveTo>
                    <a:pt x="1594" y="476"/>
                  </a:moveTo>
                  <a:cubicBezTo>
                    <a:pt x="1594" y="667"/>
                    <a:pt x="1625" y="859"/>
                    <a:pt x="1625" y="1050"/>
                  </a:cubicBezTo>
                  <a:cubicBezTo>
                    <a:pt x="1563" y="859"/>
                    <a:pt x="1563" y="667"/>
                    <a:pt x="1594" y="476"/>
                  </a:cubicBezTo>
                  <a:close/>
                  <a:moveTo>
                    <a:pt x="1563" y="1180"/>
                  </a:moveTo>
                  <a:cubicBezTo>
                    <a:pt x="1594" y="1242"/>
                    <a:pt x="1594" y="1272"/>
                    <a:pt x="1594" y="1311"/>
                  </a:cubicBezTo>
                  <a:lnTo>
                    <a:pt x="1594" y="1533"/>
                  </a:lnTo>
                  <a:cubicBezTo>
                    <a:pt x="1594" y="1403"/>
                    <a:pt x="1594" y="1311"/>
                    <a:pt x="1563" y="1180"/>
                  </a:cubicBezTo>
                  <a:close/>
                  <a:moveTo>
                    <a:pt x="1785" y="414"/>
                  </a:moveTo>
                  <a:cubicBezTo>
                    <a:pt x="1816" y="506"/>
                    <a:pt x="1816" y="636"/>
                    <a:pt x="1816" y="736"/>
                  </a:cubicBezTo>
                  <a:cubicBezTo>
                    <a:pt x="1816" y="767"/>
                    <a:pt x="1847" y="828"/>
                    <a:pt x="1847" y="859"/>
                  </a:cubicBezTo>
                  <a:lnTo>
                    <a:pt x="1755" y="1655"/>
                  </a:lnTo>
                  <a:cubicBezTo>
                    <a:pt x="1724" y="1594"/>
                    <a:pt x="1724" y="1533"/>
                    <a:pt x="1686" y="1464"/>
                  </a:cubicBezTo>
                  <a:cubicBezTo>
                    <a:pt x="1755" y="1119"/>
                    <a:pt x="1755" y="767"/>
                    <a:pt x="1785" y="414"/>
                  </a:cubicBezTo>
                  <a:close/>
                  <a:moveTo>
                    <a:pt x="1303" y="545"/>
                  </a:moveTo>
                  <a:lnTo>
                    <a:pt x="1303" y="545"/>
                  </a:lnTo>
                  <a:cubicBezTo>
                    <a:pt x="1372" y="958"/>
                    <a:pt x="1341" y="1403"/>
                    <a:pt x="1272" y="1816"/>
                  </a:cubicBezTo>
                  <a:lnTo>
                    <a:pt x="1241" y="1533"/>
                  </a:lnTo>
                  <a:lnTo>
                    <a:pt x="1303" y="545"/>
                  </a:lnTo>
                  <a:close/>
                  <a:moveTo>
                    <a:pt x="1111" y="1"/>
                  </a:moveTo>
                  <a:lnTo>
                    <a:pt x="1081" y="284"/>
                  </a:lnTo>
                  <a:lnTo>
                    <a:pt x="1019" y="284"/>
                  </a:lnTo>
                  <a:cubicBezTo>
                    <a:pt x="1019" y="353"/>
                    <a:pt x="1050" y="414"/>
                    <a:pt x="1050" y="476"/>
                  </a:cubicBezTo>
                  <a:cubicBezTo>
                    <a:pt x="1019" y="667"/>
                    <a:pt x="989" y="889"/>
                    <a:pt x="958" y="1119"/>
                  </a:cubicBezTo>
                  <a:cubicBezTo>
                    <a:pt x="958" y="928"/>
                    <a:pt x="920" y="736"/>
                    <a:pt x="920" y="506"/>
                  </a:cubicBezTo>
                  <a:lnTo>
                    <a:pt x="858" y="506"/>
                  </a:lnTo>
                  <a:lnTo>
                    <a:pt x="858" y="1150"/>
                  </a:lnTo>
                  <a:lnTo>
                    <a:pt x="797" y="1150"/>
                  </a:lnTo>
                  <a:cubicBezTo>
                    <a:pt x="767" y="859"/>
                    <a:pt x="767" y="575"/>
                    <a:pt x="728" y="315"/>
                  </a:cubicBezTo>
                  <a:lnTo>
                    <a:pt x="698" y="93"/>
                  </a:lnTo>
                  <a:lnTo>
                    <a:pt x="667" y="315"/>
                  </a:lnTo>
                  <a:cubicBezTo>
                    <a:pt x="575" y="797"/>
                    <a:pt x="506" y="1341"/>
                    <a:pt x="414" y="1847"/>
                  </a:cubicBezTo>
                  <a:lnTo>
                    <a:pt x="284" y="223"/>
                  </a:lnTo>
                  <a:lnTo>
                    <a:pt x="223" y="223"/>
                  </a:lnTo>
                  <a:cubicBezTo>
                    <a:pt x="223" y="767"/>
                    <a:pt x="192" y="1311"/>
                    <a:pt x="154" y="1847"/>
                  </a:cubicBezTo>
                  <a:cubicBezTo>
                    <a:pt x="92" y="1272"/>
                    <a:pt x="62" y="736"/>
                    <a:pt x="62" y="192"/>
                  </a:cubicBezTo>
                  <a:lnTo>
                    <a:pt x="0" y="192"/>
                  </a:lnTo>
                  <a:cubicBezTo>
                    <a:pt x="0" y="828"/>
                    <a:pt x="31" y="1502"/>
                    <a:pt x="123" y="2138"/>
                  </a:cubicBezTo>
                  <a:lnTo>
                    <a:pt x="154" y="2421"/>
                  </a:lnTo>
                  <a:lnTo>
                    <a:pt x="192" y="2138"/>
                  </a:lnTo>
                  <a:cubicBezTo>
                    <a:pt x="223" y="1724"/>
                    <a:pt x="253" y="1311"/>
                    <a:pt x="284" y="889"/>
                  </a:cubicBezTo>
                  <a:lnTo>
                    <a:pt x="414" y="2421"/>
                  </a:lnTo>
                  <a:lnTo>
                    <a:pt x="445" y="2138"/>
                  </a:lnTo>
                  <a:cubicBezTo>
                    <a:pt x="506" y="1594"/>
                    <a:pt x="606" y="1081"/>
                    <a:pt x="667" y="545"/>
                  </a:cubicBezTo>
                  <a:cubicBezTo>
                    <a:pt x="728" y="1081"/>
                    <a:pt x="767" y="1625"/>
                    <a:pt x="767" y="2169"/>
                  </a:cubicBezTo>
                  <a:lnTo>
                    <a:pt x="828" y="2169"/>
                  </a:lnTo>
                  <a:cubicBezTo>
                    <a:pt x="858" y="2077"/>
                    <a:pt x="858" y="1977"/>
                    <a:pt x="889" y="1885"/>
                  </a:cubicBezTo>
                  <a:lnTo>
                    <a:pt x="889" y="1946"/>
                  </a:lnTo>
                  <a:cubicBezTo>
                    <a:pt x="858" y="2038"/>
                    <a:pt x="858" y="2169"/>
                    <a:pt x="889" y="2299"/>
                  </a:cubicBezTo>
                  <a:lnTo>
                    <a:pt x="958" y="2299"/>
                  </a:lnTo>
                  <a:lnTo>
                    <a:pt x="958" y="1946"/>
                  </a:lnTo>
                  <a:cubicBezTo>
                    <a:pt x="958" y="1755"/>
                    <a:pt x="989" y="1563"/>
                    <a:pt x="1019" y="1372"/>
                  </a:cubicBezTo>
                  <a:cubicBezTo>
                    <a:pt x="1050" y="1242"/>
                    <a:pt x="1050" y="1150"/>
                    <a:pt x="1081" y="1020"/>
                  </a:cubicBezTo>
                  <a:lnTo>
                    <a:pt x="1081" y="1563"/>
                  </a:lnTo>
                  <a:cubicBezTo>
                    <a:pt x="1050" y="1724"/>
                    <a:pt x="1050" y="1916"/>
                    <a:pt x="1050" y="2077"/>
                  </a:cubicBezTo>
                  <a:lnTo>
                    <a:pt x="1111" y="2077"/>
                  </a:lnTo>
                  <a:cubicBezTo>
                    <a:pt x="1111" y="1916"/>
                    <a:pt x="1150" y="1755"/>
                    <a:pt x="1150" y="1563"/>
                  </a:cubicBezTo>
                  <a:cubicBezTo>
                    <a:pt x="1150" y="1502"/>
                    <a:pt x="1150" y="1433"/>
                    <a:pt x="1180" y="1372"/>
                  </a:cubicBezTo>
                  <a:lnTo>
                    <a:pt x="1180" y="1533"/>
                  </a:lnTo>
                  <a:lnTo>
                    <a:pt x="1180" y="1625"/>
                  </a:lnTo>
                  <a:cubicBezTo>
                    <a:pt x="1150" y="1816"/>
                    <a:pt x="1150" y="2008"/>
                    <a:pt x="1180" y="2169"/>
                  </a:cubicBezTo>
                  <a:lnTo>
                    <a:pt x="1211" y="2330"/>
                  </a:lnTo>
                  <a:lnTo>
                    <a:pt x="1241" y="2199"/>
                  </a:lnTo>
                  <a:lnTo>
                    <a:pt x="1272" y="2490"/>
                  </a:lnTo>
                  <a:lnTo>
                    <a:pt x="1303" y="2199"/>
                  </a:lnTo>
                  <a:cubicBezTo>
                    <a:pt x="1372" y="1724"/>
                    <a:pt x="1402" y="1272"/>
                    <a:pt x="1433" y="797"/>
                  </a:cubicBezTo>
                  <a:cubicBezTo>
                    <a:pt x="1464" y="928"/>
                    <a:pt x="1494" y="1050"/>
                    <a:pt x="1494" y="1211"/>
                  </a:cubicBezTo>
                  <a:cubicBezTo>
                    <a:pt x="1494" y="1311"/>
                    <a:pt x="1464" y="1403"/>
                    <a:pt x="1464" y="1502"/>
                  </a:cubicBezTo>
                  <a:cubicBezTo>
                    <a:pt x="1464" y="1694"/>
                    <a:pt x="1464" y="1916"/>
                    <a:pt x="1494" y="2107"/>
                  </a:cubicBezTo>
                  <a:lnTo>
                    <a:pt x="1494" y="2299"/>
                  </a:lnTo>
                  <a:lnTo>
                    <a:pt x="1494" y="2460"/>
                  </a:lnTo>
                  <a:lnTo>
                    <a:pt x="1563" y="2199"/>
                  </a:lnTo>
                  <a:cubicBezTo>
                    <a:pt x="1625" y="2008"/>
                    <a:pt x="1655" y="1847"/>
                    <a:pt x="1686" y="1655"/>
                  </a:cubicBezTo>
                  <a:cubicBezTo>
                    <a:pt x="1686" y="1786"/>
                    <a:pt x="1724" y="1916"/>
                    <a:pt x="1686" y="2038"/>
                  </a:cubicBezTo>
                  <a:lnTo>
                    <a:pt x="1686" y="2138"/>
                  </a:lnTo>
                  <a:lnTo>
                    <a:pt x="1755" y="2138"/>
                  </a:lnTo>
                  <a:lnTo>
                    <a:pt x="1755" y="2038"/>
                  </a:lnTo>
                  <a:lnTo>
                    <a:pt x="1847" y="1341"/>
                  </a:lnTo>
                  <a:lnTo>
                    <a:pt x="1847" y="1341"/>
                  </a:lnTo>
                  <a:cubicBezTo>
                    <a:pt x="1847" y="1464"/>
                    <a:pt x="1847" y="1594"/>
                    <a:pt x="1816" y="1755"/>
                  </a:cubicBezTo>
                  <a:cubicBezTo>
                    <a:pt x="1816" y="1885"/>
                    <a:pt x="1816" y="2008"/>
                    <a:pt x="1785" y="2169"/>
                  </a:cubicBezTo>
                  <a:lnTo>
                    <a:pt x="1847" y="2169"/>
                  </a:lnTo>
                  <a:cubicBezTo>
                    <a:pt x="1877" y="2038"/>
                    <a:pt x="1877" y="1885"/>
                    <a:pt x="1877" y="1755"/>
                  </a:cubicBezTo>
                  <a:cubicBezTo>
                    <a:pt x="1946" y="1242"/>
                    <a:pt x="1977" y="736"/>
                    <a:pt x="1977" y="253"/>
                  </a:cubicBezTo>
                  <a:lnTo>
                    <a:pt x="1916" y="223"/>
                  </a:lnTo>
                  <a:lnTo>
                    <a:pt x="1877" y="545"/>
                  </a:lnTo>
                  <a:cubicBezTo>
                    <a:pt x="1847" y="445"/>
                    <a:pt x="1816" y="353"/>
                    <a:pt x="1785" y="253"/>
                  </a:cubicBezTo>
                  <a:lnTo>
                    <a:pt x="1724" y="161"/>
                  </a:lnTo>
                  <a:lnTo>
                    <a:pt x="1724" y="284"/>
                  </a:lnTo>
                  <a:cubicBezTo>
                    <a:pt x="1724" y="545"/>
                    <a:pt x="1686" y="797"/>
                    <a:pt x="1686" y="1081"/>
                  </a:cubicBezTo>
                  <a:cubicBezTo>
                    <a:pt x="1686" y="828"/>
                    <a:pt x="1655" y="575"/>
                    <a:pt x="1625" y="315"/>
                  </a:cubicBezTo>
                  <a:lnTo>
                    <a:pt x="1625" y="192"/>
                  </a:lnTo>
                  <a:lnTo>
                    <a:pt x="1563" y="315"/>
                  </a:lnTo>
                  <a:cubicBezTo>
                    <a:pt x="1533" y="384"/>
                    <a:pt x="1533" y="445"/>
                    <a:pt x="1533" y="545"/>
                  </a:cubicBezTo>
                  <a:cubicBezTo>
                    <a:pt x="1494" y="476"/>
                    <a:pt x="1494" y="414"/>
                    <a:pt x="1464" y="353"/>
                  </a:cubicBezTo>
                  <a:lnTo>
                    <a:pt x="1433" y="93"/>
                  </a:lnTo>
                  <a:lnTo>
                    <a:pt x="1402" y="353"/>
                  </a:lnTo>
                  <a:lnTo>
                    <a:pt x="1402" y="476"/>
                  </a:lnTo>
                  <a:cubicBezTo>
                    <a:pt x="1372" y="414"/>
                    <a:pt x="1372" y="384"/>
                    <a:pt x="1341" y="353"/>
                  </a:cubicBezTo>
                  <a:lnTo>
                    <a:pt x="1241" y="223"/>
                  </a:lnTo>
                  <a:lnTo>
                    <a:pt x="1272" y="384"/>
                  </a:lnTo>
                  <a:lnTo>
                    <a:pt x="1272" y="445"/>
                  </a:lnTo>
                  <a:lnTo>
                    <a:pt x="1241" y="445"/>
                  </a:lnTo>
                  <a:cubicBezTo>
                    <a:pt x="1211" y="575"/>
                    <a:pt x="1211" y="698"/>
                    <a:pt x="1180" y="828"/>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0"/>
            <p:cNvSpPr/>
            <p:nvPr/>
          </p:nvSpPr>
          <p:spPr>
            <a:xfrm rot="-5400000">
              <a:off x="8470326" y="296703"/>
              <a:ext cx="71768" cy="197251"/>
            </a:xfrm>
            <a:custGeom>
              <a:avLst/>
              <a:gdLst/>
              <a:ahLst/>
              <a:cxnLst/>
              <a:rect l="l" t="t" r="r" b="b"/>
              <a:pathLst>
                <a:path w="767" h="2108" extrusionOk="0">
                  <a:moveTo>
                    <a:pt x="414" y="920"/>
                  </a:moveTo>
                  <a:lnTo>
                    <a:pt x="414" y="920"/>
                  </a:lnTo>
                  <a:cubicBezTo>
                    <a:pt x="384" y="1211"/>
                    <a:pt x="384" y="1494"/>
                    <a:pt x="353" y="1785"/>
                  </a:cubicBezTo>
                  <a:lnTo>
                    <a:pt x="353" y="1211"/>
                  </a:lnTo>
                  <a:lnTo>
                    <a:pt x="353" y="1180"/>
                  </a:lnTo>
                  <a:lnTo>
                    <a:pt x="384" y="1150"/>
                  </a:lnTo>
                  <a:cubicBezTo>
                    <a:pt x="384" y="1050"/>
                    <a:pt x="384" y="989"/>
                    <a:pt x="414" y="920"/>
                  </a:cubicBezTo>
                  <a:close/>
                  <a:moveTo>
                    <a:pt x="322" y="0"/>
                  </a:moveTo>
                  <a:lnTo>
                    <a:pt x="254" y="1341"/>
                  </a:lnTo>
                  <a:cubicBezTo>
                    <a:pt x="192" y="958"/>
                    <a:pt x="162" y="575"/>
                    <a:pt x="131" y="192"/>
                  </a:cubicBezTo>
                  <a:lnTo>
                    <a:pt x="131" y="154"/>
                  </a:lnTo>
                  <a:lnTo>
                    <a:pt x="62" y="154"/>
                  </a:lnTo>
                  <a:lnTo>
                    <a:pt x="62" y="192"/>
                  </a:lnTo>
                  <a:cubicBezTo>
                    <a:pt x="93" y="345"/>
                    <a:pt x="62" y="506"/>
                    <a:pt x="62" y="667"/>
                  </a:cubicBezTo>
                  <a:cubicBezTo>
                    <a:pt x="31" y="698"/>
                    <a:pt x="31" y="767"/>
                    <a:pt x="31" y="797"/>
                  </a:cubicBezTo>
                  <a:cubicBezTo>
                    <a:pt x="1" y="1180"/>
                    <a:pt x="1" y="1563"/>
                    <a:pt x="1" y="1946"/>
                  </a:cubicBezTo>
                  <a:lnTo>
                    <a:pt x="62" y="1946"/>
                  </a:lnTo>
                  <a:cubicBezTo>
                    <a:pt x="62" y="1563"/>
                    <a:pt x="62" y="1180"/>
                    <a:pt x="93" y="797"/>
                  </a:cubicBezTo>
                  <a:lnTo>
                    <a:pt x="93" y="698"/>
                  </a:lnTo>
                  <a:cubicBezTo>
                    <a:pt x="131" y="1050"/>
                    <a:pt x="192" y="1372"/>
                    <a:pt x="223" y="1724"/>
                  </a:cubicBezTo>
                  <a:lnTo>
                    <a:pt x="254" y="1724"/>
                  </a:lnTo>
                  <a:cubicBezTo>
                    <a:pt x="254" y="1785"/>
                    <a:pt x="254" y="1847"/>
                    <a:pt x="284" y="1916"/>
                  </a:cubicBezTo>
                  <a:lnTo>
                    <a:pt x="322" y="2107"/>
                  </a:lnTo>
                  <a:lnTo>
                    <a:pt x="322" y="1916"/>
                  </a:lnTo>
                  <a:lnTo>
                    <a:pt x="384" y="1916"/>
                  </a:lnTo>
                  <a:cubicBezTo>
                    <a:pt x="476" y="1563"/>
                    <a:pt x="514" y="1180"/>
                    <a:pt x="545" y="797"/>
                  </a:cubicBezTo>
                  <a:lnTo>
                    <a:pt x="545" y="1111"/>
                  </a:lnTo>
                  <a:cubicBezTo>
                    <a:pt x="514" y="1402"/>
                    <a:pt x="476" y="1655"/>
                    <a:pt x="514" y="1916"/>
                  </a:cubicBezTo>
                  <a:lnTo>
                    <a:pt x="575" y="1916"/>
                  </a:lnTo>
                  <a:cubicBezTo>
                    <a:pt x="575" y="1655"/>
                    <a:pt x="606" y="1402"/>
                    <a:pt x="606" y="1111"/>
                  </a:cubicBezTo>
                  <a:lnTo>
                    <a:pt x="606" y="1081"/>
                  </a:lnTo>
                  <a:cubicBezTo>
                    <a:pt x="637" y="1019"/>
                    <a:pt x="637" y="958"/>
                    <a:pt x="667" y="889"/>
                  </a:cubicBezTo>
                  <a:cubicBezTo>
                    <a:pt x="706" y="636"/>
                    <a:pt x="767" y="414"/>
                    <a:pt x="736" y="154"/>
                  </a:cubicBezTo>
                  <a:lnTo>
                    <a:pt x="736" y="154"/>
                  </a:lnTo>
                  <a:lnTo>
                    <a:pt x="667" y="192"/>
                  </a:lnTo>
                  <a:cubicBezTo>
                    <a:pt x="706" y="414"/>
                    <a:pt x="637" y="636"/>
                    <a:pt x="606" y="859"/>
                  </a:cubicBezTo>
                  <a:cubicBezTo>
                    <a:pt x="606" y="636"/>
                    <a:pt x="575" y="445"/>
                    <a:pt x="514" y="253"/>
                  </a:cubicBezTo>
                  <a:lnTo>
                    <a:pt x="514" y="92"/>
                  </a:lnTo>
                  <a:lnTo>
                    <a:pt x="445" y="92"/>
                  </a:lnTo>
                  <a:cubicBezTo>
                    <a:pt x="414" y="315"/>
                    <a:pt x="414" y="537"/>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0"/>
            <p:cNvSpPr/>
            <p:nvPr/>
          </p:nvSpPr>
          <p:spPr>
            <a:xfrm rot="-5400000">
              <a:off x="8630896" y="1860070"/>
              <a:ext cx="185736" cy="233089"/>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p:nvPr/>
          </p:nvSpPr>
          <p:spPr>
            <a:xfrm rot="-5400000">
              <a:off x="8685026" y="1928517"/>
              <a:ext cx="71768" cy="197251"/>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0"/>
            <p:cNvSpPr/>
            <p:nvPr/>
          </p:nvSpPr>
          <p:spPr>
            <a:xfrm rot="-5400000">
              <a:off x="8417974" y="925356"/>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0"/>
            <p:cNvSpPr/>
            <p:nvPr/>
          </p:nvSpPr>
          <p:spPr>
            <a:xfrm rot="-5400000">
              <a:off x="8468876" y="994131"/>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0"/>
            <p:cNvSpPr/>
            <p:nvPr/>
          </p:nvSpPr>
          <p:spPr>
            <a:xfrm rot="-5400000">
              <a:off x="8656718" y="764087"/>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0"/>
            <p:cNvSpPr/>
            <p:nvPr/>
          </p:nvSpPr>
          <p:spPr>
            <a:xfrm rot="-5400000">
              <a:off x="8701491" y="707805"/>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0"/>
            <p:cNvSpPr/>
            <p:nvPr/>
          </p:nvSpPr>
          <p:spPr>
            <a:xfrm rot="-5400000">
              <a:off x="8656344" y="414601"/>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0"/>
            <p:cNvSpPr/>
            <p:nvPr/>
          </p:nvSpPr>
          <p:spPr>
            <a:xfrm rot="-5400000">
              <a:off x="8701537" y="357992"/>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0"/>
            <p:cNvSpPr/>
            <p:nvPr/>
          </p:nvSpPr>
          <p:spPr>
            <a:xfrm rot="-5400000">
              <a:off x="8658122" y="1461562"/>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0"/>
            <p:cNvSpPr/>
            <p:nvPr/>
          </p:nvSpPr>
          <p:spPr>
            <a:xfrm rot="-5400000">
              <a:off x="8699713" y="1404905"/>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0"/>
            <p:cNvSpPr/>
            <p:nvPr/>
          </p:nvSpPr>
          <p:spPr>
            <a:xfrm rot="-5400000">
              <a:off x="8657794" y="1112123"/>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0"/>
            <p:cNvSpPr/>
            <p:nvPr/>
          </p:nvSpPr>
          <p:spPr>
            <a:xfrm rot="-5400000">
              <a:off x="8700087" y="1055513"/>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20"/>
          <p:cNvGrpSpPr/>
          <p:nvPr/>
        </p:nvGrpSpPr>
        <p:grpSpPr>
          <a:xfrm>
            <a:off x="284644" y="308630"/>
            <a:ext cx="8626778" cy="4703166"/>
            <a:chOff x="284644" y="308630"/>
            <a:chExt cx="8626778" cy="4703166"/>
          </a:xfrm>
        </p:grpSpPr>
        <p:sp>
          <p:nvSpPr>
            <p:cNvPr id="2080" name="Google Shape;2080;p20"/>
            <p:cNvSpPr/>
            <p:nvPr/>
          </p:nvSpPr>
          <p:spPr>
            <a:xfrm rot="-5400000">
              <a:off x="3536621" y="4741825"/>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rot="10800000">
              <a:off x="284644" y="2930363"/>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rot="-5400000">
              <a:off x="937527" y="4413165"/>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rot="-5400000">
              <a:off x="1296568" y="4897583"/>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rot="10800000">
              <a:off x="298328" y="4856152"/>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8790157" y="488569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7655033" y="47297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8687682" y="4120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0"/>
            <p:cNvSpPr/>
            <p:nvPr/>
          </p:nvSpPr>
          <p:spPr>
            <a:xfrm>
              <a:off x="8539042" y="299640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0"/>
            <p:cNvSpPr/>
            <p:nvPr/>
          </p:nvSpPr>
          <p:spPr>
            <a:xfrm>
              <a:off x="1824265" y="79592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2118522" y="30863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CUSTOM_5_2_1">
    <p:spTree>
      <p:nvGrpSpPr>
        <p:cNvPr id="1" name="Shape 2091"/>
        <p:cNvGrpSpPr/>
        <p:nvPr/>
      </p:nvGrpSpPr>
      <p:grpSpPr>
        <a:xfrm>
          <a:off x="0" y="0"/>
          <a:ext cx="0" cy="0"/>
          <a:chOff x="0" y="0"/>
          <a:chExt cx="0" cy="0"/>
        </a:xfrm>
      </p:grpSpPr>
      <p:grpSp>
        <p:nvGrpSpPr>
          <p:cNvPr id="2092" name="Google Shape;2092;p21"/>
          <p:cNvGrpSpPr/>
          <p:nvPr/>
        </p:nvGrpSpPr>
        <p:grpSpPr>
          <a:xfrm>
            <a:off x="-26525" y="-111175"/>
            <a:ext cx="9197100" cy="5365800"/>
            <a:chOff x="-26525" y="-111175"/>
            <a:chExt cx="9197100" cy="5365800"/>
          </a:xfrm>
        </p:grpSpPr>
        <p:cxnSp>
          <p:nvCxnSpPr>
            <p:cNvPr id="2093" name="Google Shape;2093;p21"/>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4" name="Google Shape;2094;p21"/>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5" name="Google Shape;2095;p21"/>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6" name="Google Shape;2096;p21"/>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7" name="Google Shape;2097;p21"/>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8" name="Google Shape;2098;p21"/>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99" name="Google Shape;2099;p21"/>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0" name="Google Shape;2100;p21"/>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1" name="Google Shape;2101;p21"/>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2" name="Google Shape;2102;p21"/>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3" name="Google Shape;2103;p21"/>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4" name="Google Shape;2104;p21"/>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5" name="Google Shape;2105;p21"/>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6" name="Google Shape;2106;p21"/>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7" name="Google Shape;2107;p21"/>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8" name="Google Shape;2108;p21"/>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09" name="Google Shape;2109;p21"/>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0" name="Google Shape;2110;p21"/>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1" name="Google Shape;2111;p21"/>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2" name="Google Shape;2112;p21"/>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3" name="Google Shape;2113;p21"/>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4" name="Google Shape;2114;p21"/>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5" name="Google Shape;2115;p21"/>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6" name="Google Shape;2116;p21"/>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7" name="Google Shape;2117;p21"/>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8" name="Google Shape;2118;p21"/>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19" name="Google Shape;2119;p21"/>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0" name="Google Shape;2120;p21"/>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1" name="Google Shape;2121;p21"/>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2" name="Google Shape;2122;p21"/>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3" name="Google Shape;2123;p21"/>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4" name="Google Shape;2124;p21"/>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5" name="Google Shape;2125;p21"/>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6" name="Google Shape;2126;p21"/>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7" name="Google Shape;2127;p21"/>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8" name="Google Shape;2128;p21"/>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29" name="Google Shape;2129;p21"/>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0" name="Google Shape;2130;p21"/>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1" name="Google Shape;2131;p21"/>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2" name="Google Shape;2132;p21"/>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3" name="Google Shape;2133;p21"/>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4" name="Google Shape;2134;p21"/>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5" name="Google Shape;2135;p21"/>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6" name="Google Shape;2136;p21"/>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7" name="Google Shape;2137;p21"/>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8" name="Google Shape;2138;p21"/>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39" name="Google Shape;2139;p21"/>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0" name="Google Shape;2140;p21"/>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1" name="Google Shape;2141;p21"/>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2" name="Google Shape;2142;p21"/>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3" name="Google Shape;2143;p21"/>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4" name="Google Shape;2144;p21"/>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5" name="Google Shape;2145;p21"/>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6" name="Google Shape;2146;p21"/>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7" name="Google Shape;2147;p21"/>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8" name="Google Shape;2148;p21"/>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149" name="Google Shape;2149;p21"/>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150" name="Google Shape;2150;p21"/>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000"/>
              <a:buFont typeface="Teko"/>
              <a:buNone/>
              <a:defRPr sz="3000">
                <a:latin typeface="Teko"/>
                <a:ea typeface="Teko"/>
                <a:cs typeface="Teko"/>
                <a:sym typeface="Teko"/>
              </a:defRPr>
            </a:lvl2pPr>
            <a:lvl3pPr lvl="2" rtl="0">
              <a:spcBef>
                <a:spcPts val="0"/>
              </a:spcBef>
              <a:spcAft>
                <a:spcPts val="0"/>
              </a:spcAft>
              <a:buSzPts val="3000"/>
              <a:buFont typeface="Teko"/>
              <a:buNone/>
              <a:defRPr sz="3000">
                <a:latin typeface="Teko"/>
                <a:ea typeface="Teko"/>
                <a:cs typeface="Teko"/>
                <a:sym typeface="Teko"/>
              </a:defRPr>
            </a:lvl3pPr>
            <a:lvl4pPr lvl="3" rtl="0">
              <a:spcBef>
                <a:spcPts val="0"/>
              </a:spcBef>
              <a:spcAft>
                <a:spcPts val="0"/>
              </a:spcAft>
              <a:buSzPts val="3000"/>
              <a:buFont typeface="Teko"/>
              <a:buNone/>
              <a:defRPr sz="3000">
                <a:latin typeface="Teko"/>
                <a:ea typeface="Teko"/>
                <a:cs typeface="Teko"/>
                <a:sym typeface="Teko"/>
              </a:defRPr>
            </a:lvl4pPr>
            <a:lvl5pPr lvl="4" rtl="0">
              <a:spcBef>
                <a:spcPts val="0"/>
              </a:spcBef>
              <a:spcAft>
                <a:spcPts val="0"/>
              </a:spcAft>
              <a:buSzPts val="3000"/>
              <a:buFont typeface="Teko"/>
              <a:buNone/>
              <a:defRPr sz="3000">
                <a:latin typeface="Teko"/>
                <a:ea typeface="Teko"/>
                <a:cs typeface="Teko"/>
                <a:sym typeface="Teko"/>
              </a:defRPr>
            </a:lvl5pPr>
            <a:lvl6pPr lvl="5" rtl="0">
              <a:spcBef>
                <a:spcPts val="0"/>
              </a:spcBef>
              <a:spcAft>
                <a:spcPts val="0"/>
              </a:spcAft>
              <a:buSzPts val="3000"/>
              <a:buFont typeface="Teko"/>
              <a:buNone/>
              <a:defRPr sz="3000">
                <a:latin typeface="Teko"/>
                <a:ea typeface="Teko"/>
                <a:cs typeface="Teko"/>
                <a:sym typeface="Teko"/>
              </a:defRPr>
            </a:lvl6pPr>
            <a:lvl7pPr lvl="6" rtl="0">
              <a:spcBef>
                <a:spcPts val="0"/>
              </a:spcBef>
              <a:spcAft>
                <a:spcPts val="0"/>
              </a:spcAft>
              <a:buSzPts val="3000"/>
              <a:buFont typeface="Teko"/>
              <a:buNone/>
              <a:defRPr sz="3000">
                <a:latin typeface="Teko"/>
                <a:ea typeface="Teko"/>
                <a:cs typeface="Teko"/>
                <a:sym typeface="Teko"/>
              </a:defRPr>
            </a:lvl7pPr>
            <a:lvl8pPr lvl="7" rtl="0">
              <a:spcBef>
                <a:spcPts val="0"/>
              </a:spcBef>
              <a:spcAft>
                <a:spcPts val="0"/>
              </a:spcAft>
              <a:buSzPts val="3000"/>
              <a:buFont typeface="Teko"/>
              <a:buNone/>
              <a:defRPr sz="3000">
                <a:latin typeface="Teko"/>
                <a:ea typeface="Teko"/>
                <a:cs typeface="Teko"/>
                <a:sym typeface="Teko"/>
              </a:defRPr>
            </a:lvl8pPr>
            <a:lvl9pPr lvl="8" rtl="0">
              <a:spcBef>
                <a:spcPts val="0"/>
              </a:spcBef>
              <a:spcAft>
                <a:spcPts val="0"/>
              </a:spcAft>
              <a:buSzPts val="3000"/>
              <a:buFont typeface="Teko"/>
              <a:buNone/>
              <a:defRPr sz="3000">
                <a:latin typeface="Teko"/>
                <a:ea typeface="Teko"/>
                <a:cs typeface="Teko"/>
                <a:sym typeface="Teko"/>
              </a:defRPr>
            </a:lvl9pPr>
          </a:lstStyle>
          <a:p>
            <a:endParaRPr/>
          </a:p>
        </p:txBody>
      </p:sp>
      <p:grpSp>
        <p:nvGrpSpPr>
          <p:cNvPr id="2151" name="Google Shape;2151;p21"/>
          <p:cNvGrpSpPr/>
          <p:nvPr/>
        </p:nvGrpSpPr>
        <p:grpSpPr>
          <a:xfrm>
            <a:off x="391582" y="242438"/>
            <a:ext cx="8433485" cy="4732737"/>
            <a:chOff x="391582" y="242438"/>
            <a:chExt cx="8433485" cy="4732737"/>
          </a:xfrm>
        </p:grpSpPr>
        <p:sp>
          <p:nvSpPr>
            <p:cNvPr id="2152" name="Google Shape;2152;p21"/>
            <p:cNvSpPr/>
            <p:nvPr/>
          </p:nvSpPr>
          <p:spPr>
            <a:xfrm rot="5400000">
              <a:off x="7233084" y="5156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1"/>
            <p:cNvSpPr/>
            <p:nvPr/>
          </p:nvSpPr>
          <p:spPr>
            <a:xfrm>
              <a:off x="8702811" y="17662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1"/>
            <p:cNvSpPr/>
            <p:nvPr/>
          </p:nvSpPr>
          <p:spPr>
            <a:xfrm rot="5400000">
              <a:off x="8713265" y="66596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1"/>
            <p:cNvSpPr/>
            <p:nvPr/>
          </p:nvSpPr>
          <p:spPr>
            <a:xfrm rot="5400000">
              <a:off x="8160937" y="2430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
            <p:cNvSpPr/>
            <p:nvPr/>
          </p:nvSpPr>
          <p:spPr>
            <a:xfrm rot="5400000">
              <a:off x="8274537" y="13429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1"/>
            <p:cNvSpPr/>
            <p:nvPr/>
          </p:nvSpPr>
          <p:spPr>
            <a:xfrm>
              <a:off x="3363955" y="381996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1"/>
            <p:cNvSpPr/>
            <p:nvPr/>
          </p:nvSpPr>
          <p:spPr>
            <a:xfrm>
              <a:off x="391582" y="42569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
            <p:cNvSpPr/>
            <p:nvPr/>
          </p:nvSpPr>
          <p:spPr>
            <a:xfrm>
              <a:off x="1420366"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
            <p:cNvSpPr/>
            <p:nvPr/>
          </p:nvSpPr>
          <p:spPr>
            <a:xfrm>
              <a:off x="458285" y="36754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
            <p:cNvSpPr/>
            <p:nvPr/>
          </p:nvSpPr>
          <p:spPr>
            <a:xfrm>
              <a:off x="1773910" y="117302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1"/>
            <p:cNvSpPr/>
            <p:nvPr/>
          </p:nvSpPr>
          <p:spPr>
            <a:xfrm>
              <a:off x="7944580" y="460338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1"/>
            <p:cNvSpPr/>
            <p:nvPr/>
          </p:nvSpPr>
          <p:spPr>
            <a:xfrm rot="-6609804">
              <a:off x="8070452" y="58996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1"/>
            <p:cNvSpPr/>
            <p:nvPr/>
          </p:nvSpPr>
          <p:spPr>
            <a:xfrm rot="-6609804">
              <a:off x="7979902" y="407331"/>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41"/>
        <p:cNvGrpSpPr/>
        <p:nvPr/>
      </p:nvGrpSpPr>
      <p:grpSpPr>
        <a:xfrm>
          <a:off x="0" y="0"/>
          <a:ext cx="0" cy="0"/>
          <a:chOff x="0" y="0"/>
          <a:chExt cx="0" cy="0"/>
        </a:xfrm>
      </p:grpSpPr>
      <p:grpSp>
        <p:nvGrpSpPr>
          <p:cNvPr id="2242" name="Google Shape;2242;p23"/>
          <p:cNvGrpSpPr/>
          <p:nvPr/>
        </p:nvGrpSpPr>
        <p:grpSpPr>
          <a:xfrm>
            <a:off x="-26525" y="-111175"/>
            <a:ext cx="9197100" cy="5365800"/>
            <a:chOff x="-26525" y="-111175"/>
            <a:chExt cx="9197100" cy="5365800"/>
          </a:xfrm>
        </p:grpSpPr>
        <p:cxnSp>
          <p:nvCxnSpPr>
            <p:cNvPr id="2243" name="Google Shape;2243;p2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4" name="Google Shape;2244;p2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5" name="Google Shape;2245;p2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6" name="Google Shape;2246;p2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7" name="Google Shape;2247;p2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8" name="Google Shape;2248;p2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49" name="Google Shape;2249;p2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0" name="Google Shape;2250;p2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1" name="Google Shape;2251;p2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2" name="Google Shape;2252;p2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3" name="Google Shape;2253;p2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4" name="Google Shape;2254;p2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5" name="Google Shape;2255;p2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6" name="Google Shape;2256;p2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7" name="Google Shape;2257;p2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8" name="Google Shape;2258;p2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59" name="Google Shape;2259;p2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0" name="Google Shape;2260;p2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1" name="Google Shape;2261;p2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2" name="Google Shape;2262;p2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3" name="Google Shape;2263;p2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4" name="Google Shape;2264;p2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5" name="Google Shape;2265;p2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6" name="Google Shape;2266;p2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7" name="Google Shape;2267;p2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8" name="Google Shape;2268;p2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69" name="Google Shape;2269;p2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0" name="Google Shape;2270;p2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1" name="Google Shape;2271;p2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2" name="Google Shape;2272;p2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3" name="Google Shape;2273;p2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4" name="Google Shape;2274;p2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5" name="Google Shape;2275;p2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6" name="Google Shape;2276;p2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7" name="Google Shape;2277;p2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8" name="Google Shape;2278;p2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79" name="Google Shape;2279;p2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0" name="Google Shape;2280;p2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1" name="Google Shape;2281;p2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2" name="Google Shape;2282;p2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3" name="Google Shape;2283;p2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4" name="Google Shape;2284;p2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5" name="Google Shape;2285;p2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6" name="Google Shape;2286;p2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7" name="Google Shape;2287;p2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8" name="Google Shape;2288;p2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89" name="Google Shape;2289;p2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0" name="Google Shape;2290;p2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1" name="Google Shape;2291;p2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2" name="Google Shape;2292;p2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3" name="Google Shape;2293;p2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4" name="Google Shape;2294;p2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5" name="Google Shape;2295;p2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6" name="Google Shape;2296;p2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7" name="Google Shape;2297;p2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8" name="Google Shape;2298;p2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299" name="Google Shape;2299;p2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300" name="Google Shape;2300;p23"/>
          <p:cNvSpPr txBox="1">
            <a:spLocks noGrp="1"/>
          </p:cNvSpPr>
          <p:nvPr>
            <p:ph type="title" hasCustomPrompt="1"/>
          </p:nvPr>
        </p:nvSpPr>
        <p:spPr>
          <a:xfrm>
            <a:off x="1635750" y="1591500"/>
            <a:ext cx="3269400" cy="17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500">
                <a:solidFill>
                  <a:schemeClr val="accent3"/>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01" name="Google Shape;2301;p23"/>
          <p:cNvSpPr txBox="1">
            <a:spLocks noGrp="1"/>
          </p:cNvSpPr>
          <p:nvPr>
            <p:ph type="subTitle" idx="1"/>
          </p:nvPr>
        </p:nvSpPr>
        <p:spPr>
          <a:xfrm>
            <a:off x="2250325" y="3307181"/>
            <a:ext cx="20400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302" name="Google Shape;2302;p23"/>
          <p:cNvSpPr txBox="1">
            <a:spLocks noGrp="1"/>
          </p:cNvSpPr>
          <p:nvPr>
            <p:ph type="title" idx="2" hasCustomPrompt="1"/>
          </p:nvPr>
        </p:nvSpPr>
        <p:spPr>
          <a:xfrm>
            <a:off x="5503525" y="1368424"/>
            <a:ext cx="19932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solidFill>
                  <a:schemeClr val="dk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03" name="Google Shape;2303;p23"/>
          <p:cNvSpPr txBox="1">
            <a:spLocks noGrp="1"/>
          </p:cNvSpPr>
          <p:nvPr>
            <p:ph type="subTitle" idx="3"/>
          </p:nvPr>
        </p:nvSpPr>
        <p:spPr>
          <a:xfrm>
            <a:off x="5556376" y="2276375"/>
            <a:ext cx="18873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04" name="Google Shape;2304;p23"/>
          <p:cNvSpPr txBox="1">
            <a:spLocks noGrp="1"/>
          </p:cNvSpPr>
          <p:nvPr>
            <p:ph type="title" idx="4" hasCustomPrompt="1"/>
          </p:nvPr>
        </p:nvSpPr>
        <p:spPr>
          <a:xfrm>
            <a:off x="5503525" y="3052799"/>
            <a:ext cx="19932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solidFill>
                  <a:schemeClr val="lt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05" name="Google Shape;2305;p23"/>
          <p:cNvSpPr txBox="1">
            <a:spLocks noGrp="1"/>
          </p:cNvSpPr>
          <p:nvPr>
            <p:ph type="subTitle" idx="5"/>
          </p:nvPr>
        </p:nvSpPr>
        <p:spPr>
          <a:xfrm>
            <a:off x="5556275" y="3960750"/>
            <a:ext cx="18873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06" name="Google Shape;2306;p23"/>
          <p:cNvSpPr txBox="1">
            <a:spLocks noGrp="1"/>
          </p:cNvSpPr>
          <p:nvPr>
            <p:ph type="title" idx="6"/>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07" name="Google Shape;2307;p23"/>
          <p:cNvGrpSpPr/>
          <p:nvPr/>
        </p:nvGrpSpPr>
        <p:grpSpPr>
          <a:xfrm>
            <a:off x="7170124" y="2998765"/>
            <a:ext cx="1817550" cy="1950585"/>
            <a:chOff x="7170124" y="2998765"/>
            <a:chExt cx="1817550" cy="1950585"/>
          </a:xfrm>
        </p:grpSpPr>
        <p:sp>
          <p:nvSpPr>
            <p:cNvPr id="2308" name="Google Shape;2308;p23"/>
            <p:cNvSpPr/>
            <p:nvPr/>
          </p:nvSpPr>
          <p:spPr>
            <a:xfrm>
              <a:off x="8452827" y="3647505"/>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3"/>
            <p:cNvSpPr/>
            <p:nvPr/>
          </p:nvSpPr>
          <p:spPr>
            <a:xfrm>
              <a:off x="8458628" y="3661821"/>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3"/>
            <p:cNvSpPr/>
            <p:nvPr/>
          </p:nvSpPr>
          <p:spPr>
            <a:xfrm>
              <a:off x="8632108" y="3426025"/>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3"/>
            <p:cNvSpPr/>
            <p:nvPr/>
          </p:nvSpPr>
          <p:spPr>
            <a:xfrm>
              <a:off x="8754685" y="3453254"/>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3"/>
            <p:cNvSpPr/>
            <p:nvPr/>
          </p:nvSpPr>
          <p:spPr>
            <a:xfrm>
              <a:off x="8802687" y="364394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3"/>
            <p:cNvSpPr/>
            <p:nvPr/>
          </p:nvSpPr>
          <p:spPr>
            <a:xfrm>
              <a:off x="8808394" y="3661821"/>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3"/>
            <p:cNvSpPr/>
            <p:nvPr/>
          </p:nvSpPr>
          <p:spPr>
            <a:xfrm>
              <a:off x="8611659" y="299876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3"/>
            <p:cNvSpPr/>
            <p:nvPr/>
          </p:nvSpPr>
          <p:spPr>
            <a:xfrm>
              <a:off x="8733487" y="3025994"/>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3"/>
            <p:cNvSpPr/>
            <p:nvPr/>
          </p:nvSpPr>
          <p:spPr>
            <a:xfrm>
              <a:off x="8452827" y="40710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3"/>
            <p:cNvSpPr/>
            <p:nvPr/>
          </p:nvSpPr>
          <p:spPr>
            <a:xfrm>
              <a:off x="8458628" y="4089061"/>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3"/>
            <p:cNvSpPr/>
            <p:nvPr/>
          </p:nvSpPr>
          <p:spPr>
            <a:xfrm>
              <a:off x="8632108" y="38532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3"/>
            <p:cNvSpPr/>
            <p:nvPr/>
          </p:nvSpPr>
          <p:spPr>
            <a:xfrm>
              <a:off x="8754685" y="38804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3"/>
            <p:cNvSpPr/>
            <p:nvPr/>
          </p:nvSpPr>
          <p:spPr>
            <a:xfrm>
              <a:off x="8282996" y="4271148"/>
              <a:ext cx="134086" cy="250961"/>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3"/>
            <p:cNvSpPr/>
            <p:nvPr/>
          </p:nvSpPr>
          <p:spPr>
            <a:xfrm>
              <a:off x="8404825" y="4301278"/>
              <a:ext cx="53896" cy="200058"/>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3"/>
            <p:cNvSpPr/>
            <p:nvPr/>
          </p:nvSpPr>
          <p:spPr>
            <a:xfrm>
              <a:off x="8452827" y="4492628"/>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3"/>
            <p:cNvSpPr/>
            <p:nvPr/>
          </p:nvSpPr>
          <p:spPr>
            <a:xfrm>
              <a:off x="8458628" y="4507693"/>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3"/>
            <p:cNvSpPr/>
            <p:nvPr/>
          </p:nvSpPr>
          <p:spPr>
            <a:xfrm>
              <a:off x="8632108" y="4271148"/>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3"/>
            <p:cNvSpPr/>
            <p:nvPr/>
          </p:nvSpPr>
          <p:spPr>
            <a:xfrm>
              <a:off x="8754685" y="430127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3"/>
            <p:cNvSpPr/>
            <p:nvPr/>
          </p:nvSpPr>
          <p:spPr>
            <a:xfrm>
              <a:off x="8802687" y="4492628"/>
              <a:ext cx="184988" cy="233089"/>
            </a:xfrm>
            <a:custGeom>
              <a:avLst/>
              <a:gdLst/>
              <a:ahLst/>
              <a:cxnLst/>
              <a:rect l="l" t="t" r="r" b="b"/>
              <a:pathLst>
                <a:path w="1977" h="2491" extrusionOk="0">
                  <a:moveTo>
                    <a:pt x="1372" y="545"/>
                  </a:moveTo>
                  <a:cubicBezTo>
                    <a:pt x="1372" y="545"/>
                    <a:pt x="1402" y="575"/>
                    <a:pt x="1402" y="606"/>
                  </a:cubicBezTo>
                  <a:lnTo>
                    <a:pt x="1402" y="736"/>
                  </a:lnTo>
                  <a:cubicBezTo>
                    <a:pt x="1372" y="667"/>
                    <a:pt x="1372" y="606"/>
                    <a:pt x="1372" y="545"/>
                  </a:cubicBezTo>
                  <a:close/>
                  <a:moveTo>
                    <a:pt x="1594" y="476"/>
                  </a:moveTo>
                  <a:cubicBezTo>
                    <a:pt x="1594" y="667"/>
                    <a:pt x="1625" y="859"/>
                    <a:pt x="1625" y="1050"/>
                  </a:cubicBezTo>
                  <a:cubicBezTo>
                    <a:pt x="1563" y="859"/>
                    <a:pt x="1563" y="667"/>
                    <a:pt x="1594" y="476"/>
                  </a:cubicBezTo>
                  <a:close/>
                  <a:moveTo>
                    <a:pt x="1563" y="1180"/>
                  </a:moveTo>
                  <a:cubicBezTo>
                    <a:pt x="1594" y="1242"/>
                    <a:pt x="1594" y="1272"/>
                    <a:pt x="1594" y="1311"/>
                  </a:cubicBezTo>
                  <a:lnTo>
                    <a:pt x="1594" y="1533"/>
                  </a:lnTo>
                  <a:cubicBezTo>
                    <a:pt x="1594" y="1403"/>
                    <a:pt x="1594" y="1311"/>
                    <a:pt x="1563" y="1180"/>
                  </a:cubicBezTo>
                  <a:close/>
                  <a:moveTo>
                    <a:pt x="1785" y="414"/>
                  </a:moveTo>
                  <a:cubicBezTo>
                    <a:pt x="1816" y="506"/>
                    <a:pt x="1816" y="636"/>
                    <a:pt x="1816" y="736"/>
                  </a:cubicBezTo>
                  <a:cubicBezTo>
                    <a:pt x="1816" y="767"/>
                    <a:pt x="1847" y="828"/>
                    <a:pt x="1847" y="859"/>
                  </a:cubicBezTo>
                  <a:lnTo>
                    <a:pt x="1755" y="1655"/>
                  </a:lnTo>
                  <a:cubicBezTo>
                    <a:pt x="1724" y="1594"/>
                    <a:pt x="1724" y="1533"/>
                    <a:pt x="1686" y="1464"/>
                  </a:cubicBezTo>
                  <a:cubicBezTo>
                    <a:pt x="1755" y="1119"/>
                    <a:pt x="1755" y="767"/>
                    <a:pt x="1785" y="414"/>
                  </a:cubicBezTo>
                  <a:close/>
                  <a:moveTo>
                    <a:pt x="1303" y="545"/>
                  </a:moveTo>
                  <a:lnTo>
                    <a:pt x="1303" y="545"/>
                  </a:lnTo>
                  <a:cubicBezTo>
                    <a:pt x="1372" y="958"/>
                    <a:pt x="1341" y="1403"/>
                    <a:pt x="1272" y="1816"/>
                  </a:cubicBezTo>
                  <a:lnTo>
                    <a:pt x="1241" y="1533"/>
                  </a:lnTo>
                  <a:lnTo>
                    <a:pt x="1303" y="545"/>
                  </a:lnTo>
                  <a:close/>
                  <a:moveTo>
                    <a:pt x="1111" y="1"/>
                  </a:moveTo>
                  <a:lnTo>
                    <a:pt x="1081" y="284"/>
                  </a:lnTo>
                  <a:lnTo>
                    <a:pt x="1019" y="284"/>
                  </a:lnTo>
                  <a:cubicBezTo>
                    <a:pt x="1019" y="353"/>
                    <a:pt x="1050" y="414"/>
                    <a:pt x="1050" y="476"/>
                  </a:cubicBezTo>
                  <a:cubicBezTo>
                    <a:pt x="1019" y="667"/>
                    <a:pt x="989" y="889"/>
                    <a:pt x="958" y="1119"/>
                  </a:cubicBezTo>
                  <a:cubicBezTo>
                    <a:pt x="958" y="928"/>
                    <a:pt x="920" y="736"/>
                    <a:pt x="920" y="506"/>
                  </a:cubicBezTo>
                  <a:lnTo>
                    <a:pt x="858" y="506"/>
                  </a:lnTo>
                  <a:lnTo>
                    <a:pt x="858" y="1150"/>
                  </a:lnTo>
                  <a:lnTo>
                    <a:pt x="797" y="1150"/>
                  </a:lnTo>
                  <a:cubicBezTo>
                    <a:pt x="767" y="859"/>
                    <a:pt x="767" y="575"/>
                    <a:pt x="728" y="315"/>
                  </a:cubicBezTo>
                  <a:lnTo>
                    <a:pt x="698" y="93"/>
                  </a:lnTo>
                  <a:lnTo>
                    <a:pt x="667" y="315"/>
                  </a:lnTo>
                  <a:cubicBezTo>
                    <a:pt x="575" y="797"/>
                    <a:pt x="506" y="1341"/>
                    <a:pt x="414" y="1847"/>
                  </a:cubicBezTo>
                  <a:lnTo>
                    <a:pt x="284" y="223"/>
                  </a:lnTo>
                  <a:lnTo>
                    <a:pt x="223" y="223"/>
                  </a:lnTo>
                  <a:cubicBezTo>
                    <a:pt x="223" y="767"/>
                    <a:pt x="192" y="1311"/>
                    <a:pt x="154" y="1847"/>
                  </a:cubicBezTo>
                  <a:cubicBezTo>
                    <a:pt x="92" y="1272"/>
                    <a:pt x="62" y="736"/>
                    <a:pt x="62" y="192"/>
                  </a:cubicBezTo>
                  <a:lnTo>
                    <a:pt x="0" y="192"/>
                  </a:lnTo>
                  <a:cubicBezTo>
                    <a:pt x="0" y="828"/>
                    <a:pt x="31" y="1502"/>
                    <a:pt x="123" y="2138"/>
                  </a:cubicBezTo>
                  <a:lnTo>
                    <a:pt x="154" y="2421"/>
                  </a:lnTo>
                  <a:lnTo>
                    <a:pt x="192" y="2138"/>
                  </a:lnTo>
                  <a:cubicBezTo>
                    <a:pt x="223" y="1724"/>
                    <a:pt x="253" y="1311"/>
                    <a:pt x="284" y="889"/>
                  </a:cubicBezTo>
                  <a:lnTo>
                    <a:pt x="414" y="2421"/>
                  </a:lnTo>
                  <a:lnTo>
                    <a:pt x="445" y="2138"/>
                  </a:lnTo>
                  <a:cubicBezTo>
                    <a:pt x="506" y="1594"/>
                    <a:pt x="606" y="1081"/>
                    <a:pt x="667" y="545"/>
                  </a:cubicBezTo>
                  <a:cubicBezTo>
                    <a:pt x="728" y="1081"/>
                    <a:pt x="767" y="1625"/>
                    <a:pt x="767" y="2169"/>
                  </a:cubicBezTo>
                  <a:lnTo>
                    <a:pt x="828" y="2169"/>
                  </a:lnTo>
                  <a:cubicBezTo>
                    <a:pt x="858" y="2077"/>
                    <a:pt x="858" y="1977"/>
                    <a:pt x="889" y="1885"/>
                  </a:cubicBezTo>
                  <a:lnTo>
                    <a:pt x="889" y="1946"/>
                  </a:lnTo>
                  <a:cubicBezTo>
                    <a:pt x="858" y="2038"/>
                    <a:pt x="858" y="2169"/>
                    <a:pt x="889" y="2299"/>
                  </a:cubicBezTo>
                  <a:lnTo>
                    <a:pt x="958" y="2299"/>
                  </a:lnTo>
                  <a:lnTo>
                    <a:pt x="958" y="1946"/>
                  </a:lnTo>
                  <a:cubicBezTo>
                    <a:pt x="958" y="1755"/>
                    <a:pt x="989" y="1563"/>
                    <a:pt x="1019" y="1372"/>
                  </a:cubicBezTo>
                  <a:cubicBezTo>
                    <a:pt x="1050" y="1242"/>
                    <a:pt x="1050" y="1150"/>
                    <a:pt x="1081" y="1020"/>
                  </a:cubicBezTo>
                  <a:lnTo>
                    <a:pt x="1081" y="1563"/>
                  </a:lnTo>
                  <a:cubicBezTo>
                    <a:pt x="1050" y="1724"/>
                    <a:pt x="1050" y="1916"/>
                    <a:pt x="1050" y="2077"/>
                  </a:cubicBezTo>
                  <a:lnTo>
                    <a:pt x="1111" y="2077"/>
                  </a:lnTo>
                  <a:cubicBezTo>
                    <a:pt x="1111" y="1916"/>
                    <a:pt x="1150" y="1755"/>
                    <a:pt x="1150" y="1563"/>
                  </a:cubicBezTo>
                  <a:cubicBezTo>
                    <a:pt x="1150" y="1502"/>
                    <a:pt x="1150" y="1433"/>
                    <a:pt x="1180" y="1372"/>
                  </a:cubicBezTo>
                  <a:lnTo>
                    <a:pt x="1180" y="1533"/>
                  </a:lnTo>
                  <a:lnTo>
                    <a:pt x="1180" y="1625"/>
                  </a:lnTo>
                  <a:cubicBezTo>
                    <a:pt x="1150" y="1816"/>
                    <a:pt x="1150" y="2008"/>
                    <a:pt x="1180" y="2169"/>
                  </a:cubicBezTo>
                  <a:lnTo>
                    <a:pt x="1211" y="2330"/>
                  </a:lnTo>
                  <a:lnTo>
                    <a:pt x="1241" y="2199"/>
                  </a:lnTo>
                  <a:lnTo>
                    <a:pt x="1272" y="2490"/>
                  </a:lnTo>
                  <a:lnTo>
                    <a:pt x="1303" y="2199"/>
                  </a:lnTo>
                  <a:cubicBezTo>
                    <a:pt x="1372" y="1724"/>
                    <a:pt x="1402" y="1272"/>
                    <a:pt x="1433" y="797"/>
                  </a:cubicBezTo>
                  <a:cubicBezTo>
                    <a:pt x="1464" y="928"/>
                    <a:pt x="1494" y="1050"/>
                    <a:pt x="1494" y="1211"/>
                  </a:cubicBezTo>
                  <a:cubicBezTo>
                    <a:pt x="1494" y="1311"/>
                    <a:pt x="1464" y="1403"/>
                    <a:pt x="1464" y="1502"/>
                  </a:cubicBezTo>
                  <a:cubicBezTo>
                    <a:pt x="1464" y="1694"/>
                    <a:pt x="1464" y="1916"/>
                    <a:pt x="1494" y="2107"/>
                  </a:cubicBezTo>
                  <a:lnTo>
                    <a:pt x="1494" y="2299"/>
                  </a:lnTo>
                  <a:lnTo>
                    <a:pt x="1494" y="2460"/>
                  </a:lnTo>
                  <a:lnTo>
                    <a:pt x="1563" y="2199"/>
                  </a:lnTo>
                  <a:cubicBezTo>
                    <a:pt x="1625" y="2008"/>
                    <a:pt x="1655" y="1847"/>
                    <a:pt x="1686" y="1655"/>
                  </a:cubicBezTo>
                  <a:cubicBezTo>
                    <a:pt x="1686" y="1786"/>
                    <a:pt x="1724" y="1916"/>
                    <a:pt x="1686" y="2038"/>
                  </a:cubicBezTo>
                  <a:lnTo>
                    <a:pt x="1686" y="2138"/>
                  </a:lnTo>
                  <a:lnTo>
                    <a:pt x="1755" y="2138"/>
                  </a:lnTo>
                  <a:lnTo>
                    <a:pt x="1755" y="2038"/>
                  </a:lnTo>
                  <a:lnTo>
                    <a:pt x="1847" y="1341"/>
                  </a:lnTo>
                  <a:lnTo>
                    <a:pt x="1847" y="1341"/>
                  </a:lnTo>
                  <a:cubicBezTo>
                    <a:pt x="1847" y="1464"/>
                    <a:pt x="1847" y="1594"/>
                    <a:pt x="1816" y="1755"/>
                  </a:cubicBezTo>
                  <a:cubicBezTo>
                    <a:pt x="1816" y="1885"/>
                    <a:pt x="1816" y="2008"/>
                    <a:pt x="1785" y="2169"/>
                  </a:cubicBezTo>
                  <a:lnTo>
                    <a:pt x="1847" y="2169"/>
                  </a:lnTo>
                  <a:cubicBezTo>
                    <a:pt x="1877" y="2038"/>
                    <a:pt x="1877" y="1885"/>
                    <a:pt x="1877" y="1755"/>
                  </a:cubicBezTo>
                  <a:cubicBezTo>
                    <a:pt x="1946" y="1242"/>
                    <a:pt x="1977" y="736"/>
                    <a:pt x="1977" y="253"/>
                  </a:cubicBezTo>
                  <a:lnTo>
                    <a:pt x="1916" y="223"/>
                  </a:lnTo>
                  <a:lnTo>
                    <a:pt x="1877" y="545"/>
                  </a:lnTo>
                  <a:cubicBezTo>
                    <a:pt x="1847" y="445"/>
                    <a:pt x="1816" y="353"/>
                    <a:pt x="1785" y="253"/>
                  </a:cubicBezTo>
                  <a:lnTo>
                    <a:pt x="1724" y="161"/>
                  </a:lnTo>
                  <a:lnTo>
                    <a:pt x="1724" y="284"/>
                  </a:lnTo>
                  <a:cubicBezTo>
                    <a:pt x="1724" y="545"/>
                    <a:pt x="1686" y="797"/>
                    <a:pt x="1686" y="1081"/>
                  </a:cubicBezTo>
                  <a:cubicBezTo>
                    <a:pt x="1686" y="828"/>
                    <a:pt x="1655" y="575"/>
                    <a:pt x="1625" y="315"/>
                  </a:cubicBezTo>
                  <a:lnTo>
                    <a:pt x="1625" y="192"/>
                  </a:lnTo>
                  <a:lnTo>
                    <a:pt x="1563" y="315"/>
                  </a:lnTo>
                  <a:cubicBezTo>
                    <a:pt x="1533" y="384"/>
                    <a:pt x="1533" y="445"/>
                    <a:pt x="1533" y="545"/>
                  </a:cubicBezTo>
                  <a:cubicBezTo>
                    <a:pt x="1494" y="476"/>
                    <a:pt x="1494" y="414"/>
                    <a:pt x="1464" y="353"/>
                  </a:cubicBezTo>
                  <a:lnTo>
                    <a:pt x="1433" y="93"/>
                  </a:lnTo>
                  <a:lnTo>
                    <a:pt x="1402" y="353"/>
                  </a:lnTo>
                  <a:lnTo>
                    <a:pt x="1402" y="476"/>
                  </a:lnTo>
                  <a:cubicBezTo>
                    <a:pt x="1372" y="414"/>
                    <a:pt x="1372" y="384"/>
                    <a:pt x="1341" y="353"/>
                  </a:cubicBezTo>
                  <a:lnTo>
                    <a:pt x="1241" y="223"/>
                  </a:lnTo>
                  <a:lnTo>
                    <a:pt x="1272" y="384"/>
                  </a:lnTo>
                  <a:lnTo>
                    <a:pt x="1272" y="445"/>
                  </a:lnTo>
                  <a:lnTo>
                    <a:pt x="1241" y="445"/>
                  </a:lnTo>
                  <a:cubicBezTo>
                    <a:pt x="1211" y="575"/>
                    <a:pt x="1211" y="698"/>
                    <a:pt x="1180" y="828"/>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3"/>
            <p:cNvSpPr/>
            <p:nvPr/>
          </p:nvSpPr>
          <p:spPr>
            <a:xfrm>
              <a:off x="8808394" y="4507693"/>
              <a:ext cx="71768" cy="197251"/>
            </a:xfrm>
            <a:custGeom>
              <a:avLst/>
              <a:gdLst/>
              <a:ahLst/>
              <a:cxnLst/>
              <a:rect l="l" t="t" r="r" b="b"/>
              <a:pathLst>
                <a:path w="767" h="2108" extrusionOk="0">
                  <a:moveTo>
                    <a:pt x="414" y="920"/>
                  </a:moveTo>
                  <a:lnTo>
                    <a:pt x="414" y="920"/>
                  </a:lnTo>
                  <a:cubicBezTo>
                    <a:pt x="384" y="1211"/>
                    <a:pt x="384" y="1494"/>
                    <a:pt x="353" y="1785"/>
                  </a:cubicBezTo>
                  <a:lnTo>
                    <a:pt x="353" y="1211"/>
                  </a:lnTo>
                  <a:lnTo>
                    <a:pt x="353" y="1180"/>
                  </a:lnTo>
                  <a:lnTo>
                    <a:pt x="384" y="1150"/>
                  </a:lnTo>
                  <a:cubicBezTo>
                    <a:pt x="384" y="1050"/>
                    <a:pt x="384" y="989"/>
                    <a:pt x="414" y="920"/>
                  </a:cubicBezTo>
                  <a:close/>
                  <a:moveTo>
                    <a:pt x="322" y="0"/>
                  </a:moveTo>
                  <a:lnTo>
                    <a:pt x="254" y="1341"/>
                  </a:lnTo>
                  <a:cubicBezTo>
                    <a:pt x="192" y="958"/>
                    <a:pt x="162" y="575"/>
                    <a:pt x="131" y="192"/>
                  </a:cubicBezTo>
                  <a:lnTo>
                    <a:pt x="131" y="154"/>
                  </a:lnTo>
                  <a:lnTo>
                    <a:pt x="62" y="154"/>
                  </a:lnTo>
                  <a:lnTo>
                    <a:pt x="62" y="192"/>
                  </a:lnTo>
                  <a:cubicBezTo>
                    <a:pt x="93" y="345"/>
                    <a:pt x="62" y="506"/>
                    <a:pt x="62" y="667"/>
                  </a:cubicBezTo>
                  <a:cubicBezTo>
                    <a:pt x="31" y="698"/>
                    <a:pt x="31" y="767"/>
                    <a:pt x="31" y="797"/>
                  </a:cubicBezTo>
                  <a:cubicBezTo>
                    <a:pt x="1" y="1180"/>
                    <a:pt x="1" y="1563"/>
                    <a:pt x="1" y="1946"/>
                  </a:cubicBezTo>
                  <a:lnTo>
                    <a:pt x="62" y="1946"/>
                  </a:lnTo>
                  <a:cubicBezTo>
                    <a:pt x="62" y="1563"/>
                    <a:pt x="62" y="1180"/>
                    <a:pt x="93" y="797"/>
                  </a:cubicBezTo>
                  <a:lnTo>
                    <a:pt x="93" y="698"/>
                  </a:lnTo>
                  <a:cubicBezTo>
                    <a:pt x="131" y="1050"/>
                    <a:pt x="192" y="1372"/>
                    <a:pt x="223" y="1724"/>
                  </a:cubicBezTo>
                  <a:lnTo>
                    <a:pt x="254" y="1724"/>
                  </a:lnTo>
                  <a:cubicBezTo>
                    <a:pt x="254" y="1785"/>
                    <a:pt x="254" y="1847"/>
                    <a:pt x="284" y="1916"/>
                  </a:cubicBezTo>
                  <a:lnTo>
                    <a:pt x="322" y="2107"/>
                  </a:lnTo>
                  <a:lnTo>
                    <a:pt x="322" y="1916"/>
                  </a:lnTo>
                  <a:lnTo>
                    <a:pt x="384" y="1916"/>
                  </a:lnTo>
                  <a:cubicBezTo>
                    <a:pt x="476" y="1563"/>
                    <a:pt x="514" y="1180"/>
                    <a:pt x="545" y="797"/>
                  </a:cubicBezTo>
                  <a:lnTo>
                    <a:pt x="545" y="1111"/>
                  </a:lnTo>
                  <a:cubicBezTo>
                    <a:pt x="514" y="1402"/>
                    <a:pt x="476" y="1655"/>
                    <a:pt x="514" y="1916"/>
                  </a:cubicBezTo>
                  <a:lnTo>
                    <a:pt x="575" y="1916"/>
                  </a:lnTo>
                  <a:cubicBezTo>
                    <a:pt x="575" y="1655"/>
                    <a:pt x="606" y="1402"/>
                    <a:pt x="606" y="1111"/>
                  </a:cubicBezTo>
                  <a:lnTo>
                    <a:pt x="606" y="1081"/>
                  </a:lnTo>
                  <a:cubicBezTo>
                    <a:pt x="637" y="1019"/>
                    <a:pt x="637" y="958"/>
                    <a:pt x="667" y="889"/>
                  </a:cubicBezTo>
                  <a:cubicBezTo>
                    <a:pt x="706" y="636"/>
                    <a:pt x="767" y="414"/>
                    <a:pt x="736" y="154"/>
                  </a:cubicBezTo>
                  <a:lnTo>
                    <a:pt x="736" y="154"/>
                  </a:lnTo>
                  <a:lnTo>
                    <a:pt x="667" y="192"/>
                  </a:lnTo>
                  <a:cubicBezTo>
                    <a:pt x="706" y="414"/>
                    <a:pt x="637" y="636"/>
                    <a:pt x="606" y="859"/>
                  </a:cubicBezTo>
                  <a:cubicBezTo>
                    <a:pt x="606" y="636"/>
                    <a:pt x="575" y="445"/>
                    <a:pt x="514" y="253"/>
                  </a:cubicBezTo>
                  <a:lnTo>
                    <a:pt x="514" y="92"/>
                  </a:lnTo>
                  <a:lnTo>
                    <a:pt x="445" y="92"/>
                  </a:lnTo>
                  <a:cubicBezTo>
                    <a:pt x="414" y="315"/>
                    <a:pt x="414" y="537"/>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3"/>
            <p:cNvSpPr/>
            <p:nvPr/>
          </p:nvSpPr>
          <p:spPr>
            <a:xfrm>
              <a:off x="7170124" y="4707328"/>
              <a:ext cx="185736" cy="233089"/>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3"/>
            <p:cNvSpPr/>
            <p:nvPr/>
          </p:nvSpPr>
          <p:spPr>
            <a:xfrm>
              <a:off x="7176580" y="4722393"/>
              <a:ext cx="71768" cy="197251"/>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3"/>
            <p:cNvSpPr/>
            <p:nvPr/>
          </p:nvSpPr>
          <p:spPr>
            <a:xfrm>
              <a:off x="8106616" y="4492628"/>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3"/>
            <p:cNvSpPr/>
            <p:nvPr/>
          </p:nvSpPr>
          <p:spPr>
            <a:xfrm>
              <a:off x="8109516" y="4507693"/>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3"/>
            <p:cNvSpPr/>
            <p:nvPr/>
          </p:nvSpPr>
          <p:spPr>
            <a:xfrm>
              <a:off x="8282996" y="4698389"/>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3"/>
            <p:cNvSpPr/>
            <p:nvPr/>
          </p:nvSpPr>
          <p:spPr>
            <a:xfrm>
              <a:off x="8404825" y="4728518"/>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3"/>
            <p:cNvSpPr/>
            <p:nvPr/>
          </p:nvSpPr>
          <p:spPr>
            <a:xfrm>
              <a:off x="8632108" y="4698389"/>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3"/>
            <p:cNvSpPr/>
            <p:nvPr/>
          </p:nvSpPr>
          <p:spPr>
            <a:xfrm>
              <a:off x="8754685" y="472851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3"/>
            <p:cNvSpPr/>
            <p:nvPr/>
          </p:nvSpPr>
          <p:spPr>
            <a:xfrm>
              <a:off x="7586925" y="4698389"/>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3"/>
            <p:cNvSpPr/>
            <p:nvPr/>
          </p:nvSpPr>
          <p:spPr>
            <a:xfrm>
              <a:off x="7705947" y="4728518"/>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3"/>
            <p:cNvSpPr/>
            <p:nvPr/>
          </p:nvSpPr>
          <p:spPr>
            <a:xfrm>
              <a:off x="7936037" y="4698389"/>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3"/>
            <p:cNvSpPr/>
            <p:nvPr/>
          </p:nvSpPr>
          <p:spPr>
            <a:xfrm>
              <a:off x="8055713" y="4728518"/>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23"/>
          <p:cNvSpPr/>
          <p:nvPr/>
        </p:nvSpPr>
        <p:spPr>
          <a:xfrm>
            <a:off x="1345740" y="16091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3"/>
          <p:cNvSpPr/>
          <p:nvPr/>
        </p:nvSpPr>
        <p:spPr>
          <a:xfrm>
            <a:off x="360375" y="19213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3"/>
          <p:cNvSpPr/>
          <p:nvPr/>
        </p:nvSpPr>
        <p:spPr>
          <a:xfrm>
            <a:off x="885894" y="2443948"/>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3"/>
          <p:cNvSpPr/>
          <p:nvPr/>
        </p:nvSpPr>
        <p:spPr>
          <a:xfrm>
            <a:off x="619209" y="22268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3"/>
          <p:cNvSpPr/>
          <p:nvPr/>
        </p:nvSpPr>
        <p:spPr>
          <a:xfrm rot="5400000">
            <a:off x="6765259" y="173329"/>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3"/>
          <p:cNvSpPr/>
          <p:nvPr/>
        </p:nvSpPr>
        <p:spPr>
          <a:xfrm>
            <a:off x="8738799" y="19231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3"/>
          <p:cNvSpPr/>
          <p:nvPr/>
        </p:nvSpPr>
        <p:spPr>
          <a:xfrm rot="5400000">
            <a:off x="8749253" y="11468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3"/>
          <p:cNvSpPr/>
          <p:nvPr/>
        </p:nvSpPr>
        <p:spPr>
          <a:xfrm rot="5400000">
            <a:off x="8468287" y="1685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3"/>
          <p:cNvSpPr/>
          <p:nvPr/>
        </p:nvSpPr>
        <p:spPr>
          <a:xfrm>
            <a:off x="1779907" y="48456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3"/>
          <p:cNvSpPr/>
          <p:nvPr/>
        </p:nvSpPr>
        <p:spPr>
          <a:xfrm>
            <a:off x="2031760" y="434769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grpSp>
        <p:nvGrpSpPr>
          <p:cNvPr id="132" name="Google Shape;132;p3"/>
          <p:cNvGrpSpPr/>
          <p:nvPr/>
        </p:nvGrpSpPr>
        <p:grpSpPr>
          <a:xfrm>
            <a:off x="-26525" y="-111175"/>
            <a:ext cx="9197100" cy="5365800"/>
            <a:chOff x="-26525" y="-111175"/>
            <a:chExt cx="9197100" cy="5365800"/>
          </a:xfrm>
        </p:grpSpPr>
        <p:cxnSp>
          <p:nvCxnSpPr>
            <p:cNvPr id="133" name="Google Shape;133;p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 name="Google Shape;134;p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 name="Google Shape;135;p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 name="Google Shape;136;p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7" name="Google Shape;137;p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8" name="Google Shape;138;p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9" name="Google Shape;139;p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0" name="Google Shape;140;p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1" name="Google Shape;141;p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2" name="Google Shape;142;p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 name="Google Shape;143;p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 name="Google Shape;144;p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 name="Google Shape;145;p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 name="Google Shape;146;p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7" name="Google Shape;147;p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8" name="Google Shape;148;p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9" name="Google Shape;149;p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0" name="Google Shape;150;p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1" name="Google Shape;151;p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2" name="Google Shape;152;p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3" name="Google Shape;153;p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4" name="Google Shape;154;p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5" name="Google Shape;155;p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6" name="Google Shape;156;p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7" name="Google Shape;157;p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8" name="Google Shape;158;p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9" name="Google Shape;159;p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0" name="Google Shape;160;p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1" name="Google Shape;161;p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2" name="Google Shape;162;p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3" name="Google Shape;163;p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4" name="Google Shape;164;p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5" name="Google Shape;165;p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6" name="Google Shape;166;p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7" name="Google Shape;167;p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8" name="Google Shape;168;p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9" name="Google Shape;169;p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0" name="Google Shape;170;p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1" name="Google Shape;171;p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2" name="Google Shape;172;p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3" name="Google Shape;173;p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4" name="Google Shape;174;p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5" name="Google Shape;175;p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 name="Google Shape;176;p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 name="Google Shape;177;p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8" name="Google Shape;178;p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9" name="Google Shape;179;p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0" name="Google Shape;180;p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1" name="Google Shape;181;p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2" name="Google Shape;182;p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3" name="Google Shape;183;p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4" name="Google Shape;184;p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5" name="Google Shape;185;p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6" name="Google Shape;186;p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 name="Google Shape;187;p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 name="Google Shape;188;p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9" name="Google Shape;189;p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90" name="Google Shape;190;p3"/>
          <p:cNvSpPr txBox="1">
            <a:spLocks noGrp="1"/>
          </p:cNvSpPr>
          <p:nvPr>
            <p:ph type="title"/>
          </p:nvPr>
        </p:nvSpPr>
        <p:spPr>
          <a:xfrm>
            <a:off x="912075" y="2430638"/>
            <a:ext cx="2808000" cy="680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3"/>
          <p:cNvSpPr txBox="1">
            <a:spLocks noGrp="1"/>
          </p:cNvSpPr>
          <p:nvPr>
            <p:ph type="body" idx="1"/>
          </p:nvPr>
        </p:nvSpPr>
        <p:spPr>
          <a:xfrm>
            <a:off x="912075" y="3206263"/>
            <a:ext cx="2379900" cy="56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2" name="Google Shape;192;p3"/>
          <p:cNvSpPr txBox="1">
            <a:spLocks noGrp="1"/>
          </p:cNvSpPr>
          <p:nvPr>
            <p:ph type="title" idx="2" hasCustomPrompt="1"/>
          </p:nvPr>
        </p:nvSpPr>
        <p:spPr>
          <a:xfrm>
            <a:off x="912075" y="1409575"/>
            <a:ext cx="1031100" cy="108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193" name="Google Shape;193;p3"/>
          <p:cNvGrpSpPr/>
          <p:nvPr/>
        </p:nvGrpSpPr>
        <p:grpSpPr>
          <a:xfrm>
            <a:off x="1016905" y="269660"/>
            <a:ext cx="7618902" cy="4211331"/>
            <a:chOff x="1016905" y="269660"/>
            <a:chExt cx="7618902" cy="4211331"/>
          </a:xfrm>
        </p:grpSpPr>
        <p:sp>
          <p:nvSpPr>
            <p:cNvPr id="194" name="Google Shape;194;p3"/>
            <p:cNvSpPr/>
            <p:nvPr/>
          </p:nvSpPr>
          <p:spPr>
            <a:xfrm rot="5400000">
              <a:off x="6395034"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347411" y="19613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5400000">
              <a:off x="8094728" y="8183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5400000">
              <a:off x="7305612" y="162960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540899" y="4017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542357" y="437704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383958" y="347399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886807" y="3532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646054" y="328770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162055" y="54001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106907" y="15456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173610" y="96407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851532" y="269660"/>
              <a:ext cx="160779" cy="297436"/>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997611" y="302309"/>
              <a:ext cx="64626" cy="243356"/>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055168" y="535228"/>
              <a:ext cx="221927" cy="275108"/>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062124" y="552394"/>
              <a:ext cx="86055" cy="233034"/>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270135" y="269660"/>
              <a:ext cx="161677" cy="297436"/>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17112" y="302309"/>
              <a:ext cx="64514" cy="243356"/>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74668" y="530964"/>
              <a:ext cx="221814" cy="279372"/>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81512" y="552394"/>
              <a:ext cx="86055" cy="233034"/>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016905" y="269660"/>
              <a:ext cx="157413" cy="297436"/>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159619" y="302309"/>
              <a:ext cx="68889" cy="243356"/>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220653" y="535228"/>
              <a:ext cx="222712" cy="275108"/>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228395" y="552394"/>
              <a:ext cx="86055" cy="233034"/>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435509" y="269660"/>
              <a:ext cx="158198" cy="297436"/>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579008" y="302309"/>
              <a:ext cx="67992" cy="243356"/>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40042" y="530964"/>
              <a:ext cx="218449" cy="27937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643520" y="552394"/>
              <a:ext cx="89534" cy="233034"/>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8428024">
              <a:off x="8088028" y="2845712"/>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8428024">
              <a:off x="7818276" y="2623050"/>
              <a:ext cx="184990" cy="233090"/>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8428024">
              <a:off x="8109315" y="2561049"/>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2350"/>
        <p:cNvGrpSpPr/>
        <p:nvPr/>
      </p:nvGrpSpPr>
      <p:grpSpPr>
        <a:xfrm>
          <a:off x="0" y="0"/>
          <a:ext cx="0" cy="0"/>
          <a:chOff x="0" y="0"/>
          <a:chExt cx="0" cy="0"/>
        </a:xfrm>
      </p:grpSpPr>
      <p:grpSp>
        <p:nvGrpSpPr>
          <p:cNvPr id="2351" name="Google Shape;2351;p24"/>
          <p:cNvGrpSpPr/>
          <p:nvPr/>
        </p:nvGrpSpPr>
        <p:grpSpPr>
          <a:xfrm>
            <a:off x="-26525" y="-111175"/>
            <a:ext cx="9197100" cy="5365800"/>
            <a:chOff x="-26525" y="-111175"/>
            <a:chExt cx="9197100" cy="5365800"/>
          </a:xfrm>
        </p:grpSpPr>
        <p:cxnSp>
          <p:nvCxnSpPr>
            <p:cNvPr id="2352" name="Google Shape;2352;p24"/>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3" name="Google Shape;2353;p24"/>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4" name="Google Shape;2354;p24"/>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5" name="Google Shape;2355;p24"/>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6" name="Google Shape;2356;p24"/>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7" name="Google Shape;2357;p24"/>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8" name="Google Shape;2358;p24"/>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9" name="Google Shape;2359;p24"/>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0" name="Google Shape;2360;p24"/>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1" name="Google Shape;2361;p24"/>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2" name="Google Shape;2362;p24"/>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3" name="Google Shape;2363;p24"/>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4" name="Google Shape;2364;p24"/>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5" name="Google Shape;2365;p24"/>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6" name="Google Shape;2366;p24"/>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7" name="Google Shape;2367;p24"/>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8" name="Google Shape;2368;p24"/>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9" name="Google Shape;2369;p24"/>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0" name="Google Shape;2370;p24"/>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1" name="Google Shape;2371;p24"/>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2" name="Google Shape;2372;p24"/>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3" name="Google Shape;2373;p24"/>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4" name="Google Shape;2374;p24"/>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5" name="Google Shape;2375;p24"/>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6" name="Google Shape;2376;p24"/>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7" name="Google Shape;2377;p24"/>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8" name="Google Shape;2378;p24"/>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9" name="Google Shape;2379;p24"/>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0" name="Google Shape;2380;p24"/>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1" name="Google Shape;2381;p24"/>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2" name="Google Shape;2382;p24"/>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3" name="Google Shape;2383;p24"/>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4" name="Google Shape;2384;p24"/>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5" name="Google Shape;2385;p24"/>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6" name="Google Shape;2386;p24"/>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7" name="Google Shape;2387;p24"/>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8" name="Google Shape;2388;p24"/>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89" name="Google Shape;2389;p24"/>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0" name="Google Shape;2390;p24"/>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1" name="Google Shape;2391;p24"/>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2" name="Google Shape;2392;p24"/>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3" name="Google Shape;2393;p24"/>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4" name="Google Shape;2394;p24"/>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5" name="Google Shape;2395;p24"/>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6" name="Google Shape;2396;p24"/>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7" name="Google Shape;2397;p24"/>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8" name="Google Shape;2398;p24"/>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399" name="Google Shape;2399;p24"/>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0" name="Google Shape;2400;p24"/>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1" name="Google Shape;2401;p24"/>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2" name="Google Shape;2402;p24"/>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3" name="Google Shape;2403;p24"/>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4" name="Google Shape;2404;p24"/>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5" name="Google Shape;2405;p24"/>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6" name="Google Shape;2406;p24"/>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7" name="Google Shape;2407;p24"/>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408" name="Google Shape;2408;p24"/>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409" name="Google Shape;2409;p24"/>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410" name="Google Shape;2410;p24"/>
          <p:cNvSpPr txBox="1">
            <a:spLocks noGrp="1"/>
          </p:cNvSpPr>
          <p:nvPr>
            <p:ph type="subTitle" idx="1"/>
          </p:nvPr>
        </p:nvSpPr>
        <p:spPr>
          <a:xfrm>
            <a:off x="1686550" y="2035748"/>
            <a:ext cx="2105700" cy="5520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1" name="Google Shape;2411;p24"/>
          <p:cNvSpPr txBox="1">
            <a:spLocks noGrp="1"/>
          </p:cNvSpPr>
          <p:nvPr>
            <p:ph type="title" idx="2"/>
          </p:nvPr>
        </p:nvSpPr>
        <p:spPr>
          <a:xfrm>
            <a:off x="1686550" y="1572856"/>
            <a:ext cx="2105700" cy="43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2" name="Google Shape;2412;p24"/>
          <p:cNvSpPr txBox="1">
            <a:spLocks noGrp="1"/>
          </p:cNvSpPr>
          <p:nvPr>
            <p:ph type="subTitle" idx="3"/>
          </p:nvPr>
        </p:nvSpPr>
        <p:spPr>
          <a:xfrm>
            <a:off x="5351750" y="2035748"/>
            <a:ext cx="2105700" cy="552000"/>
          </a:xfrm>
          <a:prstGeom prst="rect">
            <a:avLst/>
          </a:prstGeom>
        </p:spPr>
        <p:txBody>
          <a:bodyPr spcFirstLastPara="1" wrap="square" lIns="91425" tIns="91425" rIns="91425" bIns="91425" anchor="t" anchorCtr="0">
            <a:noAutofit/>
          </a:bodyPr>
          <a:lstStyle>
            <a:lvl1pPr marR="1642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3" name="Google Shape;2413;p24"/>
          <p:cNvSpPr txBox="1">
            <a:spLocks noGrp="1"/>
          </p:cNvSpPr>
          <p:nvPr>
            <p:ph type="title" idx="4"/>
          </p:nvPr>
        </p:nvSpPr>
        <p:spPr>
          <a:xfrm>
            <a:off x="5351750" y="1572856"/>
            <a:ext cx="2105700" cy="43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4" name="Google Shape;2414;p24"/>
          <p:cNvSpPr txBox="1">
            <a:spLocks noGrp="1"/>
          </p:cNvSpPr>
          <p:nvPr>
            <p:ph type="subTitle" idx="5"/>
          </p:nvPr>
        </p:nvSpPr>
        <p:spPr>
          <a:xfrm>
            <a:off x="1686550" y="3596225"/>
            <a:ext cx="2105700" cy="5520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5" name="Google Shape;2415;p24"/>
          <p:cNvSpPr txBox="1">
            <a:spLocks noGrp="1"/>
          </p:cNvSpPr>
          <p:nvPr>
            <p:ph type="title" idx="6"/>
          </p:nvPr>
        </p:nvSpPr>
        <p:spPr>
          <a:xfrm>
            <a:off x="1686550" y="3134410"/>
            <a:ext cx="2105700" cy="43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6" name="Google Shape;2416;p24"/>
          <p:cNvSpPr txBox="1">
            <a:spLocks noGrp="1"/>
          </p:cNvSpPr>
          <p:nvPr>
            <p:ph type="subTitle" idx="7"/>
          </p:nvPr>
        </p:nvSpPr>
        <p:spPr>
          <a:xfrm>
            <a:off x="5351750" y="3596225"/>
            <a:ext cx="2105700" cy="552000"/>
          </a:xfrm>
          <a:prstGeom prst="rect">
            <a:avLst/>
          </a:prstGeom>
        </p:spPr>
        <p:txBody>
          <a:bodyPr spcFirstLastPara="1" wrap="square" lIns="91425" tIns="91425" rIns="91425" bIns="91425" anchor="t" anchorCtr="0">
            <a:noAutofit/>
          </a:bodyPr>
          <a:lstStyle>
            <a:lvl1pPr marR="7357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7" name="Google Shape;2417;p24"/>
          <p:cNvSpPr txBox="1">
            <a:spLocks noGrp="1"/>
          </p:cNvSpPr>
          <p:nvPr>
            <p:ph type="title" idx="8"/>
          </p:nvPr>
        </p:nvSpPr>
        <p:spPr>
          <a:xfrm>
            <a:off x="5351750" y="3134410"/>
            <a:ext cx="2105700" cy="43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2418" name="Google Shape;2418;p24"/>
          <p:cNvGrpSpPr/>
          <p:nvPr/>
        </p:nvGrpSpPr>
        <p:grpSpPr>
          <a:xfrm>
            <a:off x="142732" y="425163"/>
            <a:ext cx="8674444" cy="4547791"/>
            <a:chOff x="142732" y="425163"/>
            <a:chExt cx="8674444" cy="4547791"/>
          </a:xfrm>
        </p:grpSpPr>
        <p:sp>
          <p:nvSpPr>
            <p:cNvPr id="2419" name="Google Shape;2419;p24"/>
            <p:cNvSpPr/>
            <p:nvPr/>
          </p:nvSpPr>
          <p:spPr>
            <a:xfrm rot="5400000">
              <a:off x="7049559" y="6710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4"/>
            <p:cNvSpPr/>
            <p:nvPr/>
          </p:nvSpPr>
          <p:spPr>
            <a:xfrm>
              <a:off x="8347411" y="19613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4"/>
            <p:cNvSpPr/>
            <p:nvPr/>
          </p:nvSpPr>
          <p:spPr>
            <a:xfrm>
              <a:off x="8682082" y="297719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4"/>
            <p:cNvSpPr/>
            <p:nvPr/>
          </p:nvSpPr>
          <p:spPr>
            <a:xfrm rot="5400000">
              <a:off x="8650078" y="93136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4"/>
            <p:cNvSpPr/>
            <p:nvPr/>
          </p:nvSpPr>
          <p:spPr>
            <a:xfrm rot="5400000">
              <a:off x="7727737" y="4257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4"/>
            <p:cNvSpPr/>
            <p:nvPr/>
          </p:nvSpPr>
          <p:spPr>
            <a:xfrm>
              <a:off x="8718554" y="394180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4"/>
            <p:cNvSpPr/>
            <p:nvPr/>
          </p:nvSpPr>
          <p:spPr>
            <a:xfrm>
              <a:off x="7932674" y="35509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4"/>
            <p:cNvSpPr/>
            <p:nvPr/>
          </p:nvSpPr>
          <p:spPr>
            <a:xfrm>
              <a:off x="944280" y="294066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4"/>
            <p:cNvSpPr/>
            <p:nvPr/>
          </p:nvSpPr>
          <p:spPr>
            <a:xfrm>
              <a:off x="142732" y="46718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4"/>
            <p:cNvSpPr/>
            <p:nvPr/>
          </p:nvSpPr>
          <p:spPr>
            <a:xfrm>
              <a:off x="1420366" y="4374759"/>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4"/>
            <p:cNvSpPr/>
            <p:nvPr/>
          </p:nvSpPr>
          <p:spPr>
            <a:xfrm>
              <a:off x="263510" y="3538287"/>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4"/>
            <p:cNvSpPr/>
            <p:nvPr/>
          </p:nvSpPr>
          <p:spPr>
            <a:xfrm>
              <a:off x="552075" y="2391234"/>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4"/>
            <p:cNvSpPr/>
            <p:nvPr/>
          </p:nvSpPr>
          <p:spPr>
            <a:xfrm>
              <a:off x="812594" y="394056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4"/>
            <p:cNvSpPr/>
            <p:nvPr/>
          </p:nvSpPr>
          <p:spPr>
            <a:xfrm>
              <a:off x="4975507" y="4869010"/>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4"/>
            <p:cNvSpPr/>
            <p:nvPr/>
          </p:nvSpPr>
          <p:spPr>
            <a:xfrm>
              <a:off x="3952783" y="4584881"/>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4"/>
            <p:cNvSpPr/>
            <p:nvPr/>
          </p:nvSpPr>
          <p:spPr>
            <a:xfrm>
              <a:off x="2738607" y="4674531"/>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4"/>
            <p:cNvSpPr/>
            <p:nvPr/>
          </p:nvSpPr>
          <p:spPr>
            <a:xfrm>
              <a:off x="6093904" y="4643190"/>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4"/>
            <p:cNvSpPr/>
            <p:nvPr/>
          </p:nvSpPr>
          <p:spPr>
            <a:xfrm rot="-8296313">
              <a:off x="8108484" y="1101009"/>
              <a:ext cx="185082" cy="233087"/>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4"/>
            <p:cNvSpPr/>
            <p:nvPr/>
          </p:nvSpPr>
          <p:spPr>
            <a:xfrm rot="-8296313">
              <a:off x="7847465" y="868170"/>
              <a:ext cx="184988" cy="233087"/>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4"/>
            <p:cNvSpPr/>
            <p:nvPr/>
          </p:nvSpPr>
          <p:spPr>
            <a:xfrm rot="-8296313">
              <a:off x="8140666" y="817371"/>
              <a:ext cx="185082" cy="233087"/>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4"/>
            <p:cNvSpPr/>
            <p:nvPr/>
          </p:nvSpPr>
          <p:spPr>
            <a:xfrm rot="-1213347">
              <a:off x="538762" y="4452388"/>
              <a:ext cx="201877"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4"/>
            <p:cNvSpPr/>
            <p:nvPr/>
          </p:nvSpPr>
          <p:spPr>
            <a:xfrm rot="-1213347">
              <a:off x="538779" y="4442763"/>
              <a:ext cx="201877" cy="22452"/>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4"/>
            <p:cNvSpPr/>
            <p:nvPr/>
          </p:nvSpPr>
          <p:spPr>
            <a:xfrm rot="-1213347">
              <a:off x="544536" y="4482136"/>
              <a:ext cx="211499"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4"/>
            <p:cNvSpPr/>
            <p:nvPr/>
          </p:nvSpPr>
          <p:spPr>
            <a:xfrm rot="-1213347">
              <a:off x="544334" y="4471378"/>
              <a:ext cx="217526" cy="31394"/>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4"/>
            <p:cNvSpPr/>
            <p:nvPr/>
          </p:nvSpPr>
          <p:spPr>
            <a:xfrm rot="-1213347">
              <a:off x="554943" y="4523955"/>
              <a:ext cx="211597"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4"/>
            <p:cNvSpPr/>
            <p:nvPr/>
          </p:nvSpPr>
          <p:spPr>
            <a:xfrm rot="-1213347">
              <a:off x="555094" y="4514305"/>
              <a:ext cx="211597" cy="22452"/>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4"/>
            <p:cNvSpPr/>
            <p:nvPr/>
          </p:nvSpPr>
          <p:spPr>
            <a:xfrm rot="-1213347">
              <a:off x="576072" y="4563811"/>
              <a:ext cx="195170"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4"/>
            <p:cNvSpPr/>
            <p:nvPr/>
          </p:nvSpPr>
          <p:spPr>
            <a:xfrm rot="-1213347">
              <a:off x="576189" y="4554848"/>
              <a:ext cx="195170" cy="20022"/>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4"/>
            <p:cNvSpPr/>
            <p:nvPr/>
          </p:nvSpPr>
          <p:spPr>
            <a:xfrm rot="-1213347">
              <a:off x="593758" y="4602160"/>
              <a:ext cx="192157"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4"/>
            <p:cNvSpPr/>
            <p:nvPr/>
          </p:nvSpPr>
          <p:spPr>
            <a:xfrm rot="-1213347">
              <a:off x="593775" y="4593312"/>
              <a:ext cx="192157"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4"/>
            <p:cNvSpPr/>
            <p:nvPr/>
          </p:nvSpPr>
          <p:spPr>
            <a:xfrm rot="-1213347">
              <a:off x="1090714" y="4510687"/>
              <a:ext cx="97" cy="192255"/>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4"/>
            <p:cNvSpPr/>
            <p:nvPr/>
          </p:nvSpPr>
          <p:spPr>
            <a:xfrm rot="-1213347">
              <a:off x="1082252" y="4510462"/>
              <a:ext cx="18759" cy="195170"/>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4"/>
            <p:cNvSpPr/>
            <p:nvPr/>
          </p:nvSpPr>
          <p:spPr>
            <a:xfrm rot="-1213347">
              <a:off x="1128904" y="4492491"/>
              <a:ext cx="6804" cy="201974"/>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4"/>
            <p:cNvSpPr/>
            <p:nvPr/>
          </p:nvSpPr>
          <p:spPr>
            <a:xfrm rot="-1213347">
              <a:off x="1119962" y="4492491"/>
              <a:ext cx="24688" cy="201974"/>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4"/>
            <p:cNvSpPr/>
            <p:nvPr/>
          </p:nvSpPr>
          <p:spPr>
            <a:xfrm rot="-1213347">
              <a:off x="1164994" y="4486119"/>
              <a:ext cx="3013" cy="195948"/>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4"/>
            <p:cNvSpPr/>
            <p:nvPr/>
          </p:nvSpPr>
          <p:spPr>
            <a:xfrm rot="-1213347">
              <a:off x="1156028" y="4485985"/>
              <a:ext cx="21675" cy="195948"/>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4"/>
            <p:cNvSpPr/>
            <p:nvPr/>
          </p:nvSpPr>
          <p:spPr>
            <a:xfrm rot="-1213347">
              <a:off x="1202208" y="4469155"/>
              <a:ext cx="3791" cy="198961"/>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4"/>
            <p:cNvSpPr/>
            <p:nvPr/>
          </p:nvSpPr>
          <p:spPr>
            <a:xfrm rot="-1213347">
              <a:off x="1193249" y="4466145"/>
              <a:ext cx="21675" cy="204890"/>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4"/>
            <p:cNvSpPr/>
            <p:nvPr/>
          </p:nvSpPr>
          <p:spPr>
            <a:xfrm rot="-1213347">
              <a:off x="665788" y="4666662"/>
              <a:ext cx="3110" cy="192255"/>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4"/>
            <p:cNvSpPr/>
            <p:nvPr/>
          </p:nvSpPr>
          <p:spPr>
            <a:xfrm rot="-1213347">
              <a:off x="656690" y="4666690"/>
              <a:ext cx="21675" cy="195170"/>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4"/>
            <p:cNvSpPr/>
            <p:nvPr/>
          </p:nvSpPr>
          <p:spPr>
            <a:xfrm rot="-1213347">
              <a:off x="704002" y="4648602"/>
              <a:ext cx="9039" cy="201974"/>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4"/>
            <p:cNvSpPr/>
            <p:nvPr/>
          </p:nvSpPr>
          <p:spPr>
            <a:xfrm rot="-1213347">
              <a:off x="694286" y="4648618"/>
              <a:ext cx="28381" cy="201974"/>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4"/>
            <p:cNvSpPr/>
            <p:nvPr/>
          </p:nvSpPr>
          <p:spPr>
            <a:xfrm rot="-1213347">
              <a:off x="740068" y="4642095"/>
              <a:ext cx="6026" cy="195948"/>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4"/>
            <p:cNvSpPr/>
            <p:nvPr/>
          </p:nvSpPr>
          <p:spPr>
            <a:xfrm rot="-1213347">
              <a:off x="730349" y="4642095"/>
              <a:ext cx="25465" cy="195948"/>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4"/>
            <p:cNvSpPr/>
            <p:nvPr/>
          </p:nvSpPr>
          <p:spPr>
            <a:xfrm rot="-1213347">
              <a:off x="777399" y="4625786"/>
              <a:ext cx="3013" cy="198961"/>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4"/>
            <p:cNvSpPr/>
            <p:nvPr/>
          </p:nvSpPr>
          <p:spPr>
            <a:xfrm rot="-1213347">
              <a:off x="768416" y="4622642"/>
              <a:ext cx="21675" cy="204890"/>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4"/>
            <p:cNvSpPr/>
            <p:nvPr/>
          </p:nvSpPr>
          <p:spPr>
            <a:xfrm rot="-1213347">
              <a:off x="832940" y="4578942"/>
              <a:ext cx="201877"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4"/>
            <p:cNvSpPr/>
            <p:nvPr/>
          </p:nvSpPr>
          <p:spPr>
            <a:xfrm rot="-1213347">
              <a:off x="832806" y="4569246"/>
              <a:ext cx="201877"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4"/>
            <p:cNvSpPr/>
            <p:nvPr/>
          </p:nvSpPr>
          <p:spPr>
            <a:xfrm rot="-1213347">
              <a:off x="839314" y="4607787"/>
              <a:ext cx="210819"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4"/>
            <p:cNvSpPr/>
            <p:nvPr/>
          </p:nvSpPr>
          <p:spPr>
            <a:xfrm rot="-1213347">
              <a:off x="839762" y="4600583"/>
              <a:ext cx="217526" cy="28381"/>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4"/>
            <p:cNvSpPr/>
            <p:nvPr/>
          </p:nvSpPr>
          <p:spPr>
            <a:xfrm rot="-1213347">
              <a:off x="849875" y="4650374"/>
              <a:ext cx="210819"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4"/>
            <p:cNvSpPr/>
            <p:nvPr/>
          </p:nvSpPr>
          <p:spPr>
            <a:xfrm rot="-1213347">
              <a:off x="849875" y="4640654"/>
              <a:ext cx="210819"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4"/>
            <p:cNvSpPr/>
            <p:nvPr/>
          </p:nvSpPr>
          <p:spPr>
            <a:xfrm rot="-1213347">
              <a:off x="870427" y="4691458"/>
              <a:ext cx="195948"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4"/>
            <p:cNvSpPr/>
            <p:nvPr/>
          </p:nvSpPr>
          <p:spPr>
            <a:xfrm rot="-1213347">
              <a:off x="870562" y="4682492"/>
              <a:ext cx="195948"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4"/>
            <p:cNvSpPr/>
            <p:nvPr/>
          </p:nvSpPr>
          <p:spPr>
            <a:xfrm rot="-1213347">
              <a:off x="812418" y="4620112"/>
              <a:ext cx="12733" cy="183312"/>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4"/>
            <p:cNvSpPr/>
            <p:nvPr/>
          </p:nvSpPr>
          <p:spPr>
            <a:xfrm rot="-1213347">
              <a:off x="802955" y="4617191"/>
              <a:ext cx="30617" cy="186326"/>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4"/>
            <p:cNvSpPr/>
            <p:nvPr/>
          </p:nvSpPr>
          <p:spPr>
            <a:xfrm rot="-1213347">
              <a:off x="888416" y="4722560"/>
              <a:ext cx="192935"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4"/>
            <p:cNvSpPr/>
            <p:nvPr/>
          </p:nvSpPr>
          <p:spPr>
            <a:xfrm rot="-1213347">
              <a:off x="516322" y="4260916"/>
              <a:ext cx="3110" cy="192255"/>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4"/>
            <p:cNvSpPr/>
            <p:nvPr/>
          </p:nvSpPr>
          <p:spPr>
            <a:xfrm rot="-1213347">
              <a:off x="507225" y="4260944"/>
              <a:ext cx="21675" cy="195170"/>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4"/>
            <p:cNvSpPr/>
            <p:nvPr/>
          </p:nvSpPr>
          <p:spPr>
            <a:xfrm rot="-1213347">
              <a:off x="554537" y="4242856"/>
              <a:ext cx="9039" cy="201974"/>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4"/>
            <p:cNvSpPr/>
            <p:nvPr/>
          </p:nvSpPr>
          <p:spPr>
            <a:xfrm rot="-1213347">
              <a:off x="544820" y="4242872"/>
              <a:ext cx="28381" cy="201974"/>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4"/>
            <p:cNvSpPr/>
            <p:nvPr/>
          </p:nvSpPr>
          <p:spPr>
            <a:xfrm rot="-1213347">
              <a:off x="590603" y="4236349"/>
              <a:ext cx="6026" cy="195948"/>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4"/>
            <p:cNvSpPr/>
            <p:nvPr/>
          </p:nvSpPr>
          <p:spPr>
            <a:xfrm rot="-1213347">
              <a:off x="580883" y="4236349"/>
              <a:ext cx="25465" cy="195948"/>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4"/>
            <p:cNvSpPr/>
            <p:nvPr/>
          </p:nvSpPr>
          <p:spPr>
            <a:xfrm rot="-1213347">
              <a:off x="627934" y="4220040"/>
              <a:ext cx="3013" cy="198961"/>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4"/>
            <p:cNvSpPr/>
            <p:nvPr/>
          </p:nvSpPr>
          <p:spPr>
            <a:xfrm rot="-1213347">
              <a:off x="618951" y="4216896"/>
              <a:ext cx="21675" cy="204890"/>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4"/>
            <p:cNvSpPr/>
            <p:nvPr/>
          </p:nvSpPr>
          <p:spPr>
            <a:xfrm rot="-1213347">
              <a:off x="662952" y="4214366"/>
              <a:ext cx="12733" cy="183312"/>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4"/>
            <p:cNvSpPr/>
            <p:nvPr/>
          </p:nvSpPr>
          <p:spPr>
            <a:xfrm rot="-1213347">
              <a:off x="653489" y="4211445"/>
              <a:ext cx="30617" cy="186326"/>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4"/>
            <p:cNvSpPr/>
            <p:nvPr/>
          </p:nvSpPr>
          <p:spPr>
            <a:xfrm rot="-1213347">
              <a:off x="790140" y="4392370"/>
              <a:ext cx="3110" cy="192255"/>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4"/>
            <p:cNvSpPr/>
            <p:nvPr/>
          </p:nvSpPr>
          <p:spPr>
            <a:xfrm rot="-1213347">
              <a:off x="781043" y="4392398"/>
              <a:ext cx="21675" cy="195170"/>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4"/>
            <p:cNvSpPr/>
            <p:nvPr/>
          </p:nvSpPr>
          <p:spPr>
            <a:xfrm rot="-1213347">
              <a:off x="828355" y="4374309"/>
              <a:ext cx="9039" cy="201974"/>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4"/>
            <p:cNvSpPr/>
            <p:nvPr/>
          </p:nvSpPr>
          <p:spPr>
            <a:xfrm rot="-1213347">
              <a:off x="818638" y="4374326"/>
              <a:ext cx="28381" cy="201974"/>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4"/>
            <p:cNvSpPr/>
            <p:nvPr/>
          </p:nvSpPr>
          <p:spPr>
            <a:xfrm rot="-1213347">
              <a:off x="864420" y="4367803"/>
              <a:ext cx="6026" cy="195948"/>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4"/>
            <p:cNvSpPr/>
            <p:nvPr/>
          </p:nvSpPr>
          <p:spPr>
            <a:xfrm rot="-1213347">
              <a:off x="854701" y="4367803"/>
              <a:ext cx="25465" cy="195948"/>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4"/>
            <p:cNvSpPr/>
            <p:nvPr/>
          </p:nvSpPr>
          <p:spPr>
            <a:xfrm rot="-1213347">
              <a:off x="901751" y="4351494"/>
              <a:ext cx="3013" cy="198961"/>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4"/>
            <p:cNvSpPr/>
            <p:nvPr/>
          </p:nvSpPr>
          <p:spPr>
            <a:xfrm rot="-1213347">
              <a:off x="892769" y="4348350"/>
              <a:ext cx="21675" cy="204890"/>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4"/>
            <p:cNvSpPr/>
            <p:nvPr/>
          </p:nvSpPr>
          <p:spPr>
            <a:xfrm rot="-1213347">
              <a:off x="936770" y="4345819"/>
              <a:ext cx="12733" cy="183312"/>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4"/>
            <p:cNvSpPr/>
            <p:nvPr/>
          </p:nvSpPr>
          <p:spPr>
            <a:xfrm rot="-1213347">
              <a:off x="927307" y="4342899"/>
              <a:ext cx="30617" cy="186326"/>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CUSTOM_7_1_1">
    <p:spTree>
      <p:nvGrpSpPr>
        <p:cNvPr id="1" name="Shape 2930"/>
        <p:cNvGrpSpPr/>
        <p:nvPr/>
      </p:nvGrpSpPr>
      <p:grpSpPr>
        <a:xfrm>
          <a:off x="0" y="0"/>
          <a:ext cx="0" cy="0"/>
          <a:chOff x="0" y="0"/>
          <a:chExt cx="0" cy="0"/>
        </a:xfrm>
      </p:grpSpPr>
      <p:grpSp>
        <p:nvGrpSpPr>
          <p:cNvPr id="2931" name="Google Shape;2931;p28"/>
          <p:cNvGrpSpPr/>
          <p:nvPr/>
        </p:nvGrpSpPr>
        <p:grpSpPr>
          <a:xfrm>
            <a:off x="-26525" y="-111175"/>
            <a:ext cx="9197100" cy="5365800"/>
            <a:chOff x="-26525" y="-111175"/>
            <a:chExt cx="9197100" cy="5365800"/>
          </a:xfrm>
        </p:grpSpPr>
        <p:cxnSp>
          <p:nvCxnSpPr>
            <p:cNvPr id="2932" name="Google Shape;2932;p28"/>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3" name="Google Shape;2933;p28"/>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4" name="Google Shape;2934;p28"/>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5" name="Google Shape;2935;p28"/>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6" name="Google Shape;2936;p28"/>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7" name="Google Shape;2937;p28"/>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8" name="Google Shape;2938;p28"/>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39" name="Google Shape;2939;p28"/>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0" name="Google Shape;2940;p28"/>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1" name="Google Shape;2941;p28"/>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2" name="Google Shape;2942;p28"/>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3" name="Google Shape;2943;p28"/>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4" name="Google Shape;2944;p28"/>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5" name="Google Shape;2945;p28"/>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6" name="Google Shape;2946;p28"/>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7" name="Google Shape;2947;p28"/>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8" name="Google Shape;2948;p28"/>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49" name="Google Shape;2949;p28"/>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0" name="Google Shape;2950;p28"/>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1" name="Google Shape;2951;p28"/>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2" name="Google Shape;2952;p28"/>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3" name="Google Shape;2953;p28"/>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4" name="Google Shape;2954;p28"/>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5" name="Google Shape;2955;p28"/>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6" name="Google Shape;2956;p28"/>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7" name="Google Shape;2957;p28"/>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8" name="Google Shape;2958;p28"/>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59" name="Google Shape;2959;p28"/>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0" name="Google Shape;2960;p28"/>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1" name="Google Shape;2961;p28"/>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2" name="Google Shape;2962;p28"/>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3" name="Google Shape;2963;p28"/>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4" name="Google Shape;2964;p28"/>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5" name="Google Shape;2965;p28"/>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6" name="Google Shape;2966;p28"/>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7" name="Google Shape;2967;p28"/>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68" name="Google Shape;2968;p28"/>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69" name="Google Shape;2969;p28"/>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0" name="Google Shape;2970;p28"/>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1" name="Google Shape;2971;p28"/>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2" name="Google Shape;2972;p28"/>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3" name="Google Shape;2973;p28"/>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4" name="Google Shape;2974;p28"/>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5" name="Google Shape;2975;p28"/>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6" name="Google Shape;2976;p28"/>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7" name="Google Shape;2977;p28"/>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8" name="Google Shape;2978;p28"/>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79" name="Google Shape;2979;p28"/>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0" name="Google Shape;2980;p28"/>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1" name="Google Shape;2981;p28"/>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2" name="Google Shape;2982;p28"/>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3" name="Google Shape;2983;p28"/>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4" name="Google Shape;2984;p28"/>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5" name="Google Shape;2985;p28"/>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6" name="Google Shape;2986;p28"/>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7" name="Google Shape;2987;p28"/>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988" name="Google Shape;2988;p28"/>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989" name="Google Shape;2989;p28"/>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0" name="Google Shape;2990;p28"/>
          <p:cNvSpPr txBox="1">
            <a:spLocks noGrp="1"/>
          </p:cNvSpPr>
          <p:nvPr>
            <p:ph type="subTitle" idx="1"/>
          </p:nvPr>
        </p:nvSpPr>
        <p:spPr>
          <a:xfrm>
            <a:off x="1722975" y="4027525"/>
            <a:ext cx="19179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91" name="Google Shape;2991;p28"/>
          <p:cNvSpPr txBox="1">
            <a:spLocks noGrp="1"/>
          </p:cNvSpPr>
          <p:nvPr>
            <p:ph type="title" idx="2"/>
          </p:nvPr>
        </p:nvSpPr>
        <p:spPr>
          <a:xfrm>
            <a:off x="1722975" y="3554538"/>
            <a:ext cx="19179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992" name="Google Shape;2992;p28"/>
          <p:cNvSpPr txBox="1">
            <a:spLocks noGrp="1"/>
          </p:cNvSpPr>
          <p:nvPr>
            <p:ph type="subTitle" idx="3"/>
          </p:nvPr>
        </p:nvSpPr>
        <p:spPr>
          <a:xfrm>
            <a:off x="1729959" y="2842800"/>
            <a:ext cx="1917900" cy="4776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93" name="Google Shape;2993;p28"/>
          <p:cNvSpPr txBox="1">
            <a:spLocks noGrp="1"/>
          </p:cNvSpPr>
          <p:nvPr>
            <p:ph type="title" idx="4"/>
          </p:nvPr>
        </p:nvSpPr>
        <p:spPr>
          <a:xfrm>
            <a:off x="1729958" y="2369813"/>
            <a:ext cx="19179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994" name="Google Shape;2994;p28"/>
          <p:cNvSpPr txBox="1">
            <a:spLocks noGrp="1"/>
          </p:cNvSpPr>
          <p:nvPr>
            <p:ph type="subTitle" idx="5"/>
          </p:nvPr>
        </p:nvSpPr>
        <p:spPr>
          <a:xfrm>
            <a:off x="1729948" y="1658088"/>
            <a:ext cx="19179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95" name="Google Shape;2995;p28"/>
          <p:cNvSpPr txBox="1">
            <a:spLocks noGrp="1"/>
          </p:cNvSpPr>
          <p:nvPr>
            <p:ph type="title" idx="6"/>
          </p:nvPr>
        </p:nvSpPr>
        <p:spPr>
          <a:xfrm>
            <a:off x="1729948" y="1187925"/>
            <a:ext cx="19179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996" name="Google Shape;2996;p28"/>
          <p:cNvSpPr/>
          <p:nvPr/>
        </p:nvSpPr>
        <p:spPr>
          <a:xfrm>
            <a:off x="548803" y="487961"/>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8"/>
          <p:cNvSpPr/>
          <p:nvPr/>
        </p:nvSpPr>
        <p:spPr>
          <a:xfrm>
            <a:off x="347150"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8"/>
          <p:cNvSpPr/>
          <p:nvPr/>
        </p:nvSpPr>
        <p:spPr>
          <a:xfrm>
            <a:off x="826719" y="2559748"/>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8"/>
          <p:cNvSpPr/>
          <p:nvPr/>
        </p:nvSpPr>
        <p:spPr>
          <a:xfrm>
            <a:off x="1669459" y="37615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8"/>
          <p:cNvSpPr/>
          <p:nvPr/>
        </p:nvSpPr>
        <p:spPr>
          <a:xfrm>
            <a:off x="8682070" y="473002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8"/>
          <p:cNvSpPr/>
          <p:nvPr/>
        </p:nvSpPr>
        <p:spPr>
          <a:xfrm>
            <a:off x="7655033" y="47297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8"/>
          <p:cNvSpPr/>
          <p:nvPr/>
        </p:nvSpPr>
        <p:spPr>
          <a:xfrm>
            <a:off x="5626607" y="473286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8"/>
          <p:cNvSpPr/>
          <p:nvPr/>
        </p:nvSpPr>
        <p:spPr>
          <a:xfrm>
            <a:off x="8883829" y="39880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8"/>
          <p:cNvSpPr/>
          <p:nvPr/>
        </p:nvSpPr>
        <p:spPr>
          <a:xfrm>
            <a:off x="8695249" y="267545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8"/>
          <p:cNvSpPr/>
          <p:nvPr/>
        </p:nvSpPr>
        <p:spPr>
          <a:xfrm>
            <a:off x="8438782" y="31410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8"/>
          <p:cNvSpPr/>
          <p:nvPr/>
        </p:nvSpPr>
        <p:spPr>
          <a:xfrm>
            <a:off x="3370666"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8"/>
          <p:cNvSpPr/>
          <p:nvPr/>
        </p:nvSpPr>
        <p:spPr>
          <a:xfrm>
            <a:off x="340415" y="3618136"/>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8"/>
          <p:cNvSpPr/>
          <p:nvPr/>
        </p:nvSpPr>
        <p:spPr>
          <a:xfrm>
            <a:off x="1182366"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8"/>
          <p:cNvSpPr/>
          <p:nvPr/>
        </p:nvSpPr>
        <p:spPr>
          <a:xfrm rot="10800000">
            <a:off x="1176493" y="8251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8"/>
          <p:cNvSpPr/>
          <p:nvPr/>
        </p:nvSpPr>
        <p:spPr>
          <a:xfrm rot="10800000">
            <a:off x="826727" y="82513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8"/>
          <p:cNvSpPr/>
          <p:nvPr/>
        </p:nvSpPr>
        <p:spPr>
          <a:xfrm rot="10800000">
            <a:off x="1011718" y="5920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8"/>
          <p:cNvSpPr/>
          <p:nvPr/>
        </p:nvSpPr>
        <p:spPr>
          <a:xfrm rot="-5400000">
            <a:off x="8118817" y="4687745"/>
            <a:ext cx="201879"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8"/>
          <p:cNvSpPr/>
          <p:nvPr/>
        </p:nvSpPr>
        <p:spPr>
          <a:xfrm rot="-5400000">
            <a:off x="8118866" y="4678073"/>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8"/>
          <p:cNvSpPr/>
          <p:nvPr/>
        </p:nvSpPr>
        <p:spPr>
          <a:xfrm rot="-5400000">
            <a:off x="8149774" y="4685169"/>
            <a:ext cx="211502"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8"/>
          <p:cNvSpPr/>
          <p:nvPr/>
        </p:nvSpPr>
        <p:spPr>
          <a:xfrm rot="-5400000">
            <a:off x="8146712" y="4672485"/>
            <a:ext cx="217528" cy="31395"/>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8"/>
          <p:cNvSpPr/>
          <p:nvPr/>
        </p:nvSpPr>
        <p:spPr>
          <a:xfrm rot="-5400000">
            <a:off x="8188020" y="4692993"/>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8"/>
          <p:cNvSpPr/>
          <p:nvPr/>
        </p:nvSpPr>
        <p:spPr>
          <a:xfrm rot="-5400000">
            <a:off x="8188458" y="4682933"/>
            <a:ext cx="211599" cy="22453"/>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8"/>
          <p:cNvSpPr/>
          <p:nvPr/>
        </p:nvSpPr>
        <p:spPr>
          <a:xfrm rot="-5400000">
            <a:off x="8237688" y="4694937"/>
            <a:ext cx="195173"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8"/>
          <p:cNvSpPr/>
          <p:nvPr/>
        </p:nvSpPr>
        <p:spPr>
          <a:xfrm rot="-5400000">
            <a:off x="8238028" y="4685655"/>
            <a:ext cx="195173" cy="20023"/>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8"/>
          <p:cNvSpPr/>
          <p:nvPr/>
        </p:nvSpPr>
        <p:spPr>
          <a:xfrm rot="-5400000">
            <a:off x="8281912" y="4692216"/>
            <a:ext cx="192159"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8"/>
          <p:cNvSpPr/>
          <p:nvPr/>
        </p:nvSpPr>
        <p:spPr>
          <a:xfrm rot="-5400000">
            <a:off x="8281960" y="4683322"/>
            <a:ext cx="192159"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8"/>
          <p:cNvSpPr/>
          <p:nvPr/>
        </p:nvSpPr>
        <p:spPr>
          <a:xfrm rot="-5400000">
            <a:off x="8519073" y="4222757"/>
            <a:ext cx="97" cy="192257"/>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8"/>
          <p:cNvSpPr/>
          <p:nvPr/>
        </p:nvSpPr>
        <p:spPr>
          <a:xfrm rot="-5400000">
            <a:off x="8511200" y="4220910"/>
            <a:ext cx="18759" cy="195173"/>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rot="-5400000">
            <a:off x="8517566" y="4174305"/>
            <a:ext cx="6804" cy="201976"/>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8"/>
          <p:cNvSpPr/>
          <p:nvPr/>
        </p:nvSpPr>
        <p:spPr>
          <a:xfrm rot="-5400000">
            <a:off x="8508624" y="4174304"/>
            <a:ext cx="24688" cy="201976"/>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8"/>
          <p:cNvSpPr/>
          <p:nvPr/>
        </p:nvSpPr>
        <p:spPr>
          <a:xfrm rot="-5400000">
            <a:off x="8522474" y="4141987"/>
            <a:ext cx="3013" cy="195950"/>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8"/>
          <p:cNvSpPr/>
          <p:nvPr/>
        </p:nvSpPr>
        <p:spPr>
          <a:xfrm rot="-5400000">
            <a:off x="8513144" y="4141598"/>
            <a:ext cx="21675" cy="195950"/>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8"/>
          <p:cNvSpPr/>
          <p:nvPr/>
        </p:nvSpPr>
        <p:spPr>
          <a:xfrm rot="-5400000">
            <a:off x="8520579" y="4099852"/>
            <a:ext cx="3791" cy="198963"/>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8"/>
          <p:cNvSpPr/>
          <p:nvPr/>
        </p:nvSpPr>
        <p:spPr>
          <a:xfrm rot="-5400000">
            <a:off x="8511588" y="4096888"/>
            <a:ext cx="21675" cy="204892"/>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8"/>
          <p:cNvSpPr/>
          <p:nvPr/>
        </p:nvSpPr>
        <p:spPr>
          <a:xfrm rot="-5400000">
            <a:off x="8517566"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8"/>
          <p:cNvSpPr/>
          <p:nvPr/>
        </p:nvSpPr>
        <p:spPr>
          <a:xfrm rot="-5400000">
            <a:off x="8509742"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8"/>
          <p:cNvSpPr/>
          <p:nvPr/>
        </p:nvSpPr>
        <p:spPr>
          <a:xfrm rot="-5400000">
            <a:off x="851644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8"/>
          <p:cNvSpPr/>
          <p:nvPr/>
        </p:nvSpPr>
        <p:spPr>
          <a:xfrm rot="-5400000">
            <a:off x="850677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8"/>
          <p:cNvSpPr/>
          <p:nvPr/>
        </p:nvSpPr>
        <p:spPr>
          <a:xfrm rot="-5400000">
            <a:off x="8520968"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8"/>
          <p:cNvSpPr/>
          <p:nvPr/>
        </p:nvSpPr>
        <p:spPr>
          <a:xfrm rot="-5400000">
            <a:off x="8511248"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8"/>
          <p:cNvSpPr/>
          <p:nvPr/>
        </p:nvSpPr>
        <p:spPr>
          <a:xfrm rot="-5400000">
            <a:off x="8520968"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8"/>
          <p:cNvSpPr/>
          <p:nvPr/>
        </p:nvSpPr>
        <p:spPr>
          <a:xfrm rot="-5400000">
            <a:off x="8511588"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8"/>
          <p:cNvSpPr/>
          <p:nvPr/>
        </p:nvSpPr>
        <p:spPr>
          <a:xfrm rot="-5400000">
            <a:off x="8339257" y="4455445"/>
            <a:ext cx="201879"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8"/>
          <p:cNvSpPr/>
          <p:nvPr/>
        </p:nvSpPr>
        <p:spPr>
          <a:xfrm rot="-5400000">
            <a:off x="8338868" y="4446114"/>
            <a:ext cx="201879"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8"/>
          <p:cNvSpPr/>
          <p:nvPr/>
        </p:nvSpPr>
        <p:spPr>
          <a:xfrm rot="-5400000">
            <a:off x="8370117" y="4452092"/>
            <a:ext cx="210821"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8"/>
          <p:cNvSpPr/>
          <p:nvPr/>
        </p:nvSpPr>
        <p:spPr>
          <a:xfrm rot="-5400000">
            <a:off x="8368659" y="4440914"/>
            <a:ext cx="217528" cy="28382"/>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8"/>
          <p:cNvSpPr/>
          <p:nvPr/>
        </p:nvSpPr>
        <p:spPr>
          <a:xfrm rot="-5400000">
            <a:off x="8408849" y="4460305"/>
            <a:ext cx="210821"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8"/>
          <p:cNvSpPr/>
          <p:nvPr/>
        </p:nvSpPr>
        <p:spPr>
          <a:xfrm rot="-5400000">
            <a:off x="8408849" y="4450585"/>
            <a:ext cx="210821"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8"/>
          <p:cNvSpPr/>
          <p:nvPr/>
        </p:nvSpPr>
        <p:spPr>
          <a:xfrm rot="-5400000">
            <a:off x="8458322" y="446292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8"/>
          <p:cNvSpPr/>
          <p:nvPr/>
        </p:nvSpPr>
        <p:spPr>
          <a:xfrm rot="-5400000">
            <a:off x="8458711" y="445359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rot="-5400000">
            <a:off x="8517226"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8"/>
          <p:cNvSpPr/>
          <p:nvPr/>
        </p:nvSpPr>
        <p:spPr>
          <a:xfrm rot="-5400000">
            <a:off x="8506777"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8"/>
          <p:cNvSpPr/>
          <p:nvPr/>
        </p:nvSpPr>
        <p:spPr>
          <a:xfrm rot="-5400000">
            <a:off x="8503421" y="4452140"/>
            <a:ext cx="192937"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rot="-5400000">
            <a:off x="8085166"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rot="-5400000">
            <a:off x="8077342"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rot="-5400000">
            <a:off x="808404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rot="-5400000">
            <a:off x="807437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rot="-5400000">
            <a:off x="8088568"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rot="-5400000">
            <a:off x="8078848"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8"/>
          <p:cNvSpPr/>
          <p:nvPr/>
        </p:nvSpPr>
        <p:spPr>
          <a:xfrm rot="-5400000">
            <a:off x="8088568"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8"/>
          <p:cNvSpPr/>
          <p:nvPr/>
        </p:nvSpPr>
        <p:spPr>
          <a:xfrm rot="-5400000">
            <a:off x="8079188"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rot="-5400000">
            <a:off x="8084826"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8"/>
          <p:cNvSpPr/>
          <p:nvPr/>
        </p:nvSpPr>
        <p:spPr>
          <a:xfrm rot="-5400000">
            <a:off x="8074377"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rot="-5400000">
            <a:off x="8303166" y="44624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rot="-5400000">
            <a:off x="8295342" y="44613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8"/>
          <p:cNvSpPr/>
          <p:nvPr/>
        </p:nvSpPr>
        <p:spPr>
          <a:xfrm rot="-5400000">
            <a:off x="8302048" y="44144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8"/>
          <p:cNvSpPr/>
          <p:nvPr/>
        </p:nvSpPr>
        <p:spPr>
          <a:xfrm rot="-5400000">
            <a:off x="8292377" y="44144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8"/>
          <p:cNvSpPr/>
          <p:nvPr/>
        </p:nvSpPr>
        <p:spPr>
          <a:xfrm rot="-5400000">
            <a:off x="8306568" y="43817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8"/>
          <p:cNvSpPr/>
          <p:nvPr/>
        </p:nvSpPr>
        <p:spPr>
          <a:xfrm rot="-5400000">
            <a:off x="8296848" y="43817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8"/>
          <p:cNvSpPr/>
          <p:nvPr/>
        </p:nvSpPr>
        <p:spPr>
          <a:xfrm rot="-5400000">
            <a:off x="8306568" y="43414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8"/>
          <p:cNvSpPr/>
          <p:nvPr/>
        </p:nvSpPr>
        <p:spPr>
          <a:xfrm rot="-5400000">
            <a:off x="8297188" y="43381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8"/>
          <p:cNvSpPr/>
          <p:nvPr/>
        </p:nvSpPr>
        <p:spPr>
          <a:xfrm rot="-5400000">
            <a:off x="8302826" y="43072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8"/>
          <p:cNvSpPr/>
          <p:nvPr/>
        </p:nvSpPr>
        <p:spPr>
          <a:xfrm rot="-5400000">
            <a:off x="8292377" y="43057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8"/>
          <p:cNvSpPr/>
          <p:nvPr/>
        </p:nvSpPr>
        <p:spPr>
          <a:xfrm rot="5400000">
            <a:off x="6732209"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8"/>
          <p:cNvSpPr/>
          <p:nvPr/>
        </p:nvSpPr>
        <p:spPr>
          <a:xfrm>
            <a:off x="8872011" y="20316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8"/>
          <p:cNvSpPr/>
          <p:nvPr/>
        </p:nvSpPr>
        <p:spPr>
          <a:xfrm rot="5400000">
            <a:off x="8524078" y="149696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8"/>
          <p:cNvSpPr/>
          <p:nvPr/>
        </p:nvSpPr>
        <p:spPr>
          <a:xfrm rot="5400000">
            <a:off x="7230062" y="4257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3">
  <p:cSld name="CUSTOM_7_1_1_1">
    <p:spTree>
      <p:nvGrpSpPr>
        <p:cNvPr id="1" name="Shape 3073"/>
        <p:cNvGrpSpPr/>
        <p:nvPr/>
      </p:nvGrpSpPr>
      <p:grpSpPr>
        <a:xfrm>
          <a:off x="0" y="0"/>
          <a:ext cx="0" cy="0"/>
          <a:chOff x="0" y="0"/>
          <a:chExt cx="0" cy="0"/>
        </a:xfrm>
      </p:grpSpPr>
      <p:grpSp>
        <p:nvGrpSpPr>
          <p:cNvPr id="3074" name="Google Shape;3074;p29"/>
          <p:cNvGrpSpPr/>
          <p:nvPr/>
        </p:nvGrpSpPr>
        <p:grpSpPr>
          <a:xfrm>
            <a:off x="-26525" y="-111175"/>
            <a:ext cx="9197100" cy="5365800"/>
            <a:chOff x="-26525" y="-111175"/>
            <a:chExt cx="9197100" cy="5365800"/>
          </a:xfrm>
        </p:grpSpPr>
        <p:cxnSp>
          <p:nvCxnSpPr>
            <p:cNvPr id="3075" name="Google Shape;3075;p29"/>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76" name="Google Shape;3076;p29"/>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77" name="Google Shape;3077;p29"/>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78" name="Google Shape;3078;p29"/>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79" name="Google Shape;3079;p29"/>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0" name="Google Shape;3080;p29"/>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1" name="Google Shape;3081;p29"/>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2" name="Google Shape;3082;p29"/>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3" name="Google Shape;3083;p29"/>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4" name="Google Shape;3084;p29"/>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5" name="Google Shape;3085;p29"/>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6" name="Google Shape;3086;p29"/>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7" name="Google Shape;3087;p29"/>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8" name="Google Shape;3088;p29"/>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89" name="Google Shape;3089;p29"/>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0" name="Google Shape;3090;p29"/>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1" name="Google Shape;3091;p29"/>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2" name="Google Shape;3092;p29"/>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3" name="Google Shape;3093;p29"/>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4" name="Google Shape;3094;p29"/>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5" name="Google Shape;3095;p29"/>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6" name="Google Shape;3096;p29"/>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7" name="Google Shape;3097;p29"/>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8" name="Google Shape;3098;p29"/>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99" name="Google Shape;3099;p29"/>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0" name="Google Shape;3100;p29"/>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1" name="Google Shape;3101;p29"/>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2" name="Google Shape;3102;p29"/>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3" name="Google Shape;3103;p29"/>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4" name="Google Shape;3104;p29"/>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5" name="Google Shape;3105;p29"/>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6" name="Google Shape;3106;p29"/>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7" name="Google Shape;3107;p29"/>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8" name="Google Shape;3108;p29"/>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09" name="Google Shape;3109;p29"/>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10" name="Google Shape;3110;p29"/>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11" name="Google Shape;3111;p29"/>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2" name="Google Shape;3112;p29"/>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3" name="Google Shape;3113;p29"/>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4" name="Google Shape;3114;p29"/>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5" name="Google Shape;3115;p29"/>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6" name="Google Shape;3116;p29"/>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7" name="Google Shape;3117;p29"/>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8" name="Google Shape;3118;p29"/>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19" name="Google Shape;3119;p29"/>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0" name="Google Shape;3120;p29"/>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1" name="Google Shape;3121;p29"/>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2" name="Google Shape;3122;p29"/>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3" name="Google Shape;3123;p29"/>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4" name="Google Shape;3124;p29"/>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5" name="Google Shape;3125;p29"/>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6" name="Google Shape;3126;p29"/>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7" name="Google Shape;3127;p29"/>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8" name="Google Shape;3128;p29"/>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29" name="Google Shape;3129;p29"/>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30" name="Google Shape;3130;p29"/>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131" name="Google Shape;3131;p29"/>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3132" name="Google Shape;3132;p29"/>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3" name="Google Shape;3133;p29"/>
          <p:cNvSpPr txBox="1">
            <a:spLocks noGrp="1"/>
          </p:cNvSpPr>
          <p:nvPr>
            <p:ph type="subTitle" idx="1"/>
          </p:nvPr>
        </p:nvSpPr>
        <p:spPr>
          <a:xfrm>
            <a:off x="848000" y="2919361"/>
            <a:ext cx="2100900" cy="5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34" name="Google Shape;3134;p29"/>
          <p:cNvSpPr txBox="1">
            <a:spLocks noGrp="1"/>
          </p:cNvSpPr>
          <p:nvPr>
            <p:ph type="title" idx="2"/>
          </p:nvPr>
        </p:nvSpPr>
        <p:spPr>
          <a:xfrm>
            <a:off x="847987" y="2455743"/>
            <a:ext cx="2100900" cy="36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135" name="Google Shape;3135;p29"/>
          <p:cNvSpPr txBox="1">
            <a:spLocks noGrp="1"/>
          </p:cNvSpPr>
          <p:nvPr>
            <p:ph type="subTitle" idx="3"/>
          </p:nvPr>
        </p:nvSpPr>
        <p:spPr>
          <a:xfrm>
            <a:off x="6195126" y="2919362"/>
            <a:ext cx="2100900" cy="5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36" name="Google Shape;3136;p29"/>
          <p:cNvSpPr txBox="1">
            <a:spLocks noGrp="1"/>
          </p:cNvSpPr>
          <p:nvPr>
            <p:ph type="title" idx="4"/>
          </p:nvPr>
        </p:nvSpPr>
        <p:spPr>
          <a:xfrm>
            <a:off x="6195112" y="2455743"/>
            <a:ext cx="2100900" cy="36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137" name="Google Shape;3137;p29"/>
          <p:cNvSpPr txBox="1">
            <a:spLocks noGrp="1"/>
          </p:cNvSpPr>
          <p:nvPr>
            <p:ph type="subTitle" idx="5"/>
          </p:nvPr>
        </p:nvSpPr>
        <p:spPr>
          <a:xfrm>
            <a:off x="3521563" y="2919361"/>
            <a:ext cx="2100900" cy="5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160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38" name="Google Shape;3138;p29"/>
          <p:cNvSpPr txBox="1">
            <a:spLocks noGrp="1"/>
          </p:cNvSpPr>
          <p:nvPr>
            <p:ph type="title" idx="6"/>
          </p:nvPr>
        </p:nvSpPr>
        <p:spPr>
          <a:xfrm>
            <a:off x="3521550" y="2455743"/>
            <a:ext cx="2100900" cy="36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3139" name="Google Shape;3139;p29"/>
          <p:cNvGrpSpPr/>
          <p:nvPr/>
        </p:nvGrpSpPr>
        <p:grpSpPr>
          <a:xfrm>
            <a:off x="321025" y="286938"/>
            <a:ext cx="8625263" cy="4641306"/>
            <a:chOff x="321025" y="286938"/>
            <a:chExt cx="8625263" cy="4641306"/>
          </a:xfrm>
        </p:grpSpPr>
        <p:sp>
          <p:nvSpPr>
            <p:cNvPr id="3140" name="Google Shape;3140;p29"/>
            <p:cNvSpPr/>
            <p:nvPr/>
          </p:nvSpPr>
          <p:spPr>
            <a:xfrm>
              <a:off x="8613757" y="373267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9"/>
            <p:cNvSpPr/>
            <p:nvPr/>
          </p:nvSpPr>
          <p:spPr>
            <a:xfrm>
              <a:off x="7707908" y="478994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9"/>
            <p:cNvSpPr/>
            <p:nvPr/>
          </p:nvSpPr>
          <p:spPr>
            <a:xfrm>
              <a:off x="6743282" y="463659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9"/>
            <p:cNvSpPr/>
            <p:nvPr/>
          </p:nvSpPr>
          <p:spPr>
            <a:xfrm>
              <a:off x="8847667" y="4502840"/>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9"/>
            <p:cNvSpPr/>
            <p:nvPr/>
          </p:nvSpPr>
          <p:spPr>
            <a:xfrm>
              <a:off x="8752774" y="28757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9"/>
            <p:cNvSpPr/>
            <p:nvPr/>
          </p:nvSpPr>
          <p:spPr>
            <a:xfrm>
              <a:off x="1697955" y="443773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9"/>
            <p:cNvSpPr/>
            <p:nvPr/>
          </p:nvSpPr>
          <p:spPr>
            <a:xfrm>
              <a:off x="381332" y="46033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9"/>
            <p:cNvSpPr/>
            <p:nvPr/>
          </p:nvSpPr>
          <p:spPr>
            <a:xfrm>
              <a:off x="809925" y="195215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9"/>
            <p:cNvSpPr/>
            <p:nvPr/>
          </p:nvSpPr>
          <p:spPr>
            <a:xfrm>
              <a:off x="353394" y="275133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9"/>
            <p:cNvSpPr/>
            <p:nvPr/>
          </p:nvSpPr>
          <p:spPr>
            <a:xfrm>
              <a:off x="1143685" y="43211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9"/>
            <p:cNvSpPr/>
            <p:nvPr/>
          </p:nvSpPr>
          <p:spPr>
            <a:xfrm rot="5400000">
              <a:off x="6732209"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9"/>
            <p:cNvSpPr/>
            <p:nvPr/>
          </p:nvSpPr>
          <p:spPr>
            <a:xfrm rot="5400000">
              <a:off x="8094728" y="8183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9"/>
            <p:cNvSpPr/>
            <p:nvPr/>
          </p:nvSpPr>
          <p:spPr>
            <a:xfrm rot="5400000">
              <a:off x="7329237" y="2875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9"/>
            <p:cNvSpPr/>
            <p:nvPr/>
          </p:nvSpPr>
          <p:spPr>
            <a:xfrm rot="5400000">
              <a:off x="4398459" y="444799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9"/>
            <p:cNvSpPr/>
            <p:nvPr/>
          </p:nvSpPr>
          <p:spPr>
            <a:xfrm rot="5400000">
              <a:off x="2754312" y="48140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9"/>
            <p:cNvSpPr/>
            <p:nvPr/>
          </p:nvSpPr>
          <p:spPr>
            <a:xfrm rot="5400000">
              <a:off x="5524312" y="4814018"/>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9"/>
            <p:cNvSpPr/>
            <p:nvPr/>
          </p:nvSpPr>
          <p:spPr>
            <a:xfrm rot="2242918">
              <a:off x="381246" y="4028958"/>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9"/>
            <p:cNvSpPr/>
            <p:nvPr/>
          </p:nvSpPr>
          <p:spPr>
            <a:xfrm rot="2242918">
              <a:off x="372906" y="4029177"/>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9"/>
            <p:cNvSpPr/>
            <p:nvPr/>
          </p:nvSpPr>
          <p:spPr>
            <a:xfrm rot="2242918">
              <a:off x="413012" y="4051691"/>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9"/>
            <p:cNvSpPr/>
            <p:nvPr/>
          </p:nvSpPr>
          <p:spPr>
            <a:xfrm rot="2242918">
              <a:off x="403336" y="4051214"/>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9"/>
            <p:cNvSpPr/>
            <p:nvPr/>
          </p:nvSpPr>
          <p:spPr>
            <a:xfrm rot="2242918">
              <a:off x="435915" y="4075619"/>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9"/>
            <p:cNvSpPr/>
            <p:nvPr/>
          </p:nvSpPr>
          <p:spPr>
            <a:xfrm rot="2242918">
              <a:off x="426803" y="4075333"/>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9"/>
            <p:cNvSpPr/>
            <p:nvPr/>
          </p:nvSpPr>
          <p:spPr>
            <a:xfrm rot="2242918">
              <a:off x="466855" y="4093189"/>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9"/>
            <p:cNvSpPr/>
            <p:nvPr/>
          </p:nvSpPr>
          <p:spPr>
            <a:xfrm rot="2242918">
              <a:off x="458024" y="4092999"/>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9"/>
            <p:cNvSpPr/>
            <p:nvPr/>
          </p:nvSpPr>
          <p:spPr>
            <a:xfrm rot="2242918">
              <a:off x="492053" y="4126890"/>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9"/>
            <p:cNvSpPr/>
            <p:nvPr/>
          </p:nvSpPr>
          <p:spPr>
            <a:xfrm rot="2242918">
              <a:off x="484104" y="4123827"/>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9"/>
            <p:cNvSpPr/>
            <p:nvPr/>
          </p:nvSpPr>
          <p:spPr>
            <a:xfrm rot="2242918">
              <a:off x="381246" y="378318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9"/>
            <p:cNvSpPr/>
            <p:nvPr/>
          </p:nvSpPr>
          <p:spPr>
            <a:xfrm rot="2242918">
              <a:off x="372906" y="378340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9"/>
            <p:cNvSpPr/>
            <p:nvPr/>
          </p:nvSpPr>
          <p:spPr>
            <a:xfrm rot="2242918">
              <a:off x="413012" y="380591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9"/>
            <p:cNvSpPr/>
            <p:nvPr/>
          </p:nvSpPr>
          <p:spPr>
            <a:xfrm rot="2242918">
              <a:off x="403336" y="380543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9"/>
            <p:cNvSpPr/>
            <p:nvPr/>
          </p:nvSpPr>
          <p:spPr>
            <a:xfrm rot="2242918">
              <a:off x="435915" y="382984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9"/>
            <p:cNvSpPr/>
            <p:nvPr/>
          </p:nvSpPr>
          <p:spPr>
            <a:xfrm rot="2242918">
              <a:off x="426803" y="382955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9"/>
            <p:cNvSpPr/>
            <p:nvPr/>
          </p:nvSpPr>
          <p:spPr>
            <a:xfrm rot="2242918">
              <a:off x="466855" y="384741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9"/>
            <p:cNvSpPr/>
            <p:nvPr/>
          </p:nvSpPr>
          <p:spPr>
            <a:xfrm rot="2242918">
              <a:off x="458024" y="384722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9"/>
            <p:cNvSpPr/>
            <p:nvPr/>
          </p:nvSpPr>
          <p:spPr>
            <a:xfrm rot="2242918">
              <a:off x="492053" y="388111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9"/>
            <p:cNvSpPr/>
            <p:nvPr/>
          </p:nvSpPr>
          <p:spPr>
            <a:xfrm rot="2242918">
              <a:off x="484104" y="387805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9"/>
            <p:cNvSpPr/>
            <p:nvPr/>
          </p:nvSpPr>
          <p:spPr>
            <a:xfrm rot="2242918">
              <a:off x="622621" y="398268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9"/>
            <p:cNvSpPr/>
            <p:nvPr/>
          </p:nvSpPr>
          <p:spPr>
            <a:xfrm rot="2242918">
              <a:off x="614281" y="398290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9"/>
            <p:cNvSpPr/>
            <p:nvPr/>
          </p:nvSpPr>
          <p:spPr>
            <a:xfrm rot="2242918">
              <a:off x="654387" y="400541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9"/>
            <p:cNvSpPr/>
            <p:nvPr/>
          </p:nvSpPr>
          <p:spPr>
            <a:xfrm rot="2242918">
              <a:off x="644711" y="400493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9"/>
            <p:cNvSpPr/>
            <p:nvPr/>
          </p:nvSpPr>
          <p:spPr>
            <a:xfrm rot="2242918">
              <a:off x="677290" y="402934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9"/>
            <p:cNvSpPr/>
            <p:nvPr/>
          </p:nvSpPr>
          <p:spPr>
            <a:xfrm rot="2242918">
              <a:off x="668178" y="402905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9"/>
            <p:cNvSpPr/>
            <p:nvPr/>
          </p:nvSpPr>
          <p:spPr>
            <a:xfrm rot="2242918">
              <a:off x="708230" y="404691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9"/>
            <p:cNvSpPr/>
            <p:nvPr/>
          </p:nvSpPr>
          <p:spPr>
            <a:xfrm rot="2242918">
              <a:off x="699399" y="404672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9"/>
            <p:cNvSpPr/>
            <p:nvPr/>
          </p:nvSpPr>
          <p:spPr>
            <a:xfrm rot="2242918">
              <a:off x="733428" y="408061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9"/>
            <p:cNvSpPr/>
            <p:nvPr/>
          </p:nvSpPr>
          <p:spPr>
            <a:xfrm rot="2242918">
              <a:off x="725479" y="407755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9"/>
            <p:cNvSpPr/>
            <p:nvPr/>
          </p:nvSpPr>
          <p:spPr>
            <a:xfrm rot="-8428024">
              <a:off x="8277203" y="4525812"/>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9"/>
            <p:cNvSpPr/>
            <p:nvPr/>
          </p:nvSpPr>
          <p:spPr>
            <a:xfrm rot="-8428024">
              <a:off x="8007451" y="4303150"/>
              <a:ext cx="184990" cy="233090"/>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9"/>
            <p:cNvSpPr/>
            <p:nvPr/>
          </p:nvSpPr>
          <p:spPr>
            <a:xfrm rot="-8428024">
              <a:off x="8298490" y="4241149"/>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7_1_1_2">
    <p:spTree>
      <p:nvGrpSpPr>
        <p:cNvPr id="1" name="Shape 3189"/>
        <p:cNvGrpSpPr/>
        <p:nvPr/>
      </p:nvGrpSpPr>
      <p:grpSpPr>
        <a:xfrm>
          <a:off x="0" y="0"/>
          <a:ext cx="0" cy="0"/>
          <a:chOff x="0" y="0"/>
          <a:chExt cx="0" cy="0"/>
        </a:xfrm>
      </p:grpSpPr>
      <p:grpSp>
        <p:nvGrpSpPr>
          <p:cNvPr id="3190" name="Google Shape;3190;p30"/>
          <p:cNvGrpSpPr/>
          <p:nvPr/>
        </p:nvGrpSpPr>
        <p:grpSpPr>
          <a:xfrm>
            <a:off x="-26525" y="-111175"/>
            <a:ext cx="9197100" cy="5365800"/>
            <a:chOff x="-26525" y="-111175"/>
            <a:chExt cx="9197100" cy="5365800"/>
          </a:xfrm>
        </p:grpSpPr>
        <p:cxnSp>
          <p:nvCxnSpPr>
            <p:cNvPr id="3191" name="Google Shape;3191;p30"/>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2" name="Google Shape;3192;p30"/>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3" name="Google Shape;3193;p30"/>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4" name="Google Shape;3194;p30"/>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5" name="Google Shape;3195;p30"/>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6" name="Google Shape;3196;p30"/>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7" name="Google Shape;3197;p30"/>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8" name="Google Shape;3198;p30"/>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99" name="Google Shape;3199;p30"/>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0" name="Google Shape;3200;p30"/>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1" name="Google Shape;3201;p30"/>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2" name="Google Shape;3202;p30"/>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3" name="Google Shape;3203;p30"/>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4" name="Google Shape;3204;p30"/>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5" name="Google Shape;3205;p30"/>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6" name="Google Shape;3206;p30"/>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7" name="Google Shape;3207;p30"/>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8" name="Google Shape;3208;p30"/>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09" name="Google Shape;3209;p30"/>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0" name="Google Shape;3210;p30"/>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1" name="Google Shape;3211;p30"/>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2" name="Google Shape;3212;p30"/>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3" name="Google Shape;3213;p30"/>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4" name="Google Shape;3214;p30"/>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5" name="Google Shape;3215;p30"/>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6" name="Google Shape;3216;p30"/>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7" name="Google Shape;3217;p30"/>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8" name="Google Shape;3218;p30"/>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19" name="Google Shape;3219;p30"/>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0" name="Google Shape;3220;p30"/>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1" name="Google Shape;3221;p30"/>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2" name="Google Shape;3222;p30"/>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3" name="Google Shape;3223;p30"/>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4" name="Google Shape;3224;p30"/>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5" name="Google Shape;3225;p30"/>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6" name="Google Shape;3226;p30"/>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27" name="Google Shape;3227;p30"/>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28" name="Google Shape;3228;p30"/>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29" name="Google Shape;3229;p30"/>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0" name="Google Shape;3230;p30"/>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1" name="Google Shape;3231;p30"/>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2" name="Google Shape;3232;p30"/>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3" name="Google Shape;3233;p30"/>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4" name="Google Shape;3234;p30"/>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5" name="Google Shape;3235;p30"/>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6" name="Google Shape;3236;p30"/>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7" name="Google Shape;3237;p30"/>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8" name="Google Shape;3238;p30"/>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39" name="Google Shape;3239;p30"/>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0" name="Google Shape;3240;p30"/>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1" name="Google Shape;3241;p30"/>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2" name="Google Shape;3242;p30"/>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3" name="Google Shape;3243;p30"/>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4" name="Google Shape;3244;p30"/>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5" name="Google Shape;3245;p30"/>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6" name="Google Shape;3246;p30"/>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247" name="Google Shape;3247;p30"/>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3248" name="Google Shape;3248;p30"/>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0"/>
          <p:cNvSpPr txBox="1">
            <a:spLocks noGrp="1"/>
          </p:cNvSpPr>
          <p:nvPr>
            <p:ph type="subTitle" idx="1"/>
          </p:nvPr>
        </p:nvSpPr>
        <p:spPr>
          <a:xfrm>
            <a:off x="3759400" y="1541100"/>
            <a:ext cx="3684000" cy="50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50" name="Google Shape;3250;p30"/>
          <p:cNvSpPr txBox="1">
            <a:spLocks noGrp="1"/>
          </p:cNvSpPr>
          <p:nvPr>
            <p:ph type="subTitle" idx="2"/>
          </p:nvPr>
        </p:nvSpPr>
        <p:spPr>
          <a:xfrm>
            <a:off x="3759400" y="3674050"/>
            <a:ext cx="3684000" cy="5007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51" name="Google Shape;3251;p30"/>
          <p:cNvSpPr txBox="1">
            <a:spLocks noGrp="1"/>
          </p:cNvSpPr>
          <p:nvPr>
            <p:ph type="subTitle" idx="3"/>
          </p:nvPr>
        </p:nvSpPr>
        <p:spPr>
          <a:xfrm>
            <a:off x="3759400" y="2588600"/>
            <a:ext cx="3684000" cy="50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252" name="Google Shape;3252;p30"/>
          <p:cNvSpPr txBox="1">
            <a:spLocks noGrp="1"/>
          </p:cNvSpPr>
          <p:nvPr>
            <p:ph type="title" idx="4"/>
          </p:nvPr>
        </p:nvSpPr>
        <p:spPr>
          <a:xfrm>
            <a:off x="2308175" y="1541100"/>
            <a:ext cx="1304100" cy="568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253" name="Google Shape;3253;p30"/>
          <p:cNvSpPr txBox="1">
            <a:spLocks noGrp="1"/>
          </p:cNvSpPr>
          <p:nvPr>
            <p:ph type="title" idx="5"/>
          </p:nvPr>
        </p:nvSpPr>
        <p:spPr>
          <a:xfrm>
            <a:off x="2306450" y="3652800"/>
            <a:ext cx="1304100" cy="568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254" name="Google Shape;3254;p30"/>
          <p:cNvSpPr txBox="1">
            <a:spLocks noGrp="1"/>
          </p:cNvSpPr>
          <p:nvPr>
            <p:ph type="title" idx="6"/>
          </p:nvPr>
        </p:nvSpPr>
        <p:spPr>
          <a:xfrm>
            <a:off x="2306450" y="2610297"/>
            <a:ext cx="1304100" cy="568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3255" name="Google Shape;3255;p30"/>
          <p:cNvGrpSpPr/>
          <p:nvPr/>
        </p:nvGrpSpPr>
        <p:grpSpPr>
          <a:xfrm>
            <a:off x="340124" y="261313"/>
            <a:ext cx="8585717" cy="4579037"/>
            <a:chOff x="340124" y="261313"/>
            <a:chExt cx="8585717" cy="4579037"/>
          </a:xfrm>
        </p:grpSpPr>
        <p:sp>
          <p:nvSpPr>
            <p:cNvPr id="3256" name="Google Shape;3256;p30"/>
            <p:cNvSpPr/>
            <p:nvPr/>
          </p:nvSpPr>
          <p:spPr>
            <a:xfrm flipH="1">
              <a:off x="560857" y="3317025"/>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0"/>
            <p:cNvSpPr/>
            <p:nvPr/>
          </p:nvSpPr>
          <p:spPr>
            <a:xfrm flipH="1">
              <a:off x="519311" y="3344254"/>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0"/>
            <p:cNvSpPr/>
            <p:nvPr/>
          </p:nvSpPr>
          <p:spPr>
            <a:xfrm flipH="1">
              <a:off x="340124" y="353494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0"/>
            <p:cNvSpPr/>
            <p:nvPr/>
          </p:nvSpPr>
          <p:spPr>
            <a:xfrm flipH="1">
              <a:off x="447636" y="3552821"/>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0"/>
            <p:cNvSpPr/>
            <p:nvPr/>
          </p:nvSpPr>
          <p:spPr>
            <a:xfrm flipH="1">
              <a:off x="582054" y="288976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0"/>
            <p:cNvSpPr/>
            <p:nvPr/>
          </p:nvSpPr>
          <p:spPr>
            <a:xfrm flipH="1">
              <a:off x="540415" y="2916994"/>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0"/>
            <p:cNvSpPr/>
            <p:nvPr/>
          </p:nvSpPr>
          <p:spPr>
            <a:xfrm flipH="1">
              <a:off x="689891" y="39620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0"/>
            <p:cNvSpPr/>
            <p:nvPr/>
          </p:nvSpPr>
          <p:spPr>
            <a:xfrm flipH="1">
              <a:off x="797403" y="3980061"/>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0"/>
            <p:cNvSpPr/>
            <p:nvPr/>
          </p:nvSpPr>
          <p:spPr>
            <a:xfrm flipH="1">
              <a:off x="560857" y="37442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0"/>
            <p:cNvSpPr/>
            <p:nvPr/>
          </p:nvSpPr>
          <p:spPr>
            <a:xfrm flipH="1">
              <a:off x="519311" y="37714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0"/>
            <p:cNvSpPr/>
            <p:nvPr/>
          </p:nvSpPr>
          <p:spPr>
            <a:xfrm flipH="1">
              <a:off x="340124" y="3962096"/>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0"/>
            <p:cNvSpPr/>
            <p:nvPr/>
          </p:nvSpPr>
          <p:spPr>
            <a:xfrm flipH="1">
              <a:off x="447636" y="3980061"/>
              <a:ext cx="71768" cy="194350"/>
            </a:xfrm>
            <a:custGeom>
              <a:avLst/>
              <a:gdLst/>
              <a:ahLst/>
              <a:cxnLst/>
              <a:rect l="l" t="t" r="r" b="b"/>
              <a:pathLst>
                <a:path w="767" h="2077" extrusionOk="0">
                  <a:moveTo>
                    <a:pt x="414" y="897"/>
                  </a:moveTo>
                  <a:lnTo>
                    <a:pt x="414" y="897"/>
                  </a:lnTo>
                  <a:cubicBezTo>
                    <a:pt x="384" y="1219"/>
                    <a:pt x="384" y="1502"/>
                    <a:pt x="353" y="1793"/>
                  </a:cubicBezTo>
                  <a:lnTo>
                    <a:pt x="353" y="1180"/>
                  </a:lnTo>
                  <a:lnTo>
                    <a:pt x="384" y="1119"/>
                  </a:lnTo>
                  <a:cubicBezTo>
                    <a:pt x="384" y="1058"/>
                    <a:pt x="384" y="989"/>
                    <a:pt x="414" y="897"/>
                  </a:cubicBezTo>
                  <a:close/>
                  <a:moveTo>
                    <a:pt x="322" y="0"/>
                  </a:moveTo>
                  <a:lnTo>
                    <a:pt x="254" y="1341"/>
                  </a:lnTo>
                  <a:cubicBezTo>
                    <a:pt x="192" y="958"/>
                    <a:pt x="162" y="575"/>
                    <a:pt x="131" y="161"/>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797"/>
                  </a:cubicBezTo>
                  <a:lnTo>
                    <a:pt x="93" y="675"/>
                  </a:lnTo>
                  <a:cubicBezTo>
                    <a:pt x="131" y="1027"/>
                    <a:pt x="192" y="1372"/>
                    <a:pt x="223" y="1694"/>
                  </a:cubicBezTo>
                  <a:lnTo>
                    <a:pt x="254" y="1694"/>
                  </a:lnTo>
                  <a:cubicBezTo>
                    <a:pt x="254" y="1755"/>
                    <a:pt x="254" y="1824"/>
                    <a:pt x="284" y="1885"/>
                  </a:cubicBezTo>
                  <a:lnTo>
                    <a:pt x="322" y="2077"/>
                  </a:lnTo>
                  <a:lnTo>
                    <a:pt x="322" y="1885"/>
                  </a:lnTo>
                  <a:lnTo>
                    <a:pt x="384" y="1916"/>
                  </a:lnTo>
                  <a:cubicBezTo>
                    <a:pt x="476" y="1533"/>
                    <a:pt x="514" y="1150"/>
                    <a:pt x="545" y="767"/>
                  </a:cubicBezTo>
                  <a:lnTo>
                    <a:pt x="545" y="1119"/>
                  </a:lnTo>
                  <a:cubicBezTo>
                    <a:pt x="514" y="1372"/>
                    <a:pt x="476" y="1632"/>
                    <a:pt x="514" y="1916"/>
                  </a:cubicBezTo>
                  <a:lnTo>
                    <a:pt x="575" y="1916"/>
                  </a:lnTo>
                  <a:cubicBezTo>
                    <a:pt x="575" y="1663"/>
                    <a:pt x="606" y="1372"/>
                    <a:pt x="606" y="1119"/>
                  </a:cubicBezTo>
                  <a:lnTo>
                    <a:pt x="606" y="1088"/>
                  </a:lnTo>
                  <a:cubicBezTo>
                    <a:pt x="637" y="1027"/>
                    <a:pt x="637" y="927"/>
                    <a:pt x="667" y="866"/>
                  </a:cubicBezTo>
                  <a:cubicBezTo>
                    <a:pt x="706" y="644"/>
                    <a:pt x="767" y="384"/>
                    <a:pt x="736" y="161"/>
                  </a:cubicBezTo>
                  <a:lnTo>
                    <a:pt x="667" y="161"/>
                  </a:lnTo>
                  <a:cubicBezTo>
                    <a:pt x="706" y="384"/>
                    <a:pt x="637" y="606"/>
                    <a:pt x="606" y="836"/>
                  </a:cubicBezTo>
                  <a:cubicBezTo>
                    <a:pt x="606" y="644"/>
                    <a:pt x="575" y="452"/>
                    <a:pt x="514" y="261"/>
                  </a:cubicBezTo>
                  <a:lnTo>
                    <a:pt x="514" y="69"/>
                  </a:lnTo>
                  <a:lnTo>
                    <a:pt x="445" y="69"/>
                  </a:lnTo>
                  <a:cubicBezTo>
                    <a:pt x="414" y="292"/>
                    <a:pt x="414" y="514"/>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0"/>
            <p:cNvSpPr/>
            <p:nvPr/>
          </p:nvSpPr>
          <p:spPr>
            <a:xfrm flipH="1">
              <a:off x="689891" y="4383628"/>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0"/>
            <p:cNvSpPr/>
            <p:nvPr/>
          </p:nvSpPr>
          <p:spPr>
            <a:xfrm flipH="1">
              <a:off x="797403" y="4398693"/>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0"/>
            <p:cNvSpPr/>
            <p:nvPr/>
          </p:nvSpPr>
          <p:spPr>
            <a:xfrm flipH="1">
              <a:off x="560857" y="4162148"/>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0"/>
            <p:cNvSpPr/>
            <p:nvPr/>
          </p:nvSpPr>
          <p:spPr>
            <a:xfrm flipH="1">
              <a:off x="519311" y="419227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0"/>
            <p:cNvSpPr/>
            <p:nvPr/>
          </p:nvSpPr>
          <p:spPr>
            <a:xfrm flipH="1">
              <a:off x="340124" y="4383628"/>
              <a:ext cx="184988" cy="233089"/>
            </a:xfrm>
            <a:custGeom>
              <a:avLst/>
              <a:gdLst/>
              <a:ahLst/>
              <a:cxnLst/>
              <a:rect l="l" t="t" r="r" b="b"/>
              <a:pathLst>
                <a:path w="1977" h="2491" extrusionOk="0">
                  <a:moveTo>
                    <a:pt x="1372" y="545"/>
                  </a:moveTo>
                  <a:cubicBezTo>
                    <a:pt x="1372" y="545"/>
                    <a:pt x="1402" y="575"/>
                    <a:pt x="1402" y="606"/>
                  </a:cubicBezTo>
                  <a:lnTo>
                    <a:pt x="1402" y="736"/>
                  </a:lnTo>
                  <a:cubicBezTo>
                    <a:pt x="1372" y="667"/>
                    <a:pt x="1372" y="606"/>
                    <a:pt x="1372" y="545"/>
                  </a:cubicBezTo>
                  <a:close/>
                  <a:moveTo>
                    <a:pt x="1594" y="476"/>
                  </a:moveTo>
                  <a:cubicBezTo>
                    <a:pt x="1594" y="667"/>
                    <a:pt x="1625" y="859"/>
                    <a:pt x="1625" y="1050"/>
                  </a:cubicBezTo>
                  <a:cubicBezTo>
                    <a:pt x="1563" y="859"/>
                    <a:pt x="1563" y="667"/>
                    <a:pt x="1594" y="476"/>
                  </a:cubicBezTo>
                  <a:close/>
                  <a:moveTo>
                    <a:pt x="1563" y="1180"/>
                  </a:moveTo>
                  <a:cubicBezTo>
                    <a:pt x="1594" y="1242"/>
                    <a:pt x="1594" y="1272"/>
                    <a:pt x="1594" y="1311"/>
                  </a:cubicBezTo>
                  <a:lnTo>
                    <a:pt x="1594" y="1533"/>
                  </a:lnTo>
                  <a:cubicBezTo>
                    <a:pt x="1594" y="1403"/>
                    <a:pt x="1594" y="1311"/>
                    <a:pt x="1563" y="1180"/>
                  </a:cubicBezTo>
                  <a:close/>
                  <a:moveTo>
                    <a:pt x="1785" y="414"/>
                  </a:moveTo>
                  <a:cubicBezTo>
                    <a:pt x="1816" y="506"/>
                    <a:pt x="1816" y="636"/>
                    <a:pt x="1816" y="736"/>
                  </a:cubicBezTo>
                  <a:cubicBezTo>
                    <a:pt x="1816" y="767"/>
                    <a:pt x="1847" y="828"/>
                    <a:pt x="1847" y="859"/>
                  </a:cubicBezTo>
                  <a:lnTo>
                    <a:pt x="1755" y="1655"/>
                  </a:lnTo>
                  <a:cubicBezTo>
                    <a:pt x="1724" y="1594"/>
                    <a:pt x="1724" y="1533"/>
                    <a:pt x="1686" y="1464"/>
                  </a:cubicBezTo>
                  <a:cubicBezTo>
                    <a:pt x="1755" y="1119"/>
                    <a:pt x="1755" y="767"/>
                    <a:pt x="1785" y="414"/>
                  </a:cubicBezTo>
                  <a:close/>
                  <a:moveTo>
                    <a:pt x="1303" y="545"/>
                  </a:moveTo>
                  <a:lnTo>
                    <a:pt x="1303" y="545"/>
                  </a:lnTo>
                  <a:cubicBezTo>
                    <a:pt x="1372" y="958"/>
                    <a:pt x="1341" y="1403"/>
                    <a:pt x="1272" y="1816"/>
                  </a:cubicBezTo>
                  <a:lnTo>
                    <a:pt x="1241" y="1533"/>
                  </a:lnTo>
                  <a:lnTo>
                    <a:pt x="1303" y="545"/>
                  </a:lnTo>
                  <a:close/>
                  <a:moveTo>
                    <a:pt x="1111" y="1"/>
                  </a:moveTo>
                  <a:lnTo>
                    <a:pt x="1081" y="284"/>
                  </a:lnTo>
                  <a:lnTo>
                    <a:pt x="1019" y="284"/>
                  </a:lnTo>
                  <a:cubicBezTo>
                    <a:pt x="1019" y="353"/>
                    <a:pt x="1050" y="414"/>
                    <a:pt x="1050" y="476"/>
                  </a:cubicBezTo>
                  <a:cubicBezTo>
                    <a:pt x="1019" y="667"/>
                    <a:pt x="989" y="889"/>
                    <a:pt x="958" y="1119"/>
                  </a:cubicBezTo>
                  <a:cubicBezTo>
                    <a:pt x="958" y="928"/>
                    <a:pt x="920" y="736"/>
                    <a:pt x="920" y="506"/>
                  </a:cubicBezTo>
                  <a:lnTo>
                    <a:pt x="858" y="506"/>
                  </a:lnTo>
                  <a:lnTo>
                    <a:pt x="858" y="1150"/>
                  </a:lnTo>
                  <a:lnTo>
                    <a:pt x="797" y="1150"/>
                  </a:lnTo>
                  <a:cubicBezTo>
                    <a:pt x="767" y="859"/>
                    <a:pt x="767" y="575"/>
                    <a:pt x="728" y="315"/>
                  </a:cubicBezTo>
                  <a:lnTo>
                    <a:pt x="698" y="93"/>
                  </a:lnTo>
                  <a:lnTo>
                    <a:pt x="667" y="315"/>
                  </a:lnTo>
                  <a:cubicBezTo>
                    <a:pt x="575" y="797"/>
                    <a:pt x="506" y="1341"/>
                    <a:pt x="414" y="1847"/>
                  </a:cubicBezTo>
                  <a:lnTo>
                    <a:pt x="284" y="223"/>
                  </a:lnTo>
                  <a:lnTo>
                    <a:pt x="223" y="223"/>
                  </a:lnTo>
                  <a:cubicBezTo>
                    <a:pt x="223" y="767"/>
                    <a:pt x="192" y="1311"/>
                    <a:pt x="154" y="1847"/>
                  </a:cubicBezTo>
                  <a:cubicBezTo>
                    <a:pt x="92" y="1272"/>
                    <a:pt x="62" y="736"/>
                    <a:pt x="62" y="192"/>
                  </a:cubicBezTo>
                  <a:lnTo>
                    <a:pt x="0" y="192"/>
                  </a:lnTo>
                  <a:cubicBezTo>
                    <a:pt x="0" y="828"/>
                    <a:pt x="31" y="1502"/>
                    <a:pt x="123" y="2138"/>
                  </a:cubicBezTo>
                  <a:lnTo>
                    <a:pt x="154" y="2421"/>
                  </a:lnTo>
                  <a:lnTo>
                    <a:pt x="192" y="2138"/>
                  </a:lnTo>
                  <a:cubicBezTo>
                    <a:pt x="223" y="1724"/>
                    <a:pt x="253" y="1311"/>
                    <a:pt x="284" y="889"/>
                  </a:cubicBezTo>
                  <a:lnTo>
                    <a:pt x="414" y="2421"/>
                  </a:lnTo>
                  <a:lnTo>
                    <a:pt x="445" y="2138"/>
                  </a:lnTo>
                  <a:cubicBezTo>
                    <a:pt x="506" y="1594"/>
                    <a:pt x="606" y="1081"/>
                    <a:pt x="667" y="545"/>
                  </a:cubicBezTo>
                  <a:cubicBezTo>
                    <a:pt x="728" y="1081"/>
                    <a:pt x="767" y="1625"/>
                    <a:pt x="767" y="2169"/>
                  </a:cubicBezTo>
                  <a:lnTo>
                    <a:pt x="828" y="2169"/>
                  </a:lnTo>
                  <a:cubicBezTo>
                    <a:pt x="858" y="2077"/>
                    <a:pt x="858" y="1977"/>
                    <a:pt x="889" y="1885"/>
                  </a:cubicBezTo>
                  <a:lnTo>
                    <a:pt x="889" y="1946"/>
                  </a:lnTo>
                  <a:cubicBezTo>
                    <a:pt x="858" y="2038"/>
                    <a:pt x="858" y="2169"/>
                    <a:pt x="889" y="2299"/>
                  </a:cubicBezTo>
                  <a:lnTo>
                    <a:pt x="958" y="2299"/>
                  </a:lnTo>
                  <a:lnTo>
                    <a:pt x="958" y="1946"/>
                  </a:lnTo>
                  <a:cubicBezTo>
                    <a:pt x="958" y="1755"/>
                    <a:pt x="989" y="1563"/>
                    <a:pt x="1019" y="1372"/>
                  </a:cubicBezTo>
                  <a:cubicBezTo>
                    <a:pt x="1050" y="1242"/>
                    <a:pt x="1050" y="1150"/>
                    <a:pt x="1081" y="1020"/>
                  </a:cubicBezTo>
                  <a:lnTo>
                    <a:pt x="1081" y="1563"/>
                  </a:lnTo>
                  <a:cubicBezTo>
                    <a:pt x="1050" y="1724"/>
                    <a:pt x="1050" y="1916"/>
                    <a:pt x="1050" y="2077"/>
                  </a:cubicBezTo>
                  <a:lnTo>
                    <a:pt x="1111" y="2077"/>
                  </a:lnTo>
                  <a:cubicBezTo>
                    <a:pt x="1111" y="1916"/>
                    <a:pt x="1150" y="1755"/>
                    <a:pt x="1150" y="1563"/>
                  </a:cubicBezTo>
                  <a:cubicBezTo>
                    <a:pt x="1150" y="1502"/>
                    <a:pt x="1150" y="1433"/>
                    <a:pt x="1180" y="1372"/>
                  </a:cubicBezTo>
                  <a:lnTo>
                    <a:pt x="1180" y="1533"/>
                  </a:lnTo>
                  <a:lnTo>
                    <a:pt x="1180" y="1625"/>
                  </a:lnTo>
                  <a:cubicBezTo>
                    <a:pt x="1150" y="1816"/>
                    <a:pt x="1150" y="2008"/>
                    <a:pt x="1180" y="2169"/>
                  </a:cubicBezTo>
                  <a:lnTo>
                    <a:pt x="1211" y="2330"/>
                  </a:lnTo>
                  <a:lnTo>
                    <a:pt x="1241" y="2199"/>
                  </a:lnTo>
                  <a:lnTo>
                    <a:pt x="1272" y="2490"/>
                  </a:lnTo>
                  <a:lnTo>
                    <a:pt x="1303" y="2199"/>
                  </a:lnTo>
                  <a:cubicBezTo>
                    <a:pt x="1372" y="1724"/>
                    <a:pt x="1402" y="1272"/>
                    <a:pt x="1433" y="797"/>
                  </a:cubicBezTo>
                  <a:cubicBezTo>
                    <a:pt x="1464" y="928"/>
                    <a:pt x="1494" y="1050"/>
                    <a:pt x="1494" y="1211"/>
                  </a:cubicBezTo>
                  <a:cubicBezTo>
                    <a:pt x="1494" y="1311"/>
                    <a:pt x="1464" y="1403"/>
                    <a:pt x="1464" y="1502"/>
                  </a:cubicBezTo>
                  <a:cubicBezTo>
                    <a:pt x="1464" y="1694"/>
                    <a:pt x="1464" y="1916"/>
                    <a:pt x="1494" y="2107"/>
                  </a:cubicBezTo>
                  <a:lnTo>
                    <a:pt x="1494" y="2299"/>
                  </a:lnTo>
                  <a:lnTo>
                    <a:pt x="1494" y="2460"/>
                  </a:lnTo>
                  <a:lnTo>
                    <a:pt x="1563" y="2199"/>
                  </a:lnTo>
                  <a:cubicBezTo>
                    <a:pt x="1625" y="2008"/>
                    <a:pt x="1655" y="1847"/>
                    <a:pt x="1686" y="1655"/>
                  </a:cubicBezTo>
                  <a:cubicBezTo>
                    <a:pt x="1686" y="1786"/>
                    <a:pt x="1724" y="1916"/>
                    <a:pt x="1686" y="2038"/>
                  </a:cubicBezTo>
                  <a:lnTo>
                    <a:pt x="1686" y="2138"/>
                  </a:lnTo>
                  <a:lnTo>
                    <a:pt x="1755" y="2138"/>
                  </a:lnTo>
                  <a:lnTo>
                    <a:pt x="1755" y="2038"/>
                  </a:lnTo>
                  <a:lnTo>
                    <a:pt x="1847" y="1341"/>
                  </a:lnTo>
                  <a:lnTo>
                    <a:pt x="1847" y="1341"/>
                  </a:lnTo>
                  <a:cubicBezTo>
                    <a:pt x="1847" y="1464"/>
                    <a:pt x="1847" y="1594"/>
                    <a:pt x="1816" y="1755"/>
                  </a:cubicBezTo>
                  <a:cubicBezTo>
                    <a:pt x="1816" y="1885"/>
                    <a:pt x="1816" y="2008"/>
                    <a:pt x="1785" y="2169"/>
                  </a:cubicBezTo>
                  <a:lnTo>
                    <a:pt x="1847" y="2169"/>
                  </a:lnTo>
                  <a:cubicBezTo>
                    <a:pt x="1877" y="2038"/>
                    <a:pt x="1877" y="1885"/>
                    <a:pt x="1877" y="1755"/>
                  </a:cubicBezTo>
                  <a:cubicBezTo>
                    <a:pt x="1946" y="1242"/>
                    <a:pt x="1977" y="736"/>
                    <a:pt x="1977" y="253"/>
                  </a:cubicBezTo>
                  <a:lnTo>
                    <a:pt x="1916" y="223"/>
                  </a:lnTo>
                  <a:lnTo>
                    <a:pt x="1877" y="545"/>
                  </a:lnTo>
                  <a:cubicBezTo>
                    <a:pt x="1847" y="445"/>
                    <a:pt x="1816" y="353"/>
                    <a:pt x="1785" y="253"/>
                  </a:cubicBezTo>
                  <a:lnTo>
                    <a:pt x="1724" y="161"/>
                  </a:lnTo>
                  <a:lnTo>
                    <a:pt x="1724" y="284"/>
                  </a:lnTo>
                  <a:cubicBezTo>
                    <a:pt x="1724" y="545"/>
                    <a:pt x="1686" y="797"/>
                    <a:pt x="1686" y="1081"/>
                  </a:cubicBezTo>
                  <a:cubicBezTo>
                    <a:pt x="1686" y="828"/>
                    <a:pt x="1655" y="575"/>
                    <a:pt x="1625" y="315"/>
                  </a:cubicBezTo>
                  <a:lnTo>
                    <a:pt x="1625" y="192"/>
                  </a:lnTo>
                  <a:lnTo>
                    <a:pt x="1563" y="315"/>
                  </a:lnTo>
                  <a:cubicBezTo>
                    <a:pt x="1533" y="384"/>
                    <a:pt x="1533" y="445"/>
                    <a:pt x="1533" y="545"/>
                  </a:cubicBezTo>
                  <a:cubicBezTo>
                    <a:pt x="1494" y="476"/>
                    <a:pt x="1494" y="414"/>
                    <a:pt x="1464" y="353"/>
                  </a:cubicBezTo>
                  <a:lnTo>
                    <a:pt x="1433" y="93"/>
                  </a:lnTo>
                  <a:lnTo>
                    <a:pt x="1402" y="353"/>
                  </a:lnTo>
                  <a:lnTo>
                    <a:pt x="1402" y="476"/>
                  </a:lnTo>
                  <a:cubicBezTo>
                    <a:pt x="1372" y="414"/>
                    <a:pt x="1372" y="384"/>
                    <a:pt x="1341" y="353"/>
                  </a:cubicBezTo>
                  <a:lnTo>
                    <a:pt x="1241" y="223"/>
                  </a:lnTo>
                  <a:lnTo>
                    <a:pt x="1272" y="384"/>
                  </a:lnTo>
                  <a:lnTo>
                    <a:pt x="1272" y="445"/>
                  </a:lnTo>
                  <a:lnTo>
                    <a:pt x="1241" y="445"/>
                  </a:lnTo>
                  <a:cubicBezTo>
                    <a:pt x="1211" y="575"/>
                    <a:pt x="1211" y="698"/>
                    <a:pt x="1180" y="828"/>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0"/>
            <p:cNvSpPr/>
            <p:nvPr/>
          </p:nvSpPr>
          <p:spPr>
            <a:xfrm flipH="1">
              <a:off x="447636" y="4398693"/>
              <a:ext cx="71768" cy="197251"/>
            </a:xfrm>
            <a:custGeom>
              <a:avLst/>
              <a:gdLst/>
              <a:ahLst/>
              <a:cxnLst/>
              <a:rect l="l" t="t" r="r" b="b"/>
              <a:pathLst>
                <a:path w="767" h="2108" extrusionOk="0">
                  <a:moveTo>
                    <a:pt x="414" y="920"/>
                  </a:moveTo>
                  <a:lnTo>
                    <a:pt x="414" y="920"/>
                  </a:lnTo>
                  <a:cubicBezTo>
                    <a:pt x="384" y="1211"/>
                    <a:pt x="384" y="1494"/>
                    <a:pt x="353" y="1785"/>
                  </a:cubicBezTo>
                  <a:lnTo>
                    <a:pt x="353" y="1211"/>
                  </a:lnTo>
                  <a:lnTo>
                    <a:pt x="353" y="1180"/>
                  </a:lnTo>
                  <a:lnTo>
                    <a:pt x="384" y="1150"/>
                  </a:lnTo>
                  <a:cubicBezTo>
                    <a:pt x="384" y="1050"/>
                    <a:pt x="384" y="989"/>
                    <a:pt x="414" y="920"/>
                  </a:cubicBezTo>
                  <a:close/>
                  <a:moveTo>
                    <a:pt x="322" y="0"/>
                  </a:moveTo>
                  <a:lnTo>
                    <a:pt x="254" y="1341"/>
                  </a:lnTo>
                  <a:cubicBezTo>
                    <a:pt x="192" y="958"/>
                    <a:pt x="162" y="575"/>
                    <a:pt x="131" y="192"/>
                  </a:cubicBezTo>
                  <a:lnTo>
                    <a:pt x="131" y="154"/>
                  </a:lnTo>
                  <a:lnTo>
                    <a:pt x="62" y="154"/>
                  </a:lnTo>
                  <a:lnTo>
                    <a:pt x="62" y="192"/>
                  </a:lnTo>
                  <a:cubicBezTo>
                    <a:pt x="93" y="345"/>
                    <a:pt x="62" y="506"/>
                    <a:pt x="62" y="667"/>
                  </a:cubicBezTo>
                  <a:cubicBezTo>
                    <a:pt x="31" y="698"/>
                    <a:pt x="31" y="767"/>
                    <a:pt x="31" y="797"/>
                  </a:cubicBezTo>
                  <a:cubicBezTo>
                    <a:pt x="1" y="1180"/>
                    <a:pt x="1" y="1563"/>
                    <a:pt x="1" y="1946"/>
                  </a:cubicBezTo>
                  <a:lnTo>
                    <a:pt x="62" y="1946"/>
                  </a:lnTo>
                  <a:cubicBezTo>
                    <a:pt x="62" y="1563"/>
                    <a:pt x="62" y="1180"/>
                    <a:pt x="93" y="797"/>
                  </a:cubicBezTo>
                  <a:lnTo>
                    <a:pt x="93" y="698"/>
                  </a:lnTo>
                  <a:cubicBezTo>
                    <a:pt x="131" y="1050"/>
                    <a:pt x="192" y="1372"/>
                    <a:pt x="223" y="1724"/>
                  </a:cubicBezTo>
                  <a:lnTo>
                    <a:pt x="254" y="1724"/>
                  </a:lnTo>
                  <a:cubicBezTo>
                    <a:pt x="254" y="1785"/>
                    <a:pt x="254" y="1847"/>
                    <a:pt x="284" y="1916"/>
                  </a:cubicBezTo>
                  <a:lnTo>
                    <a:pt x="322" y="2107"/>
                  </a:lnTo>
                  <a:lnTo>
                    <a:pt x="322" y="1916"/>
                  </a:lnTo>
                  <a:lnTo>
                    <a:pt x="384" y="1916"/>
                  </a:lnTo>
                  <a:cubicBezTo>
                    <a:pt x="476" y="1563"/>
                    <a:pt x="514" y="1180"/>
                    <a:pt x="545" y="797"/>
                  </a:cubicBezTo>
                  <a:lnTo>
                    <a:pt x="545" y="1111"/>
                  </a:lnTo>
                  <a:cubicBezTo>
                    <a:pt x="514" y="1402"/>
                    <a:pt x="476" y="1655"/>
                    <a:pt x="514" y="1916"/>
                  </a:cubicBezTo>
                  <a:lnTo>
                    <a:pt x="575" y="1916"/>
                  </a:lnTo>
                  <a:cubicBezTo>
                    <a:pt x="575" y="1655"/>
                    <a:pt x="606" y="1402"/>
                    <a:pt x="606" y="1111"/>
                  </a:cubicBezTo>
                  <a:lnTo>
                    <a:pt x="606" y="1081"/>
                  </a:lnTo>
                  <a:cubicBezTo>
                    <a:pt x="637" y="1019"/>
                    <a:pt x="637" y="958"/>
                    <a:pt x="667" y="889"/>
                  </a:cubicBezTo>
                  <a:cubicBezTo>
                    <a:pt x="706" y="636"/>
                    <a:pt x="767" y="414"/>
                    <a:pt x="736" y="154"/>
                  </a:cubicBezTo>
                  <a:lnTo>
                    <a:pt x="736" y="154"/>
                  </a:lnTo>
                  <a:lnTo>
                    <a:pt x="667" y="192"/>
                  </a:lnTo>
                  <a:cubicBezTo>
                    <a:pt x="706" y="414"/>
                    <a:pt x="637" y="636"/>
                    <a:pt x="606" y="859"/>
                  </a:cubicBezTo>
                  <a:cubicBezTo>
                    <a:pt x="606" y="636"/>
                    <a:pt x="575" y="445"/>
                    <a:pt x="514" y="253"/>
                  </a:cubicBezTo>
                  <a:lnTo>
                    <a:pt x="514" y="92"/>
                  </a:lnTo>
                  <a:lnTo>
                    <a:pt x="445" y="92"/>
                  </a:lnTo>
                  <a:cubicBezTo>
                    <a:pt x="414" y="315"/>
                    <a:pt x="414" y="537"/>
                    <a:pt x="384" y="767"/>
                  </a:cubicBezTo>
                  <a:lnTo>
                    <a:pt x="3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0"/>
            <p:cNvSpPr/>
            <p:nvPr/>
          </p:nvSpPr>
          <p:spPr>
            <a:xfrm flipH="1">
              <a:off x="1039002" y="4383628"/>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0"/>
            <p:cNvSpPr/>
            <p:nvPr/>
          </p:nvSpPr>
          <p:spPr>
            <a:xfrm flipH="1">
              <a:off x="1143613" y="4398693"/>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0"/>
            <p:cNvSpPr/>
            <p:nvPr/>
          </p:nvSpPr>
          <p:spPr>
            <a:xfrm flipH="1">
              <a:off x="910717" y="4589389"/>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0"/>
            <p:cNvSpPr/>
            <p:nvPr/>
          </p:nvSpPr>
          <p:spPr>
            <a:xfrm flipH="1">
              <a:off x="869077" y="4619518"/>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0"/>
            <p:cNvSpPr/>
            <p:nvPr/>
          </p:nvSpPr>
          <p:spPr>
            <a:xfrm flipH="1">
              <a:off x="560857" y="4589389"/>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0"/>
            <p:cNvSpPr/>
            <p:nvPr/>
          </p:nvSpPr>
          <p:spPr>
            <a:xfrm flipH="1">
              <a:off x="519311" y="461951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0"/>
            <p:cNvSpPr/>
            <p:nvPr/>
          </p:nvSpPr>
          <p:spPr>
            <a:xfrm flipH="1">
              <a:off x="1609595" y="4589389"/>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0"/>
            <p:cNvSpPr/>
            <p:nvPr/>
          </p:nvSpPr>
          <p:spPr>
            <a:xfrm flipH="1">
              <a:off x="1564400" y="4619518"/>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0"/>
            <p:cNvSpPr/>
            <p:nvPr/>
          </p:nvSpPr>
          <p:spPr>
            <a:xfrm flipH="1">
              <a:off x="1259828" y="4589389"/>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0"/>
            <p:cNvSpPr/>
            <p:nvPr/>
          </p:nvSpPr>
          <p:spPr>
            <a:xfrm flipH="1">
              <a:off x="1215382" y="4619518"/>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0"/>
            <p:cNvSpPr/>
            <p:nvPr/>
          </p:nvSpPr>
          <p:spPr>
            <a:xfrm rot="5400000">
              <a:off x="7518909" y="8028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0"/>
            <p:cNvSpPr/>
            <p:nvPr/>
          </p:nvSpPr>
          <p:spPr>
            <a:xfrm>
              <a:off x="8803586" y="190709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0"/>
            <p:cNvSpPr/>
            <p:nvPr/>
          </p:nvSpPr>
          <p:spPr>
            <a:xfrm rot="5400000">
              <a:off x="8282528" y="466723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0"/>
            <p:cNvSpPr/>
            <p:nvPr/>
          </p:nvSpPr>
          <p:spPr>
            <a:xfrm rot="5400000">
              <a:off x="7811862" y="2619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0"/>
            <p:cNvSpPr/>
            <p:nvPr/>
          </p:nvSpPr>
          <p:spPr>
            <a:xfrm>
              <a:off x="8540899" y="4017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0"/>
            <p:cNvSpPr/>
            <p:nvPr/>
          </p:nvSpPr>
          <p:spPr>
            <a:xfrm rot="5400000">
              <a:off x="398684" y="13978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0"/>
            <p:cNvSpPr/>
            <p:nvPr/>
          </p:nvSpPr>
          <p:spPr>
            <a:xfrm rot="5400000">
              <a:off x="1499349" y="30250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0"/>
            <p:cNvSpPr/>
            <p:nvPr/>
          </p:nvSpPr>
          <p:spPr>
            <a:xfrm rot="5400000">
              <a:off x="8168862" y="877418"/>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0"/>
            <p:cNvSpPr/>
            <p:nvPr/>
          </p:nvSpPr>
          <p:spPr>
            <a:xfrm>
              <a:off x="8598636" y="43138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0"/>
            <p:cNvSpPr/>
            <p:nvPr/>
          </p:nvSpPr>
          <p:spPr>
            <a:xfrm rot="5400000">
              <a:off x="1321378" y="419783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0"/>
            <p:cNvSpPr/>
            <p:nvPr/>
          </p:nvSpPr>
          <p:spPr>
            <a:xfrm>
              <a:off x="1046986" y="37251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3460"/>
        <p:cNvGrpSpPr/>
        <p:nvPr/>
      </p:nvGrpSpPr>
      <p:grpSpPr>
        <a:xfrm>
          <a:off x="0" y="0"/>
          <a:ext cx="0" cy="0"/>
          <a:chOff x="0" y="0"/>
          <a:chExt cx="0" cy="0"/>
        </a:xfrm>
      </p:grpSpPr>
      <p:grpSp>
        <p:nvGrpSpPr>
          <p:cNvPr id="3461" name="Google Shape;3461;p32"/>
          <p:cNvGrpSpPr/>
          <p:nvPr/>
        </p:nvGrpSpPr>
        <p:grpSpPr>
          <a:xfrm>
            <a:off x="-26525" y="-111175"/>
            <a:ext cx="9197100" cy="5365800"/>
            <a:chOff x="-26525" y="-111175"/>
            <a:chExt cx="9197100" cy="5365800"/>
          </a:xfrm>
        </p:grpSpPr>
        <p:cxnSp>
          <p:nvCxnSpPr>
            <p:cNvPr id="3462" name="Google Shape;3462;p32"/>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3" name="Google Shape;3463;p32"/>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4" name="Google Shape;3464;p32"/>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5" name="Google Shape;3465;p32"/>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6" name="Google Shape;3466;p32"/>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7" name="Google Shape;3467;p32"/>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8" name="Google Shape;3468;p32"/>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9" name="Google Shape;3469;p32"/>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0" name="Google Shape;3470;p32"/>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1" name="Google Shape;3471;p32"/>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2" name="Google Shape;3472;p32"/>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3" name="Google Shape;3473;p32"/>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4" name="Google Shape;3474;p32"/>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5" name="Google Shape;3475;p32"/>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6" name="Google Shape;3476;p32"/>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7" name="Google Shape;3477;p32"/>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8" name="Google Shape;3478;p32"/>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9" name="Google Shape;3479;p32"/>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0" name="Google Shape;3480;p32"/>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1" name="Google Shape;3481;p32"/>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2" name="Google Shape;3482;p32"/>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3" name="Google Shape;3483;p32"/>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4" name="Google Shape;3484;p32"/>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5" name="Google Shape;3485;p32"/>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6" name="Google Shape;3486;p32"/>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7" name="Google Shape;3487;p32"/>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8" name="Google Shape;3488;p32"/>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9" name="Google Shape;3489;p32"/>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0" name="Google Shape;3490;p32"/>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1" name="Google Shape;3491;p32"/>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2" name="Google Shape;3492;p32"/>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3" name="Google Shape;3493;p32"/>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4" name="Google Shape;3494;p32"/>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5" name="Google Shape;3495;p32"/>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6" name="Google Shape;3496;p32"/>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7" name="Google Shape;3497;p32"/>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8" name="Google Shape;3498;p32"/>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499" name="Google Shape;3499;p32"/>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0" name="Google Shape;3500;p32"/>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1" name="Google Shape;3501;p32"/>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2" name="Google Shape;3502;p32"/>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3" name="Google Shape;3503;p32"/>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4" name="Google Shape;3504;p32"/>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5" name="Google Shape;3505;p32"/>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6" name="Google Shape;3506;p32"/>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7" name="Google Shape;3507;p32"/>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8" name="Google Shape;3508;p32"/>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9" name="Google Shape;3509;p32"/>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0" name="Google Shape;3510;p32"/>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1" name="Google Shape;3511;p32"/>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2" name="Google Shape;3512;p32"/>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3" name="Google Shape;3513;p32"/>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4" name="Google Shape;3514;p32"/>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5" name="Google Shape;3515;p32"/>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6" name="Google Shape;3516;p32"/>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7" name="Google Shape;3517;p32"/>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8" name="Google Shape;3518;p32"/>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3519" name="Google Shape;3519;p32"/>
          <p:cNvGrpSpPr/>
          <p:nvPr/>
        </p:nvGrpSpPr>
        <p:grpSpPr>
          <a:xfrm>
            <a:off x="452950" y="181138"/>
            <a:ext cx="8301645" cy="4580912"/>
            <a:chOff x="452950" y="181138"/>
            <a:chExt cx="8301645" cy="4580912"/>
          </a:xfrm>
        </p:grpSpPr>
        <p:sp>
          <p:nvSpPr>
            <p:cNvPr id="3520" name="Google Shape;3520;p32"/>
            <p:cNvSpPr/>
            <p:nvPr/>
          </p:nvSpPr>
          <p:spPr>
            <a:xfrm rot="-5400000" flipH="1">
              <a:off x="1233643" y="28857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2"/>
            <p:cNvSpPr/>
            <p:nvPr/>
          </p:nvSpPr>
          <p:spPr>
            <a:xfrm flipH="1">
              <a:off x="547866" y="1873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2"/>
            <p:cNvSpPr/>
            <p:nvPr/>
          </p:nvSpPr>
          <p:spPr>
            <a:xfrm rot="-5400000" flipH="1">
              <a:off x="892687" y="9572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2"/>
            <p:cNvSpPr/>
            <p:nvPr/>
          </p:nvSpPr>
          <p:spPr>
            <a:xfrm rot="-5400000" flipH="1">
              <a:off x="1342203" y="1817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2"/>
            <p:cNvSpPr/>
            <p:nvPr/>
          </p:nvSpPr>
          <p:spPr>
            <a:xfrm flipH="1">
              <a:off x="452950" y="5406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2"/>
            <p:cNvSpPr/>
            <p:nvPr/>
          </p:nvSpPr>
          <p:spPr>
            <a:xfrm flipH="1">
              <a:off x="7685305" y="311063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2"/>
            <p:cNvSpPr/>
            <p:nvPr/>
          </p:nvSpPr>
          <p:spPr>
            <a:xfrm flipH="1">
              <a:off x="8298493" y="46583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2"/>
            <p:cNvSpPr/>
            <p:nvPr/>
          </p:nvSpPr>
          <p:spPr>
            <a:xfrm flipH="1">
              <a:off x="8643477" y="19194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2"/>
            <p:cNvSpPr/>
            <p:nvPr/>
          </p:nvSpPr>
          <p:spPr>
            <a:xfrm flipH="1">
              <a:off x="7830118" y="21438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2"/>
            <p:cNvSpPr/>
            <p:nvPr/>
          </p:nvSpPr>
          <p:spPr>
            <a:xfrm flipH="1">
              <a:off x="8224529" y="37396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2"/>
            <p:cNvSpPr/>
            <p:nvPr/>
          </p:nvSpPr>
          <p:spPr>
            <a:xfrm rot="5400000" flipH="1">
              <a:off x="8545504" y="31426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2"/>
            <p:cNvSpPr/>
            <p:nvPr/>
          </p:nvSpPr>
          <p:spPr>
            <a:xfrm rot="5400000" flipH="1">
              <a:off x="8545551" y="27928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2"/>
            <p:cNvSpPr/>
            <p:nvPr/>
          </p:nvSpPr>
          <p:spPr>
            <a:xfrm rot="5400000" flipH="1">
              <a:off x="8312404" y="29778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2"/>
            <p:cNvSpPr/>
            <p:nvPr/>
          </p:nvSpPr>
          <p:spPr>
            <a:xfrm rot="-2242918" flipH="1">
              <a:off x="1413124" y="698508"/>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2"/>
            <p:cNvSpPr/>
            <p:nvPr/>
          </p:nvSpPr>
          <p:spPr>
            <a:xfrm rot="-2242918" flipH="1">
              <a:off x="1404213" y="698727"/>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2"/>
            <p:cNvSpPr/>
            <p:nvPr/>
          </p:nvSpPr>
          <p:spPr>
            <a:xfrm rot="-2242918" flipH="1">
              <a:off x="1378573" y="721241"/>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2"/>
            <p:cNvSpPr/>
            <p:nvPr/>
          </p:nvSpPr>
          <p:spPr>
            <a:xfrm rot="-2242918" flipH="1">
              <a:off x="1371088" y="720764"/>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2"/>
            <p:cNvSpPr/>
            <p:nvPr/>
          </p:nvSpPr>
          <p:spPr>
            <a:xfrm rot="-2242918" flipH="1">
              <a:off x="1355041" y="745169"/>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2"/>
            <p:cNvSpPr/>
            <p:nvPr/>
          </p:nvSpPr>
          <p:spPr>
            <a:xfrm rot="-2242918" flipH="1">
              <a:off x="1347620" y="744883"/>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2"/>
            <p:cNvSpPr/>
            <p:nvPr/>
          </p:nvSpPr>
          <p:spPr>
            <a:xfrm rot="-2242918" flipH="1">
              <a:off x="1324730" y="762739"/>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2"/>
            <p:cNvSpPr/>
            <p:nvPr/>
          </p:nvSpPr>
          <p:spPr>
            <a:xfrm rot="-2242918" flipH="1">
              <a:off x="1316399" y="762549"/>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2"/>
            <p:cNvSpPr/>
            <p:nvPr/>
          </p:nvSpPr>
          <p:spPr>
            <a:xfrm rot="-2242918" flipH="1">
              <a:off x="1294141" y="796440"/>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2"/>
            <p:cNvSpPr/>
            <p:nvPr/>
          </p:nvSpPr>
          <p:spPr>
            <a:xfrm rot="-2242918" flipH="1">
              <a:off x="1284119" y="793377"/>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2"/>
            <p:cNvSpPr/>
            <p:nvPr/>
          </p:nvSpPr>
          <p:spPr>
            <a:xfrm rot="-2242918" flipH="1">
              <a:off x="1413124" y="4527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2"/>
            <p:cNvSpPr/>
            <p:nvPr/>
          </p:nvSpPr>
          <p:spPr>
            <a:xfrm rot="-2242918" flipH="1">
              <a:off x="1404213" y="4529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2"/>
            <p:cNvSpPr/>
            <p:nvPr/>
          </p:nvSpPr>
          <p:spPr>
            <a:xfrm rot="-2242918" flipH="1">
              <a:off x="1378573" y="4754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2"/>
            <p:cNvSpPr/>
            <p:nvPr/>
          </p:nvSpPr>
          <p:spPr>
            <a:xfrm rot="-2242918" flipH="1">
              <a:off x="1371088" y="4749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2"/>
            <p:cNvSpPr/>
            <p:nvPr/>
          </p:nvSpPr>
          <p:spPr>
            <a:xfrm rot="-2242918" flipH="1">
              <a:off x="1355041" y="4993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2"/>
            <p:cNvSpPr/>
            <p:nvPr/>
          </p:nvSpPr>
          <p:spPr>
            <a:xfrm rot="-2242918" flipH="1">
              <a:off x="1347620" y="4991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2"/>
            <p:cNvSpPr/>
            <p:nvPr/>
          </p:nvSpPr>
          <p:spPr>
            <a:xfrm rot="-2242918" flipH="1">
              <a:off x="1324730" y="5169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2"/>
            <p:cNvSpPr/>
            <p:nvPr/>
          </p:nvSpPr>
          <p:spPr>
            <a:xfrm rot="-2242918" flipH="1">
              <a:off x="1316399" y="5167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2"/>
            <p:cNvSpPr/>
            <p:nvPr/>
          </p:nvSpPr>
          <p:spPr>
            <a:xfrm rot="-2242918" flipH="1">
              <a:off x="1294141" y="5506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2"/>
            <p:cNvSpPr/>
            <p:nvPr/>
          </p:nvSpPr>
          <p:spPr>
            <a:xfrm rot="-2242918" flipH="1">
              <a:off x="1284119" y="5476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2"/>
            <p:cNvSpPr/>
            <p:nvPr/>
          </p:nvSpPr>
          <p:spPr>
            <a:xfrm rot="-2242918" flipH="1">
              <a:off x="1171749" y="6522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2"/>
            <p:cNvSpPr/>
            <p:nvPr/>
          </p:nvSpPr>
          <p:spPr>
            <a:xfrm rot="-2242918" flipH="1">
              <a:off x="1162838" y="6524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2"/>
            <p:cNvSpPr/>
            <p:nvPr/>
          </p:nvSpPr>
          <p:spPr>
            <a:xfrm rot="-2242918" flipH="1">
              <a:off x="1137198" y="6749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2"/>
            <p:cNvSpPr/>
            <p:nvPr/>
          </p:nvSpPr>
          <p:spPr>
            <a:xfrm rot="-2242918" flipH="1">
              <a:off x="1129713" y="6744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2"/>
            <p:cNvSpPr/>
            <p:nvPr/>
          </p:nvSpPr>
          <p:spPr>
            <a:xfrm rot="-2242918" flipH="1">
              <a:off x="1113666" y="6988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2"/>
            <p:cNvSpPr/>
            <p:nvPr/>
          </p:nvSpPr>
          <p:spPr>
            <a:xfrm rot="-2242918" flipH="1">
              <a:off x="1106245" y="6986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2"/>
            <p:cNvSpPr/>
            <p:nvPr/>
          </p:nvSpPr>
          <p:spPr>
            <a:xfrm rot="-2242918" flipH="1">
              <a:off x="1083355" y="7164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2"/>
            <p:cNvSpPr/>
            <p:nvPr/>
          </p:nvSpPr>
          <p:spPr>
            <a:xfrm rot="-2242918" flipH="1">
              <a:off x="1075024" y="7162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2"/>
            <p:cNvSpPr/>
            <p:nvPr/>
          </p:nvSpPr>
          <p:spPr>
            <a:xfrm rot="-2242918" flipH="1">
              <a:off x="1052766" y="7501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2"/>
            <p:cNvSpPr/>
            <p:nvPr/>
          </p:nvSpPr>
          <p:spPr>
            <a:xfrm rot="-2242918" flipH="1">
              <a:off x="1042744" y="7471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563"/>
        <p:cNvGrpSpPr/>
        <p:nvPr/>
      </p:nvGrpSpPr>
      <p:grpSpPr>
        <a:xfrm>
          <a:off x="0" y="0"/>
          <a:ext cx="0" cy="0"/>
          <a:chOff x="0" y="0"/>
          <a:chExt cx="0" cy="0"/>
        </a:xfrm>
      </p:grpSpPr>
      <p:grpSp>
        <p:nvGrpSpPr>
          <p:cNvPr id="3564" name="Google Shape;3564;p33"/>
          <p:cNvGrpSpPr/>
          <p:nvPr/>
        </p:nvGrpSpPr>
        <p:grpSpPr>
          <a:xfrm>
            <a:off x="-26525" y="-111175"/>
            <a:ext cx="9197100" cy="5365800"/>
            <a:chOff x="-26525" y="-111175"/>
            <a:chExt cx="9197100" cy="5365800"/>
          </a:xfrm>
        </p:grpSpPr>
        <p:cxnSp>
          <p:nvCxnSpPr>
            <p:cNvPr id="3565" name="Google Shape;3565;p3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6" name="Google Shape;3566;p3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7" name="Google Shape;3567;p3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8" name="Google Shape;3568;p3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9" name="Google Shape;3569;p3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0" name="Google Shape;3570;p3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1" name="Google Shape;3571;p3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2" name="Google Shape;3572;p3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3" name="Google Shape;3573;p3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4" name="Google Shape;3574;p3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5" name="Google Shape;3575;p3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6" name="Google Shape;3576;p3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7" name="Google Shape;3577;p3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8" name="Google Shape;3578;p3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9" name="Google Shape;3579;p3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0" name="Google Shape;3580;p3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1" name="Google Shape;3581;p3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2" name="Google Shape;3582;p3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3" name="Google Shape;3583;p3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4" name="Google Shape;3584;p3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5" name="Google Shape;3585;p3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6" name="Google Shape;3586;p3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7" name="Google Shape;3587;p3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8" name="Google Shape;3588;p3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9" name="Google Shape;3589;p3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0" name="Google Shape;3590;p3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1" name="Google Shape;3591;p3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2" name="Google Shape;3592;p3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3" name="Google Shape;3593;p3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4" name="Google Shape;3594;p3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5" name="Google Shape;3595;p3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6" name="Google Shape;3596;p3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7" name="Google Shape;3597;p3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8" name="Google Shape;3598;p3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9" name="Google Shape;3599;p3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00" name="Google Shape;3600;p3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01" name="Google Shape;3601;p3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2" name="Google Shape;3602;p3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3" name="Google Shape;3603;p3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4" name="Google Shape;3604;p3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5" name="Google Shape;3605;p3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6" name="Google Shape;3606;p3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7" name="Google Shape;3607;p3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8" name="Google Shape;3608;p3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9" name="Google Shape;3609;p3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0" name="Google Shape;3610;p3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1" name="Google Shape;3611;p3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2" name="Google Shape;3612;p3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3" name="Google Shape;3613;p3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4" name="Google Shape;3614;p3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5" name="Google Shape;3615;p3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6" name="Google Shape;3616;p3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7" name="Google Shape;3617;p3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8" name="Google Shape;3618;p3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9" name="Google Shape;3619;p3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20" name="Google Shape;3620;p3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21" name="Google Shape;3621;p3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3622" name="Google Shape;3622;p33"/>
          <p:cNvGrpSpPr/>
          <p:nvPr/>
        </p:nvGrpSpPr>
        <p:grpSpPr>
          <a:xfrm>
            <a:off x="340415" y="376155"/>
            <a:ext cx="8642035" cy="4599020"/>
            <a:chOff x="340415" y="376155"/>
            <a:chExt cx="8642035" cy="4599020"/>
          </a:xfrm>
        </p:grpSpPr>
        <p:sp>
          <p:nvSpPr>
            <p:cNvPr id="3623" name="Google Shape;3623;p33"/>
            <p:cNvSpPr/>
            <p:nvPr/>
          </p:nvSpPr>
          <p:spPr>
            <a:xfrm flipH="1">
              <a:off x="8649456" y="487961"/>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3"/>
            <p:cNvSpPr/>
            <p:nvPr/>
          </p:nvSpPr>
          <p:spPr>
            <a:xfrm flipH="1">
              <a:off x="8864597"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3"/>
            <p:cNvSpPr/>
            <p:nvPr/>
          </p:nvSpPr>
          <p:spPr>
            <a:xfrm flipH="1">
              <a:off x="7865526" y="139863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3"/>
            <p:cNvSpPr/>
            <p:nvPr/>
          </p:nvSpPr>
          <p:spPr>
            <a:xfrm flipH="1">
              <a:off x="7554785" y="37615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3"/>
            <p:cNvSpPr/>
            <p:nvPr/>
          </p:nvSpPr>
          <p:spPr>
            <a:xfrm flipH="1">
              <a:off x="519530" y="473002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3"/>
            <p:cNvSpPr/>
            <p:nvPr/>
          </p:nvSpPr>
          <p:spPr>
            <a:xfrm flipH="1">
              <a:off x="1543350" y="47297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3"/>
            <p:cNvSpPr/>
            <p:nvPr/>
          </p:nvSpPr>
          <p:spPr>
            <a:xfrm flipH="1">
              <a:off x="4085552" y="45051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3"/>
            <p:cNvSpPr/>
            <p:nvPr/>
          </p:nvSpPr>
          <p:spPr>
            <a:xfrm flipH="1">
              <a:off x="340415" y="39880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3"/>
            <p:cNvSpPr/>
            <p:nvPr/>
          </p:nvSpPr>
          <p:spPr>
            <a:xfrm flipH="1">
              <a:off x="532708" y="267545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3"/>
            <p:cNvSpPr/>
            <p:nvPr/>
          </p:nvSpPr>
          <p:spPr>
            <a:xfrm flipH="1">
              <a:off x="763314" y="31410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3"/>
            <p:cNvSpPr/>
            <p:nvPr/>
          </p:nvSpPr>
          <p:spPr>
            <a:xfrm flipH="1">
              <a:off x="5841081"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3"/>
            <p:cNvSpPr/>
            <p:nvPr/>
          </p:nvSpPr>
          <p:spPr>
            <a:xfrm flipH="1">
              <a:off x="8857844" y="3618136"/>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3"/>
            <p:cNvSpPr/>
            <p:nvPr/>
          </p:nvSpPr>
          <p:spPr>
            <a:xfrm flipH="1">
              <a:off x="8029381"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3"/>
            <p:cNvSpPr/>
            <p:nvPr/>
          </p:nvSpPr>
          <p:spPr>
            <a:xfrm rot="10800000" flipH="1">
              <a:off x="7961291" y="8251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3"/>
            <p:cNvSpPr/>
            <p:nvPr/>
          </p:nvSpPr>
          <p:spPr>
            <a:xfrm rot="10800000" flipH="1">
              <a:off x="8311151" y="82513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3"/>
            <p:cNvSpPr/>
            <p:nvPr/>
          </p:nvSpPr>
          <p:spPr>
            <a:xfrm rot="10800000" flipH="1">
              <a:off x="8126066" y="5920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3"/>
            <p:cNvSpPr/>
            <p:nvPr/>
          </p:nvSpPr>
          <p:spPr>
            <a:xfrm rot="5400000" flipH="1">
              <a:off x="1002169" y="4687745"/>
              <a:ext cx="201879"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3"/>
            <p:cNvSpPr/>
            <p:nvPr/>
          </p:nvSpPr>
          <p:spPr>
            <a:xfrm rot="5400000" flipH="1">
              <a:off x="1002120" y="4678073"/>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3"/>
            <p:cNvSpPr/>
            <p:nvPr/>
          </p:nvSpPr>
          <p:spPr>
            <a:xfrm rot="5400000" flipH="1">
              <a:off x="961590" y="4685169"/>
              <a:ext cx="211502"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3"/>
            <p:cNvSpPr/>
            <p:nvPr/>
          </p:nvSpPr>
          <p:spPr>
            <a:xfrm rot="5400000" flipH="1">
              <a:off x="958625" y="4672485"/>
              <a:ext cx="217528" cy="31395"/>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3"/>
            <p:cNvSpPr/>
            <p:nvPr/>
          </p:nvSpPr>
          <p:spPr>
            <a:xfrm rot="5400000" flipH="1">
              <a:off x="923246" y="4692993"/>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3"/>
            <p:cNvSpPr/>
            <p:nvPr/>
          </p:nvSpPr>
          <p:spPr>
            <a:xfrm rot="5400000" flipH="1">
              <a:off x="922808" y="4682933"/>
              <a:ext cx="211599" cy="22453"/>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3"/>
            <p:cNvSpPr/>
            <p:nvPr/>
          </p:nvSpPr>
          <p:spPr>
            <a:xfrm rot="5400000" flipH="1">
              <a:off x="890005" y="4694937"/>
              <a:ext cx="195173"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3"/>
            <p:cNvSpPr/>
            <p:nvPr/>
          </p:nvSpPr>
          <p:spPr>
            <a:xfrm rot="5400000" flipH="1">
              <a:off x="889665" y="4685655"/>
              <a:ext cx="195173" cy="20023"/>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3"/>
            <p:cNvSpPr/>
            <p:nvPr/>
          </p:nvSpPr>
          <p:spPr>
            <a:xfrm rot="5400000" flipH="1">
              <a:off x="848794" y="4692216"/>
              <a:ext cx="192159"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3"/>
            <p:cNvSpPr/>
            <p:nvPr/>
          </p:nvSpPr>
          <p:spPr>
            <a:xfrm rot="5400000" flipH="1">
              <a:off x="848746" y="4683322"/>
              <a:ext cx="192159"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3"/>
            <p:cNvSpPr/>
            <p:nvPr/>
          </p:nvSpPr>
          <p:spPr>
            <a:xfrm rot="5400000" flipH="1">
              <a:off x="803696" y="4222757"/>
              <a:ext cx="97" cy="192257"/>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3"/>
            <p:cNvSpPr/>
            <p:nvPr/>
          </p:nvSpPr>
          <p:spPr>
            <a:xfrm rot="5400000" flipH="1">
              <a:off x="792907" y="4220910"/>
              <a:ext cx="18759" cy="195173"/>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3"/>
            <p:cNvSpPr/>
            <p:nvPr/>
          </p:nvSpPr>
          <p:spPr>
            <a:xfrm rot="5400000" flipH="1">
              <a:off x="798495" y="4174305"/>
              <a:ext cx="6804" cy="201976"/>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3"/>
            <p:cNvSpPr/>
            <p:nvPr/>
          </p:nvSpPr>
          <p:spPr>
            <a:xfrm rot="5400000" flipH="1">
              <a:off x="789553" y="4174304"/>
              <a:ext cx="24688" cy="201976"/>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3"/>
            <p:cNvSpPr/>
            <p:nvPr/>
          </p:nvSpPr>
          <p:spPr>
            <a:xfrm rot="5400000" flipH="1">
              <a:off x="797378" y="4141987"/>
              <a:ext cx="3013" cy="195950"/>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3"/>
            <p:cNvSpPr/>
            <p:nvPr/>
          </p:nvSpPr>
          <p:spPr>
            <a:xfrm rot="5400000" flipH="1">
              <a:off x="788047" y="4141598"/>
              <a:ext cx="21675" cy="195950"/>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3"/>
            <p:cNvSpPr/>
            <p:nvPr/>
          </p:nvSpPr>
          <p:spPr>
            <a:xfrm rot="5400000" flipH="1">
              <a:off x="798495" y="4099852"/>
              <a:ext cx="3791" cy="198963"/>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3"/>
            <p:cNvSpPr/>
            <p:nvPr/>
          </p:nvSpPr>
          <p:spPr>
            <a:xfrm rot="5400000" flipH="1">
              <a:off x="789602" y="4096888"/>
              <a:ext cx="21675" cy="204892"/>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3"/>
            <p:cNvSpPr/>
            <p:nvPr/>
          </p:nvSpPr>
          <p:spPr>
            <a:xfrm rot="5400000" flipH="1">
              <a:off x="802189"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3"/>
            <p:cNvSpPr/>
            <p:nvPr/>
          </p:nvSpPr>
          <p:spPr>
            <a:xfrm rot="5400000" flipH="1">
              <a:off x="791449"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3"/>
            <p:cNvSpPr/>
            <p:nvPr/>
          </p:nvSpPr>
          <p:spPr>
            <a:xfrm rot="5400000" flipH="1">
              <a:off x="79737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3"/>
            <p:cNvSpPr/>
            <p:nvPr/>
          </p:nvSpPr>
          <p:spPr>
            <a:xfrm rot="5400000" flipH="1">
              <a:off x="78770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3"/>
            <p:cNvSpPr/>
            <p:nvPr/>
          </p:nvSpPr>
          <p:spPr>
            <a:xfrm rot="5400000" flipH="1">
              <a:off x="795871"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3"/>
            <p:cNvSpPr/>
            <p:nvPr/>
          </p:nvSpPr>
          <p:spPr>
            <a:xfrm rot="5400000" flipH="1">
              <a:off x="786151"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3"/>
            <p:cNvSpPr/>
            <p:nvPr/>
          </p:nvSpPr>
          <p:spPr>
            <a:xfrm rot="5400000" flipH="1">
              <a:off x="798884"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3"/>
            <p:cNvSpPr/>
            <p:nvPr/>
          </p:nvSpPr>
          <p:spPr>
            <a:xfrm rot="5400000" flipH="1">
              <a:off x="789602"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3"/>
            <p:cNvSpPr/>
            <p:nvPr/>
          </p:nvSpPr>
          <p:spPr>
            <a:xfrm rot="5400000" flipH="1">
              <a:off x="781729" y="4455445"/>
              <a:ext cx="201879"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3"/>
            <p:cNvSpPr/>
            <p:nvPr/>
          </p:nvSpPr>
          <p:spPr>
            <a:xfrm rot="5400000" flipH="1">
              <a:off x="782118" y="4446114"/>
              <a:ext cx="201879"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3"/>
            <p:cNvSpPr/>
            <p:nvPr/>
          </p:nvSpPr>
          <p:spPr>
            <a:xfrm rot="5400000" flipH="1">
              <a:off x="741927" y="4452092"/>
              <a:ext cx="210821"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3"/>
            <p:cNvSpPr/>
            <p:nvPr/>
          </p:nvSpPr>
          <p:spPr>
            <a:xfrm rot="5400000" flipH="1">
              <a:off x="736679" y="4440914"/>
              <a:ext cx="217528" cy="28382"/>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3"/>
            <p:cNvSpPr/>
            <p:nvPr/>
          </p:nvSpPr>
          <p:spPr>
            <a:xfrm rot="5400000" flipH="1">
              <a:off x="703195" y="4460305"/>
              <a:ext cx="210821"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3"/>
            <p:cNvSpPr/>
            <p:nvPr/>
          </p:nvSpPr>
          <p:spPr>
            <a:xfrm rot="5400000" flipH="1">
              <a:off x="703195" y="4450585"/>
              <a:ext cx="210821"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3"/>
            <p:cNvSpPr/>
            <p:nvPr/>
          </p:nvSpPr>
          <p:spPr>
            <a:xfrm rot="5400000" flipH="1">
              <a:off x="668594" y="446292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3"/>
            <p:cNvSpPr/>
            <p:nvPr/>
          </p:nvSpPr>
          <p:spPr>
            <a:xfrm rot="5400000" flipH="1">
              <a:off x="668205" y="445359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3"/>
            <p:cNvSpPr/>
            <p:nvPr/>
          </p:nvSpPr>
          <p:spPr>
            <a:xfrm rot="5400000" flipH="1">
              <a:off x="792907"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3"/>
            <p:cNvSpPr/>
            <p:nvPr/>
          </p:nvSpPr>
          <p:spPr>
            <a:xfrm rot="5400000" flipH="1">
              <a:off x="785471"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3"/>
            <p:cNvSpPr/>
            <p:nvPr/>
          </p:nvSpPr>
          <p:spPr>
            <a:xfrm rot="5400000" flipH="1">
              <a:off x="626508" y="4452140"/>
              <a:ext cx="192937"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3"/>
            <p:cNvSpPr/>
            <p:nvPr/>
          </p:nvSpPr>
          <p:spPr>
            <a:xfrm rot="5400000" flipH="1">
              <a:off x="1234589"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3"/>
            <p:cNvSpPr/>
            <p:nvPr/>
          </p:nvSpPr>
          <p:spPr>
            <a:xfrm rot="5400000" flipH="1">
              <a:off x="1223849"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3"/>
            <p:cNvSpPr/>
            <p:nvPr/>
          </p:nvSpPr>
          <p:spPr>
            <a:xfrm rot="5400000" flipH="1">
              <a:off x="122977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3"/>
            <p:cNvSpPr/>
            <p:nvPr/>
          </p:nvSpPr>
          <p:spPr>
            <a:xfrm rot="5400000" flipH="1">
              <a:off x="122010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3"/>
            <p:cNvSpPr/>
            <p:nvPr/>
          </p:nvSpPr>
          <p:spPr>
            <a:xfrm rot="5400000" flipH="1">
              <a:off x="1228271"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3"/>
            <p:cNvSpPr/>
            <p:nvPr/>
          </p:nvSpPr>
          <p:spPr>
            <a:xfrm rot="5400000" flipH="1">
              <a:off x="1218551"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3"/>
            <p:cNvSpPr/>
            <p:nvPr/>
          </p:nvSpPr>
          <p:spPr>
            <a:xfrm rot="5400000" flipH="1">
              <a:off x="1231284"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3"/>
            <p:cNvSpPr/>
            <p:nvPr/>
          </p:nvSpPr>
          <p:spPr>
            <a:xfrm rot="5400000" flipH="1">
              <a:off x="1222002"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3"/>
            <p:cNvSpPr/>
            <p:nvPr/>
          </p:nvSpPr>
          <p:spPr>
            <a:xfrm rot="5400000" flipH="1">
              <a:off x="1225307"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3"/>
            <p:cNvSpPr/>
            <p:nvPr/>
          </p:nvSpPr>
          <p:spPr>
            <a:xfrm rot="5400000" flipH="1">
              <a:off x="1217871"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3"/>
            <p:cNvSpPr/>
            <p:nvPr/>
          </p:nvSpPr>
          <p:spPr>
            <a:xfrm rot="5400000" flipH="1">
              <a:off x="1016589" y="44624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3"/>
            <p:cNvSpPr/>
            <p:nvPr/>
          </p:nvSpPr>
          <p:spPr>
            <a:xfrm rot="5400000" flipH="1">
              <a:off x="1005849" y="44613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3"/>
            <p:cNvSpPr/>
            <p:nvPr/>
          </p:nvSpPr>
          <p:spPr>
            <a:xfrm rot="5400000" flipH="1">
              <a:off x="1011778" y="44144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3"/>
            <p:cNvSpPr/>
            <p:nvPr/>
          </p:nvSpPr>
          <p:spPr>
            <a:xfrm rot="5400000" flipH="1">
              <a:off x="1002107" y="44144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3"/>
            <p:cNvSpPr/>
            <p:nvPr/>
          </p:nvSpPr>
          <p:spPr>
            <a:xfrm rot="5400000" flipH="1">
              <a:off x="1010271" y="43817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3"/>
            <p:cNvSpPr/>
            <p:nvPr/>
          </p:nvSpPr>
          <p:spPr>
            <a:xfrm rot="5400000" flipH="1">
              <a:off x="1000551" y="43817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3"/>
            <p:cNvSpPr/>
            <p:nvPr/>
          </p:nvSpPr>
          <p:spPr>
            <a:xfrm rot="5400000" flipH="1">
              <a:off x="1013284" y="43414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3"/>
            <p:cNvSpPr/>
            <p:nvPr/>
          </p:nvSpPr>
          <p:spPr>
            <a:xfrm rot="5400000" flipH="1">
              <a:off x="1004002" y="43381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3"/>
            <p:cNvSpPr/>
            <p:nvPr/>
          </p:nvSpPr>
          <p:spPr>
            <a:xfrm rot="5400000" flipH="1">
              <a:off x="1007307" y="43072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3"/>
            <p:cNvSpPr/>
            <p:nvPr/>
          </p:nvSpPr>
          <p:spPr>
            <a:xfrm rot="5400000" flipH="1">
              <a:off x="999871" y="43057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3"/>
            <p:cNvSpPr/>
            <p:nvPr/>
          </p:nvSpPr>
          <p:spPr>
            <a:xfrm rot="-5400000" flipH="1">
              <a:off x="2466051"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3"/>
            <p:cNvSpPr/>
            <p:nvPr/>
          </p:nvSpPr>
          <p:spPr>
            <a:xfrm flipH="1">
              <a:off x="1104424" y="2214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3"/>
            <p:cNvSpPr/>
            <p:nvPr/>
          </p:nvSpPr>
          <p:spPr>
            <a:xfrm rot="-5400000" flipH="1">
              <a:off x="697445" y="149696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3"/>
            <p:cNvSpPr/>
            <p:nvPr/>
          </p:nvSpPr>
          <p:spPr>
            <a:xfrm rot="-5400000" flipH="1">
              <a:off x="1977973" y="4257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215774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46584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517196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4143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grpSp>
        <p:nvGrpSpPr>
          <p:cNvPr id="226" name="Google Shape;226;p4"/>
          <p:cNvGrpSpPr/>
          <p:nvPr/>
        </p:nvGrpSpPr>
        <p:grpSpPr>
          <a:xfrm>
            <a:off x="-26525" y="-111175"/>
            <a:ext cx="9197100" cy="5365800"/>
            <a:chOff x="-26525" y="-111175"/>
            <a:chExt cx="9197100" cy="5365800"/>
          </a:xfrm>
        </p:grpSpPr>
        <p:cxnSp>
          <p:nvCxnSpPr>
            <p:cNvPr id="227" name="Google Shape;227;p4"/>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8" name="Google Shape;228;p4"/>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9" name="Google Shape;229;p4"/>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0" name="Google Shape;230;p4"/>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1" name="Google Shape;231;p4"/>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2" name="Google Shape;232;p4"/>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3" name="Google Shape;233;p4"/>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4" name="Google Shape;234;p4"/>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 name="Google Shape;235;p4"/>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 name="Google Shape;236;p4"/>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 name="Google Shape;237;p4"/>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 name="Google Shape;238;p4"/>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9" name="Google Shape;239;p4"/>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0" name="Google Shape;240;p4"/>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1" name="Google Shape;241;p4"/>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2" name="Google Shape;242;p4"/>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3" name="Google Shape;243;p4"/>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4" name="Google Shape;244;p4"/>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5" name="Google Shape;245;p4"/>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6" name="Google Shape;246;p4"/>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7" name="Google Shape;247;p4"/>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8" name="Google Shape;248;p4"/>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9" name="Google Shape;249;p4"/>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0" name="Google Shape;250;p4"/>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1" name="Google Shape;251;p4"/>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2" name="Google Shape;252;p4"/>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3" name="Google Shape;253;p4"/>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4" name="Google Shape;254;p4"/>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5" name="Google Shape;255;p4"/>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6" name="Google Shape;256;p4"/>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7" name="Google Shape;257;p4"/>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8" name="Google Shape;258;p4"/>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9" name="Google Shape;259;p4"/>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0" name="Google Shape;260;p4"/>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1" name="Google Shape;261;p4"/>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2" name="Google Shape;262;p4"/>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3" name="Google Shape;263;p4"/>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4" name="Google Shape;264;p4"/>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5" name="Google Shape;265;p4"/>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6" name="Google Shape;266;p4"/>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7" name="Google Shape;267;p4"/>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8" name="Google Shape;268;p4"/>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9" name="Google Shape;269;p4"/>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0" name="Google Shape;270;p4"/>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1" name="Google Shape;271;p4"/>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2" name="Google Shape;272;p4"/>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3" name="Google Shape;273;p4"/>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4" name="Google Shape;274;p4"/>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5" name="Google Shape;275;p4"/>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6" name="Google Shape;276;p4"/>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7" name="Google Shape;277;p4"/>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8" name="Google Shape;278;p4"/>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9" name="Google Shape;279;p4"/>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0" name="Google Shape;280;p4"/>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1" name="Google Shape;281;p4"/>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2" name="Google Shape;282;p4"/>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3" name="Google Shape;283;p4"/>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84" name="Google Shape;284;p4"/>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4"/>
          <p:cNvSpPr txBox="1">
            <a:spLocks noGrp="1"/>
          </p:cNvSpPr>
          <p:nvPr>
            <p:ph type="body" idx="1"/>
          </p:nvPr>
        </p:nvSpPr>
        <p:spPr>
          <a:xfrm>
            <a:off x="718000" y="1100250"/>
            <a:ext cx="7704000" cy="3551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Anaheim"/>
              <a:buAutoNum type="arabicPeriod"/>
              <a:defRPr sz="1200"/>
            </a:lvl1pPr>
            <a:lvl2pPr marL="914400" lvl="1" indent="-317500" rtl="0">
              <a:lnSpc>
                <a:spcPct val="100000"/>
              </a:lnSpc>
              <a:spcBef>
                <a:spcPts val="0"/>
              </a:spcBef>
              <a:spcAft>
                <a:spcPts val="0"/>
              </a:spcAft>
              <a:buClr>
                <a:srgbClr val="434343"/>
              </a:buClr>
              <a:buSzPts val="1400"/>
              <a:buFont typeface="Roboto Condensed Light"/>
              <a:buAutoNum type="alphaLcPeriod"/>
              <a:defRPr sz="1100"/>
            </a:lvl2pPr>
            <a:lvl3pPr marL="1371600" lvl="2" indent="-317500" rtl="0">
              <a:lnSpc>
                <a:spcPct val="100000"/>
              </a:lnSpc>
              <a:spcBef>
                <a:spcPts val="0"/>
              </a:spcBef>
              <a:spcAft>
                <a:spcPts val="0"/>
              </a:spcAft>
              <a:buClr>
                <a:srgbClr val="434343"/>
              </a:buClr>
              <a:buSzPts val="1400"/>
              <a:buFont typeface="Roboto Condensed Light"/>
              <a:buAutoNum type="romanLcPeriod"/>
              <a:defRPr/>
            </a:lvl3pPr>
            <a:lvl4pPr marL="1828800" lvl="3" indent="-317500" rtl="0">
              <a:lnSpc>
                <a:spcPct val="100000"/>
              </a:lnSpc>
              <a:spcBef>
                <a:spcPts val="0"/>
              </a:spcBef>
              <a:spcAft>
                <a:spcPts val="0"/>
              </a:spcAft>
              <a:buClr>
                <a:srgbClr val="434343"/>
              </a:buClr>
              <a:buSzPts val="1400"/>
              <a:buFont typeface="Roboto Condensed Light"/>
              <a:buAutoNum type="arabicPeriod"/>
              <a:defRPr/>
            </a:lvl4pPr>
            <a:lvl5pPr marL="2286000" lvl="4" indent="-317500" rtl="0">
              <a:lnSpc>
                <a:spcPct val="100000"/>
              </a:lnSpc>
              <a:spcBef>
                <a:spcPts val="0"/>
              </a:spcBef>
              <a:spcAft>
                <a:spcPts val="0"/>
              </a:spcAft>
              <a:buClr>
                <a:srgbClr val="434343"/>
              </a:buClr>
              <a:buSzPts val="1400"/>
              <a:buFont typeface="Roboto Condensed Light"/>
              <a:buAutoNum type="alphaLcPeriod"/>
              <a:defRPr/>
            </a:lvl5pPr>
            <a:lvl6pPr marL="2743200" lvl="5" indent="-317500" rtl="0">
              <a:lnSpc>
                <a:spcPct val="100000"/>
              </a:lnSpc>
              <a:spcBef>
                <a:spcPts val="0"/>
              </a:spcBef>
              <a:spcAft>
                <a:spcPts val="0"/>
              </a:spcAft>
              <a:buClr>
                <a:srgbClr val="434343"/>
              </a:buClr>
              <a:buSzPts val="1400"/>
              <a:buFont typeface="Roboto Condensed Light"/>
              <a:buAutoNum type="romanLcPeriod"/>
              <a:defRPr/>
            </a:lvl6pPr>
            <a:lvl7pPr marL="3200400" lvl="6" indent="-317500" rtl="0">
              <a:lnSpc>
                <a:spcPct val="100000"/>
              </a:lnSpc>
              <a:spcBef>
                <a:spcPts val="0"/>
              </a:spcBef>
              <a:spcAft>
                <a:spcPts val="0"/>
              </a:spcAft>
              <a:buClr>
                <a:srgbClr val="434343"/>
              </a:buClr>
              <a:buSzPts val="1400"/>
              <a:buFont typeface="Roboto Condensed Light"/>
              <a:buAutoNum type="arabicPeriod"/>
              <a:defRPr/>
            </a:lvl7pPr>
            <a:lvl8pPr marL="3657600" lvl="7" indent="-317500" rtl="0">
              <a:lnSpc>
                <a:spcPct val="100000"/>
              </a:lnSpc>
              <a:spcBef>
                <a:spcPts val="0"/>
              </a:spcBef>
              <a:spcAft>
                <a:spcPts val="0"/>
              </a:spcAft>
              <a:buClr>
                <a:srgbClr val="434343"/>
              </a:buClr>
              <a:buSzPts val="1400"/>
              <a:buFont typeface="Roboto Condensed Light"/>
              <a:buAutoNum type="alphaLcPeriod"/>
              <a:defRPr/>
            </a:lvl8pPr>
            <a:lvl9pPr marL="4114800" lvl="8" indent="-317500" rtl="0">
              <a:lnSpc>
                <a:spcPct val="100000"/>
              </a:lnSpc>
              <a:spcBef>
                <a:spcPts val="0"/>
              </a:spcBef>
              <a:spcAft>
                <a:spcPts val="0"/>
              </a:spcAft>
              <a:buClr>
                <a:srgbClr val="434343"/>
              </a:buClr>
              <a:buSzPts val="1400"/>
              <a:buFont typeface="Roboto Condensed Light"/>
              <a:buAutoNum type="romanLcPeriod"/>
              <a:defRPr/>
            </a:lvl9pPr>
          </a:lstStyle>
          <a:p>
            <a:endParaRPr/>
          </a:p>
        </p:txBody>
      </p:sp>
      <p:grpSp>
        <p:nvGrpSpPr>
          <p:cNvPr id="286" name="Google Shape;286;p4"/>
          <p:cNvGrpSpPr/>
          <p:nvPr/>
        </p:nvGrpSpPr>
        <p:grpSpPr>
          <a:xfrm>
            <a:off x="7392224" y="3022665"/>
            <a:ext cx="1638364" cy="1950585"/>
            <a:chOff x="7392224" y="3022665"/>
            <a:chExt cx="1638364" cy="1950585"/>
          </a:xfrm>
        </p:grpSpPr>
        <p:sp>
          <p:nvSpPr>
            <p:cNvPr id="287" name="Google Shape;287;p4"/>
            <p:cNvSpPr/>
            <p:nvPr/>
          </p:nvSpPr>
          <p:spPr>
            <a:xfrm>
              <a:off x="8679596" y="3229200"/>
              <a:ext cx="134086" cy="248061"/>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801425" y="3256429"/>
              <a:ext cx="53896" cy="202959"/>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8674927" y="3671405"/>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8680728" y="3685721"/>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8854208" y="3449925"/>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8976785" y="3477154"/>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8833759" y="302266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955587" y="3049894"/>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8674927" y="40949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8680728" y="4112961"/>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8854208" y="38771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8976785" y="39043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8505096" y="4295048"/>
              <a:ext cx="134086" cy="250961"/>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626925" y="4325178"/>
              <a:ext cx="53896" cy="200058"/>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8674927" y="4516528"/>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680728" y="4531593"/>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8854208" y="4295048"/>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8976785" y="432517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7392224" y="4731228"/>
              <a:ext cx="185736" cy="233089"/>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7398680" y="4746293"/>
              <a:ext cx="71768" cy="197251"/>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8328716" y="4516528"/>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8331616" y="4531593"/>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505096" y="4722289"/>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8626925" y="4752418"/>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854208" y="4722289"/>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8976785" y="475241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809025" y="4722289"/>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7928047" y="4752418"/>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8158137" y="4722289"/>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8277813" y="4752418"/>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4"/>
          <p:cNvSpPr/>
          <p:nvPr/>
        </p:nvSpPr>
        <p:spPr>
          <a:xfrm>
            <a:off x="458278" y="70382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47150"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276194" y="228248"/>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1358734" y="22930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7464135" y="324949"/>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8637379" y="1413252"/>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839154" y="2796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8285599" y="51063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8906003" y="236884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719617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3673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18140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059676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939406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06847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05/01/2023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73448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26525" y="-111175"/>
            <a:ext cx="9197100" cy="5365800"/>
            <a:chOff x="-26525" y="-111175"/>
            <a:chExt cx="9197100" cy="5365800"/>
          </a:xfrm>
        </p:grpSpPr>
        <p:cxnSp>
          <p:nvCxnSpPr>
            <p:cNvPr id="328" name="Google Shape;328;p5"/>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9" name="Google Shape;329;p5"/>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0" name="Google Shape;330;p5"/>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1" name="Google Shape;331;p5"/>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2" name="Google Shape;332;p5"/>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3" name="Google Shape;333;p5"/>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4" name="Google Shape;334;p5"/>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5" name="Google Shape;335;p5"/>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6" name="Google Shape;336;p5"/>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7" name="Google Shape;337;p5"/>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8" name="Google Shape;338;p5"/>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9" name="Google Shape;339;p5"/>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0" name="Google Shape;340;p5"/>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1" name="Google Shape;341;p5"/>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2" name="Google Shape;342;p5"/>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3" name="Google Shape;343;p5"/>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4" name="Google Shape;344;p5"/>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5" name="Google Shape;345;p5"/>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 name="Google Shape;346;p5"/>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 name="Google Shape;347;p5"/>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 name="Google Shape;348;p5"/>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 name="Google Shape;349;p5"/>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0" name="Google Shape;350;p5"/>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1" name="Google Shape;351;p5"/>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2" name="Google Shape;352;p5"/>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3" name="Google Shape;353;p5"/>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4" name="Google Shape;354;p5"/>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5" name="Google Shape;355;p5"/>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 name="Google Shape;356;p5"/>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 name="Google Shape;357;p5"/>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 name="Google Shape;358;p5"/>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 name="Google Shape;359;p5"/>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0" name="Google Shape;360;p5"/>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1" name="Google Shape;361;p5"/>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2" name="Google Shape;362;p5"/>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3" name="Google Shape;363;p5"/>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4" name="Google Shape;364;p5"/>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5" name="Google Shape;365;p5"/>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6" name="Google Shape;366;p5"/>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7" name="Google Shape;367;p5"/>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8" name="Google Shape;368;p5"/>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9" name="Google Shape;369;p5"/>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0" name="Google Shape;370;p5"/>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1" name="Google Shape;371;p5"/>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2" name="Google Shape;372;p5"/>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3" name="Google Shape;373;p5"/>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4" name="Google Shape;374;p5"/>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5" name="Google Shape;375;p5"/>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6" name="Google Shape;376;p5"/>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7" name="Google Shape;377;p5"/>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8" name="Google Shape;378;p5"/>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79" name="Google Shape;379;p5"/>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80" name="Google Shape;380;p5"/>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81" name="Google Shape;381;p5"/>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82" name="Google Shape;382;p5"/>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83" name="Google Shape;383;p5"/>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84" name="Google Shape;384;p5"/>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385" name="Google Shape;385;p5"/>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5"/>
          <p:cNvSpPr txBox="1">
            <a:spLocks noGrp="1"/>
          </p:cNvSpPr>
          <p:nvPr>
            <p:ph type="subTitle" idx="1"/>
          </p:nvPr>
        </p:nvSpPr>
        <p:spPr>
          <a:xfrm>
            <a:off x="1343650" y="2269300"/>
            <a:ext cx="2604600" cy="170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7" name="Google Shape;387;p5"/>
          <p:cNvSpPr txBox="1">
            <a:spLocks noGrp="1"/>
          </p:cNvSpPr>
          <p:nvPr>
            <p:ph type="title" idx="2"/>
          </p:nvPr>
        </p:nvSpPr>
        <p:spPr>
          <a:xfrm>
            <a:off x="1343650" y="1815950"/>
            <a:ext cx="2604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88" name="Google Shape;388;p5"/>
          <p:cNvSpPr txBox="1">
            <a:spLocks noGrp="1"/>
          </p:cNvSpPr>
          <p:nvPr>
            <p:ph type="subTitle" idx="3"/>
          </p:nvPr>
        </p:nvSpPr>
        <p:spPr>
          <a:xfrm>
            <a:off x="5195675" y="2269300"/>
            <a:ext cx="2604600" cy="170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9" name="Google Shape;389;p5"/>
          <p:cNvSpPr txBox="1">
            <a:spLocks noGrp="1"/>
          </p:cNvSpPr>
          <p:nvPr>
            <p:ph type="title" idx="4"/>
          </p:nvPr>
        </p:nvSpPr>
        <p:spPr>
          <a:xfrm>
            <a:off x="5195675" y="1815950"/>
            <a:ext cx="2604600" cy="42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390" name="Google Shape;390;p5"/>
          <p:cNvGrpSpPr/>
          <p:nvPr/>
        </p:nvGrpSpPr>
        <p:grpSpPr>
          <a:xfrm>
            <a:off x="247772" y="263386"/>
            <a:ext cx="8680208" cy="4736957"/>
            <a:chOff x="247772" y="263386"/>
            <a:chExt cx="8680208" cy="4736957"/>
          </a:xfrm>
        </p:grpSpPr>
        <p:sp>
          <p:nvSpPr>
            <p:cNvPr id="391" name="Google Shape;391;p5"/>
            <p:cNvSpPr/>
            <p:nvPr/>
          </p:nvSpPr>
          <p:spPr>
            <a:xfrm rot="10800000">
              <a:off x="247772" y="1353503"/>
              <a:ext cx="237711" cy="294675"/>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rot="10800000">
              <a:off x="385856" y="1380183"/>
              <a:ext cx="92176" cy="249609"/>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rot="10800000">
              <a:off x="249638" y="1897528"/>
              <a:ext cx="233986" cy="29924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rot="10800000">
              <a:off x="383997" y="1924208"/>
              <a:ext cx="95902" cy="249609"/>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rot="10800000">
              <a:off x="531389" y="1065321"/>
              <a:ext cx="172214" cy="31859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rot="10800000">
              <a:off x="477912" y="1088275"/>
              <a:ext cx="69222" cy="260665"/>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rot="10800000">
              <a:off x="247772" y="804779"/>
              <a:ext cx="237711" cy="299362"/>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rot="10800000">
              <a:off x="385856" y="831459"/>
              <a:ext cx="92176" cy="249609"/>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rot="10800000">
              <a:off x="1590004" y="263392"/>
              <a:ext cx="238552" cy="299362"/>
            </a:xfrm>
            <a:custGeom>
              <a:avLst/>
              <a:gdLst/>
              <a:ahLst/>
              <a:cxnLst/>
              <a:rect l="l" t="t" r="r" b="b"/>
              <a:pathLst>
                <a:path w="1985" h="2491" extrusionOk="0">
                  <a:moveTo>
                    <a:pt x="1371" y="545"/>
                  </a:moveTo>
                  <a:cubicBezTo>
                    <a:pt x="1371" y="576"/>
                    <a:pt x="1371" y="606"/>
                    <a:pt x="1410" y="644"/>
                  </a:cubicBezTo>
                  <a:cubicBezTo>
                    <a:pt x="1410" y="675"/>
                    <a:pt x="1410" y="706"/>
                    <a:pt x="1371" y="736"/>
                  </a:cubicBezTo>
                  <a:lnTo>
                    <a:pt x="1371" y="545"/>
                  </a:lnTo>
                  <a:close/>
                  <a:moveTo>
                    <a:pt x="1601" y="514"/>
                  </a:moveTo>
                  <a:cubicBezTo>
                    <a:pt x="1601" y="706"/>
                    <a:pt x="1632" y="897"/>
                    <a:pt x="1601" y="1089"/>
                  </a:cubicBezTo>
                  <a:cubicBezTo>
                    <a:pt x="1563" y="897"/>
                    <a:pt x="1532" y="675"/>
                    <a:pt x="1601" y="514"/>
                  </a:cubicBezTo>
                  <a:close/>
                  <a:moveTo>
                    <a:pt x="1563" y="1219"/>
                  </a:moveTo>
                  <a:cubicBezTo>
                    <a:pt x="1601" y="1250"/>
                    <a:pt x="1601" y="1280"/>
                    <a:pt x="1601" y="1342"/>
                  </a:cubicBezTo>
                  <a:cubicBezTo>
                    <a:pt x="1601" y="1411"/>
                    <a:pt x="1601" y="1472"/>
                    <a:pt x="1563" y="1533"/>
                  </a:cubicBezTo>
                  <a:lnTo>
                    <a:pt x="1563" y="1219"/>
                  </a:lnTo>
                  <a:close/>
                  <a:moveTo>
                    <a:pt x="1793" y="453"/>
                  </a:moveTo>
                  <a:cubicBezTo>
                    <a:pt x="1823" y="545"/>
                    <a:pt x="1823" y="644"/>
                    <a:pt x="1823" y="736"/>
                  </a:cubicBezTo>
                  <a:lnTo>
                    <a:pt x="1823" y="867"/>
                  </a:lnTo>
                  <a:lnTo>
                    <a:pt x="1724" y="1694"/>
                  </a:lnTo>
                  <a:cubicBezTo>
                    <a:pt x="1724" y="1633"/>
                    <a:pt x="1724" y="1564"/>
                    <a:pt x="1693" y="1472"/>
                  </a:cubicBezTo>
                  <a:cubicBezTo>
                    <a:pt x="1754" y="1150"/>
                    <a:pt x="1754" y="767"/>
                    <a:pt x="1793" y="453"/>
                  </a:cubicBezTo>
                  <a:close/>
                  <a:moveTo>
                    <a:pt x="1310" y="576"/>
                  </a:moveTo>
                  <a:lnTo>
                    <a:pt x="1310" y="576"/>
                  </a:lnTo>
                  <a:cubicBezTo>
                    <a:pt x="1371" y="989"/>
                    <a:pt x="1341" y="1411"/>
                    <a:pt x="1280" y="1824"/>
                  </a:cubicBezTo>
                  <a:lnTo>
                    <a:pt x="1249" y="1533"/>
                  </a:lnTo>
                  <a:lnTo>
                    <a:pt x="1310" y="576"/>
                  </a:lnTo>
                  <a:close/>
                  <a:moveTo>
                    <a:pt x="1119" y="1"/>
                  </a:moveTo>
                  <a:lnTo>
                    <a:pt x="1057" y="292"/>
                  </a:lnTo>
                  <a:lnTo>
                    <a:pt x="1027" y="292"/>
                  </a:lnTo>
                  <a:cubicBezTo>
                    <a:pt x="1027" y="353"/>
                    <a:pt x="1027" y="415"/>
                    <a:pt x="1057" y="484"/>
                  </a:cubicBezTo>
                  <a:cubicBezTo>
                    <a:pt x="1027" y="706"/>
                    <a:pt x="988" y="928"/>
                    <a:pt x="927" y="1150"/>
                  </a:cubicBezTo>
                  <a:lnTo>
                    <a:pt x="927" y="545"/>
                  </a:lnTo>
                  <a:lnTo>
                    <a:pt x="866" y="545"/>
                  </a:lnTo>
                  <a:cubicBezTo>
                    <a:pt x="866" y="736"/>
                    <a:pt x="866" y="959"/>
                    <a:pt x="835" y="1150"/>
                  </a:cubicBezTo>
                  <a:lnTo>
                    <a:pt x="797" y="1150"/>
                  </a:lnTo>
                  <a:cubicBezTo>
                    <a:pt x="766" y="897"/>
                    <a:pt x="736" y="606"/>
                    <a:pt x="705" y="323"/>
                  </a:cubicBezTo>
                  <a:lnTo>
                    <a:pt x="674" y="101"/>
                  </a:lnTo>
                  <a:lnTo>
                    <a:pt x="644" y="323"/>
                  </a:lnTo>
                  <a:cubicBezTo>
                    <a:pt x="575" y="836"/>
                    <a:pt x="483" y="1342"/>
                    <a:pt x="414" y="1855"/>
                  </a:cubicBezTo>
                  <a:lnTo>
                    <a:pt x="291" y="223"/>
                  </a:lnTo>
                  <a:lnTo>
                    <a:pt x="222" y="261"/>
                  </a:lnTo>
                  <a:cubicBezTo>
                    <a:pt x="222" y="767"/>
                    <a:pt x="192" y="1311"/>
                    <a:pt x="161" y="1855"/>
                  </a:cubicBezTo>
                  <a:cubicBezTo>
                    <a:pt x="100" y="1311"/>
                    <a:pt x="69" y="736"/>
                    <a:pt x="69" y="192"/>
                  </a:cubicBezTo>
                  <a:lnTo>
                    <a:pt x="0" y="192"/>
                  </a:lnTo>
                  <a:cubicBezTo>
                    <a:pt x="0" y="867"/>
                    <a:pt x="31" y="1503"/>
                    <a:pt x="130" y="2177"/>
                  </a:cubicBezTo>
                  <a:lnTo>
                    <a:pt x="161" y="2429"/>
                  </a:lnTo>
                  <a:lnTo>
                    <a:pt x="192" y="2177"/>
                  </a:lnTo>
                  <a:cubicBezTo>
                    <a:pt x="222" y="1755"/>
                    <a:pt x="261" y="1311"/>
                    <a:pt x="261" y="897"/>
                  </a:cubicBezTo>
                  <a:lnTo>
                    <a:pt x="414" y="2460"/>
                  </a:lnTo>
                  <a:lnTo>
                    <a:pt x="452" y="2177"/>
                  </a:lnTo>
                  <a:cubicBezTo>
                    <a:pt x="513" y="1633"/>
                    <a:pt x="575" y="1089"/>
                    <a:pt x="674" y="576"/>
                  </a:cubicBezTo>
                  <a:cubicBezTo>
                    <a:pt x="736" y="1089"/>
                    <a:pt x="766" y="1633"/>
                    <a:pt x="766" y="2177"/>
                  </a:cubicBezTo>
                  <a:lnTo>
                    <a:pt x="835" y="2177"/>
                  </a:lnTo>
                  <a:cubicBezTo>
                    <a:pt x="866" y="2108"/>
                    <a:pt x="866" y="2016"/>
                    <a:pt x="896" y="1916"/>
                  </a:cubicBezTo>
                  <a:lnTo>
                    <a:pt x="896" y="1947"/>
                  </a:lnTo>
                  <a:cubicBezTo>
                    <a:pt x="866" y="2077"/>
                    <a:pt x="866" y="2207"/>
                    <a:pt x="866" y="2299"/>
                  </a:cubicBezTo>
                  <a:lnTo>
                    <a:pt x="927" y="2299"/>
                  </a:lnTo>
                  <a:cubicBezTo>
                    <a:pt x="927" y="2207"/>
                    <a:pt x="958" y="2077"/>
                    <a:pt x="958" y="1947"/>
                  </a:cubicBezTo>
                  <a:cubicBezTo>
                    <a:pt x="958" y="1755"/>
                    <a:pt x="988" y="1564"/>
                    <a:pt x="1027" y="1372"/>
                  </a:cubicBezTo>
                  <a:cubicBezTo>
                    <a:pt x="1057" y="1280"/>
                    <a:pt x="1057" y="1150"/>
                    <a:pt x="1088" y="1028"/>
                  </a:cubicBezTo>
                  <a:lnTo>
                    <a:pt x="1088" y="1602"/>
                  </a:lnTo>
                  <a:cubicBezTo>
                    <a:pt x="1057" y="1755"/>
                    <a:pt x="1057" y="1916"/>
                    <a:pt x="1027" y="2108"/>
                  </a:cubicBezTo>
                  <a:lnTo>
                    <a:pt x="1088" y="2108"/>
                  </a:lnTo>
                  <a:cubicBezTo>
                    <a:pt x="1119" y="1947"/>
                    <a:pt x="1149" y="1755"/>
                    <a:pt x="1149" y="1602"/>
                  </a:cubicBezTo>
                  <a:lnTo>
                    <a:pt x="1149" y="1411"/>
                  </a:lnTo>
                  <a:lnTo>
                    <a:pt x="1180" y="1533"/>
                  </a:lnTo>
                  <a:lnTo>
                    <a:pt x="1180" y="1663"/>
                  </a:lnTo>
                  <a:cubicBezTo>
                    <a:pt x="1149" y="1824"/>
                    <a:pt x="1149" y="2016"/>
                    <a:pt x="1180" y="2207"/>
                  </a:cubicBezTo>
                  <a:lnTo>
                    <a:pt x="1218" y="2330"/>
                  </a:lnTo>
                  <a:lnTo>
                    <a:pt x="1249" y="2207"/>
                  </a:lnTo>
                  <a:lnTo>
                    <a:pt x="1280" y="2491"/>
                  </a:lnTo>
                  <a:lnTo>
                    <a:pt x="1310" y="2207"/>
                  </a:lnTo>
                  <a:cubicBezTo>
                    <a:pt x="1371" y="1755"/>
                    <a:pt x="1410" y="1280"/>
                    <a:pt x="1440" y="798"/>
                  </a:cubicBezTo>
                  <a:cubicBezTo>
                    <a:pt x="1471" y="928"/>
                    <a:pt x="1471" y="1089"/>
                    <a:pt x="1471" y="1219"/>
                  </a:cubicBezTo>
                  <a:lnTo>
                    <a:pt x="1471" y="1503"/>
                  </a:lnTo>
                  <a:lnTo>
                    <a:pt x="1471" y="2108"/>
                  </a:lnTo>
                  <a:lnTo>
                    <a:pt x="1502" y="2299"/>
                  </a:lnTo>
                  <a:lnTo>
                    <a:pt x="1502" y="2491"/>
                  </a:lnTo>
                  <a:lnTo>
                    <a:pt x="1563" y="2207"/>
                  </a:lnTo>
                  <a:cubicBezTo>
                    <a:pt x="1632" y="2046"/>
                    <a:pt x="1663" y="1855"/>
                    <a:pt x="1663" y="1694"/>
                  </a:cubicBezTo>
                  <a:cubicBezTo>
                    <a:pt x="1693" y="1824"/>
                    <a:pt x="1693" y="1947"/>
                    <a:pt x="1693" y="2046"/>
                  </a:cubicBezTo>
                  <a:lnTo>
                    <a:pt x="1693" y="2138"/>
                  </a:lnTo>
                  <a:lnTo>
                    <a:pt x="1754" y="2138"/>
                  </a:lnTo>
                  <a:lnTo>
                    <a:pt x="1754" y="2077"/>
                  </a:lnTo>
                  <a:lnTo>
                    <a:pt x="1854" y="1342"/>
                  </a:lnTo>
                  <a:lnTo>
                    <a:pt x="1854" y="1342"/>
                  </a:lnTo>
                  <a:cubicBezTo>
                    <a:pt x="1854" y="1472"/>
                    <a:pt x="1823" y="1633"/>
                    <a:pt x="1823" y="1755"/>
                  </a:cubicBezTo>
                  <a:cubicBezTo>
                    <a:pt x="1823" y="1916"/>
                    <a:pt x="1793" y="2046"/>
                    <a:pt x="1793" y="2177"/>
                  </a:cubicBezTo>
                  <a:lnTo>
                    <a:pt x="1854" y="2177"/>
                  </a:lnTo>
                  <a:cubicBezTo>
                    <a:pt x="1854" y="2046"/>
                    <a:pt x="1885" y="1916"/>
                    <a:pt x="1885" y="1755"/>
                  </a:cubicBezTo>
                  <a:cubicBezTo>
                    <a:pt x="1915" y="1280"/>
                    <a:pt x="1946" y="767"/>
                    <a:pt x="1984" y="261"/>
                  </a:cubicBezTo>
                  <a:lnTo>
                    <a:pt x="1915" y="261"/>
                  </a:lnTo>
                  <a:lnTo>
                    <a:pt x="1885" y="576"/>
                  </a:lnTo>
                  <a:cubicBezTo>
                    <a:pt x="1854" y="484"/>
                    <a:pt x="1823" y="384"/>
                    <a:pt x="1793" y="292"/>
                  </a:cubicBezTo>
                  <a:lnTo>
                    <a:pt x="1724" y="192"/>
                  </a:lnTo>
                  <a:lnTo>
                    <a:pt x="1724" y="292"/>
                  </a:lnTo>
                  <a:cubicBezTo>
                    <a:pt x="1693" y="576"/>
                    <a:pt x="1693" y="836"/>
                    <a:pt x="1663" y="1089"/>
                  </a:cubicBezTo>
                  <a:cubicBezTo>
                    <a:pt x="1693" y="836"/>
                    <a:pt x="1663" y="576"/>
                    <a:pt x="1632" y="323"/>
                  </a:cubicBezTo>
                  <a:lnTo>
                    <a:pt x="1632" y="223"/>
                  </a:lnTo>
                  <a:lnTo>
                    <a:pt x="1563" y="323"/>
                  </a:lnTo>
                  <a:cubicBezTo>
                    <a:pt x="1532" y="415"/>
                    <a:pt x="1532" y="484"/>
                    <a:pt x="1502" y="545"/>
                  </a:cubicBezTo>
                  <a:cubicBezTo>
                    <a:pt x="1502" y="484"/>
                    <a:pt x="1502" y="415"/>
                    <a:pt x="1471" y="353"/>
                  </a:cubicBezTo>
                  <a:lnTo>
                    <a:pt x="1440" y="131"/>
                  </a:lnTo>
                  <a:lnTo>
                    <a:pt x="1410" y="353"/>
                  </a:lnTo>
                  <a:lnTo>
                    <a:pt x="1410" y="484"/>
                  </a:lnTo>
                  <a:cubicBezTo>
                    <a:pt x="1371" y="453"/>
                    <a:pt x="1371" y="384"/>
                    <a:pt x="1341" y="353"/>
                  </a:cubicBezTo>
                  <a:lnTo>
                    <a:pt x="1249" y="223"/>
                  </a:lnTo>
                  <a:lnTo>
                    <a:pt x="1280" y="384"/>
                  </a:lnTo>
                  <a:lnTo>
                    <a:pt x="1280" y="484"/>
                  </a:lnTo>
                  <a:lnTo>
                    <a:pt x="1249" y="484"/>
                  </a:lnTo>
                  <a:cubicBezTo>
                    <a:pt x="1218" y="576"/>
                    <a:pt x="1218" y="706"/>
                    <a:pt x="1180" y="836"/>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rot="10800000">
              <a:off x="1728088" y="290071"/>
              <a:ext cx="92176" cy="249609"/>
            </a:xfrm>
            <a:custGeom>
              <a:avLst/>
              <a:gdLst/>
              <a:ahLst/>
              <a:cxnLst/>
              <a:rect l="l" t="t" r="r" b="b"/>
              <a:pathLst>
                <a:path w="767" h="2077" extrusionOk="0">
                  <a:moveTo>
                    <a:pt x="414" y="897"/>
                  </a:moveTo>
                  <a:cubicBezTo>
                    <a:pt x="390" y="1145"/>
                    <a:pt x="362" y="1371"/>
                    <a:pt x="336" y="1595"/>
                  </a:cubicBezTo>
                  <a:lnTo>
                    <a:pt x="336" y="1595"/>
                  </a:lnTo>
                  <a:cubicBezTo>
                    <a:pt x="345" y="1466"/>
                    <a:pt x="345" y="1332"/>
                    <a:pt x="345" y="1180"/>
                  </a:cubicBezTo>
                  <a:lnTo>
                    <a:pt x="345" y="1119"/>
                  </a:lnTo>
                  <a:cubicBezTo>
                    <a:pt x="383" y="1058"/>
                    <a:pt x="383" y="989"/>
                    <a:pt x="414" y="897"/>
                  </a:cubicBezTo>
                  <a:close/>
                  <a:moveTo>
                    <a:pt x="314" y="0"/>
                  </a:moveTo>
                  <a:lnTo>
                    <a:pt x="253" y="1341"/>
                  </a:lnTo>
                  <a:cubicBezTo>
                    <a:pt x="192" y="958"/>
                    <a:pt x="153" y="575"/>
                    <a:pt x="123" y="161"/>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797"/>
                  </a:cubicBezTo>
                  <a:lnTo>
                    <a:pt x="92" y="675"/>
                  </a:lnTo>
                  <a:cubicBezTo>
                    <a:pt x="123" y="1027"/>
                    <a:pt x="192" y="1372"/>
                    <a:pt x="222" y="1694"/>
                  </a:cubicBezTo>
                  <a:cubicBezTo>
                    <a:pt x="222" y="1755"/>
                    <a:pt x="253" y="1824"/>
                    <a:pt x="253" y="1885"/>
                  </a:cubicBezTo>
                  <a:lnTo>
                    <a:pt x="314" y="2077"/>
                  </a:lnTo>
                  <a:lnTo>
                    <a:pt x="314" y="1885"/>
                  </a:lnTo>
                  <a:lnTo>
                    <a:pt x="383" y="1916"/>
                  </a:lnTo>
                  <a:cubicBezTo>
                    <a:pt x="475" y="1533"/>
                    <a:pt x="506" y="1150"/>
                    <a:pt x="536" y="767"/>
                  </a:cubicBezTo>
                  <a:lnTo>
                    <a:pt x="536" y="1119"/>
                  </a:lnTo>
                  <a:cubicBezTo>
                    <a:pt x="475" y="1372"/>
                    <a:pt x="475" y="1632"/>
                    <a:pt x="475" y="1916"/>
                  </a:cubicBezTo>
                  <a:lnTo>
                    <a:pt x="536" y="1916"/>
                  </a:lnTo>
                  <a:cubicBezTo>
                    <a:pt x="575" y="1663"/>
                    <a:pt x="605" y="1372"/>
                    <a:pt x="605" y="1119"/>
                  </a:cubicBezTo>
                  <a:lnTo>
                    <a:pt x="605" y="1088"/>
                  </a:lnTo>
                  <a:cubicBezTo>
                    <a:pt x="636" y="1027"/>
                    <a:pt x="636" y="927"/>
                    <a:pt x="667" y="866"/>
                  </a:cubicBezTo>
                  <a:cubicBezTo>
                    <a:pt x="697" y="644"/>
                    <a:pt x="766" y="384"/>
                    <a:pt x="728" y="161"/>
                  </a:cubicBezTo>
                  <a:lnTo>
                    <a:pt x="667" y="161"/>
                  </a:lnTo>
                  <a:cubicBezTo>
                    <a:pt x="697" y="384"/>
                    <a:pt x="636" y="606"/>
                    <a:pt x="605" y="836"/>
                  </a:cubicBezTo>
                  <a:cubicBezTo>
                    <a:pt x="575" y="644"/>
                    <a:pt x="575" y="452"/>
                    <a:pt x="506" y="261"/>
                  </a:cubicBezTo>
                  <a:lnTo>
                    <a:pt x="475" y="261"/>
                  </a:lnTo>
                  <a:lnTo>
                    <a:pt x="475" y="69"/>
                  </a:lnTo>
                  <a:lnTo>
                    <a:pt x="414" y="69"/>
                  </a:lnTo>
                  <a:cubicBezTo>
                    <a:pt x="414" y="292"/>
                    <a:pt x="383" y="514"/>
                    <a:pt x="345" y="767"/>
                  </a:cubicBezTo>
                  <a:cubicBezTo>
                    <a:pt x="383" y="514"/>
                    <a:pt x="383" y="261"/>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rot="10800000">
              <a:off x="531389" y="524889"/>
              <a:ext cx="172214" cy="322316"/>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rot="10800000">
              <a:off x="477912" y="551569"/>
              <a:ext cx="69222" cy="256939"/>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rot="10800000">
              <a:off x="247772" y="263386"/>
              <a:ext cx="237711" cy="299362"/>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rot="10800000">
              <a:off x="385856" y="290066"/>
              <a:ext cx="92176" cy="253334"/>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rot="10800000">
              <a:off x="1140804" y="263386"/>
              <a:ext cx="238552" cy="299362"/>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rot="10800000">
              <a:off x="1278888" y="290066"/>
              <a:ext cx="92176" cy="253334"/>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rot="10800000">
              <a:off x="979768" y="524889"/>
              <a:ext cx="169450" cy="322316"/>
            </a:xfrm>
            <a:custGeom>
              <a:avLst/>
              <a:gdLst/>
              <a:ahLst/>
              <a:cxnLst/>
              <a:rect l="l" t="t" r="r" b="b"/>
              <a:pathLst>
                <a:path w="1410" h="2682" extrusionOk="0">
                  <a:moveTo>
                    <a:pt x="261" y="452"/>
                  </a:moveTo>
                  <a:lnTo>
                    <a:pt x="261" y="514"/>
                  </a:lnTo>
                  <a:cubicBezTo>
                    <a:pt x="261" y="575"/>
                    <a:pt x="223" y="613"/>
                    <a:pt x="223" y="644"/>
                  </a:cubicBezTo>
                  <a:cubicBezTo>
                    <a:pt x="223" y="575"/>
                    <a:pt x="223" y="514"/>
                    <a:pt x="261" y="452"/>
                  </a:cubicBezTo>
                  <a:close/>
                  <a:moveTo>
                    <a:pt x="322" y="452"/>
                  </a:moveTo>
                  <a:cubicBezTo>
                    <a:pt x="353" y="613"/>
                    <a:pt x="353" y="766"/>
                    <a:pt x="353" y="927"/>
                  </a:cubicBezTo>
                  <a:cubicBezTo>
                    <a:pt x="322" y="766"/>
                    <a:pt x="322" y="644"/>
                    <a:pt x="322" y="514"/>
                  </a:cubicBezTo>
                  <a:lnTo>
                    <a:pt x="322" y="452"/>
                  </a:lnTo>
                  <a:close/>
                  <a:moveTo>
                    <a:pt x="261" y="705"/>
                  </a:moveTo>
                  <a:cubicBezTo>
                    <a:pt x="291" y="1027"/>
                    <a:pt x="291" y="1310"/>
                    <a:pt x="261" y="1602"/>
                  </a:cubicBezTo>
                  <a:cubicBezTo>
                    <a:pt x="223" y="1502"/>
                    <a:pt x="223" y="1410"/>
                    <a:pt x="223" y="1280"/>
                  </a:cubicBezTo>
                  <a:lnTo>
                    <a:pt x="223" y="835"/>
                  </a:lnTo>
                  <a:cubicBezTo>
                    <a:pt x="223" y="805"/>
                    <a:pt x="261" y="766"/>
                    <a:pt x="261" y="705"/>
                  </a:cubicBezTo>
                  <a:close/>
                  <a:moveTo>
                    <a:pt x="1027" y="1824"/>
                  </a:moveTo>
                  <a:lnTo>
                    <a:pt x="1027" y="1824"/>
                  </a:lnTo>
                  <a:cubicBezTo>
                    <a:pt x="1058" y="1954"/>
                    <a:pt x="1058" y="2046"/>
                    <a:pt x="1058" y="2176"/>
                  </a:cubicBezTo>
                  <a:lnTo>
                    <a:pt x="1058" y="2237"/>
                  </a:lnTo>
                  <a:cubicBezTo>
                    <a:pt x="1027" y="2107"/>
                    <a:pt x="1027" y="1985"/>
                    <a:pt x="1027" y="1824"/>
                  </a:cubicBezTo>
                  <a:close/>
                  <a:moveTo>
                    <a:pt x="291" y="0"/>
                  </a:moveTo>
                  <a:lnTo>
                    <a:pt x="223" y="192"/>
                  </a:lnTo>
                  <a:cubicBezTo>
                    <a:pt x="192" y="383"/>
                    <a:pt x="161" y="575"/>
                    <a:pt x="131" y="766"/>
                  </a:cubicBezTo>
                  <a:lnTo>
                    <a:pt x="131" y="736"/>
                  </a:lnTo>
                  <a:lnTo>
                    <a:pt x="161" y="261"/>
                  </a:lnTo>
                  <a:lnTo>
                    <a:pt x="100" y="261"/>
                  </a:lnTo>
                  <a:cubicBezTo>
                    <a:pt x="69" y="422"/>
                    <a:pt x="69" y="575"/>
                    <a:pt x="69" y="736"/>
                  </a:cubicBezTo>
                  <a:lnTo>
                    <a:pt x="69" y="230"/>
                  </a:lnTo>
                  <a:lnTo>
                    <a:pt x="0" y="230"/>
                  </a:lnTo>
                  <a:lnTo>
                    <a:pt x="0" y="2590"/>
                  </a:lnTo>
                  <a:lnTo>
                    <a:pt x="69" y="2368"/>
                  </a:lnTo>
                  <a:cubicBezTo>
                    <a:pt x="100" y="2207"/>
                    <a:pt x="100" y="2046"/>
                    <a:pt x="100" y="1916"/>
                  </a:cubicBezTo>
                  <a:lnTo>
                    <a:pt x="131" y="1218"/>
                  </a:lnTo>
                  <a:lnTo>
                    <a:pt x="131" y="1379"/>
                  </a:lnTo>
                  <a:lnTo>
                    <a:pt x="161" y="1379"/>
                  </a:lnTo>
                  <a:lnTo>
                    <a:pt x="161" y="1885"/>
                  </a:lnTo>
                  <a:lnTo>
                    <a:pt x="131" y="1854"/>
                  </a:lnTo>
                  <a:lnTo>
                    <a:pt x="131" y="1985"/>
                  </a:lnTo>
                  <a:cubicBezTo>
                    <a:pt x="100" y="2107"/>
                    <a:pt x="131" y="2237"/>
                    <a:pt x="161" y="2337"/>
                  </a:cubicBezTo>
                  <a:lnTo>
                    <a:pt x="223" y="2590"/>
                  </a:lnTo>
                  <a:lnTo>
                    <a:pt x="223" y="2237"/>
                  </a:lnTo>
                  <a:lnTo>
                    <a:pt x="291" y="2460"/>
                  </a:lnTo>
                  <a:lnTo>
                    <a:pt x="291" y="2237"/>
                  </a:lnTo>
                  <a:cubicBezTo>
                    <a:pt x="291" y="2107"/>
                    <a:pt x="291" y="1985"/>
                    <a:pt x="261" y="1854"/>
                  </a:cubicBezTo>
                  <a:lnTo>
                    <a:pt x="291" y="1824"/>
                  </a:lnTo>
                  <a:cubicBezTo>
                    <a:pt x="322" y="1663"/>
                    <a:pt x="322" y="1533"/>
                    <a:pt x="322" y="1379"/>
                  </a:cubicBezTo>
                  <a:cubicBezTo>
                    <a:pt x="353" y="1663"/>
                    <a:pt x="353" y="1985"/>
                    <a:pt x="414" y="2268"/>
                  </a:cubicBezTo>
                  <a:lnTo>
                    <a:pt x="483" y="2268"/>
                  </a:lnTo>
                  <a:cubicBezTo>
                    <a:pt x="452" y="2015"/>
                    <a:pt x="483" y="1724"/>
                    <a:pt x="483" y="1441"/>
                  </a:cubicBezTo>
                  <a:lnTo>
                    <a:pt x="544" y="2429"/>
                  </a:lnTo>
                  <a:lnTo>
                    <a:pt x="606" y="2429"/>
                  </a:lnTo>
                  <a:cubicBezTo>
                    <a:pt x="606" y="1916"/>
                    <a:pt x="644" y="1410"/>
                    <a:pt x="644" y="866"/>
                  </a:cubicBezTo>
                  <a:cubicBezTo>
                    <a:pt x="675" y="1379"/>
                    <a:pt x="705" y="1885"/>
                    <a:pt x="705" y="2398"/>
                  </a:cubicBezTo>
                  <a:lnTo>
                    <a:pt x="766" y="2398"/>
                  </a:lnTo>
                  <a:lnTo>
                    <a:pt x="766" y="1088"/>
                  </a:lnTo>
                  <a:lnTo>
                    <a:pt x="866" y="2368"/>
                  </a:lnTo>
                  <a:lnTo>
                    <a:pt x="927" y="2368"/>
                  </a:lnTo>
                  <a:cubicBezTo>
                    <a:pt x="958" y="1916"/>
                    <a:pt x="958" y="1441"/>
                    <a:pt x="958" y="958"/>
                  </a:cubicBezTo>
                  <a:cubicBezTo>
                    <a:pt x="958" y="1088"/>
                    <a:pt x="989" y="1218"/>
                    <a:pt x="989" y="1341"/>
                  </a:cubicBezTo>
                  <a:cubicBezTo>
                    <a:pt x="958" y="1693"/>
                    <a:pt x="958" y="2046"/>
                    <a:pt x="989" y="2398"/>
                  </a:cubicBezTo>
                  <a:lnTo>
                    <a:pt x="989" y="2528"/>
                  </a:lnTo>
                  <a:lnTo>
                    <a:pt x="1058" y="2429"/>
                  </a:lnTo>
                  <a:cubicBezTo>
                    <a:pt x="1058" y="2398"/>
                    <a:pt x="1088" y="2368"/>
                    <a:pt x="1088" y="2337"/>
                  </a:cubicBezTo>
                  <a:lnTo>
                    <a:pt x="1119" y="2337"/>
                  </a:lnTo>
                  <a:lnTo>
                    <a:pt x="1119" y="2145"/>
                  </a:lnTo>
                  <a:lnTo>
                    <a:pt x="1119" y="1954"/>
                  </a:lnTo>
                  <a:lnTo>
                    <a:pt x="1119" y="996"/>
                  </a:lnTo>
                  <a:lnTo>
                    <a:pt x="1119" y="927"/>
                  </a:lnTo>
                  <a:cubicBezTo>
                    <a:pt x="1119" y="897"/>
                    <a:pt x="1150" y="835"/>
                    <a:pt x="1150" y="766"/>
                  </a:cubicBezTo>
                  <a:cubicBezTo>
                    <a:pt x="1180" y="958"/>
                    <a:pt x="1180" y="1188"/>
                    <a:pt x="1180" y="1379"/>
                  </a:cubicBezTo>
                  <a:cubicBezTo>
                    <a:pt x="1150" y="1724"/>
                    <a:pt x="1119" y="2076"/>
                    <a:pt x="1150" y="2398"/>
                  </a:cubicBezTo>
                  <a:lnTo>
                    <a:pt x="1180" y="2682"/>
                  </a:lnTo>
                  <a:lnTo>
                    <a:pt x="1218" y="2398"/>
                  </a:lnTo>
                  <a:cubicBezTo>
                    <a:pt x="1249" y="2076"/>
                    <a:pt x="1280" y="1724"/>
                    <a:pt x="1249" y="1410"/>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805"/>
                    <a:pt x="1249" y="1027"/>
                  </a:cubicBezTo>
                  <a:cubicBezTo>
                    <a:pt x="1218" y="805"/>
                    <a:pt x="1180" y="575"/>
                    <a:pt x="1150" y="353"/>
                  </a:cubicBezTo>
                  <a:lnTo>
                    <a:pt x="1150" y="322"/>
                  </a:lnTo>
                  <a:lnTo>
                    <a:pt x="1088" y="353"/>
                  </a:lnTo>
                  <a:cubicBezTo>
                    <a:pt x="1119" y="452"/>
                    <a:pt x="1119" y="575"/>
                    <a:pt x="1088" y="675"/>
                  </a:cubicBezTo>
                  <a:cubicBezTo>
                    <a:pt x="1088" y="575"/>
                    <a:pt x="1088" y="452"/>
                    <a:pt x="1058" y="322"/>
                  </a:cubicBezTo>
                  <a:lnTo>
                    <a:pt x="989" y="322"/>
                  </a:lnTo>
                  <a:lnTo>
                    <a:pt x="1027" y="897"/>
                  </a:lnTo>
                  <a:cubicBezTo>
                    <a:pt x="989" y="705"/>
                    <a:pt x="958" y="514"/>
                    <a:pt x="958" y="291"/>
                  </a:cubicBezTo>
                  <a:lnTo>
                    <a:pt x="897" y="322"/>
                  </a:lnTo>
                  <a:lnTo>
                    <a:pt x="897" y="1824"/>
                  </a:lnTo>
                  <a:lnTo>
                    <a:pt x="766" y="192"/>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410"/>
                  </a:cubicBezTo>
                  <a:cubicBezTo>
                    <a:pt x="414" y="1502"/>
                    <a:pt x="414" y="1602"/>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rot="10800000">
              <a:off x="922685" y="551569"/>
              <a:ext cx="72828" cy="256939"/>
            </a:xfrm>
            <a:custGeom>
              <a:avLst/>
              <a:gdLst/>
              <a:ahLst/>
              <a:cxnLst/>
              <a:rect l="l" t="t" r="r" b="b"/>
              <a:pathLst>
                <a:path w="606" h="2138" extrusionOk="0">
                  <a:moveTo>
                    <a:pt x="223" y="705"/>
                  </a:moveTo>
                  <a:cubicBezTo>
                    <a:pt x="254" y="1057"/>
                    <a:pt x="254" y="1402"/>
                    <a:pt x="223" y="1724"/>
                  </a:cubicBezTo>
                  <a:lnTo>
                    <a:pt x="223" y="1502"/>
                  </a:lnTo>
                  <a:lnTo>
                    <a:pt x="162" y="1502"/>
                  </a:lnTo>
                  <a:lnTo>
                    <a:pt x="162" y="1402"/>
                  </a:lnTo>
                  <a:cubicBezTo>
                    <a:pt x="192" y="1180"/>
                    <a:pt x="223" y="927"/>
                    <a:pt x="223" y="705"/>
                  </a:cubicBezTo>
                  <a:close/>
                  <a:moveTo>
                    <a:pt x="322" y="0"/>
                  </a:moveTo>
                  <a:lnTo>
                    <a:pt x="284" y="100"/>
                  </a:lnTo>
                  <a:cubicBezTo>
                    <a:pt x="254" y="130"/>
                    <a:pt x="254" y="161"/>
                    <a:pt x="223" y="192"/>
                  </a:cubicBezTo>
                  <a:lnTo>
                    <a:pt x="223" y="100"/>
                  </a:lnTo>
                  <a:lnTo>
                    <a:pt x="162" y="100"/>
                  </a:lnTo>
                  <a:lnTo>
                    <a:pt x="162" y="444"/>
                  </a:lnTo>
                  <a:cubicBezTo>
                    <a:pt x="93" y="736"/>
                    <a:pt x="93" y="1057"/>
                    <a:pt x="93" y="1371"/>
                  </a:cubicBezTo>
                  <a:lnTo>
                    <a:pt x="93" y="1402"/>
                  </a:lnTo>
                  <a:cubicBezTo>
                    <a:pt x="93" y="1594"/>
                    <a:pt x="31" y="1785"/>
                    <a:pt x="1" y="1946"/>
                  </a:cubicBezTo>
                  <a:lnTo>
                    <a:pt x="62" y="1977"/>
                  </a:lnTo>
                  <a:cubicBezTo>
                    <a:pt x="62" y="1915"/>
                    <a:pt x="93" y="1854"/>
                    <a:pt x="93" y="1823"/>
                  </a:cubicBezTo>
                  <a:lnTo>
                    <a:pt x="93" y="2107"/>
                  </a:lnTo>
                  <a:lnTo>
                    <a:pt x="162" y="2107"/>
                  </a:lnTo>
                  <a:cubicBezTo>
                    <a:pt x="162" y="2076"/>
                    <a:pt x="162" y="2015"/>
                    <a:pt x="192" y="1977"/>
                  </a:cubicBezTo>
                  <a:lnTo>
                    <a:pt x="192" y="2138"/>
                  </a:lnTo>
                  <a:lnTo>
                    <a:pt x="254" y="2138"/>
                  </a:lnTo>
                  <a:cubicBezTo>
                    <a:pt x="322" y="1532"/>
                    <a:pt x="322" y="927"/>
                    <a:pt x="254" y="353"/>
                  </a:cubicBezTo>
                  <a:cubicBezTo>
                    <a:pt x="254" y="322"/>
                    <a:pt x="284" y="291"/>
                    <a:pt x="284" y="253"/>
                  </a:cubicBezTo>
                  <a:cubicBezTo>
                    <a:pt x="322" y="705"/>
                    <a:pt x="353" y="1149"/>
                    <a:pt x="353" y="1594"/>
                  </a:cubicBezTo>
                  <a:lnTo>
                    <a:pt x="353" y="1977"/>
                  </a:lnTo>
                  <a:lnTo>
                    <a:pt x="414" y="1977"/>
                  </a:lnTo>
                  <a:lnTo>
                    <a:pt x="414" y="1594"/>
                  </a:lnTo>
                  <a:cubicBezTo>
                    <a:pt x="414" y="1249"/>
                    <a:pt x="414" y="866"/>
                    <a:pt x="445" y="513"/>
                  </a:cubicBezTo>
                  <a:cubicBezTo>
                    <a:pt x="445" y="636"/>
                    <a:pt x="445" y="766"/>
                    <a:pt x="476" y="866"/>
                  </a:cubicBezTo>
                  <a:cubicBezTo>
                    <a:pt x="445" y="1280"/>
                    <a:pt x="445" y="1663"/>
                    <a:pt x="476" y="2046"/>
                  </a:cubicBezTo>
                  <a:lnTo>
                    <a:pt x="545" y="2046"/>
                  </a:lnTo>
                  <a:lnTo>
                    <a:pt x="545" y="1977"/>
                  </a:lnTo>
                  <a:lnTo>
                    <a:pt x="606" y="1977"/>
                  </a:lnTo>
                  <a:lnTo>
                    <a:pt x="606" y="161"/>
                  </a:lnTo>
                  <a:lnTo>
                    <a:pt x="545" y="161"/>
                  </a:lnTo>
                  <a:cubicBezTo>
                    <a:pt x="514" y="253"/>
                    <a:pt x="514" y="322"/>
                    <a:pt x="514" y="414"/>
                  </a:cubicBezTo>
                  <a:cubicBezTo>
                    <a:pt x="514" y="291"/>
                    <a:pt x="476" y="192"/>
                    <a:pt x="476" y="100"/>
                  </a:cubicBezTo>
                  <a:lnTo>
                    <a:pt x="414" y="100"/>
                  </a:lnTo>
                  <a:cubicBezTo>
                    <a:pt x="384" y="253"/>
                    <a:pt x="384" y="444"/>
                    <a:pt x="384" y="636"/>
                  </a:cubicBezTo>
                  <a:cubicBezTo>
                    <a:pt x="353" y="483"/>
                    <a:pt x="353" y="291"/>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rot="10800000">
              <a:off x="696151" y="263386"/>
              <a:ext cx="233986" cy="299362"/>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rot="10800000">
              <a:off x="830509" y="290066"/>
              <a:ext cx="95902" cy="253334"/>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8535103" y="35395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6905425" y="466495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8521244" y="490258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8829359" y="305228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2077480" y="436648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878328" y="17822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496400" y="3126634"/>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1199869" y="352953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1282498" y="485087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1630484" y="84900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rot="-6609804">
              <a:off x="8311477" y="416521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rot="-6609804">
              <a:off x="8220927" y="3982581"/>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3"/>
        <p:cNvGrpSpPr/>
        <p:nvPr/>
      </p:nvGrpSpPr>
      <p:grpSpPr>
        <a:xfrm>
          <a:off x="0" y="0"/>
          <a:ext cx="0" cy="0"/>
          <a:chOff x="0" y="0"/>
          <a:chExt cx="0" cy="0"/>
        </a:xfrm>
      </p:grpSpPr>
      <p:grpSp>
        <p:nvGrpSpPr>
          <p:cNvPr id="424" name="Google Shape;424;p6"/>
          <p:cNvGrpSpPr/>
          <p:nvPr/>
        </p:nvGrpSpPr>
        <p:grpSpPr>
          <a:xfrm>
            <a:off x="-26525" y="-111175"/>
            <a:ext cx="9197100" cy="5365800"/>
            <a:chOff x="-26525" y="-111175"/>
            <a:chExt cx="9197100" cy="5365800"/>
          </a:xfrm>
        </p:grpSpPr>
        <p:cxnSp>
          <p:nvCxnSpPr>
            <p:cNvPr id="425" name="Google Shape;425;p6"/>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6" name="Google Shape;426;p6"/>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7" name="Google Shape;427;p6"/>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8" name="Google Shape;428;p6"/>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9" name="Google Shape;429;p6"/>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0" name="Google Shape;430;p6"/>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1" name="Google Shape;431;p6"/>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2" name="Google Shape;432;p6"/>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3" name="Google Shape;433;p6"/>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4" name="Google Shape;434;p6"/>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5" name="Google Shape;435;p6"/>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6" name="Google Shape;436;p6"/>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7" name="Google Shape;437;p6"/>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8" name="Google Shape;438;p6"/>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9" name="Google Shape;439;p6"/>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0" name="Google Shape;440;p6"/>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1" name="Google Shape;441;p6"/>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2" name="Google Shape;442;p6"/>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3" name="Google Shape;443;p6"/>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4" name="Google Shape;444;p6"/>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5" name="Google Shape;445;p6"/>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6" name="Google Shape;446;p6"/>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7" name="Google Shape;447;p6"/>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8" name="Google Shape;448;p6"/>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9" name="Google Shape;449;p6"/>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0" name="Google Shape;450;p6"/>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1" name="Google Shape;451;p6"/>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2" name="Google Shape;452;p6"/>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3" name="Google Shape;453;p6"/>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4" name="Google Shape;454;p6"/>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5" name="Google Shape;455;p6"/>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6" name="Google Shape;456;p6"/>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7" name="Google Shape;457;p6"/>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8" name="Google Shape;458;p6"/>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9" name="Google Shape;459;p6"/>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0" name="Google Shape;460;p6"/>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1" name="Google Shape;461;p6"/>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2" name="Google Shape;462;p6"/>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3" name="Google Shape;463;p6"/>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4" name="Google Shape;464;p6"/>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5" name="Google Shape;465;p6"/>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6" name="Google Shape;466;p6"/>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7" name="Google Shape;467;p6"/>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8" name="Google Shape;468;p6"/>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9" name="Google Shape;469;p6"/>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0" name="Google Shape;470;p6"/>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1" name="Google Shape;471;p6"/>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2" name="Google Shape;472;p6"/>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3" name="Google Shape;473;p6"/>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4" name="Google Shape;474;p6"/>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5" name="Google Shape;475;p6"/>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6" name="Google Shape;476;p6"/>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7" name="Google Shape;477;p6"/>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8" name="Google Shape;478;p6"/>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9" name="Google Shape;479;p6"/>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0" name="Google Shape;480;p6"/>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1" name="Google Shape;481;p6"/>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482" name="Google Shape;482;p6"/>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3" name="Google Shape;483;p6"/>
          <p:cNvGrpSpPr/>
          <p:nvPr/>
        </p:nvGrpSpPr>
        <p:grpSpPr>
          <a:xfrm>
            <a:off x="242309" y="261313"/>
            <a:ext cx="8594407" cy="4656209"/>
            <a:chOff x="242309" y="261313"/>
            <a:chExt cx="8594407" cy="4656209"/>
          </a:xfrm>
        </p:grpSpPr>
        <p:sp>
          <p:nvSpPr>
            <p:cNvPr id="484" name="Google Shape;484;p6"/>
            <p:cNvSpPr/>
            <p:nvPr/>
          </p:nvSpPr>
          <p:spPr>
            <a:xfrm rot="5400000">
              <a:off x="7538909" y="4211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8472374" y="21848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rot="5400000">
              <a:off x="8655503" y="102553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rot="5400000">
              <a:off x="8648762" y="2619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583903" y="30495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846513" y="13282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1005444" y="466748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42309" y="228893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7964630" y="4813950"/>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7379560" y="4513037"/>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8721885" y="3623712"/>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6"/>
          <p:cNvGrpSpPr/>
          <p:nvPr/>
        </p:nvGrpSpPr>
        <p:grpSpPr>
          <a:xfrm>
            <a:off x="242306" y="4038529"/>
            <a:ext cx="466189" cy="534848"/>
            <a:chOff x="242306" y="4038529"/>
            <a:chExt cx="466189" cy="534848"/>
          </a:xfrm>
        </p:grpSpPr>
        <p:sp>
          <p:nvSpPr>
            <p:cNvPr id="496" name="Google Shape;496;p6"/>
            <p:cNvSpPr/>
            <p:nvPr/>
          </p:nvSpPr>
          <p:spPr>
            <a:xfrm rot="-5400000">
              <a:off x="266310" y="43642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rot="-5400000">
              <a:off x="266357" y="4014478"/>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rot="-5400000">
              <a:off x="499410" y="419951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9"/>
        <p:cNvGrpSpPr/>
        <p:nvPr/>
      </p:nvGrpSpPr>
      <p:grpSpPr>
        <a:xfrm>
          <a:off x="0" y="0"/>
          <a:ext cx="0" cy="0"/>
          <a:chOff x="0" y="0"/>
          <a:chExt cx="0" cy="0"/>
        </a:xfrm>
      </p:grpSpPr>
      <p:grpSp>
        <p:nvGrpSpPr>
          <p:cNvPr id="500" name="Google Shape;500;p7"/>
          <p:cNvGrpSpPr/>
          <p:nvPr/>
        </p:nvGrpSpPr>
        <p:grpSpPr>
          <a:xfrm>
            <a:off x="-26525" y="-111175"/>
            <a:ext cx="9197100" cy="5365800"/>
            <a:chOff x="-26525" y="-111175"/>
            <a:chExt cx="9197100" cy="5365800"/>
          </a:xfrm>
        </p:grpSpPr>
        <p:cxnSp>
          <p:nvCxnSpPr>
            <p:cNvPr id="501" name="Google Shape;501;p7"/>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2" name="Google Shape;502;p7"/>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3" name="Google Shape;503;p7"/>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4" name="Google Shape;504;p7"/>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5" name="Google Shape;505;p7"/>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6" name="Google Shape;506;p7"/>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7" name="Google Shape;507;p7"/>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8" name="Google Shape;508;p7"/>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9" name="Google Shape;509;p7"/>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0" name="Google Shape;510;p7"/>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1" name="Google Shape;511;p7"/>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2" name="Google Shape;512;p7"/>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3" name="Google Shape;513;p7"/>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4" name="Google Shape;514;p7"/>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5" name="Google Shape;515;p7"/>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6" name="Google Shape;516;p7"/>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7" name="Google Shape;517;p7"/>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8" name="Google Shape;518;p7"/>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9" name="Google Shape;519;p7"/>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0" name="Google Shape;520;p7"/>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1" name="Google Shape;521;p7"/>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2" name="Google Shape;522;p7"/>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3" name="Google Shape;523;p7"/>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4" name="Google Shape;524;p7"/>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5" name="Google Shape;525;p7"/>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6" name="Google Shape;526;p7"/>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7" name="Google Shape;527;p7"/>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8" name="Google Shape;528;p7"/>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9" name="Google Shape;529;p7"/>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0" name="Google Shape;530;p7"/>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1" name="Google Shape;531;p7"/>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2" name="Google Shape;532;p7"/>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3" name="Google Shape;533;p7"/>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4" name="Google Shape;534;p7"/>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5" name="Google Shape;535;p7"/>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6" name="Google Shape;536;p7"/>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7" name="Google Shape;537;p7"/>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8" name="Google Shape;538;p7"/>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9" name="Google Shape;539;p7"/>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0" name="Google Shape;540;p7"/>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1" name="Google Shape;541;p7"/>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2" name="Google Shape;542;p7"/>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3" name="Google Shape;543;p7"/>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4" name="Google Shape;544;p7"/>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5" name="Google Shape;545;p7"/>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6" name="Google Shape;546;p7"/>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7" name="Google Shape;547;p7"/>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8" name="Google Shape;548;p7"/>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9" name="Google Shape;549;p7"/>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0" name="Google Shape;550;p7"/>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1" name="Google Shape;551;p7"/>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2" name="Google Shape;552;p7"/>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3" name="Google Shape;553;p7"/>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4" name="Google Shape;554;p7"/>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5" name="Google Shape;555;p7"/>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6" name="Google Shape;556;p7"/>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7" name="Google Shape;557;p7"/>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558" name="Google Shape;558;p7"/>
          <p:cNvSpPr txBox="1">
            <a:spLocks noGrp="1"/>
          </p:cNvSpPr>
          <p:nvPr>
            <p:ph type="title"/>
          </p:nvPr>
        </p:nvSpPr>
        <p:spPr>
          <a:xfrm>
            <a:off x="2646000" y="376150"/>
            <a:ext cx="3852000" cy="1071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59" name="Google Shape;559;p7"/>
          <p:cNvSpPr txBox="1">
            <a:spLocks noGrp="1"/>
          </p:cNvSpPr>
          <p:nvPr>
            <p:ph type="subTitle" idx="1"/>
          </p:nvPr>
        </p:nvSpPr>
        <p:spPr>
          <a:xfrm>
            <a:off x="2590075" y="1843350"/>
            <a:ext cx="3964200" cy="24477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grpSp>
        <p:nvGrpSpPr>
          <p:cNvPr id="560" name="Google Shape;560;p7"/>
          <p:cNvGrpSpPr/>
          <p:nvPr/>
        </p:nvGrpSpPr>
        <p:grpSpPr>
          <a:xfrm>
            <a:off x="452950" y="181138"/>
            <a:ext cx="8301645" cy="4580912"/>
            <a:chOff x="452950" y="181138"/>
            <a:chExt cx="8301645" cy="4580912"/>
          </a:xfrm>
        </p:grpSpPr>
        <p:sp>
          <p:nvSpPr>
            <p:cNvPr id="561" name="Google Shape;561;p7"/>
            <p:cNvSpPr/>
            <p:nvPr/>
          </p:nvSpPr>
          <p:spPr>
            <a:xfrm rot="5400000">
              <a:off x="7849296" y="28857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8537424" y="1873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rot="5400000">
              <a:off x="8213515" y="9572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rot="5400000">
              <a:off x="7750512" y="1817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8659686" y="5406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1400480" y="311063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788282" y="46583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452950" y="19194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1278806" y="21438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868185" y="37396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rot="-5400000">
              <a:off x="476960" y="31426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rot="-5400000">
              <a:off x="477007" y="27928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rot="-5400000">
              <a:off x="710060" y="29778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rot="2242918">
              <a:off x="7791546" y="698508"/>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rot="2242918">
              <a:off x="7783206" y="698727"/>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rot="2242918">
              <a:off x="7823312" y="721241"/>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rot="2242918">
              <a:off x="7813636" y="720764"/>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rot="2242918">
              <a:off x="7846215" y="745169"/>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rot="2242918">
              <a:off x="7837103" y="744883"/>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rot="2242918">
              <a:off x="7877155" y="762739"/>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rot="2242918">
              <a:off x="7868324" y="762549"/>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rot="2242918">
              <a:off x="7902353" y="796440"/>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rot="2242918">
              <a:off x="7894404" y="793377"/>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rot="2242918">
              <a:off x="7791546" y="4527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rot="2242918">
              <a:off x="7783206" y="4529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rot="2242918">
              <a:off x="7823312" y="4754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rot="2242918">
              <a:off x="7813636" y="4749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2242918">
              <a:off x="7846215" y="4993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rot="2242918">
              <a:off x="7837103" y="4991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2242918">
              <a:off x="7877155" y="5169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2242918">
              <a:off x="7868324" y="5167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2242918">
              <a:off x="7902353" y="5506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2242918">
              <a:off x="7894404" y="5476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rot="2242918">
              <a:off x="8032921" y="6522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rot="2242918">
              <a:off x="8024581" y="6524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rot="2242918">
              <a:off x="8064687" y="6749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rot="2242918">
              <a:off x="8055011" y="6744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rot="2242918">
              <a:off x="8087590" y="6988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rot="2242918">
              <a:off x="8078478" y="6986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rot="2242918">
              <a:off x="8118530" y="7164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rot="2242918">
              <a:off x="8109699" y="7162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rot="2242918">
              <a:off x="8143728" y="7501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2242918">
              <a:off x="8135779" y="7471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4"/>
        <p:cNvGrpSpPr/>
        <p:nvPr/>
      </p:nvGrpSpPr>
      <p:grpSpPr>
        <a:xfrm>
          <a:off x="0" y="0"/>
          <a:ext cx="0" cy="0"/>
          <a:chOff x="0" y="0"/>
          <a:chExt cx="0" cy="0"/>
        </a:xfrm>
      </p:grpSpPr>
      <p:grpSp>
        <p:nvGrpSpPr>
          <p:cNvPr id="605" name="Google Shape;605;p8"/>
          <p:cNvGrpSpPr/>
          <p:nvPr/>
        </p:nvGrpSpPr>
        <p:grpSpPr>
          <a:xfrm>
            <a:off x="-26525" y="-111175"/>
            <a:ext cx="9197100" cy="5365800"/>
            <a:chOff x="-26525" y="-111175"/>
            <a:chExt cx="9197100" cy="5365800"/>
          </a:xfrm>
        </p:grpSpPr>
        <p:cxnSp>
          <p:nvCxnSpPr>
            <p:cNvPr id="606" name="Google Shape;606;p8"/>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07" name="Google Shape;607;p8"/>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08" name="Google Shape;608;p8"/>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09" name="Google Shape;609;p8"/>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0" name="Google Shape;610;p8"/>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1" name="Google Shape;611;p8"/>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2" name="Google Shape;612;p8"/>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3" name="Google Shape;613;p8"/>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4" name="Google Shape;614;p8"/>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5" name="Google Shape;615;p8"/>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6" name="Google Shape;616;p8"/>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7" name="Google Shape;617;p8"/>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8" name="Google Shape;618;p8"/>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19" name="Google Shape;619;p8"/>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0" name="Google Shape;620;p8"/>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1" name="Google Shape;621;p8"/>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2" name="Google Shape;622;p8"/>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3" name="Google Shape;623;p8"/>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4" name="Google Shape;624;p8"/>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5" name="Google Shape;625;p8"/>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6" name="Google Shape;626;p8"/>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7" name="Google Shape;627;p8"/>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8" name="Google Shape;628;p8"/>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29" name="Google Shape;629;p8"/>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0" name="Google Shape;630;p8"/>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1" name="Google Shape;631;p8"/>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2" name="Google Shape;632;p8"/>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3" name="Google Shape;633;p8"/>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4" name="Google Shape;634;p8"/>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5" name="Google Shape;635;p8"/>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6" name="Google Shape;636;p8"/>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7" name="Google Shape;637;p8"/>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8" name="Google Shape;638;p8"/>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39" name="Google Shape;639;p8"/>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40" name="Google Shape;640;p8"/>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41" name="Google Shape;641;p8"/>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642" name="Google Shape;642;p8"/>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3" name="Google Shape;643;p8"/>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4" name="Google Shape;644;p8"/>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5" name="Google Shape;645;p8"/>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6" name="Google Shape;646;p8"/>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7" name="Google Shape;647;p8"/>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8" name="Google Shape;648;p8"/>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9" name="Google Shape;649;p8"/>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0" name="Google Shape;650;p8"/>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1" name="Google Shape;651;p8"/>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2" name="Google Shape;652;p8"/>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3" name="Google Shape;653;p8"/>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4" name="Google Shape;654;p8"/>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5" name="Google Shape;655;p8"/>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6" name="Google Shape;656;p8"/>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7" name="Google Shape;657;p8"/>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8" name="Google Shape;658;p8"/>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9" name="Google Shape;659;p8"/>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60" name="Google Shape;660;p8"/>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61" name="Google Shape;661;p8"/>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62" name="Google Shape;662;p8"/>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663" name="Google Shape;663;p8"/>
          <p:cNvSpPr txBox="1">
            <a:spLocks noGrp="1"/>
          </p:cNvSpPr>
          <p:nvPr>
            <p:ph type="title"/>
          </p:nvPr>
        </p:nvSpPr>
        <p:spPr>
          <a:xfrm>
            <a:off x="1470975" y="1483550"/>
            <a:ext cx="6202200" cy="1357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64" name="Google Shape;664;p8"/>
          <p:cNvSpPr txBox="1">
            <a:spLocks noGrp="1"/>
          </p:cNvSpPr>
          <p:nvPr>
            <p:ph type="subTitle" idx="1"/>
          </p:nvPr>
        </p:nvSpPr>
        <p:spPr>
          <a:xfrm>
            <a:off x="1477800" y="2814300"/>
            <a:ext cx="6202200" cy="3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665" name="Google Shape;665;p8"/>
          <p:cNvGrpSpPr/>
          <p:nvPr/>
        </p:nvGrpSpPr>
        <p:grpSpPr>
          <a:xfrm>
            <a:off x="7673032" y="307740"/>
            <a:ext cx="1116976" cy="1855925"/>
            <a:chOff x="7673032" y="307740"/>
            <a:chExt cx="1116976" cy="1855925"/>
          </a:xfrm>
        </p:grpSpPr>
        <p:sp>
          <p:nvSpPr>
            <p:cNvPr id="666" name="Google Shape;666;p8"/>
            <p:cNvSpPr/>
            <p:nvPr/>
          </p:nvSpPr>
          <p:spPr>
            <a:xfrm rot="-5400000" flipH="1">
              <a:off x="7770522" y="237661"/>
              <a:ext cx="3110" cy="192257"/>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rot="-5400000" flipH="1">
              <a:off x="7761191" y="238049"/>
              <a:ext cx="21772" cy="192257"/>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rot="-5400000" flipH="1">
              <a:off x="7769404" y="279795"/>
              <a:ext cx="6123" cy="198866"/>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rot="-5400000" flipH="1">
              <a:off x="7761628" y="277948"/>
              <a:ext cx="24688" cy="201879"/>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rot="-5400000" flipH="1">
              <a:off x="7772028" y="316633"/>
              <a:ext cx="6804" cy="192937"/>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rot="-5400000" flipH="1">
              <a:off x="7764592" y="315126"/>
              <a:ext cx="24688" cy="19595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rot="-5400000" flipH="1">
              <a:off x="7770910" y="352741"/>
              <a:ext cx="6123" cy="201879"/>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rot="-5400000" flipH="1">
              <a:off x="7761628" y="352401"/>
              <a:ext cx="24688" cy="201879"/>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rot="-5400000" flipH="1">
              <a:off x="7770959" y="402652"/>
              <a:ext cx="11955" cy="182537"/>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rot="-5400000" flipH="1">
              <a:off x="7759392" y="400805"/>
              <a:ext cx="31395" cy="186230"/>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rot="-5400000" flipH="1">
              <a:off x="8675934" y="1166183"/>
              <a:ext cx="3110" cy="192257"/>
            </a:xfrm>
            <a:custGeom>
              <a:avLst/>
              <a:gdLst/>
              <a:ahLst/>
              <a:cxnLst/>
              <a:rect l="l" t="t" r="r" b="b"/>
              <a:pathLst>
                <a:path w="32" h="1978" extrusionOk="0">
                  <a:moveTo>
                    <a:pt x="31" y="1"/>
                  </a:moveTo>
                  <a:cubicBezTo>
                    <a:pt x="31" y="675"/>
                    <a:pt x="1" y="131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rot="-5400000" flipH="1">
              <a:off x="8666311" y="1166183"/>
              <a:ext cx="22355" cy="192257"/>
            </a:xfrm>
            <a:custGeom>
              <a:avLst/>
              <a:gdLst/>
              <a:ahLst/>
              <a:cxnLst/>
              <a:rect l="l" t="t" r="r" b="b"/>
              <a:pathLst>
                <a:path w="230" h="1978" extrusionOk="0">
                  <a:moveTo>
                    <a:pt x="38" y="1"/>
                  </a:moveTo>
                  <a:cubicBezTo>
                    <a:pt x="38" y="637"/>
                    <a:pt x="0" y="1342"/>
                    <a:pt x="38" y="1977"/>
                  </a:cubicBezTo>
                  <a:lnTo>
                    <a:pt x="230" y="1977"/>
                  </a:lnTo>
                  <a:cubicBezTo>
                    <a:pt x="192" y="131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rot="-5400000" flipH="1">
              <a:off x="8674525" y="1207929"/>
              <a:ext cx="6707" cy="198866"/>
            </a:xfrm>
            <a:custGeom>
              <a:avLst/>
              <a:gdLst/>
              <a:ahLst/>
              <a:cxnLst/>
              <a:rect l="l" t="t" r="r" b="b"/>
              <a:pathLst>
                <a:path w="69" h="2046" extrusionOk="0">
                  <a:moveTo>
                    <a:pt x="69" y="0"/>
                  </a:moveTo>
                  <a:lnTo>
                    <a:pt x="69" y="0"/>
                  </a:lnTo>
                  <a:cubicBezTo>
                    <a:pt x="0" y="667"/>
                    <a:pt x="0" y="1372"/>
                    <a:pt x="31" y="2046"/>
                  </a:cubicBezTo>
                  <a:lnTo>
                    <a:pt x="6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rot="-5400000" flipH="1">
              <a:off x="8667089" y="1206422"/>
              <a:ext cx="24591" cy="201879"/>
            </a:xfrm>
            <a:custGeom>
              <a:avLst/>
              <a:gdLst/>
              <a:ahLst/>
              <a:cxnLst/>
              <a:rect l="l" t="t" r="r" b="b"/>
              <a:pathLst>
                <a:path w="253" h="2077" extrusionOk="0">
                  <a:moveTo>
                    <a:pt x="61"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rot="-5400000" flipH="1">
              <a:off x="8679336" y="1246273"/>
              <a:ext cx="3013" cy="192937"/>
            </a:xfrm>
            <a:custGeom>
              <a:avLst/>
              <a:gdLst/>
              <a:ahLst/>
              <a:cxnLst/>
              <a:rect l="l" t="t" r="r" b="b"/>
              <a:pathLst>
                <a:path w="31" h="1985" extrusionOk="0">
                  <a:moveTo>
                    <a:pt x="0" y="1"/>
                  </a:moveTo>
                  <a:cubicBezTo>
                    <a:pt x="0" y="675"/>
                    <a:pt x="0" y="134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rot="-5400000" flipH="1">
              <a:off x="8671511" y="1245155"/>
              <a:ext cx="21675" cy="195950"/>
            </a:xfrm>
            <a:custGeom>
              <a:avLst/>
              <a:gdLst/>
              <a:ahLst/>
              <a:cxnLst/>
              <a:rect l="l" t="t" r="r" b="b"/>
              <a:pathLst>
                <a:path w="223" h="2016" extrusionOk="0">
                  <a:moveTo>
                    <a:pt x="0" y="1"/>
                  </a:moveTo>
                  <a:cubicBezTo>
                    <a:pt x="0" y="675"/>
                    <a:pt x="0" y="1341"/>
                    <a:pt x="31" y="2015"/>
                  </a:cubicBezTo>
                  <a:lnTo>
                    <a:pt x="222" y="1985"/>
                  </a:lnTo>
                  <a:cubicBezTo>
                    <a:pt x="192" y="1341"/>
                    <a:pt x="192"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rot="-5400000" flipH="1">
              <a:off x="8677441" y="1282381"/>
              <a:ext cx="3888" cy="201879"/>
            </a:xfrm>
            <a:custGeom>
              <a:avLst/>
              <a:gdLst/>
              <a:ahLst/>
              <a:cxnLst/>
              <a:rect l="l" t="t" r="r" b="b"/>
              <a:pathLst>
                <a:path w="40" h="2077" extrusionOk="0">
                  <a:moveTo>
                    <a:pt x="1" y="0"/>
                  </a:moveTo>
                  <a:lnTo>
                    <a:pt x="1" y="2076"/>
                  </a:lnTo>
                  <a:cubicBezTo>
                    <a:pt x="39" y="1402"/>
                    <a:pt x="39"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rot="-5400000" flipH="1">
              <a:off x="8668547" y="1282333"/>
              <a:ext cx="21675" cy="201879"/>
            </a:xfrm>
            <a:custGeom>
              <a:avLst/>
              <a:gdLst/>
              <a:ahLst/>
              <a:cxnLst/>
              <a:rect l="l" t="t" r="r" b="b"/>
              <a:pathLst>
                <a:path w="223" h="2077" extrusionOk="0">
                  <a:moveTo>
                    <a:pt x="1" y="0"/>
                  </a:moveTo>
                  <a:cubicBezTo>
                    <a:pt x="31" y="705"/>
                    <a:pt x="31" y="1402"/>
                    <a:pt x="1" y="2076"/>
                  </a:cubicBezTo>
                  <a:lnTo>
                    <a:pt x="192" y="2076"/>
                  </a:lnTo>
                  <a:cubicBezTo>
                    <a:pt x="22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rot="-5400000" flipH="1">
              <a:off x="8497625" y="1573875"/>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rot="-5400000" flipH="1">
              <a:off x="8497674" y="1564204"/>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rot="-5400000" flipH="1">
              <a:off x="8528533" y="1571251"/>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rot="-5400000" flipH="1">
              <a:off x="8526978" y="1563087"/>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rot="-5400000" flipH="1">
              <a:off x="8567217" y="1569793"/>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rot="-5400000" flipH="1">
              <a:off x="8567654" y="1559733"/>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rot="-5400000" flipH="1">
              <a:off x="8616106" y="1568724"/>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rot="-5400000" flipH="1">
              <a:off x="8616447" y="1559442"/>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rot="-5400000" flipH="1">
              <a:off x="8677440" y="1332243"/>
              <a:ext cx="9817" cy="182537"/>
            </a:xfrm>
            <a:custGeom>
              <a:avLst/>
              <a:gdLst/>
              <a:ahLst/>
              <a:cxnLst/>
              <a:rect l="l" t="t" r="r" b="b"/>
              <a:pathLst>
                <a:path w="101" h="1878" extrusionOk="0">
                  <a:moveTo>
                    <a:pt x="39" y="1"/>
                  </a:moveTo>
                  <a:cubicBezTo>
                    <a:pt x="1" y="315"/>
                    <a:pt x="1" y="667"/>
                    <a:pt x="39" y="1019"/>
                  </a:cubicBezTo>
                  <a:cubicBezTo>
                    <a:pt x="59" y="1206"/>
                    <a:pt x="79" y="1395"/>
                    <a:pt x="91" y="1583"/>
                  </a:cubicBezTo>
                  <a:lnTo>
                    <a:pt x="91" y="1583"/>
                  </a:lnTo>
                  <a:lnTo>
                    <a:pt x="39" y="1"/>
                  </a:lnTo>
                  <a:close/>
                  <a:moveTo>
                    <a:pt x="91" y="1583"/>
                  </a:moveTo>
                  <a:lnTo>
                    <a:pt x="100" y="1877"/>
                  </a:lnTo>
                  <a:cubicBezTo>
                    <a:pt x="100" y="1780"/>
                    <a:pt x="97" y="1682"/>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rot="-5400000" flipH="1">
              <a:off x="8666652" y="1330396"/>
              <a:ext cx="27701" cy="186230"/>
            </a:xfrm>
            <a:custGeom>
              <a:avLst/>
              <a:gdLst/>
              <a:ahLst/>
              <a:cxnLst/>
              <a:rect l="l" t="t" r="r" b="b"/>
              <a:pathLst>
                <a:path w="285" h="1916" extrusionOk="0">
                  <a:moveTo>
                    <a:pt x="32" y="0"/>
                  </a:moveTo>
                  <a:cubicBezTo>
                    <a:pt x="1" y="353"/>
                    <a:pt x="1" y="736"/>
                    <a:pt x="32" y="1057"/>
                  </a:cubicBezTo>
                  <a:lnTo>
                    <a:pt x="93" y="1915"/>
                  </a:lnTo>
                  <a:lnTo>
                    <a:pt x="284" y="1915"/>
                  </a:lnTo>
                  <a:lnTo>
                    <a:pt x="223" y="1057"/>
                  </a:lnTo>
                  <a:cubicBezTo>
                    <a:pt x="223" y="705"/>
                    <a:pt x="192" y="383"/>
                    <a:pt x="223" y="39"/>
                  </a:cubicBezTo>
                  <a:lnTo>
                    <a:pt x="3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rot="-5400000" flipH="1">
              <a:off x="8660331" y="1569016"/>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rot="-5400000" flipH="1">
              <a:off x="8660379" y="1560122"/>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rot="-5400000" flipH="1">
              <a:off x="7811146" y="417476"/>
              <a:ext cx="204892" cy="3110"/>
            </a:xfrm>
            <a:custGeom>
              <a:avLst/>
              <a:gdLst/>
              <a:ahLst/>
              <a:cxnLst/>
              <a:rect l="l" t="t" r="r" b="b"/>
              <a:pathLst>
                <a:path w="2108" h="32" extrusionOk="0">
                  <a:moveTo>
                    <a:pt x="2108" y="0"/>
                  </a:moveTo>
                  <a:lnTo>
                    <a:pt x="1" y="31"/>
                  </a:lnTo>
                  <a:cubicBezTo>
                    <a:pt x="706" y="31"/>
                    <a:pt x="1411" y="31"/>
                    <a:pt x="210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rot="-5400000" flipH="1">
              <a:off x="7810757" y="408145"/>
              <a:ext cx="204892" cy="21772"/>
            </a:xfrm>
            <a:custGeom>
              <a:avLst/>
              <a:gdLst/>
              <a:ahLst/>
              <a:cxnLst/>
              <a:rect l="l" t="t" r="r" b="b"/>
              <a:pathLst>
                <a:path w="2108" h="224" extrusionOk="0">
                  <a:moveTo>
                    <a:pt x="2108" y="1"/>
                  </a:moveTo>
                  <a:lnTo>
                    <a:pt x="1" y="32"/>
                  </a:lnTo>
                  <a:lnTo>
                    <a:pt x="1" y="223"/>
                  </a:lnTo>
                  <a:lnTo>
                    <a:pt x="2108" y="192"/>
                  </a:lnTo>
                  <a:lnTo>
                    <a:pt x="21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rot="-5400000" flipH="1">
              <a:off x="7843123" y="413102"/>
              <a:ext cx="211599" cy="12733"/>
            </a:xfrm>
            <a:custGeom>
              <a:avLst/>
              <a:gdLst/>
              <a:ahLst/>
              <a:cxnLst/>
              <a:rect l="l" t="t" r="r" b="b"/>
              <a:pathLst>
                <a:path w="2177" h="131" extrusionOk="0">
                  <a:moveTo>
                    <a:pt x="2176" y="1"/>
                  </a:moveTo>
                  <a:lnTo>
                    <a:pt x="0" y="131"/>
                  </a:lnTo>
                  <a:cubicBezTo>
                    <a:pt x="736" y="131"/>
                    <a:pt x="1471" y="131"/>
                    <a:pt x="2176" y="39"/>
                  </a:cubicBezTo>
                  <a:lnTo>
                    <a:pt x="217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rot="-5400000" flipH="1">
              <a:off x="7842054" y="408242"/>
              <a:ext cx="217528" cy="28382"/>
            </a:xfrm>
            <a:custGeom>
              <a:avLst/>
              <a:gdLst/>
              <a:ahLst/>
              <a:cxnLst/>
              <a:rect l="l" t="t" r="r" b="b"/>
              <a:pathLst>
                <a:path w="2238" h="292" extrusionOk="0">
                  <a:moveTo>
                    <a:pt x="2138" y="0"/>
                  </a:moveTo>
                  <a:cubicBezTo>
                    <a:pt x="1441" y="100"/>
                    <a:pt x="705" y="100"/>
                    <a:pt x="0" y="100"/>
                  </a:cubicBezTo>
                  <a:lnTo>
                    <a:pt x="0" y="291"/>
                  </a:lnTo>
                  <a:lnTo>
                    <a:pt x="383" y="291"/>
                  </a:lnTo>
                  <a:cubicBezTo>
                    <a:pt x="989" y="291"/>
                    <a:pt x="1601" y="253"/>
                    <a:pt x="2176" y="192"/>
                  </a:cubicBezTo>
                  <a:lnTo>
                    <a:pt x="2237" y="161"/>
                  </a:lnTo>
                  <a:lnTo>
                    <a:pt x="2176" y="62"/>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rot="-5400000" flipH="1">
              <a:off x="7882244" y="414900"/>
              <a:ext cx="210821" cy="2333"/>
            </a:xfrm>
            <a:custGeom>
              <a:avLst/>
              <a:gdLst/>
              <a:ahLst/>
              <a:cxnLst/>
              <a:rect l="l" t="t" r="r" b="b"/>
              <a:pathLst>
                <a:path w="2169" h="24" extrusionOk="0">
                  <a:moveTo>
                    <a:pt x="1" y="1"/>
                  </a:moveTo>
                  <a:cubicBezTo>
                    <a:pt x="353" y="16"/>
                    <a:pt x="713" y="24"/>
                    <a:pt x="1076" y="24"/>
                  </a:cubicBezTo>
                  <a:cubicBezTo>
                    <a:pt x="1439" y="24"/>
                    <a:pt x="1805"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rot="-5400000" flipH="1">
              <a:off x="7880786" y="403723"/>
              <a:ext cx="213737" cy="21772"/>
            </a:xfrm>
            <a:custGeom>
              <a:avLst/>
              <a:gdLst/>
              <a:ahLst/>
              <a:cxnLst/>
              <a:rect l="l" t="t" r="r" b="b"/>
              <a:pathLst>
                <a:path w="2199" h="224"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7931717" y="414512"/>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rot="-5400000" flipH="1">
              <a:off x="7932106" y="405181"/>
              <a:ext cx="195950" cy="18759"/>
            </a:xfrm>
            <a:custGeom>
              <a:avLst/>
              <a:gdLst/>
              <a:ahLst/>
              <a:cxnLst/>
              <a:rect l="l" t="t" r="r" b="b"/>
              <a:pathLst>
                <a:path w="2016" h="193" extrusionOk="0">
                  <a:moveTo>
                    <a:pt x="1" y="1"/>
                  </a:moveTo>
                  <a:lnTo>
                    <a:pt x="1" y="192"/>
                  </a:lnTo>
                  <a:lnTo>
                    <a:pt x="1985"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rot="-5400000" flipH="1">
              <a:off x="7974969" y="414512"/>
              <a:ext cx="195950" cy="97"/>
            </a:xfrm>
            <a:custGeom>
              <a:avLst/>
              <a:gdLst/>
              <a:ahLst/>
              <a:cxnLst/>
              <a:rect l="l" t="t" r="r" b="b"/>
              <a:pathLst>
                <a:path w="2016" h="1" extrusionOk="0">
                  <a:moveTo>
                    <a:pt x="1" y="0"/>
                  </a:move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rot="-5400000" flipH="1">
              <a:off x="7975309" y="405229"/>
              <a:ext cx="195950" cy="18662"/>
            </a:xfrm>
            <a:custGeom>
              <a:avLst/>
              <a:gdLst/>
              <a:ahLst/>
              <a:cxnLst/>
              <a:rect l="l" t="t" r="r" b="b"/>
              <a:pathLst>
                <a:path w="2016" h="192" extrusionOk="0">
                  <a:moveTo>
                    <a:pt x="1" y="0"/>
                  </a:moveTo>
                  <a:lnTo>
                    <a:pt x="1" y="192"/>
                  </a:lnTo>
                  <a:lnTo>
                    <a:pt x="2016" y="192"/>
                  </a:lnTo>
                  <a:lnTo>
                    <a:pt x="201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rot="-5400000" flipH="1">
              <a:off x="8217330" y="237661"/>
              <a:ext cx="3110" cy="192257"/>
            </a:xfrm>
            <a:custGeom>
              <a:avLst/>
              <a:gdLst/>
              <a:ahLst/>
              <a:cxnLst/>
              <a:rect l="l" t="t" r="r" b="b"/>
              <a:pathLst>
                <a:path w="32" h="1978" extrusionOk="0">
                  <a:moveTo>
                    <a:pt x="32" y="1"/>
                  </a:moveTo>
                  <a:cubicBezTo>
                    <a:pt x="1" y="675"/>
                    <a:pt x="1" y="134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rot="-5400000" flipH="1">
              <a:off x="8207999" y="238049"/>
              <a:ext cx="21772" cy="192257"/>
            </a:xfrm>
            <a:custGeom>
              <a:avLst/>
              <a:gdLst/>
              <a:ahLst/>
              <a:cxnLst/>
              <a:rect l="l" t="t" r="r" b="b"/>
              <a:pathLst>
                <a:path w="224" h="1978" extrusionOk="0">
                  <a:moveTo>
                    <a:pt x="32" y="1"/>
                  </a:moveTo>
                  <a:cubicBezTo>
                    <a:pt x="1" y="675"/>
                    <a:pt x="1" y="1341"/>
                    <a:pt x="32" y="1977"/>
                  </a:cubicBezTo>
                  <a:lnTo>
                    <a:pt x="223" y="1977"/>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rot="-5400000" flipH="1">
              <a:off x="8217622" y="278289"/>
              <a:ext cx="6123" cy="201879"/>
            </a:xfrm>
            <a:custGeom>
              <a:avLst/>
              <a:gdLst/>
              <a:ahLst/>
              <a:cxnLst/>
              <a:rect l="l" t="t" r="r" b="b"/>
              <a:pathLst>
                <a:path w="63" h="2077" extrusionOk="0">
                  <a:moveTo>
                    <a:pt x="62" y="1"/>
                  </a:moveTo>
                  <a:lnTo>
                    <a:pt x="62" y="1"/>
                  </a:lnTo>
                  <a:cubicBezTo>
                    <a:pt x="1" y="667"/>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rot="-5400000" flipH="1">
              <a:off x="8208339" y="277948"/>
              <a:ext cx="24688" cy="201879"/>
            </a:xfrm>
            <a:custGeom>
              <a:avLst/>
              <a:gdLst/>
              <a:ahLst/>
              <a:cxnLst/>
              <a:rect l="l" t="t" r="r" b="b"/>
              <a:pathLst>
                <a:path w="254" h="2077" extrusionOk="0">
                  <a:moveTo>
                    <a:pt x="62" y="1"/>
                  </a:moveTo>
                  <a:cubicBezTo>
                    <a:pt x="0" y="667"/>
                    <a:pt x="0" y="1372"/>
                    <a:pt x="31" y="2077"/>
                  </a:cubicBezTo>
                  <a:lnTo>
                    <a:pt x="222" y="2046"/>
                  </a:lnTo>
                  <a:cubicBezTo>
                    <a:pt x="192" y="1372"/>
                    <a:pt x="192" y="667"/>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rot="-5400000" flipH="1">
              <a:off x="8220294" y="315175"/>
              <a:ext cx="6804" cy="195853"/>
            </a:xfrm>
            <a:custGeom>
              <a:avLst/>
              <a:gdLst/>
              <a:ahLst/>
              <a:cxnLst/>
              <a:rect l="l" t="t" r="r" b="b"/>
              <a:pathLst>
                <a:path w="70" h="2015" extrusionOk="0">
                  <a:moveTo>
                    <a:pt x="39" y="0"/>
                  </a:moveTo>
                  <a:cubicBezTo>
                    <a:pt x="1" y="674"/>
                    <a:pt x="39" y="1341"/>
                    <a:pt x="70" y="2015"/>
                  </a:cubicBezTo>
                  <a:lnTo>
                    <a:pt x="3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rot="-5400000" flipH="1">
              <a:off x="8211352" y="315175"/>
              <a:ext cx="24688" cy="195853"/>
            </a:xfrm>
            <a:custGeom>
              <a:avLst/>
              <a:gdLst/>
              <a:ahLst/>
              <a:cxnLst/>
              <a:rect l="l" t="t" r="r" b="b"/>
              <a:pathLst>
                <a:path w="254" h="2015" extrusionOk="0">
                  <a:moveTo>
                    <a:pt x="31" y="0"/>
                  </a:moveTo>
                  <a:cubicBezTo>
                    <a:pt x="1" y="674"/>
                    <a:pt x="31" y="1341"/>
                    <a:pt x="62" y="2015"/>
                  </a:cubicBezTo>
                  <a:lnTo>
                    <a:pt x="253" y="1984"/>
                  </a:lnTo>
                  <a:cubicBezTo>
                    <a:pt x="223" y="1341"/>
                    <a:pt x="192" y="674"/>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8217622" y="352741"/>
              <a:ext cx="6123" cy="201879"/>
            </a:xfrm>
            <a:custGeom>
              <a:avLst/>
              <a:gdLst/>
              <a:ahLst/>
              <a:cxnLst/>
              <a:rect l="l" t="t" r="r" b="b"/>
              <a:pathLst>
                <a:path w="63" h="2077" extrusionOk="0">
                  <a:moveTo>
                    <a:pt x="1" y="1"/>
                  </a:moveTo>
                  <a:lnTo>
                    <a:pt x="32" y="2077"/>
                  </a:lnTo>
                  <a:cubicBezTo>
                    <a:pt x="62" y="1403"/>
                    <a:pt x="32"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rot="-5400000" flipH="1">
              <a:off x="8208339" y="352401"/>
              <a:ext cx="24688" cy="201879"/>
            </a:xfrm>
            <a:custGeom>
              <a:avLst/>
              <a:gdLst/>
              <a:ahLst/>
              <a:cxnLst/>
              <a:rect l="l" t="t" r="r" b="b"/>
              <a:pathLst>
                <a:path w="254" h="2077" extrusionOk="0">
                  <a:moveTo>
                    <a:pt x="192" y="1"/>
                  </a:moveTo>
                  <a:lnTo>
                    <a:pt x="0" y="32"/>
                  </a:lnTo>
                  <a:cubicBezTo>
                    <a:pt x="31" y="706"/>
                    <a:pt x="62" y="1403"/>
                    <a:pt x="31" y="2077"/>
                  </a:cubicBezTo>
                  <a:lnTo>
                    <a:pt x="223" y="2077"/>
                  </a:lnTo>
                  <a:cubicBezTo>
                    <a:pt x="25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039021" y="646131"/>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5400000" flipH="1">
              <a:off x="8038972" y="636459"/>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rot="-5400000" flipH="1">
              <a:off x="8069929" y="639813"/>
              <a:ext cx="211502" cy="11955"/>
            </a:xfrm>
            <a:custGeom>
              <a:avLst/>
              <a:gdLst/>
              <a:ahLst/>
              <a:cxnLst/>
              <a:rect l="l" t="t" r="r" b="b"/>
              <a:pathLst>
                <a:path w="2176" h="123" extrusionOk="0">
                  <a:moveTo>
                    <a:pt x="2176" y="0"/>
                  </a:moveTo>
                  <a:lnTo>
                    <a:pt x="0" y="123"/>
                  </a:lnTo>
                  <a:cubicBezTo>
                    <a:pt x="736" y="123"/>
                    <a:pt x="1471" y="123"/>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rot="-5400000" flipH="1">
              <a:off x="8068423" y="634613"/>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61"/>
                    <a:pt x="2207" y="161"/>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rot="-5400000" flipH="1">
              <a:off x="8108224" y="641660"/>
              <a:ext cx="211599" cy="2333"/>
            </a:xfrm>
            <a:custGeom>
              <a:avLst/>
              <a:gdLst/>
              <a:ahLst/>
              <a:cxnLst/>
              <a:rect l="l" t="t" r="r" b="b"/>
              <a:pathLst>
                <a:path w="2177" h="24" extrusionOk="0">
                  <a:moveTo>
                    <a:pt x="1" y="0"/>
                  </a:moveTo>
                  <a:cubicBezTo>
                    <a:pt x="368" y="16"/>
                    <a:pt x="728" y="23"/>
                    <a:pt x="1088" y="23"/>
                  </a:cubicBezTo>
                  <a:cubicBezTo>
                    <a:pt x="1449" y="23"/>
                    <a:pt x="1809" y="16"/>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rot="-5400000" flipH="1">
              <a:off x="8108564" y="631600"/>
              <a:ext cx="211599" cy="22453"/>
            </a:xfrm>
            <a:custGeom>
              <a:avLst/>
              <a:gdLst/>
              <a:ahLst/>
              <a:cxnLst/>
              <a:rect l="l" t="t" r="r" b="b"/>
              <a:pathLst>
                <a:path w="2177" h="231" extrusionOk="0">
                  <a:moveTo>
                    <a:pt x="1" y="1"/>
                  </a:moveTo>
                  <a:lnTo>
                    <a:pt x="1" y="192"/>
                  </a:lnTo>
                  <a:cubicBezTo>
                    <a:pt x="353" y="192"/>
                    <a:pt x="705" y="231"/>
                    <a:pt x="1088" y="231"/>
                  </a:cubicBezTo>
                  <a:cubicBezTo>
                    <a:pt x="1441" y="231"/>
                    <a:pt x="1824" y="192"/>
                    <a:pt x="2176" y="192"/>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rot="-5400000" flipH="1">
              <a:off x="8158474" y="641271"/>
              <a:ext cx="195173" cy="97"/>
            </a:xfrm>
            <a:custGeom>
              <a:avLst/>
              <a:gdLst/>
              <a:ahLst/>
              <a:cxnLst/>
              <a:rect l="l" t="t" r="r" b="b"/>
              <a:pathLst>
                <a:path w="2008" h="1" extrusionOk="0">
                  <a:moveTo>
                    <a:pt x="1" y="1"/>
                  </a:move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rot="-5400000" flipH="1">
              <a:off x="8158863" y="631940"/>
              <a:ext cx="195173" cy="18759"/>
            </a:xfrm>
            <a:custGeom>
              <a:avLst/>
              <a:gdLst/>
              <a:ahLst/>
              <a:cxnLst/>
              <a:rect l="l" t="t" r="r" b="b"/>
              <a:pathLst>
                <a:path w="2008" h="193" extrusionOk="0">
                  <a:moveTo>
                    <a:pt x="1" y="1"/>
                  </a:moveTo>
                  <a:lnTo>
                    <a:pt x="1" y="192"/>
                  </a:lnTo>
                  <a:lnTo>
                    <a:pt x="2008" y="192"/>
                  </a:ln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rot="-5400000" flipH="1">
              <a:off x="8217767" y="402652"/>
              <a:ext cx="11955" cy="182537"/>
            </a:xfrm>
            <a:custGeom>
              <a:avLst/>
              <a:gdLst/>
              <a:ahLst/>
              <a:cxnLst/>
              <a:rect l="l" t="t" r="r" b="b"/>
              <a:pathLst>
                <a:path w="123" h="1878" extrusionOk="0">
                  <a:moveTo>
                    <a:pt x="61" y="0"/>
                  </a:moveTo>
                  <a:cubicBezTo>
                    <a:pt x="0" y="345"/>
                    <a:pt x="31" y="697"/>
                    <a:pt x="61" y="1019"/>
                  </a:cubicBezTo>
                  <a:cubicBezTo>
                    <a:pt x="81" y="1205"/>
                    <a:pt x="102" y="1394"/>
                    <a:pt x="113" y="1583"/>
                  </a:cubicBezTo>
                  <a:lnTo>
                    <a:pt x="113" y="1583"/>
                  </a:lnTo>
                  <a:lnTo>
                    <a:pt x="61" y="0"/>
                  </a:lnTo>
                  <a:close/>
                  <a:moveTo>
                    <a:pt x="113" y="1583"/>
                  </a:moveTo>
                  <a:lnTo>
                    <a:pt x="123" y="1877"/>
                  </a:lnTo>
                  <a:cubicBezTo>
                    <a:pt x="123" y="1780"/>
                    <a:pt x="119" y="1681"/>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rot="-5400000" flipH="1">
              <a:off x="8206152" y="400756"/>
              <a:ext cx="31395" cy="186328"/>
            </a:xfrm>
            <a:custGeom>
              <a:avLst/>
              <a:gdLst/>
              <a:ahLst/>
              <a:cxnLst/>
              <a:rect l="l" t="t" r="r" b="b"/>
              <a:pathLst>
                <a:path w="323" h="1917" extrusionOk="0">
                  <a:moveTo>
                    <a:pt x="62" y="1"/>
                  </a:moveTo>
                  <a:cubicBezTo>
                    <a:pt x="0" y="384"/>
                    <a:pt x="31" y="736"/>
                    <a:pt x="62" y="1089"/>
                  </a:cubicBezTo>
                  <a:lnTo>
                    <a:pt x="131" y="1916"/>
                  </a:lnTo>
                  <a:lnTo>
                    <a:pt x="322" y="1916"/>
                  </a:lnTo>
                  <a:lnTo>
                    <a:pt x="253" y="1058"/>
                  </a:lnTo>
                  <a:cubicBezTo>
                    <a:pt x="223" y="736"/>
                    <a:pt x="192" y="384"/>
                    <a:pt x="253" y="39"/>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rot="-5400000" flipH="1">
              <a:off x="8202067" y="640931"/>
              <a:ext cx="192159" cy="3791"/>
            </a:xfrm>
            <a:custGeom>
              <a:avLst/>
              <a:gdLst/>
              <a:ahLst/>
              <a:cxnLst/>
              <a:rect l="l" t="t" r="r" b="b"/>
              <a:pathLst>
                <a:path w="1977" h="39"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rot="-5400000" flipH="1">
              <a:off x="8202067" y="631988"/>
              <a:ext cx="192159" cy="21675"/>
            </a:xfrm>
            <a:custGeom>
              <a:avLst/>
              <a:gdLst/>
              <a:ahLst/>
              <a:cxnLst/>
              <a:rect l="l" t="t" r="r" b="b"/>
              <a:pathLst>
                <a:path w="1977" h="223" extrusionOk="0">
                  <a:moveTo>
                    <a:pt x="0" y="1"/>
                  </a:moveTo>
                  <a:lnTo>
                    <a:pt x="0" y="192"/>
                  </a:lnTo>
                  <a:lnTo>
                    <a:pt x="1977" y="223"/>
                  </a:lnTo>
                  <a:lnTo>
                    <a:pt x="1977"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rot="-5400000" flipH="1">
              <a:off x="8217330" y="697108"/>
              <a:ext cx="3110" cy="192257"/>
            </a:xfrm>
            <a:custGeom>
              <a:avLst/>
              <a:gdLst/>
              <a:ahLst/>
              <a:cxnLst/>
              <a:rect l="l" t="t" r="r" b="b"/>
              <a:pathLst>
                <a:path w="32" h="1978" extrusionOk="0">
                  <a:moveTo>
                    <a:pt x="31" y="1"/>
                  </a:moveTo>
                  <a:cubicBezTo>
                    <a:pt x="31" y="675"/>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rot="-5400000" flipH="1">
              <a:off x="8207707" y="697108"/>
              <a:ext cx="22355" cy="192257"/>
            </a:xfrm>
            <a:custGeom>
              <a:avLst/>
              <a:gdLst/>
              <a:ahLst/>
              <a:cxnLst/>
              <a:rect l="l" t="t" r="r" b="b"/>
              <a:pathLst>
                <a:path w="230" h="1978" extrusionOk="0">
                  <a:moveTo>
                    <a:pt x="38" y="1"/>
                  </a:moveTo>
                  <a:cubicBezTo>
                    <a:pt x="38" y="675"/>
                    <a:pt x="0" y="1341"/>
                    <a:pt x="38" y="1977"/>
                  </a:cubicBezTo>
                  <a:lnTo>
                    <a:pt x="230" y="1977"/>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rot="-5400000" flipH="1">
              <a:off x="8217330" y="737347"/>
              <a:ext cx="6707" cy="201879"/>
            </a:xfrm>
            <a:custGeom>
              <a:avLst/>
              <a:gdLst/>
              <a:ahLst/>
              <a:cxnLst/>
              <a:rect l="l" t="t" r="r" b="b"/>
              <a:pathLst>
                <a:path w="69" h="2077" extrusionOk="0">
                  <a:moveTo>
                    <a:pt x="69" y="1"/>
                  </a:moveTo>
                  <a:lnTo>
                    <a:pt x="69" y="1"/>
                  </a:lnTo>
                  <a:cubicBezTo>
                    <a:pt x="0" y="667"/>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rot="-5400000" flipH="1">
              <a:off x="8208388" y="737347"/>
              <a:ext cx="24591" cy="201879"/>
            </a:xfrm>
            <a:custGeom>
              <a:avLst/>
              <a:gdLst/>
              <a:ahLst/>
              <a:cxnLst/>
              <a:rect l="l" t="t" r="r" b="b"/>
              <a:pathLst>
                <a:path w="253" h="2077" extrusionOk="0">
                  <a:moveTo>
                    <a:pt x="61" y="1"/>
                  </a:moveTo>
                  <a:cubicBezTo>
                    <a:pt x="0" y="667"/>
                    <a:pt x="0" y="1372"/>
                    <a:pt x="31" y="2077"/>
                  </a:cubicBezTo>
                  <a:lnTo>
                    <a:pt x="222" y="2046"/>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rot="-5400000" flipH="1">
              <a:off x="8222190" y="775740"/>
              <a:ext cx="3013" cy="195853"/>
            </a:xfrm>
            <a:custGeom>
              <a:avLst/>
              <a:gdLst/>
              <a:ahLst/>
              <a:cxnLst/>
              <a:rect l="l" t="t" r="r" b="b"/>
              <a:pathLst>
                <a:path w="31" h="2015"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rot="-5400000" flipH="1">
              <a:off x="8212859" y="776129"/>
              <a:ext cx="21675" cy="195853"/>
            </a:xfrm>
            <a:custGeom>
              <a:avLst/>
              <a:gdLst/>
              <a:ahLst/>
              <a:cxnLst/>
              <a:rect l="l" t="t" r="r" b="b"/>
              <a:pathLst>
                <a:path w="223" h="2015" extrusionOk="0">
                  <a:moveTo>
                    <a:pt x="0" y="0"/>
                  </a:moveTo>
                  <a:cubicBezTo>
                    <a:pt x="0" y="674"/>
                    <a:pt x="0" y="1341"/>
                    <a:pt x="31" y="2015"/>
                  </a:cubicBezTo>
                  <a:lnTo>
                    <a:pt x="222" y="1984"/>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rot="-5400000" flipH="1">
              <a:off x="8218739" y="813306"/>
              <a:ext cx="3888" cy="201879"/>
            </a:xfrm>
            <a:custGeom>
              <a:avLst/>
              <a:gdLst/>
              <a:ahLst/>
              <a:cxnLst/>
              <a:rect l="l" t="t" r="r" b="b"/>
              <a:pathLst>
                <a:path w="40" h="2077" extrusionOk="0">
                  <a:moveTo>
                    <a:pt x="1" y="1"/>
                  </a:moveTo>
                  <a:lnTo>
                    <a:pt x="1" y="2077"/>
                  </a:lnTo>
                  <a:cubicBezTo>
                    <a:pt x="39" y="1403"/>
                    <a:pt x="39"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rot="-5400000" flipH="1">
              <a:off x="8209846" y="813258"/>
              <a:ext cx="21675" cy="201879"/>
            </a:xfrm>
            <a:custGeom>
              <a:avLst/>
              <a:gdLst/>
              <a:ahLst/>
              <a:cxnLst/>
              <a:rect l="l" t="t" r="r" b="b"/>
              <a:pathLst>
                <a:path w="223" h="2077" extrusionOk="0">
                  <a:moveTo>
                    <a:pt x="192" y="1"/>
                  </a:moveTo>
                  <a:lnTo>
                    <a:pt x="1" y="32"/>
                  </a:lnTo>
                  <a:cubicBezTo>
                    <a:pt x="31" y="706"/>
                    <a:pt x="31" y="1403"/>
                    <a:pt x="1" y="2077"/>
                  </a:cubicBezTo>
                  <a:lnTo>
                    <a:pt x="192" y="2077"/>
                  </a:lnTo>
                  <a:cubicBezTo>
                    <a:pt x="22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rot="-5400000" flipH="1">
              <a:off x="7598808" y="670700"/>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rot="-5400000" flipH="1">
              <a:off x="7598760" y="661029"/>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rot="-5400000" flipH="1">
              <a:off x="7629668" y="668125"/>
              <a:ext cx="211599" cy="11955"/>
            </a:xfrm>
            <a:custGeom>
              <a:avLst/>
              <a:gdLst/>
              <a:ahLst/>
              <a:cxnLst/>
              <a:rect l="l" t="t" r="r" b="b"/>
              <a:pathLst>
                <a:path w="2177" h="123" extrusionOk="0">
                  <a:moveTo>
                    <a:pt x="2138" y="0"/>
                  </a:moveTo>
                  <a:cubicBezTo>
                    <a:pt x="2132" y="1"/>
                    <a:pt x="2126" y="2"/>
                    <a:pt x="2120" y="3"/>
                  </a:cubicBezTo>
                  <a:lnTo>
                    <a:pt x="2120" y="3"/>
                  </a:lnTo>
                  <a:lnTo>
                    <a:pt x="2176" y="0"/>
                  </a:lnTo>
                  <a:close/>
                  <a:moveTo>
                    <a:pt x="2120" y="3"/>
                  </a:moveTo>
                  <a:lnTo>
                    <a:pt x="1" y="123"/>
                  </a:lnTo>
                  <a:cubicBezTo>
                    <a:pt x="699" y="123"/>
                    <a:pt x="1428" y="12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rot="-5400000" flipH="1">
              <a:off x="7629668" y="661418"/>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61"/>
                    <a:pt x="2176" y="161"/>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rot="-5400000" flipH="1">
              <a:off x="7668400" y="666618"/>
              <a:ext cx="210821" cy="2333"/>
            </a:xfrm>
            <a:custGeom>
              <a:avLst/>
              <a:gdLst/>
              <a:ahLst/>
              <a:cxnLst/>
              <a:rect l="l" t="t" r="r" b="b"/>
              <a:pathLst>
                <a:path w="2169" h="24" extrusionOk="0">
                  <a:moveTo>
                    <a:pt x="0" y="0"/>
                  </a:moveTo>
                  <a:cubicBezTo>
                    <a:pt x="368" y="16"/>
                    <a:pt x="736" y="23"/>
                    <a:pt x="1099" y="23"/>
                  </a:cubicBezTo>
                  <a:cubicBezTo>
                    <a:pt x="1462" y="23"/>
                    <a:pt x="1820" y="16"/>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rot="-5400000" flipH="1">
              <a:off x="7668741" y="656558"/>
              <a:ext cx="210821" cy="22453"/>
            </a:xfrm>
            <a:custGeom>
              <a:avLst/>
              <a:gdLst/>
              <a:ahLst/>
              <a:cxnLst/>
              <a:rect l="l" t="t" r="r" b="b"/>
              <a:pathLst>
                <a:path w="2169" h="231" extrusionOk="0">
                  <a:moveTo>
                    <a:pt x="0" y="1"/>
                  </a:moveTo>
                  <a:lnTo>
                    <a:pt x="0" y="192"/>
                  </a:lnTo>
                  <a:cubicBezTo>
                    <a:pt x="353" y="192"/>
                    <a:pt x="705" y="231"/>
                    <a:pt x="1088" y="231"/>
                  </a:cubicBezTo>
                  <a:cubicBezTo>
                    <a:pt x="1433" y="231"/>
                    <a:pt x="1816" y="192"/>
                    <a:pt x="2168" y="192"/>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rot="-5400000" flipH="1">
              <a:off x="7717873" y="66622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rot="-5400000" flipH="1">
              <a:off x="7718262" y="65689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rot="-5400000" flipH="1">
              <a:off x="8218836" y="863168"/>
              <a:ext cx="9817" cy="182537"/>
            </a:xfrm>
            <a:custGeom>
              <a:avLst/>
              <a:gdLst/>
              <a:ahLst/>
              <a:cxnLst/>
              <a:rect l="l" t="t" r="r" b="b"/>
              <a:pathLst>
                <a:path w="101" h="1878" extrusionOk="0">
                  <a:moveTo>
                    <a:pt x="39" y="0"/>
                  </a:moveTo>
                  <a:cubicBezTo>
                    <a:pt x="1" y="345"/>
                    <a:pt x="1" y="697"/>
                    <a:pt x="39" y="1019"/>
                  </a:cubicBezTo>
                  <a:cubicBezTo>
                    <a:pt x="59" y="1205"/>
                    <a:pt x="79" y="1394"/>
                    <a:pt x="91" y="1583"/>
                  </a:cubicBezTo>
                  <a:lnTo>
                    <a:pt x="91" y="1583"/>
                  </a:lnTo>
                  <a:lnTo>
                    <a:pt x="39" y="0"/>
                  </a:lnTo>
                  <a:close/>
                  <a:moveTo>
                    <a:pt x="91" y="1583"/>
                  </a:moveTo>
                  <a:lnTo>
                    <a:pt x="100" y="1877"/>
                  </a:lnTo>
                  <a:cubicBezTo>
                    <a:pt x="100" y="1780"/>
                    <a:pt x="97" y="1681"/>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rot="-5400000" flipH="1">
              <a:off x="8207999" y="861273"/>
              <a:ext cx="27701" cy="186328"/>
            </a:xfrm>
            <a:custGeom>
              <a:avLst/>
              <a:gdLst/>
              <a:ahLst/>
              <a:cxnLst/>
              <a:rect l="l" t="t" r="r" b="b"/>
              <a:pathLst>
                <a:path w="285" h="1917" extrusionOk="0">
                  <a:moveTo>
                    <a:pt x="32" y="1"/>
                  </a:moveTo>
                  <a:cubicBezTo>
                    <a:pt x="1" y="384"/>
                    <a:pt x="32" y="736"/>
                    <a:pt x="32" y="1089"/>
                  </a:cubicBezTo>
                  <a:lnTo>
                    <a:pt x="93" y="1916"/>
                  </a:lnTo>
                  <a:lnTo>
                    <a:pt x="284" y="1916"/>
                  </a:lnTo>
                  <a:lnTo>
                    <a:pt x="223" y="1058"/>
                  </a:lnTo>
                  <a:cubicBezTo>
                    <a:pt x="223" y="736"/>
                    <a:pt x="192" y="384"/>
                    <a:pt x="223" y="39"/>
                  </a:cubicBezTo>
                  <a:lnTo>
                    <a:pt x="3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rot="-5400000" flipH="1">
              <a:off x="7761465" y="665889"/>
              <a:ext cx="192937" cy="3791"/>
            </a:xfrm>
            <a:custGeom>
              <a:avLst/>
              <a:gdLst/>
              <a:ahLst/>
              <a:cxnLst/>
              <a:rect l="l" t="t" r="r" b="b"/>
              <a:pathLst>
                <a:path w="1985" h="39"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rot="-5400000" flipH="1">
              <a:off x="7761466" y="656947"/>
              <a:ext cx="192937" cy="21675"/>
            </a:xfrm>
            <a:custGeom>
              <a:avLst/>
              <a:gdLst/>
              <a:ahLst/>
              <a:cxnLst/>
              <a:rect l="l" t="t" r="r" b="b"/>
              <a:pathLst>
                <a:path w="1985" h="223" extrusionOk="0">
                  <a:moveTo>
                    <a:pt x="0" y="1"/>
                  </a:moveTo>
                  <a:lnTo>
                    <a:pt x="0" y="192"/>
                  </a:lnTo>
                  <a:lnTo>
                    <a:pt x="1985" y="223"/>
                  </a:lnTo>
                  <a:lnTo>
                    <a:pt x="1985"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5400000" flipH="1">
              <a:off x="8440734" y="920514"/>
              <a:ext cx="97" cy="195173"/>
            </a:xfrm>
            <a:custGeom>
              <a:avLst/>
              <a:gdLst/>
              <a:ahLst/>
              <a:cxnLst/>
              <a:rect l="l" t="t" r="r" b="b"/>
              <a:pathLst>
                <a:path w="1" h="2008" extrusionOk="0">
                  <a:moveTo>
                    <a:pt x="1" y="2007"/>
                  </a:moveTo>
                  <a:lnTo>
                    <a:pt x="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5400000" flipH="1">
              <a:off x="8431403" y="920903"/>
              <a:ext cx="18759" cy="195173"/>
            </a:xfrm>
            <a:custGeom>
              <a:avLst/>
              <a:gdLst/>
              <a:ahLst/>
              <a:cxnLst/>
              <a:rect l="l" t="t" r="r" b="b"/>
              <a:pathLst>
                <a:path w="193" h="2008" extrusionOk="0">
                  <a:moveTo>
                    <a:pt x="1" y="0"/>
                  </a:moveTo>
                  <a:lnTo>
                    <a:pt x="1" y="2007"/>
                  </a:lnTo>
                  <a:lnTo>
                    <a:pt x="192" y="2007"/>
                  </a:lnTo>
                  <a:lnTo>
                    <a:pt x="19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rot="-5400000" flipH="1">
              <a:off x="8437721" y="960753"/>
              <a:ext cx="6804" cy="201879"/>
            </a:xfrm>
            <a:custGeom>
              <a:avLst/>
              <a:gdLst/>
              <a:ahLst/>
              <a:cxnLst/>
              <a:rect l="l" t="t" r="r" b="b"/>
              <a:pathLst>
                <a:path w="70" h="2077"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rot="-5400000" flipH="1">
              <a:off x="8428779" y="960753"/>
              <a:ext cx="24688" cy="201879"/>
            </a:xfrm>
            <a:custGeom>
              <a:avLst/>
              <a:gdLst/>
              <a:ahLst/>
              <a:cxnLst/>
              <a:rect l="l" t="t" r="r" b="b"/>
              <a:pathLst>
                <a:path w="254" h="2077" extrusionOk="0">
                  <a:moveTo>
                    <a:pt x="62" y="1"/>
                  </a:moveTo>
                  <a:cubicBezTo>
                    <a:pt x="0" y="698"/>
                    <a:pt x="0" y="1372"/>
                    <a:pt x="31" y="2077"/>
                  </a:cubicBezTo>
                  <a:lnTo>
                    <a:pt x="223" y="2077"/>
                  </a:lnTo>
                  <a:cubicBezTo>
                    <a:pt x="192" y="1372"/>
                    <a:pt x="192" y="698"/>
                    <a:pt x="253" y="31"/>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5400000" flipH="1">
              <a:off x="8444087" y="1000555"/>
              <a:ext cx="3013" cy="192937"/>
            </a:xfrm>
            <a:custGeom>
              <a:avLst/>
              <a:gdLst/>
              <a:ahLst/>
              <a:cxnLst/>
              <a:rect l="l" t="t" r="r" b="b"/>
              <a:pathLst>
                <a:path w="31" h="1985" extrusionOk="0">
                  <a:moveTo>
                    <a:pt x="0" y="0"/>
                  </a:moveTo>
                  <a:cubicBezTo>
                    <a:pt x="0" y="644"/>
                    <a:pt x="0" y="1310"/>
                    <a:pt x="31" y="198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rot="-5400000" flipH="1">
              <a:off x="8433250" y="999437"/>
              <a:ext cx="21675" cy="195950"/>
            </a:xfrm>
            <a:custGeom>
              <a:avLst/>
              <a:gdLst/>
              <a:ahLst/>
              <a:cxnLst/>
              <a:rect l="l" t="t" r="r" b="b"/>
              <a:pathLst>
                <a:path w="223" h="2016" extrusionOk="0">
                  <a:moveTo>
                    <a:pt x="0" y="1"/>
                  </a:moveTo>
                  <a:cubicBezTo>
                    <a:pt x="0" y="675"/>
                    <a:pt x="0" y="1341"/>
                    <a:pt x="31" y="2016"/>
                  </a:cubicBezTo>
                  <a:lnTo>
                    <a:pt x="223" y="2016"/>
                  </a:lnTo>
                  <a:cubicBezTo>
                    <a:pt x="192" y="1341"/>
                    <a:pt x="192" y="675"/>
                    <a:pt x="192" y="31"/>
                  </a:cubicBez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rot="-5400000" flipH="1">
              <a:off x="8442241" y="1036712"/>
              <a:ext cx="3791" cy="201879"/>
            </a:xfrm>
            <a:custGeom>
              <a:avLst/>
              <a:gdLst/>
              <a:ahLst/>
              <a:cxnLst/>
              <a:rect l="l" t="t" r="r" b="b"/>
              <a:pathLst>
                <a:path w="39" h="2077" extrusionOk="0">
                  <a:moveTo>
                    <a:pt x="0" y="0"/>
                  </a:moveTo>
                  <a:lnTo>
                    <a:pt x="0" y="2076"/>
                  </a:lnTo>
                  <a:cubicBezTo>
                    <a:pt x="38" y="1371"/>
                    <a:pt x="38"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rot="-5400000" flipH="1">
              <a:off x="8433299" y="1036712"/>
              <a:ext cx="21675" cy="201879"/>
            </a:xfrm>
            <a:custGeom>
              <a:avLst/>
              <a:gdLst/>
              <a:ahLst/>
              <a:cxnLst/>
              <a:rect l="l" t="t" r="r" b="b"/>
              <a:pathLst>
                <a:path w="223" h="2077" extrusionOk="0">
                  <a:moveTo>
                    <a:pt x="0" y="0"/>
                  </a:moveTo>
                  <a:cubicBezTo>
                    <a:pt x="31" y="667"/>
                    <a:pt x="31" y="1371"/>
                    <a:pt x="0" y="2076"/>
                  </a:cubicBezTo>
                  <a:lnTo>
                    <a:pt x="19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rot="-5400000" flipH="1">
              <a:off x="8259363" y="418983"/>
              <a:ext cx="204892" cy="97"/>
            </a:xfrm>
            <a:custGeom>
              <a:avLst/>
              <a:gdLst/>
              <a:ahLst/>
              <a:cxnLst/>
              <a:rect l="l" t="t" r="r" b="b"/>
              <a:pathLst>
                <a:path w="2108" h="1" extrusionOk="0">
                  <a:moveTo>
                    <a:pt x="1" y="1"/>
                  </a:moveTo>
                  <a:lnTo>
                    <a:pt x="21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rot="-5400000" flipH="1">
              <a:off x="8259023" y="409700"/>
              <a:ext cx="204892" cy="18662"/>
            </a:xfrm>
            <a:custGeom>
              <a:avLst/>
              <a:gdLst/>
              <a:ahLst/>
              <a:cxnLst/>
              <a:rect l="l" t="t" r="r" b="b"/>
              <a:pathLst>
                <a:path w="2108" h="192" extrusionOk="0">
                  <a:moveTo>
                    <a:pt x="1" y="0"/>
                  </a:moveTo>
                  <a:lnTo>
                    <a:pt x="1" y="192"/>
                  </a:lnTo>
                  <a:lnTo>
                    <a:pt x="2108" y="192"/>
                  </a:lnTo>
                  <a:lnTo>
                    <a:pt x="210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rot="-5400000" flipH="1">
              <a:off x="8291778" y="414949"/>
              <a:ext cx="211599" cy="9039"/>
            </a:xfrm>
            <a:custGeom>
              <a:avLst/>
              <a:gdLst/>
              <a:ahLst/>
              <a:cxnLst/>
              <a:rect l="l" t="t" r="r" b="b"/>
              <a:pathLst>
                <a:path w="2177" h="93" extrusionOk="0">
                  <a:moveTo>
                    <a:pt x="2176" y="0"/>
                  </a:moveTo>
                  <a:lnTo>
                    <a:pt x="0" y="92"/>
                  </a:lnTo>
                  <a:cubicBezTo>
                    <a:pt x="736" y="92"/>
                    <a:pt x="1471" y="92"/>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8288765" y="408242"/>
              <a:ext cx="217528" cy="28382"/>
            </a:xfrm>
            <a:custGeom>
              <a:avLst/>
              <a:gdLst/>
              <a:ahLst/>
              <a:cxnLst/>
              <a:rect l="l" t="t" r="r" b="b"/>
              <a:pathLst>
                <a:path w="2238" h="292" extrusionOk="0">
                  <a:moveTo>
                    <a:pt x="2138" y="1"/>
                  </a:moveTo>
                  <a:cubicBezTo>
                    <a:pt x="1441" y="100"/>
                    <a:pt x="705" y="100"/>
                    <a:pt x="0" y="100"/>
                  </a:cubicBezTo>
                  <a:lnTo>
                    <a:pt x="0" y="292"/>
                  </a:lnTo>
                  <a:lnTo>
                    <a:pt x="383" y="292"/>
                  </a:lnTo>
                  <a:cubicBezTo>
                    <a:pt x="989" y="292"/>
                    <a:pt x="1601" y="292"/>
                    <a:pt x="2176" y="192"/>
                  </a:cubicBezTo>
                  <a:lnTo>
                    <a:pt x="2237" y="162"/>
                  </a:lnTo>
                  <a:lnTo>
                    <a:pt x="2176" y="62"/>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8329053" y="414900"/>
              <a:ext cx="210821" cy="2333"/>
            </a:xfrm>
            <a:custGeom>
              <a:avLst/>
              <a:gdLst/>
              <a:ahLst/>
              <a:cxnLst/>
              <a:rect l="l" t="t" r="r" b="b"/>
              <a:pathLst>
                <a:path w="2169" h="24" extrusionOk="0">
                  <a:moveTo>
                    <a:pt x="1" y="0"/>
                  </a:moveTo>
                  <a:cubicBezTo>
                    <a:pt x="353" y="15"/>
                    <a:pt x="713" y="23"/>
                    <a:pt x="1076" y="23"/>
                  </a:cubicBezTo>
                  <a:cubicBezTo>
                    <a:pt x="1439" y="23"/>
                    <a:pt x="1805"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8327546" y="403771"/>
              <a:ext cx="213737" cy="21675"/>
            </a:xfrm>
            <a:custGeom>
              <a:avLst/>
              <a:gdLst/>
              <a:ahLst/>
              <a:cxnLst/>
              <a:rect l="l" t="t" r="r" b="b"/>
              <a:pathLst>
                <a:path w="2199" h="223"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rot="-5400000" flipH="1">
              <a:off x="8380032" y="413005"/>
              <a:ext cx="195950" cy="3110"/>
            </a:xfrm>
            <a:custGeom>
              <a:avLst/>
              <a:gdLst/>
              <a:ahLst/>
              <a:cxnLst/>
              <a:rect l="l" t="t" r="r" b="b"/>
              <a:pathLst>
                <a:path w="2016" h="32" extrusionOk="0">
                  <a:moveTo>
                    <a:pt x="2016" y="0"/>
                  </a:moveTo>
                  <a:cubicBezTo>
                    <a:pt x="1342"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rot="-5400000" flipH="1">
              <a:off x="8380372" y="403723"/>
              <a:ext cx="195950" cy="21675"/>
            </a:xfrm>
            <a:custGeom>
              <a:avLst/>
              <a:gdLst/>
              <a:ahLst/>
              <a:cxnLst/>
              <a:rect l="l" t="t" r="r" b="b"/>
              <a:pathLst>
                <a:path w="2016" h="223" extrusionOk="0">
                  <a:moveTo>
                    <a:pt x="2016" y="1"/>
                  </a:moveTo>
                  <a:cubicBezTo>
                    <a:pt x="1342" y="1"/>
                    <a:pt x="675" y="1"/>
                    <a:pt x="1" y="31"/>
                  </a:cubicBezTo>
                  <a:lnTo>
                    <a:pt x="1" y="223"/>
                  </a:lnTo>
                  <a:cubicBezTo>
                    <a:pt x="675" y="192"/>
                    <a:pt x="1342" y="192"/>
                    <a:pt x="1985"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rot="-5400000" flipH="1">
              <a:off x="8421680" y="414512"/>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rot="-5400000" flipH="1">
              <a:off x="8422069" y="405181"/>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rot="-5400000" flipH="1">
              <a:off x="8439228" y="469280"/>
              <a:ext cx="3110" cy="195173"/>
            </a:xfrm>
            <a:custGeom>
              <a:avLst/>
              <a:gdLst/>
              <a:ahLst/>
              <a:cxnLst/>
              <a:rect l="l" t="t" r="r" b="b"/>
              <a:pathLst>
                <a:path w="32" h="2008" extrusionOk="0">
                  <a:moveTo>
                    <a:pt x="31" y="0"/>
                  </a:moveTo>
                  <a:cubicBezTo>
                    <a:pt x="1" y="667"/>
                    <a:pt x="1" y="1341"/>
                    <a:pt x="31" y="2007"/>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rot="-5400000" flipH="1">
              <a:off x="8429945" y="468939"/>
              <a:ext cx="21675" cy="195173"/>
            </a:xfrm>
            <a:custGeom>
              <a:avLst/>
              <a:gdLst/>
              <a:ahLst/>
              <a:cxnLst/>
              <a:rect l="l" t="t" r="r" b="b"/>
              <a:pathLst>
                <a:path w="223" h="2008" extrusionOk="0">
                  <a:moveTo>
                    <a:pt x="31" y="0"/>
                  </a:moveTo>
                  <a:cubicBezTo>
                    <a:pt x="0" y="667"/>
                    <a:pt x="0" y="1341"/>
                    <a:pt x="31" y="2007"/>
                  </a:cubicBezTo>
                  <a:lnTo>
                    <a:pt x="222" y="2007"/>
                  </a:lnTo>
                  <a:cubicBezTo>
                    <a:pt x="192" y="1341"/>
                    <a:pt x="192" y="667"/>
                    <a:pt x="22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rot="-5400000" flipH="1">
              <a:off x="8436603" y="509130"/>
              <a:ext cx="9039" cy="201879"/>
            </a:xfrm>
            <a:custGeom>
              <a:avLst/>
              <a:gdLst/>
              <a:ahLst/>
              <a:cxnLst/>
              <a:rect l="l" t="t" r="r" b="b"/>
              <a:pathLst>
                <a:path w="93" h="2077"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rot="-5400000" flipH="1">
              <a:off x="8426932" y="509082"/>
              <a:ext cx="28382" cy="201879"/>
            </a:xfrm>
            <a:custGeom>
              <a:avLst/>
              <a:gdLst/>
              <a:ahLst/>
              <a:cxnLst/>
              <a:rect l="l" t="t" r="r" b="b"/>
              <a:pathLst>
                <a:path w="292" h="2077" extrusionOk="0">
                  <a:moveTo>
                    <a:pt x="100" y="1"/>
                  </a:moveTo>
                  <a:cubicBezTo>
                    <a:pt x="39" y="667"/>
                    <a:pt x="1" y="1372"/>
                    <a:pt x="70" y="2077"/>
                  </a:cubicBezTo>
                  <a:lnTo>
                    <a:pt x="261" y="2077"/>
                  </a:lnTo>
                  <a:cubicBezTo>
                    <a:pt x="192" y="1372"/>
                    <a:pt x="231" y="698"/>
                    <a:pt x="292" y="31"/>
                  </a:cubicBezTo>
                  <a:lnTo>
                    <a:pt x="10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rot="-5400000" flipH="1">
              <a:off x="8442581" y="549321"/>
              <a:ext cx="6026" cy="192937"/>
            </a:xfrm>
            <a:custGeom>
              <a:avLst/>
              <a:gdLst/>
              <a:ahLst/>
              <a:cxnLst/>
              <a:rect l="l" t="t" r="r" b="b"/>
              <a:pathLst>
                <a:path w="62" h="1985" extrusionOk="0">
                  <a:moveTo>
                    <a:pt x="31" y="0"/>
                  </a:moveTo>
                  <a:cubicBezTo>
                    <a:pt x="0" y="644"/>
                    <a:pt x="0" y="1310"/>
                    <a:pt x="62" y="198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rot="-5400000" flipH="1">
              <a:off x="8431355" y="547814"/>
              <a:ext cx="25466" cy="195950"/>
            </a:xfrm>
            <a:custGeom>
              <a:avLst/>
              <a:gdLst/>
              <a:ahLst/>
              <a:cxnLst/>
              <a:rect l="l" t="t" r="r" b="b"/>
              <a:pathLst>
                <a:path w="262" h="2016" extrusionOk="0">
                  <a:moveTo>
                    <a:pt x="39" y="1"/>
                  </a:moveTo>
                  <a:cubicBezTo>
                    <a:pt x="1" y="675"/>
                    <a:pt x="1" y="1341"/>
                    <a:pt x="70" y="2016"/>
                  </a:cubicBezTo>
                  <a:lnTo>
                    <a:pt x="261" y="2016"/>
                  </a:lnTo>
                  <a:cubicBezTo>
                    <a:pt x="192" y="1341"/>
                    <a:pt x="192" y="675"/>
                    <a:pt x="231" y="31"/>
                  </a:cubicBezTo>
                  <a:lnTo>
                    <a:pt x="39"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rot="-5400000" flipH="1">
              <a:off x="8442630" y="583582"/>
              <a:ext cx="3013" cy="201879"/>
            </a:xfrm>
            <a:custGeom>
              <a:avLst/>
              <a:gdLst/>
              <a:ahLst/>
              <a:cxnLst/>
              <a:rect l="l" t="t" r="r" b="b"/>
              <a:pathLst>
                <a:path w="31" h="2077" extrusionOk="0">
                  <a:moveTo>
                    <a:pt x="0" y="0"/>
                  </a:moveTo>
                  <a:lnTo>
                    <a:pt x="31" y="2076"/>
                  </a:lnTo>
                  <a:cubicBezTo>
                    <a:pt x="31" y="1371"/>
                    <a:pt x="31"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rot="-5400000" flipH="1">
              <a:off x="8433299" y="583971"/>
              <a:ext cx="21675" cy="201879"/>
            </a:xfrm>
            <a:custGeom>
              <a:avLst/>
              <a:gdLst/>
              <a:ahLst/>
              <a:cxnLst/>
              <a:rect l="l" t="t" r="r" b="b"/>
              <a:pathLst>
                <a:path w="223" h="2077" extrusionOk="0">
                  <a:moveTo>
                    <a:pt x="0" y="0"/>
                  </a:moveTo>
                  <a:cubicBezTo>
                    <a:pt x="31" y="667"/>
                    <a:pt x="31" y="1371"/>
                    <a:pt x="31" y="2076"/>
                  </a:cubicBezTo>
                  <a:lnTo>
                    <a:pt x="22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rot="-5400000" flipH="1">
              <a:off x="8260870" y="879937"/>
              <a:ext cx="201879" cy="97"/>
            </a:xfrm>
            <a:custGeom>
              <a:avLst/>
              <a:gdLst/>
              <a:ahLst/>
              <a:cxnLst/>
              <a:rect l="l" t="t" r="r" b="b"/>
              <a:pathLst>
                <a:path w="2077" h="1" extrusionOk="0">
                  <a:moveTo>
                    <a:pt x="0" y="1"/>
                  </a:moveTo>
                  <a:lnTo>
                    <a:pt x="2077"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rot="-5400000" flipH="1">
              <a:off x="8260530" y="870654"/>
              <a:ext cx="201879" cy="18662"/>
            </a:xfrm>
            <a:custGeom>
              <a:avLst/>
              <a:gdLst/>
              <a:ahLst/>
              <a:cxnLst/>
              <a:rect l="l" t="t" r="r" b="b"/>
              <a:pathLst>
                <a:path w="2077" h="192" extrusionOk="0">
                  <a:moveTo>
                    <a:pt x="0" y="0"/>
                  </a:moveTo>
                  <a:lnTo>
                    <a:pt x="0" y="192"/>
                  </a:lnTo>
                  <a:lnTo>
                    <a:pt x="2077" y="192"/>
                  </a:lnTo>
                  <a:lnTo>
                    <a:pt x="2077"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rot="-5400000" flipH="1">
              <a:off x="8292167" y="874008"/>
              <a:ext cx="210821" cy="9039"/>
            </a:xfrm>
            <a:custGeom>
              <a:avLst/>
              <a:gdLst/>
              <a:ahLst/>
              <a:cxnLst/>
              <a:rect l="l" t="t" r="r" b="b"/>
              <a:pathLst>
                <a:path w="2169" h="93" extrusionOk="0">
                  <a:moveTo>
                    <a:pt x="2168" y="0"/>
                  </a:moveTo>
                  <a:lnTo>
                    <a:pt x="0" y="92"/>
                  </a:lnTo>
                  <a:cubicBezTo>
                    <a:pt x="736" y="92"/>
                    <a:pt x="1471" y="92"/>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rot="-5400000" flipH="1">
              <a:off x="8288765" y="867690"/>
              <a:ext cx="217528" cy="28382"/>
            </a:xfrm>
            <a:custGeom>
              <a:avLst/>
              <a:gdLst/>
              <a:ahLst/>
              <a:cxnLst/>
              <a:rect l="l" t="t" r="r" b="b"/>
              <a:pathLst>
                <a:path w="2238" h="292" extrusionOk="0">
                  <a:moveTo>
                    <a:pt x="2168" y="1"/>
                  </a:moveTo>
                  <a:cubicBezTo>
                    <a:pt x="1433" y="100"/>
                    <a:pt x="705" y="100"/>
                    <a:pt x="0" y="100"/>
                  </a:cubicBezTo>
                  <a:lnTo>
                    <a:pt x="0" y="292"/>
                  </a:lnTo>
                  <a:lnTo>
                    <a:pt x="383" y="292"/>
                  </a:lnTo>
                  <a:cubicBezTo>
                    <a:pt x="988" y="292"/>
                    <a:pt x="1594" y="292"/>
                    <a:pt x="2199" y="192"/>
                  </a:cubicBezTo>
                  <a:lnTo>
                    <a:pt x="2237" y="162"/>
                  </a:lnTo>
                  <a:lnTo>
                    <a:pt x="2168" y="62"/>
                  </a:lnTo>
                  <a:lnTo>
                    <a:pt x="216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rot="-5400000" flipH="1">
              <a:off x="8329053" y="874348"/>
              <a:ext cx="210821" cy="2333"/>
            </a:xfrm>
            <a:custGeom>
              <a:avLst/>
              <a:gdLst/>
              <a:ahLst/>
              <a:cxnLst/>
              <a:rect l="l" t="t" r="r" b="b"/>
              <a:pathLst>
                <a:path w="2169" h="24" extrusionOk="0">
                  <a:moveTo>
                    <a:pt x="1" y="0"/>
                  </a:moveTo>
                  <a:cubicBezTo>
                    <a:pt x="349" y="15"/>
                    <a:pt x="707" y="23"/>
                    <a:pt x="1070" y="23"/>
                  </a:cubicBezTo>
                  <a:cubicBezTo>
                    <a:pt x="1433" y="23"/>
                    <a:pt x="1801"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rot="-5400000" flipH="1">
              <a:off x="8329004" y="864677"/>
              <a:ext cx="210821" cy="21675"/>
            </a:xfrm>
            <a:custGeom>
              <a:avLst/>
              <a:gdLst/>
              <a:ahLst/>
              <a:cxnLst/>
              <a:rect l="l" t="t" r="r" b="b"/>
              <a:pathLst>
                <a:path w="2169" h="223"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rot="-5400000" flipH="1">
              <a:off x="8380032" y="872452"/>
              <a:ext cx="195950" cy="3110"/>
            </a:xfrm>
            <a:custGeom>
              <a:avLst/>
              <a:gdLst/>
              <a:ahLst/>
              <a:cxnLst/>
              <a:rect l="l" t="t" r="r" b="b"/>
              <a:pathLst>
                <a:path w="2016" h="32" extrusionOk="0">
                  <a:moveTo>
                    <a:pt x="2016" y="0"/>
                  </a:moveTo>
                  <a:cubicBezTo>
                    <a:pt x="1341"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rot="-5400000" flipH="1">
              <a:off x="8380372" y="863170"/>
              <a:ext cx="195950" cy="21675"/>
            </a:xfrm>
            <a:custGeom>
              <a:avLst/>
              <a:gdLst/>
              <a:ahLst/>
              <a:cxnLst/>
              <a:rect l="l" t="t" r="r" b="b"/>
              <a:pathLst>
                <a:path w="2016" h="223" extrusionOk="0">
                  <a:moveTo>
                    <a:pt x="2016" y="1"/>
                  </a:moveTo>
                  <a:cubicBezTo>
                    <a:pt x="1341" y="1"/>
                    <a:pt x="675" y="1"/>
                    <a:pt x="1" y="31"/>
                  </a:cubicBezTo>
                  <a:lnTo>
                    <a:pt x="1" y="223"/>
                  </a:lnTo>
                  <a:cubicBezTo>
                    <a:pt x="675" y="192"/>
                    <a:pt x="1341" y="192"/>
                    <a:pt x="2016"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rot="-5400000" flipH="1">
              <a:off x="8437381" y="635000"/>
              <a:ext cx="12733" cy="183217"/>
            </a:xfrm>
            <a:custGeom>
              <a:avLst/>
              <a:gdLst/>
              <a:ahLst/>
              <a:cxnLst/>
              <a:rect l="l" t="t" r="r" b="b"/>
              <a:pathLst>
                <a:path w="131" h="1885" extrusionOk="0">
                  <a:moveTo>
                    <a:pt x="62" y="0"/>
                  </a:moveTo>
                  <a:cubicBezTo>
                    <a:pt x="0" y="352"/>
                    <a:pt x="31" y="705"/>
                    <a:pt x="62" y="1057"/>
                  </a:cubicBezTo>
                  <a:cubicBezTo>
                    <a:pt x="100" y="1341"/>
                    <a:pt x="100" y="1601"/>
                    <a:pt x="130" y="1885"/>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rot="-5400000" flipH="1">
              <a:off x="8429945" y="633493"/>
              <a:ext cx="30617" cy="186230"/>
            </a:xfrm>
            <a:custGeom>
              <a:avLst/>
              <a:gdLst/>
              <a:ahLst/>
              <a:cxnLst/>
              <a:rect l="l" t="t" r="r" b="b"/>
              <a:pathLst>
                <a:path w="315" h="1916" extrusionOk="0">
                  <a:moveTo>
                    <a:pt x="62" y="0"/>
                  </a:moveTo>
                  <a:cubicBezTo>
                    <a:pt x="0" y="352"/>
                    <a:pt x="31" y="705"/>
                    <a:pt x="62" y="1057"/>
                  </a:cubicBezTo>
                  <a:lnTo>
                    <a:pt x="123" y="1915"/>
                  </a:lnTo>
                  <a:lnTo>
                    <a:pt x="314" y="1885"/>
                  </a:lnTo>
                  <a:lnTo>
                    <a:pt x="253" y="1027"/>
                  </a:lnTo>
                  <a:cubicBezTo>
                    <a:pt x="222" y="705"/>
                    <a:pt x="192" y="352"/>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rot="-5400000" flipH="1">
              <a:off x="8423187" y="875465"/>
              <a:ext cx="192937" cy="97"/>
            </a:xfrm>
            <a:custGeom>
              <a:avLst/>
              <a:gdLst/>
              <a:ahLst/>
              <a:cxnLst/>
              <a:rect l="l" t="t" r="r" b="b"/>
              <a:pathLst>
                <a:path w="1985" h="1" extrusionOk="0">
                  <a:moveTo>
                    <a:pt x="0" y="1"/>
                  </a:moveTo>
                  <a:lnTo>
                    <a:pt x="1985"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rot="-5400000" flipH="1">
              <a:off x="8423576" y="866135"/>
              <a:ext cx="192937" cy="18759"/>
            </a:xfrm>
            <a:custGeom>
              <a:avLst/>
              <a:gdLst/>
              <a:ahLst/>
              <a:cxnLst/>
              <a:rect l="l" t="t" r="r" b="b"/>
              <a:pathLst>
                <a:path w="1985" h="193" extrusionOk="0">
                  <a:moveTo>
                    <a:pt x="0" y="1"/>
                  </a:moveTo>
                  <a:lnTo>
                    <a:pt x="0" y="192"/>
                  </a:lnTo>
                  <a:lnTo>
                    <a:pt x="1985" y="192"/>
                  </a:lnTo>
                  <a:lnTo>
                    <a:pt x="1985"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rot="-5400000" flipH="1">
              <a:off x="8684550" y="235814"/>
              <a:ext cx="3110" cy="195950"/>
            </a:xfrm>
            <a:custGeom>
              <a:avLst/>
              <a:gdLst/>
              <a:ahLst/>
              <a:cxnLst/>
              <a:rect l="l" t="t" r="r" b="b"/>
              <a:pathLst>
                <a:path w="32" h="2016" extrusionOk="0">
                  <a:moveTo>
                    <a:pt x="32" y="1"/>
                  </a:moveTo>
                  <a:cubicBezTo>
                    <a:pt x="1" y="675"/>
                    <a:pt x="1" y="1341"/>
                    <a:pt x="32" y="2015"/>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rot="-5400000" flipH="1">
              <a:off x="8675219" y="236203"/>
              <a:ext cx="21772" cy="195950"/>
            </a:xfrm>
            <a:custGeom>
              <a:avLst/>
              <a:gdLst/>
              <a:ahLst/>
              <a:cxnLst/>
              <a:rect l="l" t="t" r="r" b="b"/>
              <a:pathLst>
                <a:path w="224" h="2016" extrusionOk="0">
                  <a:moveTo>
                    <a:pt x="32" y="1"/>
                  </a:moveTo>
                  <a:cubicBezTo>
                    <a:pt x="1" y="675"/>
                    <a:pt x="1" y="1341"/>
                    <a:pt x="32" y="2015"/>
                  </a:cubicBezTo>
                  <a:lnTo>
                    <a:pt x="223" y="2015"/>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rot="-5400000" flipH="1">
              <a:off x="8683043" y="278240"/>
              <a:ext cx="6123" cy="201976"/>
            </a:xfrm>
            <a:custGeom>
              <a:avLst/>
              <a:gdLst/>
              <a:ahLst/>
              <a:cxnLst/>
              <a:rect l="l" t="t" r="r" b="b"/>
              <a:pathLst>
                <a:path w="63" h="2078" extrusionOk="0">
                  <a:moveTo>
                    <a:pt x="62" y="1"/>
                  </a:moveTo>
                  <a:lnTo>
                    <a:pt x="62" y="1"/>
                  </a:lnTo>
                  <a:cubicBezTo>
                    <a:pt x="1" y="706"/>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rot="-5400000" flipH="1">
              <a:off x="8673761" y="277900"/>
              <a:ext cx="24688" cy="201976"/>
            </a:xfrm>
            <a:custGeom>
              <a:avLst/>
              <a:gdLst/>
              <a:ahLst/>
              <a:cxnLst/>
              <a:rect l="l" t="t" r="r" b="b"/>
              <a:pathLst>
                <a:path w="254" h="2078" extrusionOk="0">
                  <a:moveTo>
                    <a:pt x="62"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rot="-5400000" flipH="1">
              <a:off x="8687174" y="316584"/>
              <a:ext cx="6804" cy="193034"/>
            </a:xfrm>
            <a:custGeom>
              <a:avLst/>
              <a:gdLst/>
              <a:ahLst/>
              <a:cxnLst/>
              <a:rect l="l" t="t" r="r" b="b"/>
              <a:pathLst>
                <a:path w="70" h="1986" extrusionOk="0">
                  <a:moveTo>
                    <a:pt x="39" y="1"/>
                  </a:moveTo>
                  <a:lnTo>
                    <a:pt x="39" y="1"/>
                  </a:lnTo>
                  <a:cubicBezTo>
                    <a:pt x="1" y="644"/>
                    <a:pt x="39" y="131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rot="-5400000" flipH="1">
              <a:off x="8676774" y="315126"/>
              <a:ext cx="24688" cy="195950"/>
            </a:xfrm>
            <a:custGeom>
              <a:avLst/>
              <a:gdLst/>
              <a:ahLst/>
              <a:cxnLst/>
              <a:rect l="l" t="t" r="r" b="b"/>
              <a:pathLst>
                <a:path w="254" h="2016" extrusionOk="0">
                  <a:moveTo>
                    <a:pt x="31" y="0"/>
                  </a:moveTo>
                  <a:lnTo>
                    <a:pt x="31" y="0"/>
                  </a:lnTo>
                  <a:cubicBezTo>
                    <a:pt x="1" y="674"/>
                    <a:pt x="31" y="1341"/>
                    <a:pt x="62" y="2015"/>
                  </a:cubicBezTo>
                  <a:lnTo>
                    <a:pt x="253" y="2015"/>
                  </a:lnTo>
                  <a:cubicBezTo>
                    <a:pt x="223" y="1341"/>
                    <a:pt x="192" y="674"/>
                    <a:pt x="223" y="31"/>
                  </a:cubicBezTo>
                  <a:lnTo>
                    <a:pt x="31"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rot="-5400000" flipH="1">
              <a:off x="8686007" y="352741"/>
              <a:ext cx="6123" cy="201879"/>
            </a:xfrm>
            <a:custGeom>
              <a:avLst/>
              <a:gdLst/>
              <a:ahLst/>
              <a:cxnLst/>
              <a:rect l="l" t="t" r="r" b="b"/>
              <a:pathLst>
                <a:path w="63" h="2077" extrusionOk="0">
                  <a:moveTo>
                    <a:pt x="1" y="1"/>
                  </a:moveTo>
                  <a:lnTo>
                    <a:pt x="32" y="2077"/>
                  </a:lnTo>
                  <a:cubicBezTo>
                    <a:pt x="62" y="1372"/>
                    <a:pt x="32"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rot="-5400000" flipH="1">
              <a:off x="8676725" y="352401"/>
              <a:ext cx="24688" cy="201879"/>
            </a:xfrm>
            <a:custGeom>
              <a:avLst/>
              <a:gdLst/>
              <a:ahLst/>
              <a:cxnLst/>
              <a:rect l="l" t="t" r="r" b="b"/>
              <a:pathLst>
                <a:path w="254" h="2077" extrusionOk="0">
                  <a:moveTo>
                    <a:pt x="0" y="1"/>
                  </a:moveTo>
                  <a:cubicBezTo>
                    <a:pt x="31" y="675"/>
                    <a:pt x="62" y="1372"/>
                    <a:pt x="31" y="2077"/>
                  </a:cubicBezTo>
                  <a:lnTo>
                    <a:pt x="223" y="2077"/>
                  </a:lnTo>
                  <a:cubicBezTo>
                    <a:pt x="25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rot="-5400000" flipH="1">
              <a:off x="8504394" y="646131"/>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rot="-5400000" flipH="1">
              <a:off x="8504345" y="636459"/>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rot="-5400000" flipH="1">
              <a:off x="8536760" y="641271"/>
              <a:ext cx="211502" cy="9039"/>
            </a:xfrm>
            <a:custGeom>
              <a:avLst/>
              <a:gdLst/>
              <a:ahLst/>
              <a:cxnLst/>
              <a:rect l="l" t="t" r="r" b="b"/>
              <a:pathLst>
                <a:path w="2176" h="93" extrusionOk="0">
                  <a:moveTo>
                    <a:pt x="2176" y="1"/>
                  </a:moveTo>
                  <a:lnTo>
                    <a:pt x="0" y="93"/>
                  </a:lnTo>
                  <a:cubicBezTo>
                    <a:pt x="736" y="93"/>
                    <a:pt x="1471" y="9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rot="-5400000" flipH="1">
              <a:off x="8533795" y="634613"/>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91"/>
                    <a:pt x="2207" y="192"/>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rot="-5400000" flipH="1">
              <a:off x="8573597" y="641660"/>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rot="-5400000" flipH="1">
              <a:off x="8573937" y="631600"/>
              <a:ext cx="211599" cy="22453"/>
            </a:xfrm>
            <a:custGeom>
              <a:avLst/>
              <a:gdLst/>
              <a:ahLst/>
              <a:cxnLst/>
              <a:rect l="l" t="t" r="r" b="b"/>
              <a:pathLst>
                <a:path w="2177" h="231" extrusionOk="0">
                  <a:moveTo>
                    <a:pt x="1" y="1"/>
                  </a:moveTo>
                  <a:lnTo>
                    <a:pt x="1" y="193"/>
                  </a:lnTo>
                  <a:cubicBezTo>
                    <a:pt x="353" y="231"/>
                    <a:pt x="705" y="231"/>
                    <a:pt x="1088" y="231"/>
                  </a:cubicBezTo>
                  <a:cubicBezTo>
                    <a:pt x="1441" y="231"/>
                    <a:pt x="1824" y="231"/>
                    <a:pt x="2176" y="193"/>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rot="-5400000" flipH="1">
              <a:off x="8625354" y="639764"/>
              <a:ext cx="195173" cy="3110"/>
            </a:xfrm>
            <a:custGeom>
              <a:avLst/>
              <a:gdLst/>
              <a:ahLst/>
              <a:cxnLst/>
              <a:rect l="l" t="t" r="r" b="b"/>
              <a:pathLst>
                <a:path w="2008" h="32" extrusionOk="0">
                  <a:moveTo>
                    <a:pt x="2008" y="1"/>
                  </a:moveTo>
                  <a:cubicBezTo>
                    <a:pt x="1341" y="1"/>
                    <a:pt x="667" y="1"/>
                    <a:pt x="1" y="32"/>
                  </a:cubicBez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rot="-5400000" flipH="1">
              <a:off x="8625743" y="630433"/>
              <a:ext cx="195173" cy="21772"/>
            </a:xfrm>
            <a:custGeom>
              <a:avLst/>
              <a:gdLst/>
              <a:ahLst/>
              <a:cxnLst/>
              <a:rect l="l" t="t" r="r" b="b"/>
              <a:pathLst>
                <a:path w="2008" h="224" extrusionOk="0">
                  <a:moveTo>
                    <a:pt x="2008" y="1"/>
                  </a:moveTo>
                  <a:cubicBezTo>
                    <a:pt x="1341" y="1"/>
                    <a:pt x="667" y="1"/>
                    <a:pt x="1" y="32"/>
                  </a:cubicBezTo>
                  <a:lnTo>
                    <a:pt x="1" y="223"/>
                  </a:lnTo>
                  <a:cubicBezTo>
                    <a:pt x="667" y="193"/>
                    <a:pt x="1341" y="193"/>
                    <a:pt x="2008" y="193"/>
                  </a:cubicBez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rot="-5400000" flipH="1">
              <a:off x="8683140" y="402652"/>
              <a:ext cx="11955" cy="182537"/>
            </a:xfrm>
            <a:custGeom>
              <a:avLst/>
              <a:gdLst/>
              <a:ahLst/>
              <a:cxnLst/>
              <a:rect l="l" t="t" r="r" b="b"/>
              <a:pathLst>
                <a:path w="123" h="1878" extrusionOk="0">
                  <a:moveTo>
                    <a:pt x="61" y="0"/>
                  </a:moveTo>
                  <a:cubicBezTo>
                    <a:pt x="0" y="345"/>
                    <a:pt x="31" y="697"/>
                    <a:pt x="61" y="1050"/>
                  </a:cubicBezTo>
                  <a:cubicBezTo>
                    <a:pt x="82" y="1245"/>
                    <a:pt x="102" y="1422"/>
                    <a:pt x="114" y="1604"/>
                  </a:cubicBezTo>
                  <a:lnTo>
                    <a:pt x="114" y="1604"/>
                  </a:lnTo>
                  <a:lnTo>
                    <a:pt x="61" y="0"/>
                  </a:lnTo>
                  <a:close/>
                  <a:moveTo>
                    <a:pt x="114" y="1604"/>
                  </a:moveTo>
                  <a:lnTo>
                    <a:pt x="123" y="1877"/>
                  </a:lnTo>
                  <a:cubicBezTo>
                    <a:pt x="123" y="1784"/>
                    <a:pt x="119" y="1693"/>
                    <a:pt x="114"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rot="-5400000" flipH="1">
              <a:off x="8675267" y="400805"/>
              <a:ext cx="31395" cy="186230"/>
            </a:xfrm>
            <a:custGeom>
              <a:avLst/>
              <a:gdLst/>
              <a:ahLst/>
              <a:cxnLst/>
              <a:rect l="l" t="t" r="r" b="b"/>
              <a:pathLst>
                <a:path w="323" h="1916" extrusionOk="0">
                  <a:moveTo>
                    <a:pt x="62" y="0"/>
                  </a:moveTo>
                  <a:cubicBezTo>
                    <a:pt x="0" y="345"/>
                    <a:pt x="31" y="697"/>
                    <a:pt x="62" y="1050"/>
                  </a:cubicBezTo>
                  <a:lnTo>
                    <a:pt x="131" y="1915"/>
                  </a:lnTo>
                  <a:lnTo>
                    <a:pt x="322" y="1877"/>
                  </a:lnTo>
                  <a:lnTo>
                    <a:pt x="253" y="1019"/>
                  </a:lnTo>
                  <a:cubicBezTo>
                    <a:pt x="223" y="697"/>
                    <a:pt x="192" y="345"/>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rot="-5400000" flipH="1">
              <a:off x="8684550" y="695261"/>
              <a:ext cx="3110" cy="195950"/>
            </a:xfrm>
            <a:custGeom>
              <a:avLst/>
              <a:gdLst/>
              <a:ahLst/>
              <a:cxnLst/>
              <a:rect l="l" t="t" r="r" b="b"/>
              <a:pathLst>
                <a:path w="32" h="2016" extrusionOk="0">
                  <a:moveTo>
                    <a:pt x="31" y="1"/>
                  </a:moveTo>
                  <a:cubicBezTo>
                    <a:pt x="31" y="675"/>
                    <a:pt x="1" y="1341"/>
                    <a:pt x="31" y="2015"/>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rot="-5400000" flipH="1">
              <a:off x="8674927" y="695261"/>
              <a:ext cx="22355" cy="195950"/>
            </a:xfrm>
            <a:custGeom>
              <a:avLst/>
              <a:gdLst/>
              <a:ahLst/>
              <a:cxnLst/>
              <a:rect l="l" t="t" r="r" b="b"/>
              <a:pathLst>
                <a:path w="230" h="2016" extrusionOk="0">
                  <a:moveTo>
                    <a:pt x="38" y="1"/>
                  </a:moveTo>
                  <a:cubicBezTo>
                    <a:pt x="38" y="675"/>
                    <a:pt x="0" y="1341"/>
                    <a:pt x="38" y="2015"/>
                  </a:cubicBezTo>
                  <a:lnTo>
                    <a:pt x="230" y="2015"/>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rot="-5400000" flipH="1">
              <a:off x="8682751" y="737299"/>
              <a:ext cx="6707" cy="201976"/>
            </a:xfrm>
            <a:custGeom>
              <a:avLst/>
              <a:gdLst/>
              <a:ahLst/>
              <a:cxnLst/>
              <a:rect l="l" t="t" r="r" b="b"/>
              <a:pathLst>
                <a:path w="69" h="2078" extrusionOk="0">
                  <a:moveTo>
                    <a:pt x="69" y="1"/>
                  </a:moveTo>
                  <a:cubicBezTo>
                    <a:pt x="0" y="706"/>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rot="-5400000" flipH="1">
              <a:off x="8673809" y="737299"/>
              <a:ext cx="24591" cy="201976"/>
            </a:xfrm>
            <a:custGeom>
              <a:avLst/>
              <a:gdLst/>
              <a:ahLst/>
              <a:cxnLst/>
              <a:rect l="l" t="t" r="r" b="b"/>
              <a:pathLst>
                <a:path w="253" h="2078" extrusionOk="0">
                  <a:moveTo>
                    <a:pt x="61"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rot="-5400000" flipH="1">
              <a:off x="8689069" y="777149"/>
              <a:ext cx="3013" cy="193034"/>
            </a:xfrm>
            <a:custGeom>
              <a:avLst/>
              <a:gdLst/>
              <a:ahLst/>
              <a:cxnLst/>
              <a:rect l="l" t="t" r="r" b="b"/>
              <a:pathLst>
                <a:path w="31" h="1986" extrusionOk="0">
                  <a:moveTo>
                    <a:pt x="0" y="1"/>
                  </a:moveTo>
                  <a:cubicBezTo>
                    <a:pt x="0" y="644"/>
                    <a:pt x="0" y="131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rot="-5400000" flipH="1">
              <a:off x="8678280" y="776080"/>
              <a:ext cx="21675" cy="195950"/>
            </a:xfrm>
            <a:custGeom>
              <a:avLst/>
              <a:gdLst/>
              <a:ahLst/>
              <a:cxnLst/>
              <a:rect l="l" t="t" r="r" b="b"/>
              <a:pathLst>
                <a:path w="223" h="2016" extrusionOk="0">
                  <a:moveTo>
                    <a:pt x="0" y="0"/>
                  </a:moveTo>
                  <a:cubicBezTo>
                    <a:pt x="0" y="674"/>
                    <a:pt x="0" y="1341"/>
                    <a:pt x="31" y="2015"/>
                  </a:cubicBezTo>
                  <a:lnTo>
                    <a:pt x="222" y="2015"/>
                  </a:lnTo>
                  <a:cubicBezTo>
                    <a:pt x="192" y="1341"/>
                    <a:pt x="192" y="674"/>
                    <a:pt x="192" y="31"/>
                  </a:cubicBez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rot="-5400000" flipH="1">
              <a:off x="8687125" y="813306"/>
              <a:ext cx="3888" cy="201879"/>
            </a:xfrm>
            <a:custGeom>
              <a:avLst/>
              <a:gdLst/>
              <a:ahLst/>
              <a:cxnLst/>
              <a:rect l="l" t="t" r="r" b="b"/>
              <a:pathLst>
                <a:path w="40" h="2077" extrusionOk="0">
                  <a:moveTo>
                    <a:pt x="1" y="1"/>
                  </a:moveTo>
                  <a:lnTo>
                    <a:pt x="1" y="2077"/>
                  </a:lnTo>
                  <a:cubicBezTo>
                    <a:pt x="39" y="1372"/>
                    <a:pt x="39"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rot="-5400000" flipH="1">
              <a:off x="8678232" y="813258"/>
              <a:ext cx="21675" cy="201879"/>
            </a:xfrm>
            <a:custGeom>
              <a:avLst/>
              <a:gdLst/>
              <a:ahLst/>
              <a:cxnLst/>
              <a:rect l="l" t="t" r="r" b="b"/>
              <a:pathLst>
                <a:path w="223" h="2077" extrusionOk="0">
                  <a:moveTo>
                    <a:pt x="1" y="1"/>
                  </a:moveTo>
                  <a:cubicBezTo>
                    <a:pt x="31" y="675"/>
                    <a:pt x="31" y="1372"/>
                    <a:pt x="1" y="2077"/>
                  </a:cubicBezTo>
                  <a:lnTo>
                    <a:pt x="192" y="2077"/>
                  </a:lnTo>
                  <a:cubicBezTo>
                    <a:pt x="22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rot="-5400000" flipH="1">
              <a:off x="8504394" y="1104800"/>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rot="-5400000" flipH="1">
              <a:off x="8504345" y="1095129"/>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rot="-5400000" flipH="1">
              <a:off x="8536711" y="1103683"/>
              <a:ext cx="211599" cy="9039"/>
            </a:xfrm>
            <a:custGeom>
              <a:avLst/>
              <a:gdLst/>
              <a:ahLst/>
              <a:cxnLst/>
              <a:rect l="l" t="t" r="r" b="b"/>
              <a:pathLst>
                <a:path w="2177" h="93" extrusionOk="0">
                  <a:moveTo>
                    <a:pt x="2138" y="1"/>
                  </a:moveTo>
                  <a:cubicBezTo>
                    <a:pt x="2132" y="2"/>
                    <a:pt x="2126" y="2"/>
                    <a:pt x="2120" y="3"/>
                  </a:cubicBezTo>
                  <a:lnTo>
                    <a:pt x="2120" y="3"/>
                  </a:lnTo>
                  <a:lnTo>
                    <a:pt x="2176" y="1"/>
                  </a:lnTo>
                  <a:close/>
                  <a:moveTo>
                    <a:pt x="2120" y="3"/>
                  </a:moveTo>
                  <a:lnTo>
                    <a:pt x="1" y="93"/>
                  </a:lnTo>
                  <a:cubicBezTo>
                    <a:pt x="699" y="93"/>
                    <a:pt x="1428" y="9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rot="-5400000" flipH="1">
              <a:off x="8535253" y="1095518"/>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91"/>
                    <a:pt x="2176" y="192"/>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rot="-5400000" flipH="1">
              <a:off x="8573986" y="1100718"/>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rot="-5400000" flipH="1">
              <a:off x="8574326" y="1090658"/>
              <a:ext cx="210821" cy="22453"/>
            </a:xfrm>
            <a:custGeom>
              <a:avLst/>
              <a:gdLst/>
              <a:ahLst/>
              <a:cxnLst/>
              <a:rect l="l" t="t" r="r" b="b"/>
              <a:pathLst>
                <a:path w="2169" h="231" extrusionOk="0">
                  <a:moveTo>
                    <a:pt x="0" y="1"/>
                  </a:moveTo>
                  <a:lnTo>
                    <a:pt x="0" y="193"/>
                  </a:lnTo>
                  <a:cubicBezTo>
                    <a:pt x="353" y="231"/>
                    <a:pt x="705" y="231"/>
                    <a:pt x="1088" y="231"/>
                  </a:cubicBezTo>
                  <a:cubicBezTo>
                    <a:pt x="1433" y="231"/>
                    <a:pt x="1816" y="231"/>
                    <a:pt x="2168" y="193"/>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rot="-5400000" flipH="1">
              <a:off x="8624965" y="1098823"/>
              <a:ext cx="195950" cy="3110"/>
            </a:xfrm>
            <a:custGeom>
              <a:avLst/>
              <a:gdLst/>
              <a:ahLst/>
              <a:cxnLst/>
              <a:rect l="l" t="t" r="r" b="b"/>
              <a:pathLst>
                <a:path w="2016" h="32" extrusionOk="0">
                  <a:moveTo>
                    <a:pt x="2016" y="1"/>
                  </a:moveTo>
                  <a:cubicBezTo>
                    <a:pt x="1341" y="1"/>
                    <a:pt x="675" y="1"/>
                    <a:pt x="1" y="32"/>
                  </a:cubicBez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rot="-5400000" flipH="1">
              <a:off x="8625354" y="1089492"/>
              <a:ext cx="195950" cy="21772"/>
            </a:xfrm>
            <a:custGeom>
              <a:avLst/>
              <a:gdLst/>
              <a:ahLst/>
              <a:cxnLst/>
              <a:rect l="l" t="t" r="r" b="b"/>
              <a:pathLst>
                <a:path w="2016" h="224" extrusionOk="0">
                  <a:moveTo>
                    <a:pt x="2016" y="1"/>
                  </a:moveTo>
                  <a:cubicBezTo>
                    <a:pt x="1341" y="1"/>
                    <a:pt x="675" y="1"/>
                    <a:pt x="1" y="32"/>
                  </a:cubicBezTo>
                  <a:lnTo>
                    <a:pt x="1" y="223"/>
                  </a:lnTo>
                  <a:cubicBezTo>
                    <a:pt x="675" y="193"/>
                    <a:pt x="1341" y="193"/>
                    <a:pt x="2016" y="193"/>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rot="-5400000" flipH="1">
              <a:off x="8684209" y="863168"/>
              <a:ext cx="9817" cy="182537"/>
            </a:xfrm>
            <a:custGeom>
              <a:avLst/>
              <a:gdLst/>
              <a:ahLst/>
              <a:cxnLst/>
              <a:rect l="l" t="t" r="r" b="b"/>
              <a:pathLst>
                <a:path w="101" h="1878" extrusionOk="0">
                  <a:moveTo>
                    <a:pt x="39" y="0"/>
                  </a:moveTo>
                  <a:cubicBezTo>
                    <a:pt x="1" y="345"/>
                    <a:pt x="1" y="697"/>
                    <a:pt x="39" y="1050"/>
                  </a:cubicBezTo>
                  <a:cubicBezTo>
                    <a:pt x="60" y="1245"/>
                    <a:pt x="80" y="1422"/>
                    <a:pt x="91" y="1604"/>
                  </a:cubicBezTo>
                  <a:lnTo>
                    <a:pt x="91" y="1604"/>
                  </a:lnTo>
                  <a:lnTo>
                    <a:pt x="39" y="0"/>
                  </a:lnTo>
                  <a:close/>
                  <a:moveTo>
                    <a:pt x="91" y="1604"/>
                  </a:moveTo>
                  <a:lnTo>
                    <a:pt x="100" y="1877"/>
                  </a:lnTo>
                  <a:cubicBezTo>
                    <a:pt x="100" y="1784"/>
                    <a:pt x="97" y="1693"/>
                    <a:pt x="91"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rot="-5400000" flipH="1">
              <a:off x="8677114" y="861321"/>
              <a:ext cx="27701" cy="186230"/>
            </a:xfrm>
            <a:custGeom>
              <a:avLst/>
              <a:gdLst/>
              <a:ahLst/>
              <a:cxnLst/>
              <a:rect l="l" t="t" r="r" b="b"/>
              <a:pathLst>
                <a:path w="285" h="1916" extrusionOk="0">
                  <a:moveTo>
                    <a:pt x="32" y="0"/>
                  </a:moveTo>
                  <a:cubicBezTo>
                    <a:pt x="1" y="345"/>
                    <a:pt x="32" y="697"/>
                    <a:pt x="32" y="1050"/>
                  </a:cubicBezTo>
                  <a:lnTo>
                    <a:pt x="93" y="1915"/>
                  </a:lnTo>
                  <a:lnTo>
                    <a:pt x="284" y="1877"/>
                  </a:lnTo>
                  <a:lnTo>
                    <a:pt x="223" y="1019"/>
                  </a:lnTo>
                  <a:cubicBezTo>
                    <a:pt x="223" y="697"/>
                    <a:pt x="192" y="345"/>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rot="-5400000" flipH="1">
              <a:off x="8497625" y="2051450"/>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rot="-5400000" flipH="1">
              <a:off x="8497674" y="2041779"/>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rot="-5400000" flipH="1">
              <a:off x="8528533" y="2048826"/>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rot="-5400000" flipH="1">
              <a:off x="8526978" y="2040662"/>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rot="-5400000" flipH="1">
              <a:off x="8567217" y="2047368"/>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rot="-5400000" flipH="1">
              <a:off x="8567654" y="2037308"/>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rot="-5400000" flipH="1">
              <a:off x="8616106" y="2046299"/>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rot="-5400000" flipH="1">
              <a:off x="8616447" y="2037017"/>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rot="-5400000" flipH="1">
              <a:off x="8660331" y="2046591"/>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rot="-5400000" flipH="1">
              <a:off x="8660379" y="2037697"/>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8"/>
          <p:cNvSpPr/>
          <p:nvPr/>
        </p:nvSpPr>
        <p:spPr>
          <a:xfrm>
            <a:off x="8790157" y="488569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7655033" y="47297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8192857" y="4120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1022142" y="81250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rot="-5400000">
            <a:off x="394697" y="4730215"/>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rot="-5400000">
            <a:off x="5665070" y="4805497"/>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rot="-5400000">
            <a:off x="3091668" y="4852713"/>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rot="-5400000">
            <a:off x="1876057" y="4067929"/>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rot="-5400000">
            <a:off x="4514583" y="4545091"/>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rot="-5400000">
            <a:off x="6749295" y="488159"/>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rot="-5400000">
            <a:off x="3592343" y="979363"/>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rot="-5400000">
            <a:off x="6511133" y="1035391"/>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565857" y="338447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2121483" y="13270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4"/>
        <p:cNvGrpSpPr/>
        <p:nvPr/>
      </p:nvGrpSpPr>
      <p:grpSpPr>
        <a:xfrm>
          <a:off x="0" y="0"/>
          <a:ext cx="0" cy="0"/>
          <a:chOff x="0" y="0"/>
          <a:chExt cx="0" cy="0"/>
        </a:xfrm>
      </p:grpSpPr>
      <p:grpSp>
        <p:nvGrpSpPr>
          <p:cNvPr id="845" name="Google Shape;845;p9"/>
          <p:cNvGrpSpPr/>
          <p:nvPr/>
        </p:nvGrpSpPr>
        <p:grpSpPr>
          <a:xfrm>
            <a:off x="-26525" y="-111175"/>
            <a:ext cx="9197100" cy="5365800"/>
            <a:chOff x="-26525" y="-111175"/>
            <a:chExt cx="9197100" cy="5365800"/>
          </a:xfrm>
        </p:grpSpPr>
        <p:cxnSp>
          <p:nvCxnSpPr>
            <p:cNvPr id="846" name="Google Shape;846;p9"/>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7" name="Google Shape;847;p9"/>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8" name="Google Shape;848;p9"/>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9" name="Google Shape;849;p9"/>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0" name="Google Shape;850;p9"/>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1" name="Google Shape;851;p9"/>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2" name="Google Shape;852;p9"/>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3" name="Google Shape;853;p9"/>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4" name="Google Shape;854;p9"/>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5" name="Google Shape;855;p9"/>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6" name="Google Shape;856;p9"/>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7" name="Google Shape;857;p9"/>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8" name="Google Shape;858;p9"/>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9" name="Google Shape;859;p9"/>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0" name="Google Shape;860;p9"/>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1" name="Google Shape;861;p9"/>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2" name="Google Shape;862;p9"/>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3" name="Google Shape;863;p9"/>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4" name="Google Shape;864;p9"/>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5" name="Google Shape;865;p9"/>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6" name="Google Shape;866;p9"/>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7" name="Google Shape;867;p9"/>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8" name="Google Shape;868;p9"/>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9" name="Google Shape;869;p9"/>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0" name="Google Shape;870;p9"/>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1" name="Google Shape;871;p9"/>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2" name="Google Shape;872;p9"/>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3" name="Google Shape;873;p9"/>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4" name="Google Shape;874;p9"/>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5" name="Google Shape;875;p9"/>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6" name="Google Shape;876;p9"/>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7" name="Google Shape;877;p9"/>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8" name="Google Shape;878;p9"/>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9" name="Google Shape;879;p9"/>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0" name="Google Shape;880;p9"/>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1" name="Google Shape;881;p9"/>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2" name="Google Shape;882;p9"/>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3" name="Google Shape;883;p9"/>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4" name="Google Shape;884;p9"/>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5" name="Google Shape;885;p9"/>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6" name="Google Shape;886;p9"/>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7" name="Google Shape;887;p9"/>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8" name="Google Shape;888;p9"/>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9" name="Google Shape;889;p9"/>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0" name="Google Shape;890;p9"/>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1" name="Google Shape;891;p9"/>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2" name="Google Shape;892;p9"/>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3" name="Google Shape;893;p9"/>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4" name="Google Shape;894;p9"/>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5" name="Google Shape;895;p9"/>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6" name="Google Shape;896;p9"/>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7" name="Google Shape;897;p9"/>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8" name="Google Shape;898;p9"/>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9" name="Google Shape;899;p9"/>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0" name="Google Shape;900;p9"/>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1" name="Google Shape;901;p9"/>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2" name="Google Shape;902;p9"/>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903" name="Google Shape;903;p9"/>
          <p:cNvGrpSpPr/>
          <p:nvPr/>
        </p:nvGrpSpPr>
        <p:grpSpPr>
          <a:xfrm>
            <a:off x="275753" y="359236"/>
            <a:ext cx="8627718" cy="4645709"/>
            <a:chOff x="275753" y="359236"/>
            <a:chExt cx="8627718" cy="4645709"/>
          </a:xfrm>
        </p:grpSpPr>
        <p:sp>
          <p:nvSpPr>
            <p:cNvPr id="904" name="Google Shape;904;p9"/>
            <p:cNvSpPr/>
            <p:nvPr/>
          </p:nvSpPr>
          <p:spPr>
            <a:xfrm>
              <a:off x="1009722" y="359236"/>
              <a:ext cx="168609" cy="318591"/>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1162587" y="394207"/>
              <a:ext cx="73789" cy="260665"/>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227963" y="643693"/>
              <a:ext cx="238552" cy="294675"/>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236255" y="662080"/>
              <a:ext cx="92176" cy="249609"/>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458101" y="359236"/>
              <a:ext cx="169450" cy="318591"/>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1611806" y="394207"/>
              <a:ext cx="72828" cy="260665"/>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1009722" y="907960"/>
              <a:ext cx="168609" cy="318591"/>
            </a:xfrm>
            <a:custGeom>
              <a:avLst/>
              <a:gdLst/>
              <a:ahLst/>
              <a:cxnLst/>
              <a:rect l="l" t="t" r="r" b="b"/>
              <a:pathLst>
                <a:path w="1403" h="2651" extrusionOk="0">
                  <a:moveTo>
                    <a:pt x="253" y="414"/>
                  </a:moveTo>
                  <a:lnTo>
                    <a:pt x="253" y="513"/>
                  </a:lnTo>
                  <a:cubicBezTo>
                    <a:pt x="253" y="544"/>
                    <a:pt x="223" y="605"/>
                    <a:pt x="223" y="636"/>
                  </a:cubicBezTo>
                  <a:cubicBezTo>
                    <a:pt x="223" y="575"/>
                    <a:pt x="253" y="483"/>
                    <a:pt x="253" y="414"/>
                  </a:cubicBezTo>
                  <a:close/>
                  <a:moveTo>
                    <a:pt x="1081" y="352"/>
                  </a:moveTo>
                  <a:cubicBezTo>
                    <a:pt x="1119" y="444"/>
                    <a:pt x="1119" y="544"/>
                    <a:pt x="1081" y="674"/>
                  </a:cubicBezTo>
                  <a:lnTo>
                    <a:pt x="1081" y="352"/>
                  </a:lnTo>
                  <a:close/>
                  <a:moveTo>
                    <a:pt x="353" y="444"/>
                  </a:moveTo>
                  <a:lnTo>
                    <a:pt x="353" y="896"/>
                  </a:lnTo>
                  <a:cubicBezTo>
                    <a:pt x="353" y="766"/>
                    <a:pt x="315" y="636"/>
                    <a:pt x="315" y="513"/>
                  </a:cubicBezTo>
                  <a:cubicBezTo>
                    <a:pt x="315" y="483"/>
                    <a:pt x="315" y="444"/>
                    <a:pt x="353" y="444"/>
                  </a:cubicBezTo>
                  <a:close/>
                  <a:moveTo>
                    <a:pt x="284" y="705"/>
                  </a:moveTo>
                  <a:cubicBezTo>
                    <a:pt x="284" y="988"/>
                    <a:pt x="284" y="1279"/>
                    <a:pt x="253" y="1594"/>
                  </a:cubicBezTo>
                  <a:cubicBezTo>
                    <a:pt x="223" y="1471"/>
                    <a:pt x="223" y="1371"/>
                    <a:pt x="223" y="1279"/>
                  </a:cubicBezTo>
                  <a:lnTo>
                    <a:pt x="223" y="827"/>
                  </a:lnTo>
                  <a:cubicBezTo>
                    <a:pt x="253" y="766"/>
                    <a:pt x="253" y="735"/>
                    <a:pt x="284" y="705"/>
                  </a:cubicBezTo>
                  <a:close/>
                  <a:moveTo>
                    <a:pt x="1150" y="735"/>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5"/>
                  </a:cubicBezTo>
                  <a:close/>
                  <a:moveTo>
                    <a:pt x="284" y="0"/>
                  </a:moveTo>
                  <a:lnTo>
                    <a:pt x="223" y="192"/>
                  </a:lnTo>
                  <a:cubicBezTo>
                    <a:pt x="192" y="383"/>
                    <a:pt x="161" y="575"/>
                    <a:pt x="161" y="766"/>
                  </a:cubicBezTo>
                  <a:lnTo>
                    <a:pt x="161" y="705"/>
                  </a:lnTo>
                  <a:lnTo>
                    <a:pt x="161" y="253"/>
                  </a:lnTo>
                  <a:lnTo>
                    <a:pt x="92" y="253"/>
                  </a:lnTo>
                  <a:cubicBezTo>
                    <a:pt x="62" y="414"/>
                    <a:pt x="62" y="544"/>
                    <a:pt x="92" y="705"/>
                  </a:cubicBezTo>
                  <a:lnTo>
                    <a:pt x="62" y="1279"/>
                  </a:lnTo>
                  <a:lnTo>
                    <a:pt x="62" y="222"/>
                  </a:lnTo>
                  <a:lnTo>
                    <a:pt x="0" y="222"/>
                  </a:lnTo>
                  <a:lnTo>
                    <a:pt x="0" y="2589"/>
                  </a:lnTo>
                  <a:lnTo>
                    <a:pt x="62" y="2329"/>
                  </a:lnTo>
                  <a:cubicBezTo>
                    <a:pt x="92" y="2206"/>
                    <a:pt x="92" y="2046"/>
                    <a:pt x="92" y="1885"/>
                  </a:cubicBezTo>
                  <a:lnTo>
                    <a:pt x="123" y="1180"/>
                  </a:lnTo>
                  <a:cubicBezTo>
                    <a:pt x="123" y="1249"/>
                    <a:pt x="161" y="1279"/>
                    <a:pt x="161" y="1341"/>
                  </a:cubicBezTo>
                  <a:lnTo>
                    <a:pt x="161" y="1371"/>
                  </a:lnTo>
                  <a:lnTo>
                    <a:pt x="161" y="1854"/>
                  </a:lnTo>
                  <a:lnTo>
                    <a:pt x="123" y="1946"/>
                  </a:lnTo>
                  <a:cubicBezTo>
                    <a:pt x="123" y="2076"/>
                    <a:pt x="123" y="2206"/>
                    <a:pt x="161" y="2329"/>
                  </a:cubicBezTo>
                  <a:lnTo>
                    <a:pt x="223" y="2551"/>
                  </a:lnTo>
                  <a:lnTo>
                    <a:pt x="223" y="2237"/>
                  </a:lnTo>
                  <a:lnTo>
                    <a:pt x="284" y="2429"/>
                  </a:lnTo>
                  <a:lnTo>
                    <a:pt x="284" y="2237"/>
                  </a:lnTo>
                  <a:lnTo>
                    <a:pt x="284" y="1854"/>
                  </a:lnTo>
                  <a:lnTo>
                    <a:pt x="284" y="1785"/>
                  </a:lnTo>
                  <a:cubicBezTo>
                    <a:pt x="315" y="1662"/>
                    <a:pt x="315" y="1502"/>
                    <a:pt x="353" y="1341"/>
                  </a:cubicBezTo>
                  <a:cubicBezTo>
                    <a:pt x="353" y="1662"/>
                    <a:pt x="384" y="1946"/>
                    <a:pt x="414" y="2268"/>
                  </a:cubicBezTo>
                  <a:lnTo>
                    <a:pt x="475" y="2268"/>
                  </a:lnTo>
                  <a:cubicBezTo>
                    <a:pt x="445" y="1977"/>
                    <a:pt x="475" y="1693"/>
                    <a:pt x="506" y="1440"/>
                  </a:cubicBezTo>
                  <a:lnTo>
                    <a:pt x="544" y="2398"/>
                  </a:lnTo>
                  <a:lnTo>
                    <a:pt x="606" y="2398"/>
                  </a:lnTo>
                  <a:lnTo>
                    <a:pt x="636" y="866"/>
                  </a:lnTo>
                  <a:cubicBezTo>
                    <a:pt x="667" y="1371"/>
                    <a:pt x="698" y="1885"/>
                    <a:pt x="698" y="2398"/>
                  </a:cubicBezTo>
                  <a:lnTo>
                    <a:pt x="767" y="2398"/>
                  </a:lnTo>
                  <a:lnTo>
                    <a:pt x="767" y="1088"/>
                  </a:lnTo>
                  <a:lnTo>
                    <a:pt x="859" y="2360"/>
                  </a:lnTo>
                  <a:lnTo>
                    <a:pt x="927" y="2360"/>
                  </a:lnTo>
                  <a:cubicBezTo>
                    <a:pt x="958" y="1885"/>
                    <a:pt x="958" y="1402"/>
                    <a:pt x="958" y="927"/>
                  </a:cubicBezTo>
                  <a:cubicBezTo>
                    <a:pt x="989" y="1057"/>
                    <a:pt x="989" y="1180"/>
                    <a:pt x="989" y="1341"/>
                  </a:cubicBezTo>
                  <a:cubicBezTo>
                    <a:pt x="958" y="1693"/>
                    <a:pt x="958" y="2046"/>
                    <a:pt x="989" y="2398"/>
                  </a:cubicBezTo>
                  <a:lnTo>
                    <a:pt x="1019" y="2520"/>
                  </a:lnTo>
                  <a:lnTo>
                    <a:pt x="1050" y="2398"/>
                  </a:lnTo>
                  <a:cubicBezTo>
                    <a:pt x="1081" y="2360"/>
                    <a:pt x="1081" y="2329"/>
                    <a:pt x="1081" y="2329"/>
                  </a:cubicBezTo>
                  <a:lnTo>
                    <a:pt x="1119" y="2298"/>
                  </a:lnTo>
                  <a:lnTo>
                    <a:pt x="1119" y="2137"/>
                  </a:lnTo>
                  <a:cubicBezTo>
                    <a:pt x="1119" y="2101"/>
                    <a:pt x="1130" y="2064"/>
                    <a:pt x="1139" y="2026"/>
                  </a:cubicBezTo>
                  <a:lnTo>
                    <a:pt x="1139" y="2026"/>
                  </a:lnTo>
                  <a:cubicBezTo>
                    <a:pt x="1136" y="2149"/>
                    <a:pt x="1139" y="2273"/>
                    <a:pt x="1150" y="2398"/>
                  </a:cubicBezTo>
                  <a:lnTo>
                    <a:pt x="1180" y="2651"/>
                  </a:lnTo>
                  <a:lnTo>
                    <a:pt x="1211" y="2398"/>
                  </a:lnTo>
                  <a:cubicBezTo>
                    <a:pt x="1242" y="2046"/>
                    <a:pt x="1272" y="1724"/>
                    <a:pt x="1272" y="1371"/>
                  </a:cubicBezTo>
                  <a:lnTo>
                    <a:pt x="1272" y="1341"/>
                  </a:lnTo>
                  <a:cubicBezTo>
                    <a:pt x="1272" y="1210"/>
                    <a:pt x="1311" y="1088"/>
                    <a:pt x="1311" y="927"/>
                  </a:cubicBezTo>
                  <a:cubicBezTo>
                    <a:pt x="1341" y="1310"/>
                    <a:pt x="1341" y="1693"/>
                    <a:pt x="1341" y="2076"/>
                  </a:cubicBezTo>
                  <a:lnTo>
                    <a:pt x="1402" y="2076"/>
                  </a:lnTo>
                  <a:cubicBezTo>
                    <a:pt x="1402" y="1502"/>
                    <a:pt x="1402" y="927"/>
                    <a:pt x="1311" y="352"/>
                  </a:cubicBezTo>
                  <a:lnTo>
                    <a:pt x="1242" y="352"/>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85"/>
                  </a:lnTo>
                  <a:lnTo>
                    <a:pt x="767" y="161"/>
                  </a:lnTo>
                  <a:lnTo>
                    <a:pt x="698" y="161"/>
                  </a:lnTo>
                  <a:lnTo>
                    <a:pt x="698" y="896"/>
                  </a:lnTo>
                  <a:cubicBezTo>
                    <a:pt x="698" y="674"/>
                    <a:pt x="667" y="444"/>
                    <a:pt x="636" y="253"/>
                  </a:cubicBezTo>
                  <a:lnTo>
                    <a:pt x="575" y="253"/>
                  </a:lnTo>
                  <a:lnTo>
                    <a:pt x="575" y="1502"/>
                  </a:lnTo>
                  <a:lnTo>
                    <a:pt x="544" y="927"/>
                  </a:lnTo>
                  <a:cubicBezTo>
                    <a:pt x="544" y="705"/>
                    <a:pt x="544" y="483"/>
                    <a:pt x="506" y="291"/>
                  </a:cubicBezTo>
                  <a:lnTo>
                    <a:pt x="445" y="291"/>
                  </a:lnTo>
                  <a:lnTo>
                    <a:pt x="475" y="927"/>
                  </a:lnTo>
                  <a:cubicBezTo>
                    <a:pt x="475" y="1088"/>
                    <a:pt x="445" y="1210"/>
                    <a:pt x="445" y="1371"/>
                  </a:cubicBezTo>
                  <a:cubicBezTo>
                    <a:pt x="445" y="1471"/>
                    <a:pt x="414" y="1563"/>
                    <a:pt x="414" y="1693"/>
                  </a:cubicBezTo>
                  <a:lnTo>
                    <a:pt x="414" y="988"/>
                  </a:lnTo>
                  <a:lnTo>
                    <a:pt x="414" y="896"/>
                  </a:lnTo>
                  <a:cubicBezTo>
                    <a:pt x="414" y="674"/>
                    <a:pt x="414" y="444"/>
                    <a:pt x="353" y="222"/>
                  </a:cubicBezTo>
                  <a:lnTo>
                    <a:pt x="315" y="61"/>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162587" y="942932"/>
              <a:ext cx="73789" cy="260665"/>
            </a:xfrm>
            <a:custGeom>
              <a:avLst/>
              <a:gdLst/>
              <a:ahLst/>
              <a:cxnLst/>
              <a:rect l="l" t="t" r="r" b="b"/>
              <a:pathLst>
                <a:path w="614" h="2169" extrusionOk="0">
                  <a:moveTo>
                    <a:pt x="230" y="697"/>
                  </a:moveTo>
                  <a:cubicBezTo>
                    <a:pt x="261" y="1050"/>
                    <a:pt x="261" y="1402"/>
                    <a:pt x="230" y="1755"/>
                  </a:cubicBezTo>
                  <a:lnTo>
                    <a:pt x="230" y="1532"/>
                  </a:lnTo>
                  <a:lnTo>
                    <a:pt x="192" y="1532"/>
                  </a:lnTo>
                  <a:lnTo>
                    <a:pt x="192" y="1402"/>
                  </a:lnTo>
                  <a:cubicBezTo>
                    <a:pt x="230" y="1180"/>
                    <a:pt x="230" y="958"/>
                    <a:pt x="230" y="697"/>
                  </a:cubicBezTo>
                  <a:close/>
                  <a:moveTo>
                    <a:pt x="353" y="0"/>
                  </a:moveTo>
                  <a:lnTo>
                    <a:pt x="291" y="123"/>
                  </a:lnTo>
                  <a:cubicBezTo>
                    <a:pt x="261" y="153"/>
                    <a:pt x="261" y="192"/>
                    <a:pt x="261" y="222"/>
                  </a:cubicBezTo>
                  <a:cubicBezTo>
                    <a:pt x="261" y="153"/>
                    <a:pt x="230" y="123"/>
                    <a:pt x="230" y="92"/>
                  </a:cubicBezTo>
                  <a:lnTo>
                    <a:pt x="161" y="92"/>
                  </a:lnTo>
                  <a:cubicBezTo>
                    <a:pt x="161" y="222"/>
                    <a:pt x="192" y="345"/>
                    <a:pt x="192" y="444"/>
                  </a:cubicBezTo>
                  <a:cubicBezTo>
                    <a:pt x="100" y="766"/>
                    <a:pt x="130" y="1080"/>
                    <a:pt x="130" y="1402"/>
                  </a:cubicBezTo>
                  <a:cubicBezTo>
                    <a:pt x="100" y="1594"/>
                    <a:pt x="69" y="1785"/>
                    <a:pt x="0" y="1977"/>
                  </a:cubicBezTo>
                  <a:lnTo>
                    <a:pt x="69" y="1977"/>
                  </a:lnTo>
                  <a:cubicBezTo>
                    <a:pt x="100" y="1946"/>
                    <a:pt x="100" y="1877"/>
                    <a:pt x="100" y="1816"/>
                  </a:cubicBezTo>
                  <a:lnTo>
                    <a:pt x="100" y="2107"/>
                  </a:lnTo>
                  <a:lnTo>
                    <a:pt x="161" y="2138"/>
                  </a:lnTo>
                  <a:cubicBezTo>
                    <a:pt x="161" y="2069"/>
                    <a:pt x="192" y="2038"/>
                    <a:pt x="192" y="1977"/>
                  </a:cubicBezTo>
                  <a:lnTo>
                    <a:pt x="192" y="2138"/>
                  </a:lnTo>
                  <a:lnTo>
                    <a:pt x="261" y="2168"/>
                  </a:lnTo>
                  <a:cubicBezTo>
                    <a:pt x="353" y="1563"/>
                    <a:pt x="353" y="958"/>
                    <a:pt x="261" y="345"/>
                  </a:cubicBezTo>
                  <a:cubicBezTo>
                    <a:pt x="291" y="314"/>
                    <a:pt x="291" y="284"/>
                    <a:pt x="291" y="284"/>
                  </a:cubicBezTo>
                  <a:cubicBezTo>
                    <a:pt x="322" y="728"/>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86"/>
                    <a:pt x="483" y="2069"/>
                  </a:cubicBezTo>
                  <a:lnTo>
                    <a:pt x="544" y="2069"/>
                  </a:lnTo>
                  <a:lnTo>
                    <a:pt x="544" y="1977"/>
                  </a:lnTo>
                  <a:lnTo>
                    <a:pt x="613" y="1977"/>
                  </a:lnTo>
                  <a:lnTo>
                    <a:pt x="613" y="192"/>
                  </a:lnTo>
                  <a:lnTo>
                    <a:pt x="544" y="192"/>
                  </a:lnTo>
                  <a:cubicBezTo>
                    <a:pt x="544" y="253"/>
                    <a:pt x="513" y="345"/>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458101" y="907960"/>
              <a:ext cx="169450" cy="318591"/>
            </a:xfrm>
            <a:custGeom>
              <a:avLst/>
              <a:gdLst/>
              <a:ahLst/>
              <a:cxnLst/>
              <a:rect l="l" t="t" r="r" b="b"/>
              <a:pathLst>
                <a:path w="1410" h="2651" extrusionOk="0">
                  <a:moveTo>
                    <a:pt x="261" y="414"/>
                  </a:moveTo>
                  <a:lnTo>
                    <a:pt x="261" y="513"/>
                  </a:lnTo>
                  <a:cubicBezTo>
                    <a:pt x="261" y="544"/>
                    <a:pt x="223" y="605"/>
                    <a:pt x="223" y="636"/>
                  </a:cubicBezTo>
                  <a:cubicBezTo>
                    <a:pt x="223" y="575"/>
                    <a:pt x="223" y="483"/>
                    <a:pt x="261" y="414"/>
                  </a:cubicBezTo>
                  <a:close/>
                  <a:moveTo>
                    <a:pt x="322" y="444"/>
                  </a:moveTo>
                  <a:cubicBezTo>
                    <a:pt x="353" y="575"/>
                    <a:pt x="353" y="735"/>
                    <a:pt x="353" y="896"/>
                  </a:cubicBezTo>
                  <a:cubicBezTo>
                    <a:pt x="322" y="766"/>
                    <a:pt x="322" y="636"/>
                    <a:pt x="322" y="513"/>
                  </a:cubicBezTo>
                  <a:lnTo>
                    <a:pt x="322" y="444"/>
                  </a:lnTo>
                  <a:close/>
                  <a:moveTo>
                    <a:pt x="261" y="705"/>
                  </a:moveTo>
                  <a:cubicBezTo>
                    <a:pt x="291" y="988"/>
                    <a:pt x="291" y="1279"/>
                    <a:pt x="261" y="1594"/>
                  </a:cubicBezTo>
                  <a:cubicBezTo>
                    <a:pt x="223" y="1471"/>
                    <a:pt x="223" y="1371"/>
                    <a:pt x="223" y="1279"/>
                  </a:cubicBezTo>
                  <a:lnTo>
                    <a:pt x="223" y="827"/>
                  </a:lnTo>
                  <a:cubicBezTo>
                    <a:pt x="223" y="766"/>
                    <a:pt x="261" y="735"/>
                    <a:pt x="261" y="705"/>
                  </a:cubicBezTo>
                  <a:close/>
                  <a:moveTo>
                    <a:pt x="1027" y="1823"/>
                  </a:moveTo>
                  <a:lnTo>
                    <a:pt x="1027" y="1823"/>
                  </a:lnTo>
                  <a:cubicBezTo>
                    <a:pt x="1058" y="1915"/>
                    <a:pt x="1058" y="2046"/>
                    <a:pt x="1058" y="2137"/>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53"/>
                  </a:lnTo>
                  <a:lnTo>
                    <a:pt x="100" y="253"/>
                  </a:lnTo>
                  <a:cubicBezTo>
                    <a:pt x="69" y="414"/>
                    <a:pt x="69" y="544"/>
                    <a:pt x="69" y="705"/>
                  </a:cubicBezTo>
                  <a:lnTo>
                    <a:pt x="69" y="222"/>
                  </a:lnTo>
                  <a:lnTo>
                    <a:pt x="0" y="222"/>
                  </a:lnTo>
                  <a:lnTo>
                    <a:pt x="0" y="2551"/>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1"/>
                  </a:lnTo>
                  <a:lnTo>
                    <a:pt x="223" y="2237"/>
                  </a:lnTo>
                  <a:lnTo>
                    <a:pt x="291" y="2429"/>
                  </a:lnTo>
                  <a:lnTo>
                    <a:pt x="291" y="2237"/>
                  </a:lnTo>
                  <a:cubicBezTo>
                    <a:pt x="291" y="2107"/>
                    <a:pt x="291" y="1977"/>
                    <a:pt x="261" y="1854"/>
                  </a:cubicBezTo>
                  <a:lnTo>
                    <a:pt x="291" y="1785"/>
                  </a:lnTo>
                  <a:cubicBezTo>
                    <a:pt x="322" y="1662"/>
                    <a:pt x="322" y="1502"/>
                    <a:pt x="322" y="1341"/>
                  </a:cubicBezTo>
                  <a:cubicBezTo>
                    <a:pt x="353" y="1662"/>
                    <a:pt x="353" y="1946"/>
                    <a:pt x="414" y="2268"/>
                  </a:cubicBezTo>
                  <a:lnTo>
                    <a:pt x="483" y="2268"/>
                  </a:lnTo>
                  <a:cubicBezTo>
                    <a:pt x="452" y="1977"/>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0"/>
                  </a:lnTo>
                  <a:lnTo>
                    <a:pt x="927" y="2360"/>
                  </a:lnTo>
                  <a:cubicBezTo>
                    <a:pt x="958" y="1885"/>
                    <a:pt x="958" y="1402"/>
                    <a:pt x="958" y="927"/>
                  </a:cubicBezTo>
                  <a:cubicBezTo>
                    <a:pt x="958" y="1057"/>
                    <a:pt x="989" y="1180"/>
                    <a:pt x="989" y="1341"/>
                  </a:cubicBezTo>
                  <a:cubicBezTo>
                    <a:pt x="958" y="1693"/>
                    <a:pt x="958" y="2046"/>
                    <a:pt x="989" y="2398"/>
                  </a:cubicBezTo>
                  <a:lnTo>
                    <a:pt x="989" y="2520"/>
                  </a:lnTo>
                  <a:lnTo>
                    <a:pt x="1058" y="2398"/>
                  </a:lnTo>
                  <a:cubicBezTo>
                    <a:pt x="1058" y="2360"/>
                    <a:pt x="1088" y="2329"/>
                    <a:pt x="1088" y="2329"/>
                  </a:cubicBezTo>
                  <a:lnTo>
                    <a:pt x="1119" y="2298"/>
                  </a:lnTo>
                  <a:lnTo>
                    <a:pt x="1119" y="2137"/>
                  </a:lnTo>
                  <a:lnTo>
                    <a:pt x="1119" y="1946"/>
                  </a:lnTo>
                  <a:lnTo>
                    <a:pt x="1119" y="958"/>
                  </a:lnTo>
                  <a:lnTo>
                    <a:pt x="1119" y="927"/>
                  </a:lnTo>
                  <a:cubicBezTo>
                    <a:pt x="1119" y="866"/>
                    <a:pt x="1150" y="797"/>
                    <a:pt x="1150" y="735"/>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0"/>
                    <a:pt x="1280" y="1088"/>
                    <a:pt x="1310" y="927"/>
                  </a:cubicBezTo>
                  <a:cubicBezTo>
                    <a:pt x="1341" y="1310"/>
                    <a:pt x="1341" y="1693"/>
                    <a:pt x="1341" y="2076"/>
                  </a:cubicBezTo>
                  <a:lnTo>
                    <a:pt x="1410" y="2076"/>
                  </a:lnTo>
                  <a:cubicBezTo>
                    <a:pt x="1410" y="1502"/>
                    <a:pt x="1372" y="927"/>
                    <a:pt x="1310" y="352"/>
                  </a:cubicBezTo>
                  <a:lnTo>
                    <a:pt x="1249" y="352"/>
                  </a:lnTo>
                  <a:cubicBezTo>
                    <a:pt x="1280" y="575"/>
                    <a:pt x="1249" y="766"/>
                    <a:pt x="1249" y="988"/>
                  </a:cubicBezTo>
                  <a:cubicBezTo>
                    <a:pt x="1218" y="766"/>
                    <a:pt x="1180" y="544"/>
                    <a:pt x="1150" y="322"/>
                  </a:cubicBezTo>
                  <a:lnTo>
                    <a:pt x="1088" y="322"/>
                  </a:lnTo>
                  <a:lnTo>
                    <a:pt x="1088" y="352"/>
                  </a:lnTo>
                  <a:cubicBezTo>
                    <a:pt x="1119" y="444"/>
                    <a:pt x="1119" y="544"/>
                    <a:pt x="1088" y="674"/>
                  </a:cubicBezTo>
                  <a:cubicBezTo>
                    <a:pt x="1088" y="544"/>
                    <a:pt x="1088" y="414"/>
                    <a:pt x="1058" y="322"/>
                  </a:cubicBezTo>
                  <a:lnTo>
                    <a:pt x="989" y="322"/>
                  </a:lnTo>
                  <a:lnTo>
                    <a:pt x="1027" y="866"/>
                  </a:lnTo>
                  <a:cubicBezTo>
                    <a:pt x="989" y="674"/>
                    <a:pt x="958" y="483"/>
                    <a:pt x="958" y="291"/>
                  </a:cubicBezTo>
                  <a:lnTo>
                    <a:pt x="897" y="291"/>
                  </a:lnTo>
                  <a:lnTo>
                    <a:pt x="897" y="1785"/>
                  </a:lnTo>
                  <a:lnTo>
                    <a:pt x="766" y="161"/>
                  </a:lnTo>
                  <a:lnTo>
                    <a:pt x="705" y="161"/>
                  </a:lnTo>
                  <a:lnTo>
                    <a:pt x="705" y="896"/>
                  </a:lnTo>
                  <a:cubicBezTo>
                    <a:pt x="675" y="674"/>
                    <a:pt x="675" y="444"/>
                    <a:pt x="644" y="253"/>
                  </a:cubicBezTo>
                  <a:lnTo>
                    <a:pt x="575" y="253"/>
                  </a:lnTo>
                  <a:lnTo>
                    <a:pt x="575" y="1502"/>
                  </a:lnTo>
                  <a:lnTo>
                    <a:pt x="544" y="927"/>
                  </a:lnTo>
                  <a:cubicBezTo>
                    <a:pt x="544" y="705"/>
                    <a:pt x="544" y="483"/>
                    <a:pt x="483" y="291"/>
                  </a:cubicBezTo>
                  <a:lnTo>
                    <a:pt x="414" y="291"/>
                  </a:lnTo>
                  <a:lnTo>
                    <a:pt x="483" y="927"/>
                  </a:lnTo>
                  <a:cubicBezTo>
                    <a:pt x="452" y="1088"/>
                    <a:pt x="452" y="1210"/>
                    <a:pt x="452" y="1371"/>
                  </a:cubicBezTo>
                  <a:cubicBezTo>
                    <a:pt x="414" y="1471"/>
                    <a:pt x="414" y="1563"/>
                    <a:pt x="414" y="1693"/>
                  </a:cubicBezTo>
                  <a:cubicBezTo>
                    <a:pt x="383" y="1440"/>
                    <a:pt x="383" y="1210"/>
                    <a:pt x="383" y="988"/>
                  </a:cubicBezTo>
                  <a:lnTo>
                    <a:pt x="414" y="896"/>
                  </a:lnTo>
                  <a:cubicBezTo>
                    <a:pt x="414" y="674"/>
                    <a:pt x="414" y="444"/>
                    <a:pt x="353" y="222"/>
                  </a:cubicBezTo>
                  <a:lnTo>
                    <a:pt x="291" y="61"/>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611806" y="942932"/>
              <a:ext cx="72828" cy="260665"/>
            </a:xfrm>
            <a:custGeom>
              <a:avLst/>
              <a:gdLst/>
              <a:ahLst/>
              <a:cxnLst/>
              <a:rect l="l" t="t" r="r" b="b"/>
              <a:pathLst>
                <a:path w="606" h="2169" extrusionOk="0">
                  <a:moveTo>
                    <a:pt x="223" y="697"/>
                  </a:moveTo>
                  <a:cubicBezTo>
                    <a:pt x="254" y="1050"/>
                    <a:pt x="254" y="1402"/>
                    <a:pt x="223" y="1755"/>
                  </a:cubicBezTo>
                  <a:lnTo>
                    <a:pt x="223" y="1532"/>
                  </a:lnTo>
                  <a:lnTo>
                    <a:pt x="162" y="1532"/>
                  </a:lnTo>
                  <a:lnTo>
                    <a:pt x="162" y="1433"/>
                  </a:lnTo>
                  <a:cubicBezTo>
                    <a:pt x="192" y="1180"/>
                    <a:pt x="223" y="958"/>
                    <a:pt x="223" y="697"/>
                  </a:cubicBezTo>
                  <a:close/>
                  <a:moveTo>
                    <a:pt x="322" y="0"/>
                  </a:moveTo>
                  <a:lnTo>
                    <a:pt x="284" y="123"/>
                  </a:lnTo>
                  <a:cubicBezTo>
                    <a:pt x="254" y="153"/>
                    <a:pt x="254" y="192"/>
                    <a:pt x="223" y="222"/>
                  </a:cubicBezTo>
                  <a:lnTo>
                    <a:pt x="223" y="92"/>
                  </a:lnTo>
                  <a:lnTo>
                    <a:pt x="162" y="92"/>
                  </a:lnTo>
                  <a:lnTo>
                    <a:pt x="162" y="444"/>
                  </a:lnTo>
                  <a:cubicBezTo>
                    <a:pt x="93" y="766"/>
                    <a:pt x="93" y="1080"/>
                    <a:pt x="93" y="1402"/>
                  </a:cubicBezTo>
                  <a:cubicBezTo>
                    <a:pt x="93" y="1594"/>
                    <a:pt x="31" y="1785"/>
                    <a:pt x="1" y="1977"/>
                  </a:cubicBezTo>
                  <a:lnTo>
                    <a:pt x="62" y="1977"/>
                  </a:lnTo>
                  <a:cubicBezTo>
                    <a:pt x="62" y="1946"/>
                    <a:pt x="93" y="1877"/>
                    <a:pt x="93" y="1816"/>
                  </a:cubicBezTo>
                  <a:lnTo>
                    <a:pt x="93" y="2107"/>
                  </a:lnTo>
                  <a:lnTo>
                    <a:pt x="162" y="2138"/>
                  </a:lnTo>
                  <a:cubicBezTo>
                    <a:pt x="162" y="2069"/>
                    <a:pt x="162" y="2038"/>
                    <a:pt x="192" y="1977"/>
                  </a:cubicBezTo>
                  <a:lnTo>
                    <a:pt x="192" y="2138"/>
                  </a:lnTo>
                  <a:lnTo>
                    <a:pt x="254" y="2168"/>
                  </a:lnTo>
                  <a:cubicBezTo>
                    <a:pt x="322" y="1563"/>
                    <a:pt x="322" y="958"/>
                    <a:pt x="254" y="345"/>
                  </a:cubicBezTo>
                  <a:cubicBezTo>
                    <a:pt x="254" y="314"/>
                    <a:pt x="284" y="284"/>
                    <a:pt x="284" y="284"/>
                  </a:cubicBezTo>
                  <a:cubicBezTo>
                    <a:pt x="322" y="728"/>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86"/>
                    <a:pt x="476" y="2069"/>
                  </a:cubicBezTo>
                  <a:lnTo>
                    <a:pt x="545" y="2069"/>
                  </a:lnTo>
                  <a:lnTo>
                    <a:pt x="545" y="1977"/>
                  </a:lnTo>
                  <a:lnTo>
                    <a:pt x="606" y="1977"/>
                  </a:lnTo>
                  <a:lnTo>
                    <a:pt x="606" y="192"/>
                  </a:lnTo>
                  <a:lnTo>
                    <a:pt x="545" y="192"/>
                  </a:lnTo>
                  <a:cubicBezTo>
                    <a:pt x="514" y="253"/>
                    <a:pt x="514" y="345"/>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8447640" y="3327886"/>
              <a:ext cx="172214" cy="318591"/>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8604110" y="3362857"/>
              <a:ext cx="69222" cy="260665"/>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8665760" y="3612343"/>
              <a:ext cx="237711" cy="294675"/>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8673211" y="3630730"/>
              <a:ext cx="92176" cy="249609"/>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8667620" y="3063751"/>
              <a:ext cx="233986" cy="29924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8671345" y="3086705"/>
              <a:ext cx="95902" cy="249609"/>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8447640" y="3876610"/>
              <a:ext cx="172214" cy="31859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8604110" y="3911582"/>
              <a:ext cx="69222" cy="260665"/>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8665760" y="4156380"/>
              <a:ext cx="237711" cy="299362"/>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8673211" y="4179454"/>
              <a:ext cx="92176" cy="249609"/>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7322688" y="4697768"/>
              <a:ext cx="238552" cy="299362"/>
            </a:xfrm>
            <a:custGeom>
              <a:avLst/>
              <a:gdLst/>
              <a:ahLst/>
              <a:cxnLst/>
              <a:rect l="l" t="t" r="r" b="b"/>
              <a:pathLst>
                <a:path w="1985" h="2491" extrusionOk="0">
                  <a:moveTo>
                    <a:pt x="1371" y="545"/>
                  </a:moveTo>
                  <a:cubicBezTo>
                    <a:pt x="1371" y="576"/>
                    <a:pt x="1371" y="606"/>
                    <a:pt x="1410" y="644"/>
                  </a:cubicBezTo>
                  <a:cubicBezTo>
                    <a:pt x="1410" y="675"/>
                    <a:pt x="1410" y="706"/>
                    <a:pt x="1371" y="736"/>
                  </a:cubicBezTo>
                  <a:lnTo>
                    <a:pt x="1371" y="545"/>
                  </a:lnTo>
                  <a:close/>
                  <a:moveTo>
                    <a:pt x="1601" y="514"/>
                  </a:moveTo>
                  <a:cubicBezTo>
                    <a:pt x="1601" y="706"/>
                    <a:pt x="1632" y="897"/>
                    <a:pt x="1601" y="1089"/>
                  </a:cubicBezTo>
                  <a:cubicBezTo>
                    <a:pt x="1563" y="897"/>
                    <a:pt x="1532" y="675"/>
                    <a:pt x="1601" y="514"/>
                  </a:cubicBezTo>
                  <a:close/>
                  <a:moveTo>
                    <a:pt x="1563" y="1219"/>
                  </a:moveTo>
                  <a:cubicBezTo>
                    <a:pt x="1601" y="1250"/>
                    <a:pt x="1601" y="1280"/>
                    <a:pt x="1601" y="1342"/>
                  </a:cubicBezTo>
                  <a:cubicBezTo>
                    <a:pt x="1601" y="1411"/>
                    <a:pt x="1601" y="1472"/>
                    <a:pt x="1563" y="1533"/>
                  </a:cubicBezTo>
                  <a:lnTo>
                    <a:pt x="1563" y="1219"/>
                  </a:lnTo>
                  <a:close/>
                  <a:moveTo>
                    <a:pt x="1793" y="453"/>
                  </a:moveTo>
                  <a:cubicBezTo>
                    <a:pt x="1823" y="545"/>
                    <a:pt x="1823" y="644"/>
                    <a:pt x="1823" y="736"/>
                  </a:cubicBezTo>
                  <a:lnTo>
                    <a:pt x="1823" y="867"/>
                  </a:lnTo>
                  <a:lnTo>
                    <a:pt x="1724" y="1694"/>
                  </a:lnTo>
                  <a:cubicBezTo>
                    <a:pt x="1724" y="1633"/>
                    <a:pt x="1724" y="1564"/>
                    <a:pt x="1693" y="1472"/>
                  </a:cubicBezTo>
                  <a:cubicBezTo>
                    <a:pt x="1754" y="1150"/>
                    <a:pt x="1754" y="767"/>
                    <a:pt x="1793" y="453"/>
                  </a:cubicBezTo>
                  <a:close/>
                  <a:moveTo>
                    <a:pt x="1310" y="576"/>
                  </a:moveTo>
                  <a:lnTo>
                    <a:pt x="1310" y="576"/>
                  </a:lnTo>
                  <a:cubicBezTo>
                    <a:pt x="1371" y="989"/>
                    <a:pt x="1341" y="1411"/>
                    <a:pt x="1280" y="1824"/>
                  </a:cubicBezTo>
                  <a:lnTo>
                    <a:pt x="1249" y="1533"/>
                  </a:lnTo>
                  <a:lnTo>
                    <a:pt x="1310" y="576"/>
                  </a:lnTo>
                  <a:close/>
                  <a:moveTo>
                    <a:pt x="1119" y="1"/>
                  </a:moveTo>
                  <a:lnTo>
                    <a:pt x="1057" y="292"/>
                  </a:lnTo>
                  <a:lnTo>
                    <a:pt x="1027" y="292"/>
                  </a:lnTo>
                  <a:cubicBezTo>
                    <a:pt x="1027" y="353"/>
                    <a:pt x="1027" y="415"/>
                    <a:pt x="1057" y="484"/>
                  </a:cubicBezTo>
                  <a:cubicBezTo>
                    <a:pt x="1027" y="706"/>
                    <a:pt x="988" y="928"/>
                    <a:pt x="927" y="1150"/>
                  </a:cubicBezTo>
                  <a:lnTo>
                    <a:pt x="927" y="545"/>
                  </a:lnTo>
                  <a:lnTo>
                    <a:pt x="866" y="545"/>
                  </a:lnTo>
                  <a:cubicBezTo>
                    <a:pt x="866" y="736"/>
                    <a:pt x="866" y="959"/>
                    <a:pt x="835" y="1150"/>
                  </a:cubicBezTo>
                  <a:lnTo>
                    <a:pt x="797" y="1150"/>
                  </a:lnTo>
                  <a:cubicBezTo>
                    <a:pt x="766" y="897"/>
                    <a:pt x="736" y="606"/>
                    <a:pt x="705" y="323"/>
                  </a:cubicBezTo>
                  <a:lnTo>
                    <a:pt x="674" y="101"/>
                  </a:lnTo>
                  <a:lnTo>
                    <a:pt x="644" y="323"/>
                  </a:lnTo>
                  <a:cubicBezTo>
                    <a:pt x="575" y="836"/>
                    <a:pt x="483" y="1342"/>
                    <a:pt x="414" y="1855"/>
                  </a:cubicBezTo>
                  <a:lnTo>
                    <a:pt x="291" y="223"/>
                  </a:lnTo>
                  <a:lnTo>
                    <a:pt x="222" y="261"/>
                  </a:lnTo>
                  <a:cubicBezTo>
                    <a:pt x="222" y="767"/>
                    <a:pt x="192" y="1311"/>
                    <a:pt x="161" y="1855"/>
                  </a:cubicBezTo>
                  <a:cubicBezTo>
                    <a:pt x="100" y="1311"/>
                    <a:pt x="69" y="736"/>
                    <a:pt x="69" y="192"/>
                  </a:cubicBezTo>
                  <a:lnTo>
                    <a:pt x="0" y="192"/>
                  </a:lnTo>
                  <a:cubicBezTo>
                    <a:pt x="0" y="867"/>
                    <a:pt x="31" y="1503"/>
                    <a:pt x="130" y="2177"/>
                  </a:cubicBezTo>
                  <a:lnTo>
                    <a:pt x="161" y="2429"/>
                  </a:lnTo>
                  <a:lnTo>
                    <a:pt x="192" y="2177"/>
                  </a:lnTo>
                  <a:cubicBezTo>
                    <a:pt x="222" y="1755"/>
                    <a:pt x="261" y="1311"/>
                    <a:pt x="261" y="897"/>
                  </a:cubicBezTo>
                  <a:lnTo>
                    <a:pt x="414" y="2460"/>
                  </a:lnTo>
                  <a:lnTo>
                    <a:pt x="452" y="2177"/>
                  </a:lnTo>
                  <a:cubicBezTo>
                    <a:pt x="513" y="1633"/>
                    <a:pt x="575" y="1089"/>
                    <a:pt x="674" y="576"/>
                  </a:cubicBezTo>
                  <a:cubicBezTo>
                    <a:pt x="736" y="1089"/>
                    <a:pt x="766" y="1633"/>
                    <a:pt x="766" y="2177"/>
                  </a:cubicBezTo>
                  <a:lnTo>
                    <a:pt x="835" y="2177"/>
                  </a:lnTo>
                  <a:cubicBezTo>
                    <a:pt x="866" y="2108"/>
                    <a:pt x="866" y="2016"/>
                    <a:pt x="896" y="1916"/>
                  </a:cubicBezTo>
                  <a:lnTo>
                    <a:pt x="896" y="1947"/>
                  </a:lnTo>
                  <a:cubicBezTo>
                    <a:pt x="866" y="2077"/>
                    <a:pt x="866" y="2207"/>
                    <a:pt x="866" y="2299"/>
                  </a:cubicBezTo>
                  <a:lnTo>
                    <a:pt x="927" y="2299"/>
                  </a:lnTo>
                  <a:cubicBezTo>
                    <a:pt x="927" y="2207"/>
                    <a:pt x="958" y="2077"/>
                    <a:pt x="958" y="1947"/>
                  </a:cubicBezTo>
                  <a:cubicBezTo>
                    <a:pt x="958" y="1755"/>
                    <a:pt x="988" y="1564"/>
                    <a:pt x="1027" y="1372"/>
                  </a:cubicBezTo>
                  <a:cubicBezTo>
                    <a:pt x="1057" y="1280"/>
                    <a:pt x="1057" y="1150"/>
                    <a:pt x="1088" y="1028"/>
                  </a:cubicBezTo>
                  <a:lnTo>
                    <a:pt x="1088" y="1602"/>
                  </a:lnTo>
                  <a:cubicBezTo>
                    <a:pt x="1057" y="1755"/>
                    <a:pt x="1057" y="1916"/>
                    <a:pt x="1027" y="2108"/>
                  </a:cubicBezTo>
                  <a:lnTo>
                    <a:pt x="1088" y="2108"/>
                  </a:lnTo>
                  <a:cubicBezTo>
                    <a:pt x="1119" y="1947"/>
                    <a:pt x="1149" y="1755"/>
                    <a:pt x="1149" y="1602"/>
                  </a:cubicBezTo>
                  <a:lnTo>
                    <a:pt x="1149" y="1411"/>
                  </a:lnTo>
                  <a:lnTo>
                    <a:pt x="1180" y="1533"/>
                  </a:lnTo>
                  <a:lnTo>
                    <a:pt x="1180" y="1663"/>
                  </a:lnTo>
                  <a:cubicBezTo>
                    <a:pt x="1149" y="1824"/>
                    <a:pt x="1149" y="2016"/>
                    <a:pt x="1180" y="2207"/>
                  </a:cubicBezTo>
                  <a:lnTo>
                    <a:pt x="1218" y="2330"/>
                  </a:lnTo>
                  <a:lnTo>
                    <a:pt x="1249" y="2207"/>
                  </a:lnTo>
                  <a:lnTo>
                    <a:pt x="1280" y="2491"/>
                  </a:lnTo>
                  <a:lnTo>
                    <a:pt x="1310" y="2207"/>
                  </a:lnTo>
                  <a:cubicBezTo>
                    <a:pt x="1371" y="1755"/>
                    <a:pt x="1410" y="1280"/>
                    <a:pt x="1440" y="798"/>
                  </a:cubicBezTo>
                  <a:cubicBezTo>
                    <a:pt x="1471" y="928"/>
                    <a:pt x="1471" y="1089"/>
                    <a:pt x="1471" y="1219"/>
                  </a:cubicBezTo>
                  <a:lnTo>
                    <a:pt x="1471" y="1503"/>
                  </a:lnTo>
                  <a:lnTo>
                    <a:pt x="1471" y="2108"/>
                  </a:lnTo>
                  <a:lnTo>
                    <a:pt x="1502" y="2299"/>
                  </a:lnTo>
                  <a:lnTo>
                    <a:pt x="1502" y="2491"/>
                  </a:lnTo>
                  <a:lnTo>
                    <a:pt x="1563" y="2207"/>
                  </a:lnTo>
                  <a:cubicBezTo>
                    <a:pt x="1632" y="2046"/>
                    <a:pt x="1663" y="1855"/>
                    <a:pt x="1663" y="1694"/>
                  </a:cubicBezTo>
                  <a:cubicBezTo>
                    <a:pt x="1693" y="1824"/>
                    <a:pt x="1693" y="1947"/>
                    <a:pt x="1693" y="2046"/>
                  </a:cubicBezTo>
                  <a:lnTo>
                    <a:pt x="1693" y="2138"/>
                  </a:lnTo>
                  <a:lnTo>
                    <a:pt x="1754" y="2138"/>
                  </a:lnTo>
                  <a:lnTo>
                    <a:pt x="1754" y="2077"/>
                  </a:lnTo>
                  <a:lnTo>
                    <a:pt x="1854" y="1342"/>
                  </a:lnTo>
                  <a:lnTo>
                    <a:pt x="1854" y="1342"/>
                  </a:lnTo>
                  <a:cubicBezTo>
                    <a:pt x="1854" y="1472"/>
                    <a:pt x="1823" y="1633"/>
                    <a:pt x="1823" y="1755"/>
                  </a:cubicBezTo>
                  <a:cubicBezTo>
                    <a:pt x="1823" y="1916"/>
                    <a:pt x="1793" y="2046"/>
                    <a:pt x="1793" y="2177"/>
                  </a:cubicBezTo>
                  <a:lnTo>
                    <a:pt x="1854" y="2177"/>
                  </a:lnTo>
                  <a:cubicBezTo>
                    <a:pt x="1854" y="2046"/>
                    <a:pt x="1885" y="1916"/>
                    <a:pt x="1885" y="1755"/>
                  </a:cubicBezTo>
                  <a:cubicBezTo>
                    <a:pt x="1915" y="1280"/>
                    <a:pt x="1946" y="767"/>
                    <a:pt x="1984" y="261"/>
                  </a:cubicBezTo>
                  <a:lnTo>
                    <a:pt x="1915" y="261"/>
                  </a:lnTo>
                  <a:lnTo>
                    <a:pt x="1885" y="576"/>
                  </a:lnTo>
                  <a:cubicBezTo>
                    <a:pt x="1854" y="484"/>
                    <a:pt x="1823" y="384"/>
                    <a:pt x="1793" y="292"/>
                  </a:cubicBezTo>
                  <a:lnTo>
                    <a:pt x="1724" y="192"/>
                  </a:lnTo>
                  <a:lnTo>
                    <a:pt x="1724" y="292"/>
                  </a:lnTo>
                  <a:cubicBezTo>
                    <a:pt x="1693" y="576"/>
                    <a:pt x="1693" y="836"/>
                    <a:pt x="1663" y="1089"/>
                  </a:cubicBezTo>
                  <a:cubicBezTo>
                    <a:pt x="1693" y="836"/>
                    <a:pt x="1663" y="576"/>
                    <a:pt x="1632" y="323"/>
                  </a:cubicBezTo>
                  <a:lnTo>
                    <a:pt x="1632" y="223"/>
                  </a:lnTo>
                  <a:lnTo>
                    <a:pt x="1563" y="323"/>
                  </a:lnTo>
                  <a:cubicBezTo>
                    <a:pt x="1532" y="415"/>
                    <a:pt x="1532" y="484"/>
                    <a:pt x="1502" y="545"/>
                  </a:cubicBezTo>
                  <a:cubicBezTo>
                    <a:pt x="1502" y="484"/>
                    <a:pt x="1502" y="415"/>
                    <a:pt x="1471" y="353"/>
                  </a:cubicBezTo>
                  <a:lnTo>
                    <a:pt x="1440" y="131"/>
                  </a:lnTo>
                  <a:lnTo>
                    <a:pt x="1410" y="353"/>
                  </a:lnTo>
                  <a:lnTo>
                    <a:pt x="1410" y="484"/>
                  </a:lnTo>
                  <a:cubicBezTo>
                    <a:pt x="1371" y="453"/>
                    <a:pt x="1371" y="384"/>
                    <a:pt x="1341" y="353"/>
                  </a:cubicBezTo>
                  <a:lnTo>
                    <a:pt x="1249" y="223"/>
                  </a:lnTo>
                  <a:lnTo>
                    <a:pt x="1280" y="384"/>
                  </a:lnTo>
                  <a:lnTo>
                    <a:pt x="1280" y="484"/>
                  </a:lnTo>
                  <a:lnTo>
                    <a:pt x="1249" y="484"/>
                  </a:lnTo>
                  <a:cubicBezTo>
                    <a:pt x="1218" y="576"/>
                    <a:pt x="1218" y="706"/>
                    <a:pt x="1180" y="836"/>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7330980" y="4720842"/>
              <a:ext cx="92176" cy="249609"/>
            </a:xfrm>
            <a:custGeom>
              <a:avLst/>
              <a:gdLst/>
              <a:ahLst/>
              <a:cxnLst/>
              <a:rect l="l" t="t" r="r" b="b"/>
              <a:pathLst>
                <a:path w="767" h="2077" extrusionOk="0">
                  <a:moveTo>
                    <a:pt x="414" y="897"/>
                  </a:moveTo>
                  <a:cubicBezTo>
                    <a:pt x="390" y="1145"/>
                    <a:pt x="362" y="1371"/>
                    <a:pt x="336" y="1595"/>
                  </a:cubicBezTo>
                  <a:lnTo>
                    <a:pt x="336" y="1595"/>
                  </a:lnTo>
                  <a:cubicBezTo>
                    <a:pt x="345" y="1466"/>
                    <a:pt x="345" y="1332"/>
                    <a:pt x="345" y="1180"/>
                  </a:cubicBezTo>
                  <a:lnTo>
                    <a:pt x="345" y="1119"/>
                  </a:lnTo>
                  <a:cubicBezTo>
                    <a:pt x="383" y="1058"/>
                    <a:pt x="383" y="989"/>
                    <a:pt x="414" y="897"/>
                  </a:cubicBezTo>
                  <a:close/>
                  <a:moveTo>
                    <a:pt x="314" y="0"/>
                  </a:moveTo>
                  <a:lnTo>
                    <a:pt x="253" y="1341"/>
                  </a:lnTo>
                  <a:cubicBezTo>
                    <a:pt x="192" y="958"/>
                    <a:pt x="153" y="575"/>
                    <a:pt x="123" y="161"/>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797"/>
                  </a:cubicBezTo>
                  <a:lnTo>
                    <a:pt x="92" y="675"/>
                  </a:lnTo>
                  <a:cubicBezTo>
                    <a:pt x="123" y="1027"/>
                    <a:pt x="192" y="1372"/>
                    <a:pt x="222" y="1694"/>
                  </a:cubicBezTo>
                  <a:cubicBezTo>
                    <a:pt x="222" y="1755"/>
                    <a:pt x="253" y="1824"/>
                    <a:pt x="253" y="1885"/>
                  </a:cubicBezTo>
                  <a:lnTo>
                    <a:pt x="314" y="2077"/>
                  </a:lnTo>
                  <a:lnTo>
                    <a:pt x="314" y="1885"/>
                  </a:lnTo>
                  <a:lnTo>
                    <a:pt x="383" y="1916"/>
                  </a:lnTo>
                  <a:cubicBezTo>
                    <a:pt x="475" y="1533"/>
                    <a:pt x="506" y="1150"/>
                    <a:pt x="536" y="767"/>
                  </a:cubicBezTo>
                  <a:lnTo>
                    <a:pt x="536" y="1119"/>
                  </a:lnTo>
                  <a:cubicBezTo>
                    <a:pt x="475" y="1372"/>
                    <a:pt x="475" y="1632"/>
                    <a:pt x="475" y="1916"/>
                  </a:cubicBezTo>
                  <a:lnTo>
                    <a:pt x="536" y="1916"/>
                  </a:lnTo>
                  <a:cubicBezTo>
                    <a:pt x="575" y="1663"/>
                    <a:pt x="605" y="1372"/>
                    <a:pt x="605" y="1119"/>
                  </a:cubicBezTo>
                  <a:lnTo>
                    <a:pt x="605" y="1088"/>
                  </a:lnTo>
                  <a:cubicBezTo>
                    <a:pt x="636" y="1027"/>
                    <a:pt x="636" y="927"/>
                    <a:pt x="667" y="866"/>
                  </a:cubicBezTo>
                  <a:cubicBezTo>
                    <a:pt x="697" y="644"/>
                    <a:pt x="766" y="384"/>
                    <a:pt x="728" y="161"/>
                  </a:cubicBezTo>
                  <a:lnTo>
                    <a:pt x="667" y="161"/>
                  </a:lnTo>
                  <a:cubicBezTo>
                    <a:pt x="697" y="384"/>
                    <a:pt x="636" y="606"/>
                    <a:pt x="605" y="836"/>
                  </a:cubicBezTo>
                  <a:cubicBezTo>
                    <a:pt x="575" y="644"/>
                    <a:pt x="575" y="452"/>
                    <a:pt x="506" y="261"/>
                  </a:cubicBezTo>
                  <a:lnTo>
                    <a:pt x="475" y="261"/>
                  </a:lnTo>
                  <a:lnTo>
                    <a:pt x="475" y="69"/>
                  </a:lnTo>
                  <a:lnTo>
                    <a:pt x="414" y="69"/>
                  </a:lnTo>
                  <a:cubicBezTo>
                    <a:pt x="414" y="292"/>
                    <a:pt x="383" y="514"/>
                    <a:pt x="345" y="767"/>
                  </a:cubicBezTo>
                  <a:cubicBezTo>
                    <a:pt x="383" y="514"/>
                    <a:pt x="383" y="261"/>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8221107" y="4156380"/>
              <a:ext cx="233986" cy="299362"/>
            </a:xfrm>
            <a:custGeom>
              <a:avLst/>
              <a:gdLst/>
              <a:ahLst/>
              <a:cxnLst/>
              <a:rect l="l" t="t" r="r" b="b"/>
              <a:pathLst>
                <a:path w="1947" h="2491" extrusionOk="0">
                  <a:moveTo>
                    <a:pt x="1341" y="545"/>
                  </a:moveTo>
                  <a:lnTo>
                    <a:pt x="1341" y="545"/>
                  </a:lnTo>
                  <a:cubicBezTo>
                    <a:pt x="1372" y="576"/>
                    <a:pt x="1372" y="606"/>
                    <a:pt x="1372" y="644"/>
                  </a:cubicBezTo>
                  <a:lnTo>
                    <a:pt x="1372" y="736"/>
                  </a:lnTo>
                  <a:cubicBezTo>
                    <a:pt x="1372" y="675"/>
                    <a:pt x="1372" y="606"/>
                    <a:pt x="1341" y="545"/>
                  </a:cubicBezTo>
                  <a:close/>
                  <a:moveTo>
                    <a:pt x="1563" y="514"/>
                  </a:moveTo>
                  <a:lnTo>
                    <a:pt x="1563" y="514"/>
                  </a:lnTo>
                  <a:cubicBezTo>
                    <a:pt x="1594" y="706"/>
                    <a:pt x="1594" y="897"/>
                    <a:pt x="1594" y="1089"/>
                  </a:cubicBezTo>
                  <a:cubicBezTo>
                    <a:pt x="1563" y="897"/>
                    <a:pt x="1533" y="675"/>
                    <a:pt x="1563" y="514"/>
                  </a:cubicBezTo>
                  <a:close/>
                  <a:moveTo>
                    <a:pt x="1563" y="1219"/>
                  </a:moveTo>
                  <a:cubicBezTo>
                    <a:pt x="1563" y="1250"/>
                    <a:pt x="1594" y="1280"/>
                    <a:pt x="1594" y="1342"/>
                  </a:cubicBezTo>
                  <a:cubicBezTo>
                    <a:pt x="1594" y="1411"/>
                    <a:pt x="1563" y="1472"/>
                    <a:pt x="1563" y="1533"/>
                  </a:cubicBezTo>
                  <a:lnTo>
                    <a:pt x="1563" y="1219"/>
                  </a:lnTo>
                  <a:close/>
                  <a:moveTo>
                    <a:pt x="1755" y="453"/>
                  </a:moveTo>
                  <a:cubicBezTo>
                    <a:pt x="1786" y="545"/>
                    <a:pt x="1816" y="644"/>
                    <a:pt x="1816" y="736"/>
                  </a:cubicBezTo>
                  <a:lnTo>
                    <a:pt x="1816" y="867"/>
                  </a:lnTo>
                  <a:lnTo>
                    <a:pt x="1724" y="1694"/>
                  </a:lnTo>
                  <a:cubicBezTo>
                    <a:pt x="1724" y="1633"/>
                    <a:pt x="1694" y="1564"/>
                    <a:pt x="1694" y="1472"/>
                  </a:cubicBezTo>
                  <a:cubicBezTo>
                    <a:pt x="1724" y="1150"/>
                    <a:pt x="1755" y="767"/>
                    <a:pt x="1755" y="453"/>
                  </a:cubicBezTo>
                  <a:close/>
                  <a:moveTo>
                    <a:pt x="1311" y="576"/>
                  </a:moveTo>
                  <a:lnTo>
                    <a:pt x="1311" y="576"/>
                  </a:lnTo>
                  <a:cubicBezTo>
                    <a:pt x="1341" y="989"/>
                    <a:pt x="1341" y="1411"/>
                    <a:pt x="1242" y="1824"/>
                  </a:cubicBezTo>
                  <a:lnTo>
                    <a:pt x="1242" y="1533"/>
                  </a:lnTo>
                  <a:lnTo>
                    <a:pt x="1311" y="576"/>
                  </a:lnTo>
                  <a:close/>
                  <a:moveTo>
                    <a:pt x="1081" y="1"/>
                  </a:moveTo>
                  <a:lnTo>
                    <a:pt x="1050" y="292"/>
                  </a:lnTo>
                  <a:lnTo>
                    <a:pt x="1020" y="292"/>
                  </a:lnTo>
                  <a:lnTo>
                    <a:pt x="1020" y="484"/>
                  </a:lnTo>
                  <a:cubicBezTo>
                    <a:pt x="989" y="706"/>
                    <a:pt x="958" y="928"/>
                    <a:pt x="928" y="1150"/>
                  </a:cubicBezTo>
                  <a:cubicBezTo>
                    <a:pt x="928" y="928"/>
                    <a:pt x="928" y="736"/>
                    <a:pt x="889" y="545"/>
                  </a:cubicBezTo>
                  <a:lnTo>
                    <a:pt x="828" y="545"/>
                  </a:lnTo>
                  <a:lnTo>
                    <a:pt x="828" y="1150"/>
                  </a:lnTo>
                  <a:lnTo>
                    <a:pt x="797" y="1150"/>
                  </a:lnTo>
                  <a:cubicBezTo>
                    <a:pt x="767" y="897"/>
                    <a:pt x="736" y="606"/>
                    <a:pt x="698" y="323"/>
                  </a:cubicBezTo>
                  <a:lnTo>
                    <a:pt x="667" y="101"/>
                  </a:lnTo>
                  <a:lnTo>
                    <a:pt x="637" y="323"/>
                  </a:lnTo>
                  <a:cubicBezTo>
                    <a:pt x="545" y="836"/>
                    <a:pt x="476" y="1342"/>
                    <a:pt x="414" y="1855"/>
                  </a:cubicBezTo>
                  <a:lnTo>
                    <a:pt x="253" y="223"/>
                  </a:lnTo>
                  <a:lnTo>
                    <a:pt x="192" y="261"/>
                  </a:lnTo>
                  <a:cubicBezTo>
                    <a:pt x="223" y="767"/>
                    <a:pt x="192" y="1311"/>
                    <a:pt x="123" y="1855"/>
                  </a:cubicBezTo>
                  <a:cubicBezTo>
                    <a:pt x="93" y="1311"/>
                    <a:pt x="62" y="736"/>
                    <a:pt x="62" y="192"/>
                  </a:cubicBezTo>
                  <a:lnTo>
                    <a:pt x="1" y="192"/>
                  </a:lnTo>
                  <a:cubicBezTo>
                    <a:pt x="1" y="867"/>
                    <a:pt x="31" y="1503"/>
                    <a:pt x="93" y="2177"/>
                  </a:cubicBezTo>
                  <a:lnTo>
                    <a:pt x="123" y="2429"/>
                  </a:lnTo>
                  <a:lnTo>
                    <a:pt x="162" y="2177"/>
                  </a:lnTo>
                  <a:cubicBezTo>
                    <a:pt x="223" y="1755"/>
                    <a:pt x="253" y="1311"/>
                    <a:pt x="253" y="897"/>
                  </a:cubicBezTo>
                  <a:lnTo>
                    <a:pt x="414" y="2460"/>
                  </a:lnTo>
                  <a:lnTo>
                    <a:pt x="445" y="2177"/>
                  </a:lnTo>
                  <a:cubicBezTo>
                    <a:pt x="506" y="1633"/>
                    <a:pt x="575" y="1089"/>
                    <a:pt x="667" y="576"/>
                  </a:cubicBezTo>
                  <a:cubicBezTo>
                    <a:pt x="736" y="1089"/>
                    <a:pt x="767" y="1633"/>
                    <a:pt x="767" y="2177"/>
                  </a:cubicBezTo>
                  <a:lnTo>
                    <a:pt x="828" y="2177"/>
                  </a:lnTo>
                  <a:cubicBezTo>
                    <a:pt x="828" y="2108"/>
                    <a:pt x="859" y="2016"/>
                    <a:pt x="859" y="1916"/>
                  </a:cubicBezTo>
                  <a:lnTo>
                    <a:pt x="859" y="1947"/>
                  </a:lnTo>
                  <a:lnTo>
                    <a:pt x="859" y="2299"/>
                  </a:lnTo>
                  <a:lnTo>
                    <a:pt x="928" y="2299"/>
                  </a:lnTo>
                  <a:lnTo>
                    <a:pt x="928" y="1947"/>
                  </a:lnTo>
                  <a:cubicBezTo>
                    <a:pt x="958" y="1755"/>
                    <a:pt x="989" y="1564"/>
                    <a:pt x="1020" y="1372"/>
                  </a:cubicBezTo>
                  <a:cubicBezTo>
                    <a:pt x="1020" y="1280"/>
                    <a:pt x="1050" y="1150"/>
                    <a:pt x="1050" y="1028"/>
                  </a:cubicBezTo>
                  <a:cubicBezTo>
                    <a:pt x="1081" y="1219"/>
                    <a:pt x="1081" y="1411"/>
                    <a:pt x="1081" y="1602"/>
                  </a:cubicBezTo>
                  <a:cubicBezTo>
                    <a:pt x="1050" y="1755"/>
                    <a:pt x="1020" y="1916"/>
                    <a:pt x="1020" y="2108"/>
                  </a:cubicBezTo>
                  <a:lnTo>
                    <a:pt x="1081" y="2108"/>
                  </a:lnTo>
                  <a:cubicBezTo>
                    <a:pt x="1119" y="1947"/>
                    <a:pt x="1119" y="1755"/>
                    <a:pt x="1150" y="1602"/>
                  </a:cubicBezTo>
                  <a:lnTo>
                    <a:pt x="1150" y="1411"/>
                  </a:lnTo>
                  <a:lnTo>
                    <a:pt x="1180" y="1533"/>
                  </a:lnTo>
                  <a:lnTo>
                    <a:pt x="1150" y="1663"/>
                  </a:lnTo>
                  <a:cubicBezTo>
                    <a:pt x="1150" y="1824"/>
                    <a:pt x="1150" y="2016"/>
                    <a:pt x="1180" y="2207"/>
                  </a:cubicBezTo>
                  <a:lnTo>
                    <a:pt x="1180" y="2330"/>
                  </a:lnTo>
                  <a:lnTo>
                    <a:pt x="1242" y="2207"/>
                  </a:lnTo>
                  <a:lnTo>
                    <a:pt x="1242" y="2491"/>
                  </a:lnTo>
                  <a:lnTo>
                    <a:pt x="1272" y="2207"/>
                  </a:lnTo>
                  <a:cubicBezTo>
                    <a:pt x="1341" y="1755"/>
                    <a:pt x="1403" y="1280"/>
                    <a:pt x="1433" y="798"/>
                  </a:cubicBezTo>
                  <a:cubicBezTo>
                    <a:pt x="1464" y="928"/>
                    <a:pt x="1464" y="1089"/>
                    <a:pt x="1464" y="1219"/>
                  </a:cubicBezTo>
                  <a:lnTo>
                    <a:pt x="1464" y="1533"/>
                  </a:lnTo>
                  <a:cubicBezTo>
                    <a:pt x="1464" y="1725"/>
                    <a:pt x="1433" y="1916"/>
                    <a:pt x="1464" y="2108"/>
                  </a:cubicBezTo>
                  <a:lnTo>
                    <a:pt x="1502" y="2299"/>
                  </a:lnTo>
                  <a:lnTo>
                    <a:pt x="1502" y="2491"/>
                  </a:lnTo>
                  <a:lnTo>
                    <a:pt x="1563" y="2207"/>
                  </a:lnTo>
                  <a:cubicBezTo>
                    <a:pt x="1594" y="2046"/>
                    <a:pt x="1625" y="1855"/>
                    <a:pt x="1655" y="1694"/>
                  </a:cubicBezTo>
                  <a:cubicBezTo>
                    <a:pt x="1694" y="1824"/>
                    <a:pt x="1694" y="1947"/>
                    <a:pt x="1694" y="2046"/>
                  </a:cubicBezTo>
                  <a:lnTo>
                    <a:pt x="1694" y="2138"/>
                  </a:lnTo>
                  <a:lnTo>
                    <a:pt x="1724" y="2138"/>
                  </a:lnTo>
                  <a:cubicBezTo>
                    <a:pt x="1755" y="2108"/>
                    <a:pt x="1755" y="2108"/>
                    <a:pt x="1755" y="2077"/>
                  </a:cubicBezTo>
                  <a:lnTo>
                    <a:pt x="1816" y="1342"/>
                  </a:lnTo>
                  <a:lnTo>
                    <a:pt x="1816" y="1794"/>
                  </a:lnTo>
                  <a:cubicBezTo>
                    <a:pt x="1786" y="1916"/>
                    <a:pt x="1786" y="2046"/>
                    <a:pt x="1786" y="2177"/>
                  </a:cubicBezTo>
                  <a:lnTo>
                    <a:pt x="1847" y="2177"/>
                  </a:lnTo>
                  <a:cubicBezTo>
                    <a:pt x="1847" y="2046"/>
                    <a:pt x="1885" y="1916"/>
                    <a:pt x="1885" y="1794"/>
                  </a:cubicBezTo>
                  <a:cubicBezTo>
                    <a:pt x="1916" y="1280"/>
                    <a:pt x="1947" y="767"/>
                    <a:pt x="1947" y="261"/>
                  </a:cubicBezTo>
                  <a:lnTo>
                    <a:pt x="1885" y="261"/>
                  </a:lnTo>
                  <a:lnTo>
                    <a:pt x="1847" y="576"/>
                  </a:lnTo>
                  <a:cubicBezTo>
                    <a:pt x="1847" y="484"/>
                    <a:pt x="1816" y="384"/>
                    <a:pt x="1755" y="292"/>
                  </a:cubicBezTo>
                  <a:lnTo>
                    <a:pt x="1724" y="192"/>
                  </a:lnTo>
                  <a:lnTo>
                    <a:pt x="1694" y="292"/>
                  </a:lnTo>
                  <a:cubicBezTo>
                    <a:pt x="1694" y="576"/>
                    <a:pt x="1694" y="836"/>
                    <a:pt x="1655" y="1089"/>
                  </a:cubicBezTo>
                  <a:cubicBezTo>
                    <a:pt x="1655" y="836"/>
                    <a:pt x="1655" y="576"/>
                    <a:pt x="1625" y="323"/>
                  </a:cubicBezTo>
                  <a:lnTo>
                    <a:pt x="1594" y="223"/>
                  </a:lnTo>
                  <a:lnTo>
                    <a:pt x="1563" y="323"/>
                  </a:lnTo>
                  <a:cubicBezTo>
                    <a:pt x="1533" y="415"/>
                    <a:pt x="1502" y="484"/>
                    <a:pt x="1502" y="545"/>
                  </a:cubicBezTo>
                  <a:cubicBezTo>
                    <a:pt x="1502" y="484"/>
                    <a:pt x="1464" y="415"/>
                    <a:pt x="1464" y="353"/>
                  </a:cubicBezTo>
                  <a:lnTo>
                    <a:pt x="1403" y="131"/>
                  </a:lnTo>
                  <a:lnTo>
                    <a:pt x="1403" y="353"/>
                  </a:lnTo>
                  <a:lnTo>
                    <a:pt x="1403" y="484"/>
                  </a:lnTo>
                  <a:cubicBezTo>
                    <a:pt x="1372" y="453"/>
                    <a:pt x="1341" y="384"/>
                    <a:pt x="1311" y="353"/>
                  </a:cubicBezTo>
                  <a:lnTo>
                    <a:pt x="1242" y="223"/>
                  </a:lnTo>
                  <a:lnTo>
                    <a:pt x="1272" y="384"/>
                  </a:lnTo>
                  <a:lnTo>
                    <a:pt x="1272" y="484"/>
                  </a:lnTo>
                  <a:lnTo>
                    <a:pt x="1242" y="484"/>
                  </a:lnTo>
                  <a:cubicBezTo>
                    <a:pt x="1211" y="576"/>
                    <a:pt x="1180" y="706"/>
                    <a:pt x="1180" y="867"/>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8224833" y="4179454"/>
              <a:ext cx="95902" cy="249609"/>
            </a:xfrm>
            <a:custGeom>
              <a:avLst/>
              <a:gdLst/>
              <a:ahLst/>
              <a:cxnLst/>
              <a:rect l="l" t="t" r="r" b="b"/>
              <a:pathLst>
                <a:path w="798" h="2077" extrusionOk="0">
                  <a:moveTo>
                    <a:pt x="414" y="954"/>
                  </a:moveTo>
                  <a:cubicBezTo>
                    <a:pt x="410" y="1252"/>
                    <a:pt x="382" y="1519"/>
                    <a:pt x="353" y="1793"/>
                  </a:cubicBezTo>
                  <a:cubicBezTo>
                    <a:pt x="353" y="1602"/>
                    <a:pt x="383" y="1410"/>
                    <a:pt x="383" y="1180"/>
                  </a:cubicBezTo>
                  <a:lnTo>
                    <a:pt x="383" y="1119"/>
                  </a:lnTo>
                  <a:cubicBezTo>
                    <a:pt x="407" y="1071"/>
                    <a:pt x="413" y="1019"/>
                    <a:pt x="414" y="954"/>
                  </a:cubicBezTo>
                  <a:close/>
                  <a:moveTo>
                    <a:pt x="322" y="0"/>
                  </a:moveTo>
                  <a:lnTo>
                    <a:pt x="253" y="1341"/>
                  </a:lnTo>
                  <a:cubicBezTo>
                    <a:pt x="222" y="958"/>
                    <a:pt x="161" y="575"/>
                    <a:pt x="161" y="161"/>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797"/>
                  </a:cubicBezTo>
                  <a:lnTo>
                    <a:pt x="131" y="675"/>
                  </a:lnTo>
                  <a:cubicBezTo>
                    <a:pt x="161" y="1027"/>
                    <a:pt x="192" y="1372"/>
                    <a:pt x="253" y="1694"/>
                  </a:cubicBezTo>
                  <a:cubicBezTo>
                    <a:pt x="253" y="1755"/>
                    <a:pt x="253" y="1824"/>
                    <a:pt x="284" y="1885"/>
                  </a:cubicBezTo>
                  <a:lnTo>
                    <a:pt x="353" y="2077"/>
                  </a:lnTo>
                  <a:lnTo>
                    <a:pt x="353" y="1885"/>
                  </a:lnTo>
                  <a:lnTo>
                    <a:pt x="414" y="1916"/>
                  </a:lnTo>
                  <a:cubicBezTo>
                    <a:pt x="514" y="1533"/>
                    <a:pt x="544" y="1150"/>
                    <a:pt x="544" y="767"/>
                  </a:cubicBezTo>
                  <a:cubicBezTo>
                    <a:pt x="575" y="897"/>
                    <a:pt x="575" y="989"/>
                    <a:pt x="575" y="1119"/>
                  </a:cubicBezTo>
                  <a:cubicBezTo>
                    <a:pt x="514" y="1372"/>
                    <a:pt x="514" y="1632"/>
                    <a:pt x="514" y="1916"/>
                  </a:cubicBezTo>
                  <a:lnTo>
                    <a:pt x="575" y="1916"/>
                  </a:lnTo>
                  <a:cubicBezTo>
                    <a:pt x="606" y="1663"/>
                    <a:pt x="636" y="1372"/>
                    <a:pt x="636" y="1119"/>
                  </a:cubicBezTo>
                  <a:lnTo>
                    <a:pt x="636" y="1088"/>
                  </a:lnTo>
                  <a:cubicBezTo>
                    <a:pt x="636" y="1027"/>
                    <a:pt x="667" y="927"/>
                    <a:pt x="667" y="866"/>
                  </a:cubicBezTo>
                  <a:cubicBezTo>
                    <a:pt x="736" y="644"/>
                    <a:pt x="797" y="384"/>
                    <a:pt x="766" y="161"/>
                  </a:cubicBezTo>
                  <a:lnTo>
                    <a:pt x="705" y="161"/>
                  </a:lnTo>
                  <a:cubicBezTo>
                    <a:pt x="736" y="384"/>
                    <a:pt x="667" y="606"/>
                    <a:pt x="606" y="836"/>
                  </a:cubicBezTo>
                  <a:cubicBezTo>
                    <a:pt x="606" y="644"/>
                    <a:pt x="575" y="452"/>
                    <a:pt x="544" y="261"/>
                  </a:cubicBezTo>
                  <a:lnTo>
                    <a:pt x="514" y="261"/>
                  </a:lnTo>
                  <a:lnTo>
                    <a:pt x="514" y="69"/>
                  </a:lnTo>
                  <a:lnTo>
                    <a:pt x="445" y="69"/>
                  </a:lnTo>
                  <a:cubicBezTo>
                    <a:pt x="445" y="292"/>
                    <a:pt x="414"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8447640" y="4413317"/>
              <a:ext cx="172214" cy="322316"/>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8604110" y="4452014"/>
              <a:ext cx="69222" cy="256939"/>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8665760" y="4697774"/>
              <a:ext cx="237711" cy="299362"/>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8673211" y="4717122"/>
              <a:ext cx="92176" cy="253334"/>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6885397" y="4682629"/>
              <a:ext cx="168609" cy="322316"/>
            </a:xfrm>
            <a:custGeom>
              <a:avLst/>
              <a:gdLst/>
              <a:ahLst/>
              <a:cxnLst/>
              <a:rect l="l" t="t" r="r" b="b"/>
              <a:pathLst>
                <a:path w="1403" h="2682" extrusionOk="0">
                  <a:moveTo>
                    <a:pt x="253" y="452"/>
                  </a:moveTo>
                  <a:lnTo>
                    <a:pt x="253" y="514"/>
                  </a:lnTo>
                  <a:cubicBezTo>
                    <a:pt x="253" y="575"/>
                    <a:pt x="223" y="613"/>
                    <a:pt x="223" y="644"/>
                  </a:cubicBezTo>
                  <a:cubicBezTo>
                    <a:pt x="223" y="575"/>
                    <a:pt x="253" y="514"/>
                    <a:pt x="253" y="452"/>
                  </a:cubicBezTo>
                  <a:close/>
                  <a:moveTo>
                    <a:pt x="353" y="452"/>
                  </a:moveTo>
                  <a:lnTo>
                    <a:pt x="353" y="927"/>
                  </a:lnTo>
                  <a:cubicBezTo>
                    <a:pt x="353" y="805"/>
                    <a:pt x="315" y="644"/>
                    <a:pt x="315" y="514"/>
                  </a:cubicBezTo>
                  <a:cubicBezTo>
                    <a:pt x="315" y="514"/>
                    <a:pt x="315" y="483"/>
                    <a:pt x="353" y="452"/>
                  </a:cubicBezTo>
                  <a:close/>
                  <a:moveTo>
                    <a:pt x="284" y="705"/>
                  </a:moveTo>
                  <a:cubicBezTo>
                    <a:pt x="284" y="1027"/>
                    <a:pt x="284" y="1310"/>
                    <a:pt x="253" y="1602"/>
                  </a:cubicBezTo>
                  <a:cubicBezTo>
                    <a:pt x="223" y="1502"/>
                    <a:pt x="223" y="1410"/>
                    <a:pt x="223" y="1280"/>
                  </a:cubicBezTo>
                  <a:lnTo>
                    <a:pt x="223" y="835"/>
                  </a:lnTo>
                  <a:cubicBezTo>
                    <a:pt x="253" y="805"/>
                    <a:pt x="253" y="766"/>
                    <a:pt x="284" y="705"/>
                  </a:cubicBezTo>
                  <a:close/>
                  <a:moveTo>
                    <a:pt x="1150" y="766"/>
                  </a:moveTo>
                  <a:cubicBezTo>
                    <a:pt x="1180" y="958"/>
                    <a:pt x="1180" y="1188"/>
                    <a:pt x="1211" y="1379"/>
                  </a:cubicBezTo>
                  <a:cubicBezTo>
                    <a:pt x="1183" y="1534"/>
                    <a:pt x="1162" y="1691"/>
                    <a:pt x="1150" y="1846"/>
                  </a:cubicBezTo>
                  <a:lnTo>
                    <a:pt x="1150" y="1846"/>
                  </a:lnTo>
                  <a:cubicBezTo>
                    <a:pt x="1149" y="1560"/>
                    <a:pt x="1146" y="1275"/>
                    <a:pt x="1119" y="996"/>
                  </a:cubicBezTo>
                  <a:lnTo>
                    <a:pt x="1119" y="927"/>
                  </a:lnTo>
                  <a:cubicBezTo>
                    <a:pt x="1150" y="897"/>
                    <a:pt x="1150" y="835"/>
                    <a:pt x="1150" y="766"/>
                  </a:cubicBezTo>
                  <a:close/>
                  <a:moveTo>
                    <a:pt x="284" y="0"/>
                  </a:moveTo>
                  <a:lnTo>
                    <a:pt x="223" y="192"/>
                  </a:lnTo>
                  <a:cubicBezTo>
                    <a:pt x="192" y="383"/>
                    <a:pt x="161" y="575"/>
                    <a:pt x="161" y="766"/>
                  </a:cubicBezTo>
                  <a:lnTo>
                    <a:pt x="161" y="736"/>
                  </a:lnTo>
                  <a:lnTo>
                    <a:pt x="161" y="261"/>
                  </a:lnTo>
                  <a:lnTo>
                    <a:pt x="92" y="261"/>
                  </a:lnTo>
                  <a:cubicBezTo>
                    <a:pt x="62" y="422"/>
                    <a:pt x="62" y="575"/>
                    <a:pt x="92" y="736"/>
                  </a:cubicBezTo>
                  <a:lnTo>
                    <a:pt x="62" y="1280"/>
                  </a:lnTo>
                  <a:lnTo>
                    <a:pt x="62" y="230"/>
                  </a:lnTo>
                  <a:lnTo>
                    <a:pt x="0" y="230"/>
                  </a:lnTo>
                  <a:lnTo>
                    <a:pt x="0" y="2590"/>
                  </a:lnTo>
                  <a:lnTo>
                    <a:pt x="62" y="2368"/>
                  </a:lnTo>
                  <a:cubicBezTo>
                    <a:pt x="92" y="2207"/>
                    <a:pt x="92" y="2046"/>
                    <a:pt x="92" y="1916"/>
                  </a:cubicBezTo>
                  <a:lnTo>
                    <a:pt x="123" y="1218"/>
                  </a:lnTo>
                  <a:cubicBezTo>
                    <a:pt x="123" y="1249"/>
                    <a:pt x="161" y="1310"/>
                    <a:pt x="161" y="1379"/>
                  </a:cubicBezTo>
                  <a:lnTo>
                    <a:pt x="161" y="1854"/>
                  </a:lnTo>
                  <a:lnTo>
                    <a:pt x="123" y="1985"/>
                  </a:lnTo>
                  <a:cubicBezTo>
                    <a:pt x="123" y="2107"/>
                    <a:pt x="123" y="2237"/>
                    <a:pt x="161" y="2337"/>
                  </a:cubicBezTo>
                  <a:lnTo>
                    <a:pt x="223" y="2590"/>
                  </a:lnTo>
                  <a:lnTo>
                    <a:pt x="223" y="2237"/>
                  </a:lnTo>
                  <a:lnTo>
                    <a:pt x="284" y="2460"/>
                  </a:lnTo>
                  <a:lnTo>
                    <a:pt x="284" y="2237"/>
                  </a:lnTo>
                  <a:lnTo>
                    <a:pt x="284" y="1854"/>
                  </a:lnTo>
                  <a:lnTo>
                    <a:pt x="284" y="1824"/>
                  </a:lnTo>
                  <a:cubicBezTo>
                    <a:pt x="315" y="1663"/>
                    <a:pt x="315" y="1533"/>
                    <a:pt x="353" y="1379"/>
                  </a:cubicBezTo>
                  <a:cubicBezTo>
                    <a:pt x="353" y="1663"/>
                    <a:pt x="384" y="1985"/>
                    <a:pt x="414" y="2268"/>
                  </a:cubicBezTo>
                  <a:lnTo>
                    <a:pt x="475" y="2268"/>
                  </a:lnTo>
                  <a:cubicBezTo>
                    <a:pt x="445" y="2015"/>
                    <a:pt x="475" y="1724"/>
                    <a:pt x="506" y="1441"/>
                  </a:cubicBezTo>
                  <a:lnTo>
                    <a:pt x="544" y="2429"/>
                  </a:lnTo>
                  <a:lnTo>
                    <a:pt x="606" y="2429"/>
                  </a:lnTo>
                  <a:lnTo>
                    <a:pt x="636" y="866"/>
                  </a:lnTo>
                  <a:cubicBezTo>
                    <a:pt x="667" y="1379"/>
                    <a:pt x="698" y="1885"/>
                    <a:pt x="698" y="2398"/>
                  </a:cubicBezTo>
                  <a:lnTo>
                    <a:pt x="767" y="2398"/>
                  </a:lnTo>
                  <a:lnTo>
                    <a:pt x="767" y="1088"/>
                  </a:lnTo>
                  <a:lnTo>
                    <a:pt x="859" y="2368"/>
                  </a:lnTo>
                  <a:lnTo>
                    <a:pt x="927" y="2368"/>
                  </a:lnTo>
                  <a:cubicBezTo>
                    <a:pt x="958" y="1916"/>
                    <a:pt x="958" y="1441"/>
                    <a:pt x="958" y="958"/>
                  </a:cubicBezTo>
                  <a:cubicBezTo>
                    <a:pt x="989" y="1088"/>
                    <a:pt x="989" y="1218"/>
                    <a:pt x="989" y="1341"/>
                  </a:cubicBezTo>
                  <a:cubicBezTo>
                    <a:pt x="958" y="1693"/>
                    <a:pt x="958" y="2046"/>
                    <a:pt x="989" y="2398"/>
                  </a:cubicBezTo>
                  <a:lnTo>
                    <a:pt x="1019" y="2528"/>
                  </a:lnTo>
                  <a:lnTo>
                    <a:pt x="1050" y="2429"/>
                  </a:lnTo>
                  <a:cubicBezTo>
                    <a:pt x="1081" y="2398"/>
                    <a:pt x="1081" y="2368"/>
                    <a:pt x="1081" y="2337"/>
                  </a:cubicBezTo>
                  <a:lnTo>
                    <a:pt x="1119" y="2337"/>
                  </a:lnTo>
                  <a:lnTo>
                    <a:pt x="1119" y="2145"/>
                  </a:lnTo>
                  <a:cubicBezTo>
                    <a:pt x="1119" y="2103"/>
                    <a:pt x="1130" y="2064"/>
                    <a:pt x="1139" y="2026"/>
                  </a:cubicBezTo>
                  <a:lnTo>
                    <a:pt x="1139" y="2026"/>
                  </a:lnTo>
                  <a:cubicBezTo>
                    <a:pt x="1135" y="2153"/>
                    <a:pt x="1138" y="2278"/>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805"/>
                    <a:pt x="1242" y="1027"/>
                  </a:cubicBezTo>
                  <a:cubicBezTo>
                    <a:pt x="1211" y="805"/>
                    <a:pt x="1211" y="575"/>
                    <a:pt x="1150" y="353"/>
                  </a:cubicBezTo>
                  <a:lnTo>
                    <a:pt x="1150" y="322"/>
                  </a:lnTo>
                  <a:lnTo>
                    <a:pt x="1081" y="353"/>
                  </a:lnTo>
                  <a:cubicBezTo>
                    <a:pt x="1119" y="452"/>
                    <a:pt x="1119" y="575"/>
                    <a:pt x="1081" y="675"/>
                  </a:cubicBezTo>
                  <a:lnTo>
                    <a:pt x="1081" y="322"/>
                  </a:lnTo>
                  <a:lnTo>
                    <a:pt x="1019" y="322"/>
                  </a:lnTo>
                  <a:lnTo>
                    <a:pt x="1019" y="897"/>
                  </a:lnTo>
                  <a:cubicBezTo>
                    <a:pt x="989" y="705"/>
                    <a:pt x="989" y="514"/>
                    <a:pt x="958" y="291"/>
                  </a:cubicBezTo>
                  <a:lnTo>
                    <a:pt x="889" y="322"/>
                  </a:lnTo>
                  <a:lnTo>
                    <a:pt x="889" y="1824"/>
                  </a:lnTo>
                  <a:lnTo>
                    <a:pt x="767" y="192"/>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410"/>
                  </a:cubicBezTo>
                  <a:cubicBezTo>
                    <a:pt x="445" y="1502"/>
                    <a:pt x="414" y="1602"/>
                    <a:pt x="414" y="1693"/>
                  </a:cubicBezTo>
                  <a:lnTo>
                    <a:pt x="414" y="1027"/>
                  </a:lnTo>
                  <a:lnTo>
                    <a:pt x="414" y="927"/>
                  </a:lnTo>
                  <a:cubicBezTo>
                    <a:pt x="414" y="705"/>
                    <a:pt x="414" y="483"/>
                    <a:pt x="353" y="261"/>
                  </a:cubicBezTo>
                  <a:lnTo>
                    <a:pt x="315" y="69"/>
                  </a:lnTo>
                  <a:lnTo>
                    <a:pt x="284" y="230"/>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7038262" y="4721326"/>
              <a:ext cx="73789" cy="256939"/>
            </a:xfrm>
            <a:custGeom>
              <a:avLst/>
              <a:gdLst/>
              <a:ahLst/>
              <a:cxnLst/>
              <a:rect l="l" t="t" r="r" b="b"/>
              <a:pathLst>
                <a:path w="614" h="2138" extrusionOk="0">
                  <a:moveTo>
                    <a:pt x="230" y="705"/>
                  </a:moveTo>
                  <a:cubicBezTo>
                    <a:pt x="261" y="1057"/>
                    <a:pt x="261" y="1402"/>
                    <a:pt x="230" y="1724"/>
                  </a:cubicBezTo>
                  <a:lnTo>
                    <a:pt x="230" y="1502"/>
                  </a:lnTo>
                  <a:lnTo>
                    <a:pt x="192" y="1502"/>
                  </a:lnTo>
                  <a:lnTo>
                    <a:pt x="192" y="1402"/>
                  </a:lnTo>
                  <a:cubicBezTo>
                    <a:pt x="230" y="1180"/>
                    <a:pt x="230" y="927"/>
                    <a:pt x="230" y="705"/>
                  </a:cubicBezTo>
                  <a:close/>
                  <a:moveTo>
                    <a:pt x="353" y="0"/>
                  </a:moveTo>
                  <a:lnTo>
                    <a:pt x="291" y="100"/>
                  </a:lnTo>
                  <a:cubicBezTo>
                    <a:pt x="261" y="130"/>
                    <a:pt x="261" y="161"/>
                    <a:pt x="261" y="192"/>
                  </a:cubicBezTo>
                  <a:cubicBezTo>
                    <a:pt x="261" y="161"/>
                    <a:pt x="230" y="130"/>
                    <a:pt x="230" y="100"/>
                  </a:cubicBezTo>
                  <a:lnTo>
                    <a:pt x="161" y="100"/>
                  </a:lnTo>
                  <a:cubicBezTo>
                    <a:pt x="161" y="192"/>
                    <a:pt x="192" y="322"/>
                    <a:pt x="192" y="444"/>
                  </a:cubicBezTo>
                  <a:cubicBezTo>
                    <a:pt x="100" y="736"/>
                    <a:pt x="130" y="1057"/>
                    <a:pt x="130" y="1371"/>
                  </a:cubicBezTo>
                  <a:lnTo>
                    <a:pt x="130" y="1402"/>
                  </a:lnTo>
                  <a:cubicBezTo>
                    <a:pt x="100" y="1594"/>
                    <a:pt x="69" y="1785"/>
                    <a:pt x="0" y="1946"/>
                  </a:cubicBezTo>
                  <a:lnTo>
                    <a:pt x="69" y="1977"/>
                  </a:lnTo>
                  <a:cubicBezTo>
                    <a:pt x="100" y="1915"/>
                    <a:pt x="100" y="1854"/>
                    <a:pt x="100" y="1823"/>
                  </a:cubicBezTo>
                  <a:lnTo>
                    <a:pt x="100" y="2107"/>
                  </a:lnTo>
                  <a:lnTo>
                    <a:pt x="161" y="2107"/>
                  </a:lnTo>
                  <a:cubicBezTo>
                    <a:pt x="161" y="2076"/>
                    <a:pt x="192" y="2015"/>
                    <a:pt x="192" y="1977"/>
                  </a:cubicBezTo>
                  <a:lnTo>
                    <a:pt x="192" y="2138"/>
                  </a:lnTo>
                  <a:lnTo>
                    <a:pt x="261" y="2138"/>
                  </a:lnTo>
                  <a:cubicBezTo>
                    <a:pt x="353" y="1532"/>
                    <a:pt x="353" y="927"/>
                    <a:pt x="261" y="353"/>
                  </a:cubicBezTo>
                  <a:cubicBezTo>
                    <a:pt x="291" y="322"/>
                    <a:pt x="291" y="291"/>
                    <a:pt x="291" y="253"/>
                  </a:cubicBezTo>
                  <a:cubicBezTo>
                    <a:pt x="322" y="705"/>
                    <a:pt x="353" y="1149"/>
                    <a:pt x="353" y="1594"/>
                  </a:cubicBezTo>
                  <a:lnTo>
                    <a:pt x="353" y="1977"/>
                  </a:lnTo>
                  <a:lnTo>
                    <a:pt x="422" y="1977"/>
                  </a:lnTo>
                  <a:lnTo>
                    <a:pt x="422" y="1594"/>
                  </a:lnTo>
                  <a:cubicBezTo>
                    <a:pt x="422" y="1249"/>
                    <a:pt x="422" y="866"/>
                    <a:pt x="452" y="513"/>
                  </a:cubicBezTo>
                  <a:cubicBezTo>
                    <a:pt x="483" y="636"/>
                    <a:pt x="483" y="736"/>
                    <a:pt x="483" y="866"/>
                  </a:cubicBezTo>
                  <a:cubicBezTo>
                    <a:pt x="452" y="1280"/>
                    <a:pt x="452" y="1663"/>
                    <a:pt x="483" y="2046"/>
                  </a:cubicBezTo>
                  <a:lnTo>
                    <a:pt x="544" y="2046"/>
                  </a:lnTo>
                  <a:lnTo>
                    <a:pt x="544" y="1977"/>
                  </a:lnTo>
                  <a:lnTo>
                    <a:pt x="613" y="1977"/>
                  </a:lnTo>
                  <a:lnTo>
                    <a:pt x="613" y="161"/>
                  </a:lnTo>
                  <a:lnTo>
                    <a:pt x="544" y="161"/>
                  </a:lnTo>
                  <a:cubicBezTo>
                    <a:pt x="544" y="253"/>
                    <a:pt x="513" y="322"/>
                    <a:pt x="513" y="414"/>
                  </a:cubicBezTo>
                  <a:cubicBezTo>
                    <a:pt x="513" y="291"/>
                    <a:pt x="513" y="192"/>
                    <a:pt x="483" y="100"/>
                  </a:cubicBezTo>
                  <a:lnTo>
                    <a:pt x="422" y="100"/>
                  </a:lnTo>
                  <a:cubicBezTo>
                    <a:pt x="422" y="253"/>
                    <a:pt x="383" y="444"/>
                    <a:pt x="383" y="636"/>
                  </a:cubicBezTo>
                  <a:cubicBezTo>
                    <a:pt x="383" y="483"/>
                    <a:pt x="353" y="291"/>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7771888" y="4697774"/>
              <a:ext cx="238552" cy="299362"/>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7780180" y="4717122"/>
              <a:ext cx="92176" cy="253334"/>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8002026" y="4413317"/>
              <a:ext cx="169450" cy="322316"/>
            </a:xfrm>
            <a:custGeom>
              <a:avLst/>
              <a:gdLst/>
              <a:ahLst/>
              <a:cxnLst/>
              <a:rect l="l" t="t" r="r" b="b"/>
              <a:pathLst>
                <a:path w="1410" h="2682" extrusionOk="0">
                  <a:moveTo>
                    <a:pt x="261" y="452"/>
                  </a:moveTo>
                  <a:lnTo>
                    <a:pt x="261" y="514"/>
                  </a:lnTo>
                  <a:cubicBezTo>
                    <a:pt x="261" y="575"/>
                    <a:pt x="223" y="613"/>
                    <a:pt x="223" y="644"/>
                  </a:cubicBezTo>
                  <a:cubicBezTo>
                    <a:pt x="223" y="575"/>
                    <a:pt x="223" y="514"/>
                    <a:pt x="261" y="452"/>
                  </a:cubicBezTo>
                  <a:close/>
                  <a:moveTo>
                    <a:pt x="322" y="452"/>
                  </a:moveTo>
                  <a:cubicBezTo>
                    <a:pt x="353" y="613"/>
                    <a:pt x="353" y="766"/>
                    <a:pt x="353" y="927"/>
                  </a:cubicBezTo>
                  <a:cubicBezTo>
                    <a:pt x="322" y="766"/>
                    <a:pt x="322" y="644"/>
                    <a:pt x="322" y="514"/>
                  </a:cubicBezTo>
                  <a:lnTo>
                    <a:pt x="322" y="452"/>
                  </a:lnTo>
                  <a:close/>
                  <a:moveTo>
                    <a:pt x="261" y="705"/>
                  </a:moveTo>
                  <a:cubicBezTo>
                    <a:pt x="291" y="1027"/>
                    <a:pt x="291" y="1310"/>
                    <a:pt x="261" y="1602"/>
                  </a:cubicBezTo>
                  <a:cubicBezTo>
                    <a:pt x="223" y="1502"/>
                    <a:pt x="223" y="1410"/>
                    <a:pt x="223" y="1280"/>
                  </a:cubicBezTo>
                  <a:lnTo>
                    <a:pt x="223" y="835"/>
                  </a:lnTo>
                  <a:cubicBezTo>
                    <a:pt x="223" y="805"/>
                    <a:pt x="261" y="766"/>
                    <a:pt x="261" y="705"/>
                  </a:cubicBezTo>
                  <a:close/>
                  <a:moveTo>
                    <a:pt x="1027" y="1824"/>
                  </a:moveTo>
                  <a:lnTo>
                    <a:pt x="1027" y="1824"/>
                  </a:lnTo>
                  <a:cubicBezTo>
                    <a:pt x="1058" y="1954"/>
                    <a:pt x="1058" y="2046"/>
                    <a:pt x="1058" y="2176"/>
                  </a:cubicBezTo>
                  <a:lnTo>
                    <a:pt x="1058" y="2237"/>
                  </a:lnTo>
                  <a:cubicBezTo>
                    <a:pt x="1027" y="2107"/>
                    <a:pt x="1027" y="1985"/>
                    <a:pt x="1027" y="1824"/>
                  </a:cubicBezTo>
                  <a:close/>
                  <a:moveTo>
                    <a:pt x="291" y="0"/>
                  </a:moveTo>
                  <a:lnTo>
                    <a:pt x="223" y="192"/>
                  </a:lnTo>
                  <a:cubicBezTo>
                    <a:pt x="192" y="383"/>
                    <a:pt x="161" y="575"/>
                    <a:pt x="131" y="766"/>
                  </a:cubicBezTo>
                  <a:lnTo>
                    <a:pt x="131" y="736"/>
                  </a:lnTo>
                  <a:lnTo>
                    <a:pt x="161" y="261"/>
                  </a:lnTo>
                  <a:lnTo>
                    <a:pt x="100" y="261"/>
                  </a:lnTo>
                  <a:cubicBezTo>
                    <a:pt x="69" y="422"/>
                    <a:pt x="69" y="575"/>
                    <a:pt x="69" y="736"/>
                  </a:cubicBezTo>
                  <a:lnTo>
                    <a:pt x="69" y="230"/>
                  </a:lnTo>
                  <a:lnTo>
                    <a:pt x="0" y="230"/>
                  </a:lnTo>
                  <a:lnTo>
                    <a:pt x="0" y="2590"/>
                  </a:lnTo>
                  <a:lnTo>
                    <a:pt x="69" y="2368"/>
                  </a:lnTo>
                  <a:cubicBezTo>
                    <a:pt x="100" y="2207"/>
                    <a:pt x="100" y="2046"/>
                    <a:pt x="100" y="1916"/>
                  </a:cubicBezTo>
                  <a:lnTo>
                    <a:pt x="131" y="1218"/>
                  </a:lnTo>
                  <a:lnTo>
                    <a:pt x="131" y="1379"/>
                  </a:lnTo>
                  <a:lnTo>
                    <a:pt x="161" y="1379"/>
                  </a:lnTo>
                  <a:lnTo>
                    <a:pt x="161" y="1885"/>
                  </a:lnTo>
                  <a:lnTo>
                    <a:pt x="131" y="1854"/>
                  </a:lnTo>
                  <a:lnTo>
                    <a:pt x="131" y="1985"/>
                  </a:lnTo>
                  <a:cubicBezTo>
                    <a:pt x="100" y="2107"/>
                    <a:pt x="131" y="2237"/>
                    <a:pt x="161" y="2337"/>
                  </a:cubicBezTo>
                  <a:lnTo>
                    <a:pt x="223" y="2590"/>
                  </a:lnTo>
                  <a:lnTo>
                    <a:pt x="223" y="2237"/>
                  </a:lnTo>
                  <a:lnTo>
                    <a:pt x="291" y="2460"/>
                  </a:lnTo>
                  <a:lnTo>
                    <a:pt x="291" y="2237"/>
                  </a:lnTo>
                  <a:cubicBezTo>
                    <a:pt x="291" y="2107"/>
                    <a:pt x="291" y="1985"/>
                    <a:pt x="261" y="1854"/>
                  </a:cubicBezTo>
                  <a:lnTo>
                    <a:pt x="291" y="1824"/>
                  </a:lnTo>
                  <a:cubicBezTo>
                    <a:pt x="322" y="1663"/>
                    <a:pt x="322" y="1533"/>
                    <a:pt x="322" y="1379"/>
                  </a:cubicBezTo>
                  <a:cubicBezTo>
                    <a:pt x="353" y="1663"/>
                    <a:pt x="353" y="1985"/>
                    <a:pt x="414" y="2268"/>
                  </a:cubicBezTo>
                  <a:lnTo>
                    <a:pt x="483" y="2268"/>
                  </a:lnTo>
                  <a:cubicBezTo>
                    <a:pt x="452" y="2015"/>
                    <a:pt x="483" y="1724"/>
                    <a:pt x="483" y="1441"/>
                  </a:cubicBezTo>
                  <a:lnTo>
                    <a:pt x="544" y="2429"/>
                  </a:lnTo>
                  <a:lnTo>
                    <a:pt x="606" y="2429"/>
                  </a:lnTo>
                  <a:cubicBezTo>
                    <a:pt x="606" y="1916"/>
                    <a:pt x="644" y="1410"/>
                    <a:pt x="644" y="866"/>
                  </a:cubicBezTo>
                  <a:cubicBezTo>
                    <a:pt x="675" y="1379"/>
                    <a:pt x="705" y="1885"/>
                    <a:pt x="705" y="2398"/>
                  </a:cubicBezTo>
                  <a:lnTo>
                    <a:pt x="766" y="2398"/>
                  </a:lnTo>
                  <a:lnTo>
                    <a:pt x="766" y="1088"/>
                  </a:lnTo>
                  <a:lnTo>
                    <a:pt x="866" y="2368"/>
                  </a:lnTo>
                  <a:lnTo>
                    <a:pt x="927" y="2368"/>
                  </a:lnTo>
                  <a:cubicBezTo>
                    <a:pt x="958" y="1916"/>
                    <a:pt x="958" y="1441"/>
                    <a:pt x="958" y="958"/>
                  </a:cubicBezTo>
                  <a:cubicBezTo>
                    <a:pt x="958" y="1088"/>
                    <a:pt x="989" y="1218"/>
                    <a:pt x="989" y="1341"/>
                  </a:cubicBezTo>
                  <a:cubicBezTo>
                    <a:pt x="958" y="1693"/>
                    <a:pt x="958" y="2046"/>
                    <a:pt x="989" y="2398"/>
                  </a:cubicBezTo>
                  <a:lnTo>
                    <a:pt x="989" y="2528"/>
                  </a:lnTo>
                  <a:lnTo>
                    <a:pt x="1058" y="2429"/>
                  </a:lnTo>
                  <a:cubicBezTo>
                    <a:pt x="1058" y="2398"/>
                    <a:pt x="1088" y="2368"/>
                    <a:pt x="1088" y="2337"/>
                  </a:cubicBezTo>
                  <a:lnTo>
                    <a:pt x="1119" y="2337"/>
                  </a:lnTo>
                  <a:lnTo>
                    <a:pt x="1119" y="2145"/>
                  </a:lnTo>
                  <a:lnTo>
                    <a:pt x="1119" y="1954"/>
                  </a:lnTo>
                  <a:lnTo>
                    <a:pt x="1119" y="996"/>
                  </a:lnTo>
                  <a:lnTo>
                    <a:pt x="1119" y="927"/>
                  </a:lnTo>
                  <a:cubicBezTo>
                    <a:pt x="1119" y="897"/>
                    <a:pt x="1150" y="835"/>
                    <a:pt x="1150" y="766"/>
                  </a:cubicBezTo>
                  <a:cubicBezTo>
                    <a:pt x="1180" y="958"/>
                    <a:pt x="1180" y="1188"/>
                    <a:pt x="1180" y="1379"/>
                  </a:cubicBezTo>
                  <a:cubicBezTo>
                    <a:pt x="1150" y="1724"/>
                    <a:pt x="1119" y="2076"/>
                    <a:pt x="1150" y="2398"/>
                  </a:cubicBezTo>
                  <a:lnTo>
                    <a:pt x="1180" y="2682"/>
                  </a:lnTo>
                  <a:lnTo>
                    <a:pt x="1218" y="2398"/>
                  </a:lnTo>
                  <a:cubicBezTo>
                    <a:pt x="1249" y="2076"/>
                    <a:pt x="1280" y="1724"/>
                    <a:pt x="1249" y="1410"/>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805"/>
                    <a:pt x="1249" y="1027"/>
                  </a:cubicBezTo>
                  <a:cubicBezTo>
                    <a:pt x="1218" y="805"/>
                    <a:pt x="1180" y="575"/>
                    <a:pt x="1150" y="353"/>
                  </a:cubicBezTo>
                  <a:lnTo>
                    <a:pt x="1150" y="322"/>
                  </a:lnTo>
                  <a:lnTo>
                    <a:pt x="1088" y="353"/>
                  </a:lnTo>
                  <a:cubicBezTo>
                    <a:pt x="1119" y="452"/>
                    <a:pt x="1119" y="575"/>
                    <a:pt x="1088" y="675"/>
                  </a:cubicBezTo>
                  <a:cubicBezTo>
                    <a:pt x="1088" y="575"/>
                    <a:pt x="1088" y="452"/>
                    <a:pt x="1058" y="322"/>
                  </a:cubicBezTo>
                  <a:lnTo>
                    <a:pt x="989" y="322"/>
                  </a:lnTo>
                  <a:lnTo>
                    <a:pt x="1027" y="897"/>
                  </a:lnTo>
                  <a:cubicBezTo>
                    <a:pt x="989" y="705"/>
                    <a:pt x="958" y="514"/>
                    <a:pt x="958" y="291"/>
                  </a:cubicBezTo>
                  <a:lnTo>
                    <a:pt x="897" y="322"/>
                  </a:lnTo>
                  <a:lnTo>
                    <a:pt x="897" y="1824"/>
                  </a:lnTo>
                  <a:lnTo>
                    <a:pt x="766" y="192"/>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410"/>
                  </a:cubicBezTo>
                  <a:cubicBezTo>
                    <a:pt x="414" y="1502"/>
                    <a:pt x="414" y="1602"/>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8155731" y="4452014"/>
              <a:ext cx="72828" cy="256939"/>
            </a:xfrm>
            <a:custGeom>
              <a:avLst/>
              <a:gdLst/>
              <a:ahLst/>
              <a:cxnLst/>
              <a:rect l="l" t="t" r="r" b="b"/>
              <a:pathLst>
                <a:path w="606" h="2138" extrusionOk="0">
                  <a:moveTo>
                    <a:pt x="223" y="705"/>
                  </a:moveTo>
                  <a:cubicBezTo>
                    <a:pt x="254" y="1057"/>
                    <a:pt x="254" y="1402"/>
                    <a:pt x="223" y="1724"/>
                  </a:cubicBezTo>
                  <a:lnTo>
                    <a:pt x="223" y="1502"/>
                  </a:lnTo>
                  <a:lnTo>
                    <a:pt x="162" y="1502"/>
                  </a:lnTo>
                  <a:lnTo>
                    <a:pt x="162" y="1402"/>
                  </a:lnTo>
                  <a:cubicBezTo>
                    <a:pt x="192" y="1180"/>
                    <a:pt x="223" y="927"/>
                    <a:pt x="223" y="705"/>
                  </a:cubicBezTo>
                  <a:close/>
                  <a:moveTo>
                    <a:pt x="322" y="0"/>
                  </a:moveTo>
                  <a:lnTo>
                    <a:pt x="284" y="100"/>
                  </a:lnTo>
                  <a:cubicBezTo>
                    <a:pt x="254" y="130"/>
                    <a:pt x="254" y="161"/>
                    <a:pt x="223" y="192"/>
                  </a:cubicBezTo>
                  <a:lnTo>
                    <a:pt x="223" y="100"/>
                  </a:lnTo>
                  <a:lnTo>
                    <a:pt x="162" y="100"/>
                  </a:lnTo>
                  <a:lnTo>
                    <a:pt x="162" y="444"/>
                  </a:lnTo>
                  <a:cubicBezTo>
                    <a:pt x="93" y="736"/>
                    <a:pt x="93" y="1057"/>
                    <a:pt x="93" y="1371"/>
                  </a:cubicBezTo>
                  <a:lnTo>
                    <a:pt x="93" y="1402"/>
                  </a:lnTo>
                  <a:cubicBezTo>
                    <a:pt x="93" y="1594"/>
                    <a:pt x="31" y="1785"/>
                    <a:pt x="1" y="1946"/>
                  </a:cubicBezTo>
                  <a:lnTo>
                    <a:pt x="62" y="1977"/>
                  </a:lnTo>
                  <a:cubicBezTo>
                    <a:pt x="62" y="1915"/>
                    <a:pt x="93" y="1854"/>
                    <a:pt x="93" y="1823"/>
                  </a:cubicBezTo>
                  <a:lnTo>
                    <a:pt x="93" y="2107"/>
                  </a:lnTo>
                  <a:lnTo>
                    <a:pt x="162" y="2107"/>
                  </a:lnTo>
                  <a:cubicBezTo>
                    <a:pt x="162" y="2076"/>
                    <a:pt x="162" y="2015"/>
                    <a:pt x="192" y="1977"/>
                  </a:cubicBezTo>
                  <a:lnTo>
                    <a:pt x="192" y="2138"/>
                  </a:lnTo>
                  <a:lnTo>
                    <a:pt x="254" y="2138"/>
                  </a:lnTo>
                  <a:cubicBezTo>
                    <a:pt x="322" y="1532"/>
                    <a:pt x="322" y="927"/>
                    <a:pt x="254" y="353"/>
                  </a:cubicBezTo>
                  <a:cubicBezTo>
                    <a:pt x="254" y="322"/>
                    <a:pt x="284" y="291"/>
                    <a:pt x="284" y="253"/>
                  </a:cubicBezTo>
                  <a:cubicBezTo>
                    <a:pt x="322" y="705"/>
                    <a:pt x="353" y="1149"/>
                    <a:pt x="353" y="1594"/>
                  </a:cubicBezTo>
                  <a:lnTo>
                    <a:pt x="353" y="1977"/>
                  </a:lnTo>
                  <a:lnTo>
                    <a:pt x="414" y="1977"/>
                  </a:lnTo>
                  <a:lnTo>
                    <a:pt x="414" y="1594"/>
                  </a:lnTo>
                  <a:cubicBezTo>
                    <a:pt x="414" y="1249"/>
                    <a:pt x="414" y="866"/>
                    <a:pt x="445" y="513"/>
                  </a:cubicBezTo>
                  <a:cubicBezTo>
                    <a:pt x="445" y="636"/>
                    <a:pt x="445" y="766"/>
                    <a:pt x="476" y="866"/>
                  </a:cubicBezTo>
                  <a:cubicBezTo>
                    <a:pt x="445" y="1280"/>
                    <a:pt x="445" y="1663"/>
                    <a:pt x="476" y="2046"/>
                  </a:cubicBezTo>
                  <a:lnTo>
                    <a:pt x="545" y="2046"/>
                  </a:lnTo>
                  <a:lnTo>
                    <a:pt x="545" y="1977"/>
                  </a:lnTo>
                  <a:lnTo>
                    <a:pt x="606" y="1977"/>
                  </a:lnTo>
                  <a:lnTo>
                    <a:pt x="606" y="161"/>
                  </a:lnTo>
                  <a:lnTo>
                    <a:pt x="545" y="161"/>
                  </a:lnTo>
                  <a:cubicBezTo>
                    <a:pt x="514" y="253"/>
                    <a:pt x="514" y="322"/>
                    <a:pt x="514" y="414"/>
                  </a:cubicBezTo>
                  <a:cubicBezTo>
                    <a:pt x="514" y="291"/>
                    <a:pt x="476" y="192"/>
                    <a:pt x="476" y="100"/>
                  </a:cubicBezTo>
                  <a:lnTo>
                    <a:pt x="414" y="100"/>
                  </a:lnTo>
                  <a:cubicBezTo>
                    <a:pt x="384" y="253"/>
                    <a:pt x="384" y="444"/>
                    <a:pt x="384" y="636"/>
                  </a:cubicBezTo>
                  <a:cubicBezTo>
                    <a:pt x="353" y="483"/>
                    <a:pt x="353" y="291"/>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8221107" y="4697774"/>
              <a:ext cx="233986" cy="299362"/>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8224833" y="4717122"/>
              <a:ext cx="95902" cy="253334"/>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rot="5400000">
              <a:off x="5473759" y="6938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rot="5400000">
              <a:off x="6978253" y="10377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rot="5400000">
              <a:off x="6212762" y="5069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727732" y="37401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7228679" y="42272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8036799" y="38384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rot="5400000">
              <a:off x="265484" y="41271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rot="5400000">
              <a:off x="7568434" y="32416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9"/>
          <p:cNvSpPr txBox="1">
            <a:spLocks noGrp="1"/>
          </p:cNvSpPr>
          <p:nvPr>
            <p:ph type="title"/>
          </p:nvPr>
        </p:nvSpPr>
        <p:spPr>
          <a:xfrm>
            <a:off x="2440450" y="1332950"/>
            <a:ext cx="4263000" cy="9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9" name="Google Shape;949;p9"/>
          <p:cNvSpPr txBox="1">
            <a:spLocks noGrp="1"/>
          </p:cNvSpPr>
          <p:nvPr>
            <p:ph type="subTitle" idx="1"/>
          </p:nvPr>
        </p:nvSpPr>
        <p:spPr>
          <a:xfrm>
            <a:off x="1955450" y="2339425"/>
            <a:ext cx="5233500" cy="12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7"/>
        <p:cNvGrpSpPr/>
        <p:nvPr/>
      </p:nvGrpSpPr>
      <p:grpSpPr>
        <a:xfrm>
          <a:off x="0" y="0"/>
          <a:ext cx="0" cy="0"/>
          <a:chOff x="0" y="0"/>
          <a:chExt cx="0" cy="0"/>
        </a:xfrm>
      </p:grpSpPr>
      <p:grpSp>
        <p:nvGrpSpPr>
          <p:cNvPr id="978" name="Google Shape;978;p11"/>
          <p:cNvGrpSpPr/>
          <p:nvPr/>
        </p:nvGrpSpPr>
        <p:grpSpPr>
          <a:xfrm>
            <a:off x="-26525" y="-111175"/>
            <a:ext cx="9197100" cy="5365800"/>
            <a:chOff x="-26525" y="-111175"/>
            <a:chExt cx="9197100" cy="5365800"/>
          </a:xfrm>
        </p:grpSpPr>
        <p:cxnSp>
          <p:nvCxnSpPr>
            <p:cNvPr id="979" name="Google Shape;979;p11"/>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0" name="Google Shape;980;p11"/>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1" name="Google Shape;981;p11"/>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2" name="Google Shape;982;p11"/>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3" name="Google Shape;983;p11"/>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4" name="Google Shape;984;p11"/>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5" name="Google Shape;985;p11"/>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6" name="Google Shape;986;p11"/>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7" name="Google Shape;987;p11"/>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8" name="Google Shape;988;p11"/>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9" name="Google Shape;989;p11"/>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0" name="Google Shape;990;p11"/>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1" name="Google Shape;991;p11"/>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2" name="Google Shape;992;p11"/>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3" name="Google Shape;993;p11"/>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4" name="Google Shape;994;p11"/>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5" name="Google Shape;995;p11"/>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6" name="Google Shape;996;p11"/>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7" name="Google Shape;997;p11"/>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8" name="Google Shape;998;p11"/>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9" name="Google Shape;999;p11"/>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0" name="Google Shape;1000;p11"/>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1" name="Google Shape;1001;p11"/>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2" name="Google Shape;1002;p11"/>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3" name="Google Shape;1003;p11"/>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4" name="Google Shape;1004;p11"/>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5" name="Google Shape;1005;p11"/>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6" name="Google Shape;1006;p11"/>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7" name="Google Shape;1007;p11"/>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8" name="Google Shape;1008;p11"/>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9" name="Google Shape;1009;p11"/>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0" name="Google Shape;1010;p11"/>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1" name="Google Shape;1011;p11"/>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2" name="Google Shape;1012;p11"/>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3" name="Google Shape;1013;p11"/>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4" name="Google Shape;1014;p11"/>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5" name="Google Shape;1015;p11"/>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6" name="Google Shape;1016;p11"/>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7" name="Google Shape;1017;p11"/>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8" name="Google Shape;1018;p11"/>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9" name="Google Shape;1019;p11"/>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0" name="Google Shape;1020;p11"/>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1" name="Google Shape;1021;p11"/>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2" name="Google Shape;1022;p11"/>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3" name="Google Shape;1023;p11"/>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4" name="Google Shape;1024;p11"/>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5" name="Google Shape;1025;p11"/>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6" name="Google Shape;1026;p11"/>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7" name="Google Shape;1027;p11"/>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8" name="Google Shape;1028;p11"/>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9" name="Google Shape;1029;p11"/>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0" name="Google Shape;1030;p11"/>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1" name="Google Shape;1031;p11"/>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2" name="Google Shape;1032;p11"/>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3" name="Google Shape;1033;p11"/>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4" name="Google Shape;1034;p11"/>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5" name="Google Shape;1035;p11"/>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1036" name="Google Shape;1036;p11"/>
          <p:cNvGrpSpPr/>
          <p:nvPr/>
        </p:nvGrpSpPr>
        <p:grpSpPr>
          <a:xfrm>
            <a:off x="276735" y="305455"/>
            <a:ext cx="8548397" cy="4669720"/>
            <a:chOff x="276735" y="305455"/>
            <a:chExt cx="8548397" cy="4669720"/>
          </a:xfrm>
        </p:grpSpPr>
        <p:sp>
          <p:nvSpPr>
            <p:cNvPr id="1037" name="Google Shape;1037;p11"/>
            <p:cNvSpPr/>
            <p:nvPr/>
          </p:nvSpPr>
          <p:spPr>
            <a:xfrm>
              <a:off x="8157761" y="16572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
            <p:cNvSpPr/>
            <p:nvPr/>
          </p:nvSpPr>
          <p:spPr>
            <a:xfrm>
              <a:off x="8469682" y="40085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8631592" y="28339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515753" y="4010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343150" y="1458534"/>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1050619" y="20796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1590109" y="30545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1810355" y="372841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391582" y="42569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1420366"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276735" y="364672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rot="5400000">
              <a:off x="4801734" y="88919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rot="5400000">
              <a:off x="6164253" y="8911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rot="5400000">
              <a:off x="5398762" y="3602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8730224" y="3076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11"/>
          <p:cNvSpPr txBox="1">
            <a:spLocks noGrp="1"/>
          </p:cNvSpPr>
          <p:nvPr>
            <p:ph type="title" hasCustomPrompt="1"/>
          </p:nvPr>
        </p:nvSpPr>
        <p:spPr>
          <a:xfrm>
            <a:off x="2005575" y="1458525"/>
            <a:ext cx="5132700" cy="141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3" name="Google Shape;1053;p11"/>
          <p:cNvSpPr txBox="1">
            <a:spLocks noGrp="1"/>
          </p:cNvSpPr>
          <p:nvPr>
            <p:ph type="body" idx="1"/>
          </p:nvPr>
        </p:nvSpPr>
        <p:spPr>
          <a:xfrm>
            <a:off x="2328300" y="2994900"/>
            <a:ext cx="44874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1054" name="Google Shape;1054;p11"/>
          <p:cNvGrpSpPr/>
          <p:nvPr/>
        </p:nvGrpSpPr>
        <p:grpSpPr>
          <a:xfrm>
            <a:off x="3719805" y="4074798"/>
            <a:ext cx="1679577" cy="540676"/>
            <a:chOff x="3719805" y="4074798"/>
            <a:chExt cx="1679577" cy="540676"/>
          </a:xfrm>
        </p:grpSpPr>
        <p:sp>
          <p:nvSpPr>
            <p:cNvPr id="1055" name="Google Shape;1055;p11"/>
            <p:cNvSpPr/>
            <p:nvPr/>
          </p:nvSpPr>
          <p:spPr>
            <a:xfrm>
              <a:off x="4554432" y="4074798"/>
              <a:ext cx="160779" cy="297436"/>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4700511" y="4107447"/>
              <a:ext cx="64626" cy="243356"/>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4758068" y="4340365"/>
              <a:ext cx="221927" cy="275108"/>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4765024" y="4357531"/>
              <a:ext cx="86055" cy="233034"/>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4973035" y="4074798"/>
              <a:ext cx="161677" cy="297436"/>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5120012" y="4107447"/>
              <a:ext cx="64514" cy="243356"/>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5177568" y="4336102"/>
              <a:ext cx="221814" cy="279372"/>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5184412" y="4357531"/>
              <a:ext cx="86055" cy="233034"/>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3719805" y="4074798"/>
              <a:ext cx="157413" cy="297436"/>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3862519" y="4107447"/>
              <a:ext cx="68889" cy="243356"/>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3923553" y="4340365"/>
              <a:ext cx="222712" cy="275108"/>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
            <p:cNvSpPr/>
            <p:nvPr/>
          </p:nvSpPr>
          <p:spPr>
            <a:xfrm>
              <a:off x="3931295" y="4357531"/>
              <a:ext cx="86055" cy="233034"/>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
            <p:cNvSpPr/>
            <p:nvPr/>
          </p:nvSpPr>
          <p:spPr>
            <a:xfrm>
              <a:off x="4138409" y="4074798"/>
              <a:ext cx="158198" cy="297436"/>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4281908" y="4107447"/>
              <a:ext cx="67992" cy="243356"/>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
            <p:cNvSpPr/>
            <p:nvPr/>
          </p:nvSpPr>
          <p:spPr>
            <a:xfrm>
              <a:off x="4342942" y="4336102"/>
              <a:ext cx="218449" cy="27937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
            <p:cNvSpPr/>
            <p:nvPr/>
          </p:nvSpPr>
          <p:spPr>
            <a:xfrm>
              <a:off x="4346420" y="4357531"/>
              <a:ext cx="89534" cy="233034"/>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76150"/>
            <a:ext cx="7704000" cy="56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9" r:id="rId19"/>
    <p:sldLayoutId id="2147483670" r:id="rId20"/>
    <p:sldLayoutId id="2147483674" r:id="rId21"/>
    <p:sldLayoutId id="2147483675" r:id="rId22"/>
    <p:sldLayoutId id="2147483676" r:id="rId23"/>
    <p:sldLayoutId id="2147483678" r:id="rId24"/>
    <p:sldLayoutId id="21474836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defRPr/>
            </a:pPr>
            <a:fld id="{DBA32C21-FD13-4697-ADCD-F9E33DDFF06F}" type="datetimeFigureOut">
              <a:rPr lang="vi-VN" kern="1200" smtClean="0">
                <a:solidFill>
                  <a:prstClr val="black">
                    <a:tint val="75000"/>
                  </a:prstClr>
                </a:solidFill>
                <a:latin typeface="Arial" panose="020B0604020202020204" pitchFamily="34" charset="0"/>
                <a:ea typeface="+mn-ea"/>
                <a:cs typeface="+mn-cs"/>
              </a:rPr>
              <a:pPr>
                <a:buClrTx/>
                <a:buFontTx/>
                <a:buNone/>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defRPr/>
            </a:pPr>
            <a:fld id="{2885D699-091F-4322-9983-565B97A178FD}" type="slidenum">
              <a:rPr lang="vi-VN" kern="1200" smtClean="0">
                <a:solidFill>
                  <a:prstClr val="black">
                    <a:tint val="75000"/>
                  </a:prstClr>
                </a:solidFill>
                <a:latin typeface="Arial" panose="020B0604020202020204" pitchFamily="34" charset="0"/>
                <a:ea typeface="+mn-ea"/>
                <a:cs typeface="+mn-cs"/>
              </a:rPr>
              <a:pPr>
                <a:buClrTx/>
                <a:buFontTx/>
                <a:buNone/>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19322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gif"/><Relationship Id="rId3" Type="http://schemas.openxmlformats.org/officeDocument/2006/relationships/slideLayout" Target="../slideLayouts/slideLayout27.xml"/><Relationship Id="rId7" Type="http://schemas.openxmlformats.org/officeDocument/2006/relationships/slide" Target="slide3.xml"/><Relationship Id="rId12" Type="http://schemas.openxmlformats.org/officeDocument/2006/relationships/image" Target="../media/image5.gif"/><Relationship Id="rId2" Type="http://schemas.openxmlformats.org/officeDocument/2006/relationships/audio" Target="../media/media1.wav"/><Relationship Id="rId16" Type="http://schemas.openxmlformats.org/officeDocument/2006/relationships/slide" Target="slide7.xml"/><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4.gif"/><Relationship Id="rId5" Type="http://schemas.openxmlformats.org/officeDocument/2006/relationships/image" Target="../media/image2.png"/><Relationship Id="rId15" Type="http://schemas.openxmlformats.org/officeDocument/2006/relationships/slide" Target="slide21.xml"/><Relationship Id="rId10" Type="http://schemas.openxmlformats.org/officeDocument/2006/relationships/slide" Target="slide6.xml"/><Relationship Id="rId4" Type="http://schemas.openxmlformats.org/officeDocument/2006/relationships/notesSlide" Target="../notesSlides/notesSlide2.xml"/><Relationship Id="rId9" Type="http://schemas.openxmlformats.org/officeDocument/2006/relationships/slide" Target="slide5.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9"/>
        <p:cNvGrpSpPr/>
        <p:nvPr/>
      </p:nvGrpSpPr>
      <p:grpSpPr>
        <a:xfrm>
          <a:off x="0" y="0"/>
          <a:ext cx="0" cy="0"/>
          <a:chOff x="0" y="0"/>
          <a:chExt cx="0" cy="0"/>
        </a:xfrm>
      </p:grpSpPr>
      <p:sp>
        <p:nvSpPr>
          <p:cNvPr id="3710" name="Google Shape;3710;p37"/>
          <p:cNvSpPr txBox="1">
            <a:spLocks noGrp="1"/>
          </p:cNvSpPr>
          <p:nvPr>
            <p:ph type="ctrTitle"/>
          </p:nvPr>
        </p:nvSpPr>
        <p:spPr>
          <a:xfrm>
            <a:off x="686776" y="1108039"/>
            <a:ext cx="7778717" cy="1031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latin typeface="+mn-lt"/>
              </a:rPr>
              <a:t>CHÀO MỪNG CÁC EM </a:t>
            </a:r>
            <a:br>
              <a:rPr lang="en-US" sz="4000" b="1" dirty="0">
                <a:latin typeface="+mn-lt"/>
              </a:rPr>
            </a:br>
            <a:r>
              <a:rPr lang="en-US" sz="4000" b="1" dirty="0">
                <a:latin typeface="+mn-lt"/>
              </a:rPr>
              <a:t>ĐẾN VỚI TIẾT HỌC HÔM NAY!</a:t>
            </a:r>
            <a:endParaRPr sz="4000" b="1" dirty="0">
              <a:latin typeface="+mn-lt"/>
            </a:endParaRPr>
          </a:p>
        </p:txBody>
      </p:sp>
      <p:grpSp>
        <p:nvGrpSpPr>
          <p:cNvPr id="3712" name="Google Shape;3712;p37"/>
          <p:cNvGrpSpPr/>
          <p:nvPr/>
        </p:nvGrpSpPr>
        <p:grpSpPr>
          <a:xfrm>
            <a:off x="968573" y="185700"/>
            <a:ext cx="1125605" cy="1362327"/>
            <a:chOff x="968573" y="185700"/>
            <a:chExt cx="1125605" cy="1362327"/>
          </a:xfrm>
        </p:grpSpPr>
        <p:sp>
          <p:nvSpPr>
            <p:cNvPr id="3713" name="Google Shape;3713;p37"/>
            <p:cNvSpPr/>
            <p:nvPr/>
          </p:nvSpPr>
          <p:spPr>
            <a:xfrm>
              <a:off x="1327804" y="830968"/>
              <a:ext cx="453257" cy="407395"/>
            </a:xfrm>
            <a:custGeom>
              <a:avLst/>
              <a:gdLst/>
              <a:ahLst/>
              <a:cxnLst/>
              <a:rect l="l" t="t" r="r" b="b"/>
              <a:pathLst>
                <a:path w="3548" h="3189" extrusionOk="0">
                  <a:moveTo>
                    <a:pt x="1760" y="699"/>
                  </a:moveTo>
                  <a:cubicBezTo>
                    <a:pt x="1977" y="699"/>
                    <a:pt x="2195" y="779"/>
                    <a:pt x="2360" y="948"/>
                  </a:cubicBezTo>
                  <a:cubicBezTo>
                    <a:pt x="2743" y="1300"/>
                    <a:pt x="2781" y="1875"/>
                    <a:pt x="2459" y="2227"/>
                  </a:cubicBezTo>
                  <a:cubicBezTo>
                    <a:pt x="2283" y="2404"/>
                    <a:pt x="2051" y="2492"/>
                    <a:pt x="1820" y="2492"/>
                  </a:cubicBezTo>
                  <a:cubicBezTo>
                    <a:pt x="1588" y="2492"/>
                    <a:pt x="1356" y="2404"/>
                    <a:pt x="1180" y="2227"/>
                  </a:cubicBezTo>
                  <a:cubicBezTo>
                    <a:pt x="797" y="1906"/>
                    <a:pt x="766" y="1331"/>
                    <a:pt x="1119" y="979"/>
                  </a:cubicBezTo>
                  <a:cubicBezTo>
                    <a:pt x="1287" y="795"/>
                    <a:pt x="1523" y="699"/>
                    <a:pt x="1760" y="699"/>
                  </a:cubicBezTo>
                  <a:close/>
                  <a:moveTo>
                    <a:pt x="1731" y="0"/>
                  </a:moveTo>
                  <a:cubicBezTo>
                    <a:pt x="1308" y="0"/>
                    <a:pt x="889" y="169"/>
                    <a:pt x="575" y="504"/>
                  </a:cubicBezTo>
                  <a:cubicBezTo>
                    <a:pt x="0" y="1140"/>
                    <a:pt x="61" y="2128"/>
                    <a:pt x="705" y="2733"/>
                  </a:cubicBezTo>
                  <a:cubicBezTo>
                    <a:pt x="1034" y="3036"/>
                    <a:pt x="1442" y="3189"/>
                    <a:pt x="1844" y="3189"/>
                  </a:cubicBezTo>
                  <a:cubicBezTo>
                    <a:pt x="2256" y="3189"/>
                    <a:pt x="2662" y="3028"/>
                    <a:pt x="2973" y="2702"/>
                  </a:cubicBezTo>
                  <a:cubicBezTo>
                    <a:pt x="3547" y="2066"/>
                    <a:pt x="3509" y="1078"/>
                    <a:pt x="2842" y="435"/>
                  </a:cubicBezTo>
                  <a:cubicBezTo>
                    <a:pt x="2519" y="144"/>
                    <a:pt x="2123" y="0"/>
                    <a:pt x="17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7"/>
            <p:cNvSpPr/>
            <p:nvPr/>
          </p:nvSpPr>
          <p:spPr>
            <a:xfrm>
              <a:off x="1017501" y="552472"/>
              <a:ext cx="1072845" cy="964129"/>
            </a:xfrm>
            <a:custGeom>
              <a:avLst/>
              <a:gdLst/>
              <a:ahLst/>
              <a:cxnLst/>
              <a:rect l="l" t="t" r="r" b="b"/>
              <a:pathLst>
                <a:path w="8398" h="7547" extrusionOk="0">
                  <a:moveTo>
                    <a:pt x="4098" y="906"/>
                  </a:moveTo>
                  <a:cubicBezTo>
                    <a:pt x="4821" y="906"/>
                    <a:pt x="5551" y="1178"/>
                    <a:pt x="6129" y="1726"/>
                  </a:cubicBezTo>
                  <a:cubicBezTo>
                    <a:pt x="7317" y="2806"/>
                    <a:pt x="7409" y="4630"/>
                    <a:pt x="6359" y="5779"/>
                  </a:cubicBezTo>
                  <a:cubicBezTo>
                    <a:pt x="5820" y="6365"/>
                    <a:pt x="5083" y="6660"/>
                    <a:pt x="4329" y="6660"/>
                  </a:cubicBezTo>
                  <a:cubicBezTo>
                    <a:pt x="3605" y="6660"/>
                    <a:pt x="2865" y="6388"/>
                    <a:pt x="2268" y="5840"/>
                  </a:cubicBezTo>
                  <a:cubicBezTo>
                    <a:pt x="1088" y="4760"/>
                    <a:pt x="997" y="2936"/>
                    <a:pt x="2046" y="1787"/>
                  </a:cubicBezTo>
                  <a:cubicBezTo>
                    <a:pt x="2601" y="1201"/>
                    <a:pt x="3345" y="906"/>
                    <a:pt x="4098" y="906"/>
                  </a:cubicBezTo>
                  <a:close/>
                  <a:moveTo>
                    <a:pt x="4062" y="1"/>
                  </a:moveTo>
                  <a:cubicBezTo>
                    <a:pt x="3071" y="1"/>
                    <a:pt x="2096" y="384"/>
                    <a:pt x="1380" y="1151"/>
                  </a:cubicBezTo>
                  <a:cubicBezTo>
                    <a:pt x="1" y="2653"/>
                    <a:pt x="131" y="5043"/>
                    <a:pt x="1694" y="6483"/>
                  </a:cubicBezTo>
                  <a:cubicBezTo>
                    <a:pt x="2439" y="7195"/>
                    <a:pt x="3389" y="7546"/>
                    <a:pt x="4330" y="7546"/>
                  </a:cubicBezTo>
                  <a:cubicBezTo>
                    <a:pt x="5323" y="7546"/>
                    <a:pt x="6306" y="7155"/>
                    <a:pt x="7026" y="6384"/>
                  </a:cubicBezTo>
                  <a:cubicBezTo>
                    <a:pt x="8397" y="4882"/>
                    <a:pt x="8274" y="2523"/>
                    <a:pt x="6742" y="1052"/>
                  </a:cubicBezTo>
                  <a:cubicBezTo>
                    <a:pt x="5974" y="351"/>
                    <a:pt x="5011" y="1"/>
                    <a:pt x="4062"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7"/>
            <p:cNvSpPr/>
            <p:nvPr/>
          </p:nvSpPr>
          <p:spPr>
            <a:xfrm>
              <a:off x="968573" y="496772"/>
              <a:ext cx="1125605" cy="1051255"/>
            </a:xfrm>
            <a:custGeom>
              <a:avLst/>
              <a:gdLst/>
              <a:ahLst/>
              <a:cxnLst/>
              <a:rect l="l" t="t" r="r" b="b"/>
              <a:pathLst>
                <a:path w="8811" h="8229" extrusionOk="0">
                  <a:moveTo>
                    <a:pt x="4330" y="143"/>
                  </a:moveTo>
                  <a:cubicBezTo>
                    <a:pt x="5326" y="143"/>
                    <a:pt x="6325" y="503"/>
                    <a:pt x="7087" y="1204"/>
                  </a:cubicBezTo>
                  <a:cubicBezTo>
                    <a:pt x="8274" y="2285"/>
                    <a:pt x="8688" y="3978"/>
                    <a:pt x="8144" y="5479"/>
                  </a:cubicBezTo>
                  <a:cubicBezTo>
                    <a:pt x="7600" y="7042"/>
                    <a:pt x="6068" y="8069"/>
                    <a:pt x="4444" y="8130"/>
                  </a:cubicBezTo>
                  <a:cubicBezTo>
                    <a:pt x="4421" y="8130"/>
                    <a:pt x="4397" y="8131"/>
                    <a:pt x="4374" y="8131"/>
                  </a:cubicBezTo>
                  <a:cubicBezTo>
                    <a:pt x="2769" y="8131"/>
                    <a:pt x="1271" y="7090"/>
                    <a:pt x="675" y="5609"/>
                  </a:cubicBezTo>
                  <a:cubicBezTo>
                    <a:pt x="70" y="4108"/>
                    <a:pt x="453" y="2384"/>
                    <a:pt x="1571" y="1266"/>
                  </a:cubicBezTo>
                  <a:cubicBezTo>
                    <a:pt x="2322" y="511"/>
                    <a:pt x="3324" y="143"/>
                    <a:pt x="4330" y="143"/>
                  </a:cubicBezTo>
                  <a:close/>
                  <a:moveTo>
                    <a:pt x="4350" y="0"/>
                  </a:moveTo>
                  <a:cubicBezTo>
                    <a:pt x="4021" y="0"/>
                    <a:pt x="3687" y="39"/>
                    <a:pt x="3356" y="117"/>
                  </a:cubicBezTo>
                  <a:cubicBezTo>
                    <a:pt x="1985" y="469"/>
                    <a:pt x="866" y="1557"/>
                    <a:pt x="453" y="2897"/>
                  </a:cubicBezTo>
                  <a:cubicBezTo>
                    <a:pt x="1" y="4200"/>
                    <a:pt x="322" y="5671"/>
                    <a:pt x="1188" y="6728"/>
                  </a:cubicBezTo>
                  <a:cubicBezTo>
                    <a:pt x="1959" y="7692"/>
                    <a:pt x="3169" y="8229"/>
                    <a:pt x="4391" y="8229"/>
                  </a:cubicBezTo>
                  <a:cubicBezTo>
                    <a:pt x="4578" y="8229"/>
                    <a:pt x="4764" y="8217"/>
                    <a:pt x="4950" y="8191"/>
                  </a:cubicBezTo>
                  <a:cubicBezTo>
                    <a:pt x="6512" y="8000"/>
                    <a:pt x="7822" y="6851"/>
                    <a:pt x="8305" y="5349"/>
                  </a:cubicBezTo>
                  <a:cubicBezTo>
                    <a:pt x="8811" y="3855"/>
                    <a:pt x="8336" y="2193"/>
                    <a:pt x="7187" y="1105"/>
                  </a:cubicBezTo>
                  <a:cubicBezTo>
                    <a:pt x="7185" y="1103"/>
                    <a:pt x="7183" y="1101"/>
                    <a:pt x="7181" y="1099"/>
                  </a:cubicBezTo>
                  <a:lnTo>
                    <a:pt x="7181" y="1099"/>
                  </a:lnTo>
                  <a:cubicBezTo>
                    <a:pt x="6380" y="377"/>
                    <a:pt x="5382" y="0"/>
                    <a:pt x="43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7"/>
            <p:cNvSpPr/>
            <p:nvPr/>
          </p:nvSpPr>
          <p:spPr>
            <a:xfrm>
              <a:off x="1103604" y="671152"/>
              <a:ext cx="824243" cy="734179"/>
            </a:xfrm>
            <a:custGeom>
              <a:avLst/>
              <a:gdLst/>
              <a:ahLst/>
              <a:cxnLst/>
              <a:rect l="l" t="t" r="r" b="b"/>
              <a:pathLst>
                <a:path w="6452" h="5747" extrusionOk="0">
                  <a:moveTo>
                    <a:pt x="2774" y="0"/>
                  </a:moveTo>
                  <a:cubicBezTo>
                    <a:pt x="1150" y="31"/>
                    <a:pt x="284" y="1686"/>
                    <a:pt x="476" y="3157"/>
                  </a:cubicBezTo>
                  <a:cubicBezTo>
                    <a:pt x="637" y="4658"/>
                    <a:pt x="1977" y="5708"/>
                    <a:pt x="3448" y="5746"/>
                  </a:cubicBezTo>
                  <a:cubicBezTo>
                    <a:pt x="3467" y="5746"/>
                    <a:pt x="3486" y="5747"/>
                    <a:pt x="3504" y="5747"/>
                  </a:cubicBezTo>
                  <a:cubicBezTo>
                    <a:pt x="4764" y="5747"/>
                    <a:pt x="6003" y="4732"/>
                    <a:pt x="6260" y="3478"/>
                  </a:cubicBezTo>
                  <a:cubicBezTo>
                    <a:pt x="6451" y="2490"/>
                    <a:pt x="6160" y="1372"/>
                    <a:pt x="5425" y="667"/>
                  </a:cubicBezTo>
                  <a:cubicBezTo>
                    <a:pt x="5042" y="284"/>
                    <a:pt x="4536" y="62"/>
                    <a:pt x="3992" y="62"/>
                  </a:cubicBezTo>
                  <a:cubicBezTo>
                    <a:pt x="3986" y="56"/>
                    <a:pt x="3982" y="53"/>
                    <a:pt x="3978" y="53"/>
                  </a:cubicBezTo>
                  <a:cubicBezTo>
                    <a:pt x="3963" y="53"/>
                    <a:pt x="3967" y="98"/>
                    <a:pt x="3992" y="123"/>
                  </a:cubicBezTo>
                  <a:cubicBezTo>
                    <a:pt x="4567" y="222"/>
                    <a:pt x="5072" y="445"/>
                    <a:pt x="5494" y="858"/>
                  </a:cubicBezTo>
                  <a:cubicBezTo>
                    <a:pt x="5838" y="1241"/>
                    <a:pt x="6068" y="1755"/>
                    <a:pt x="6160" y="2260"/>
                  </a:cubicBezTo>
                  <a:cubicBezTo>
                    <a:pt x="6260" y="2774"/>
                    <a:pt x="6221" y="3287"/>
                    <a:pt x="6099" y="3762"/>
                  </a:cubicBezTo>
                  <a:cubicBezTo>
                    <a:pt x="5907" y="4436"/>
                    <a:pt x="5333" y="4980"/>
                    <a:pt x="4728" y="5325"/>
                  </a:cubicBezTo>
                  <a:cubicBezTo>
                    <a:pt x="4337" y="5568"/>
                    <a:pt x="3898" y="5678"/>
                    <a:pt x="3456" y="5678"/>
                  </a:cubicBezTo>
                  <a:cubicBezTo>
                    <a:pt x="2377" y="5678"/>
                    <a:pt x="1275" y="5025"/>
                    <a:pt x="798" y="4053"/>
                  </a:cubicBezTo>
                  <a:cubicBezTo>
                    <a:pt x="1" y="2490"/>
                    <a:pt x="859" y="123"/>
                    <a:pt x="2774" y="31"/>
                  </a:cubicBezTo>
                  <a:cubicBezTo>
                    <a:pt x="2812" y="31"/>
                    <a:pt x="2812" y="0"/>
                    <a:pt x="27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7"/>
            <p:cNvSpPr/>
            <p:nvPr/>
          </p:nvSpPr>
          <p:spPr>
            <a:xfrm>
              <a:off x="1478547" y="661187"/>
              <a:ext cx="73456" cy="17885"/>
            </a:xfrm>
            <a:custGeom>
              <a:avLst/>
              <a:gdLst/>
              <a:ahLst/>
              <a:cxnLst/>
              <a:rect l="l" t="t" r="r" b="b"/>
              <a:pathLst>
                <a:path w="575" h="140" extrusionOk="0">
                  <a:moveTo>
                    <a:pt x="238" y="0"/>
                  </a:moveTo>
                  <a:cubicBezTo>
                    <a:pt x="167" y="0"/>
                    <a:pt x="96" y="15"/>
                    <a:pt x="31" y="40"/>
                  </a:cubicBezTo>
                  <a:cubicBezTo>
                    <a:pt x="6" y="40"/>
                    <a:pt x="1" y="86"/>
                    <a:pt x="17" y="86"/>
                  </a:cubicBezTo>
                  <a:cubicBezTo>
                    <a:pt x="20" y="86"/>
                    <a:pt x="25" y="84"/>
                    <a:pt x="31" y="78"/>
                  </a:cubicBezTo>
                  <a:cubicBezTo>
                    <a:pt x="70" y="70"/>
                    <a:pt x="108" y="67"/>
                    <a:pt x="143" y="67"/>
                  </a:cubicBezTo>
                  <a:cubicBezTo>
                    <a:pt x="279" y="67"/>
                    <a:pt x="392" y="115"/>
                    <a:pt x="544" y="140"/>
                  </a:cubicBezTo>
                  <a:cubicBezTo>
                    <a:pt x="544" y="140"/>
                    <a:pt x="574" y="109"/>
                    <a:pt x="544" y="109"/>
                  </a:cubicBezTo>
                  <a:cubicBezTo>
                    <a:pt x="448" y="32"/>
                    <a:pt x="342"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7"/>
            <p:cNvSpPr/>
            <p:nvPr/>
          </p:nvSpPr>
          <p:spPr>
            <a:xfrm>
              <a:off x="1278876" y="808100"/>
              <a:ext cx="477657" cy="445464"/>
            </a:xfrm>
            <a:custGeom>
              <a:avLst/>
              <a:gdLst/>
              <a:ahLst/>
              <a:cxnLst/>
              <a:rect l="l" t="t" r="r" b="b"/>
              <a:pathLst>
                <a:path w="3739" h="3487" extrusionOk="0">
                  <a:moveTo>
                    <a:pt x="2319" y="3381"/>
                  </a:moveTo>
                  <a:cubicBezTo>
                    <a:pt x="2315" y="3381"/>
                    <a:pt x="2309" y="3384"/>
                    <a:pt x="2298" y="3395"/>
                  </a:cubicBezTo>
                  <a:cubicBezTo>
                    <a:pt x="2319" y="3395"/>
                    <a:pt x="2326" y="3381"/>
                    <a:pt x="2319" y="3381"/>
                  </a:cubicBezTo>
                  <a:close/>
                  <a:moveTo>
                    <a:pt x="2026" y="0"/>
                  </a:moveTo>
                  <a:cubicBezTo>
                    <a:pt x="1969" y="0"/>
                    <a:pt x="1911" y="3"/>
                    <a:pt x="1854" y="8"/>
                  </a:cubicBezTo>
                  <a:cubicBezTo>
                    <a:pt x="736" y="108"/>
                    <a:pt x="0" y="935"/>
                    <a:pt x="192" y="2054"/>
                  </a:cubicBezTo>
                  <a:cubicBezTo>
                    <a:pt x="349" y="2866"/>
                    <a:pt x="1024" y="3487"/>
                    <a:pt x="1790" y="3487"/>
                  </a:cubicBezTo>
                  <a:cubicBezTo>
                    <a:pt x="1957" y="3487"/>
                    <a:pt x="2128" y="3457"/>
                    <a:pt x="2298" y="3395"/>
                  </a:cubicBezTo>
                  <a:lnTo>
                    <a:pt x="2298" y="3395"/>
                  </a:lnTo>
                  <a:cubicBezTo>
                    <a:pt x="2155" y="3438"/>
                    <a:pt x="2014" y="3459"/>
                    <a:pt x="1878" y="3459"/>
                  </a:cubicBezTo>
                  <a:cubicBezTo>
                    <a:pt x="1130" y="3459"/>
                    <a:pt x="505" y="2847"/>
                    <a:pt x="291" y="2115"/>
                  </a:cubicBezTo>
                  <a:cubicBezTo>
                    <a:pt x="130" y="1571"/>
                    <a:pt x="291" y="997"/>
                    <a:pt x="636" y="583"/>
                  </a:cubicBezTo>
                  <a:cubicBezTo>
                    <a:pt x="958" y="231"/>
                    <a:pt x="1471" y="108"/>
                    <a:pt x="1946" y="77"/>
                  </a:cubicBezTo>
                  <a:cubicBezTo>
                    <a:pt x="1985" y="74"/>
                    <a:pt x="2024" y="73"/>
                    <a:pt x="2063" y="73"/>
                  </a:cubicBezTo>
                  <a:cubicBezTo>
                    <a:pt x="2882" y="73"/>
                    <a:pt x="3610" y="752"/>
                    <a:pt x="3639" y="1571"/>
                  </a:cubicBezTo>
                  <a:cubicBezTo>
                    <a:pt x="3670" y="2276"/>
                    <a:pt x="3287" y="3042"/>
                    <a:pt x="2551" y="3234"/>
                  </a:cubicBezTo>
                  <a:cubicBezTo>
                    <a:pt x="2521" y="3234"/>
                    <a:pt x="2521" y="3295"/>
                    <a:pt x="2589" y="3295"/>
                  </a:cubicBezTo>
                  <a:cubicBezTo>
                    <a:pt x="3386" y="3234"/>
                    <a:pt x="3739" y="2276"/>
                    <a:pt x="3739" y="1571"/>
                  </a:cubicBezTo>
                  <a:cubicBezTo>
                    <a:pt x="3739" y="644"/>
                    <a:pt x="2896" y="0"/>
                    <a:pt x="20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7"/>
            <p:cNvSpPr/>
            <p:nvPr/>
          </p:nvSpPr>
          <p:spPr>
            <a:xfrm>
              <a:off x="1401131" y="919371"/>
              <a:ext cx="263165" cy="221774"/>
            </a:xfrm>
            <a:custGeom>
              <a:avLst/>
              <a:gdLst/>
              <a:ahLst/>
              <a:cxnLst/>
              <a:rect l="l" t="t" r="r" b="b"/>
              <a:pathLst>
                <a:path w="2060" h="1736" extrusionOk="0">
                  <a:moveTo>
                    <a:pt x="994" y="1"/>
                  </a:moveTo>
                  <a:cubicBezTo>
                    <a:pt x="971" y="1"/>
                    <a:pt x="950" y="2"/>
                    <a:pt x="928" y="3"/>
                  </a:cubicBezTo>
                  <a:cubicBezTo>
                    <a:pt x="353" y="34"/>
                    <a:pt x="31" y="478"/>
                    <a:pt x="131" y="1022"/>
                  </a:cubicBezTo>
                  <a:cubicBezTo>
                    <a:pt x="182" y="1447"/>
                    <a:pt x="542" y="1735"/>
                    <a:pt x="934" y="1735"/>
                  </a:cubicBezTo>
                  <a:cubicBezTo>
                    <a:pt x="1016" y="1735"/>
                    <a:pt x="1099" y="1723"/>
                    <a:pt x="1180" y="1696"/>
                  </a:cubicBezTo>
                  <a:lnTo>
                    <a:pt x="1180" y="1658"/>
                  </a:lnTo>
                  <a:cubicBezTo>
                    <a:pt x="1115" y="1673"/>
                    <a:pt x="1051" y="1680"/>
                    <a:pt x="989" y="1680"/>
                  </a:cubicBezTo>
                  <a:cubicBezTo>
                    <a:pt x="629" y="1680"/>
                    <a:pt x="334" y="1443"/>
                    <a:pt x="223" y="1083"/>
                  </a:cubicBezTo>
                  <a:cubicBezTo>
                    <a:pt x="1" y="509"/>
                    <a:pt x="514" y="95"/>
                    <a:pt x="1020" y="64"/>
                  </a:cubicBezTo>
                  <a:cubicBezTo>
                    <a:pt x="1040" y="63"/>
                    <a:pt x="1060" y="62"/>
                    <a:pt x="1080" y="62"/>
                  </a:cubicBezTo>
                  <a:cubicBezTo>
                    <a:pt x="1923" y="62"/>
                    <a:pt x="2059" y="1320"/>
                    <a:pt x="1311" y="1597"/>
                  </a:cubicBezTo>
                  <a:cubicBezTo>
                    <a:pt x="1280" y="1597"/>
                    <a:pt x="1280" y="1658"/>
                    <a:pt x="1311" y="1658"/>
                  </a:cubicBezTo>
                  <a:cubicBezTo>
                    <a:pt x="1724" y="1627"/>
                    <a:pt x="1916" y="1122"/>
                    <a:pt x="1916" y="769"/>
                  </a:cubicBezTo>
                  <a:cubicBezTo>
                    <a:pt x="1887" y="281"/>
                    <a:pt x="1421" y="1"/>
                    <a:pt x="9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7"/>
            <p:cNvSpPr/>
            <p:nvPr/>
          </p:nvSpPr>
          <p:spPr>
            <a:xfrm>
              <a:off x="1496560" y="236928"/>
              <a:ext cx="413527" cy="813384"/>
            </a:xfrm>
            <a:custGeom>
              <a:avLst/>
              <a:gdLst/>
              <a:ahLst/>
              <a:cxnLst/>
              <a:rect l="l" t="t" r="r" b="b"/>
              <a:pathLst>
                <a:path w="3237" h="6367" extrusionOk="0">
                  <a:moveTo>
                    <a:pt x="3196" y="0"/>
                  </a:moveTo>
                  <a:cubicBezTo>
                    <a:pt x="3189" y="0"/>
                    <a:pt x="3184" y="4"/>
                    <a:pt x="3184" y="13"/>
                  </a:cubicBezTo>
                  <a:cubicBezTo>
                    <a:pt x="2065" y="2089"/>
                    <a:pt x="1039" y="4196"/>
                    <a:pt x="20" y="6303"/>
                  </a:cubicBezTo>
                  <a:cubicBezTo>
                    <a:pt x="1" y="6341"/>
                    <a:pt x="17" y="6367"/>
                    <a:pt x="32" y="6367"/>
                  </a:cubicBezTo>
                  <a:cubicBezTo>
                    <a:pt x="42" y="6367"/>
                    <a:pt x="50" y="6357"/>
                    <a:pt x="50" y="6333"/>
                  </a:cubicBezTo>
                  <a:cubicBezTo>
                    <a:pt x="1138" y="4257"/>
                    <a:pt x="2257" y="2181"/>
                    <a:pt x="3214" y="44"/>
                  </a:cubicBezTo>
                  <a:cubicBezTo>
                    <a:pt x="3236" y="22"/>
                    <a:pt x="3212" y="0"/>
                    <a:pt x="31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7"/>
            <p:cNvSpPr/>
            <p:nvPr/>
          </p:nvSpPr>
          <p:spPr>
            <a:xfrm>
              <a:off x="1495155" y="955908"/>
              <a:ext cx="90064" cy="97984"/>
            </a:xfrm>
            <a:custGeom>
              <a:avLst/>
              <a:gdLst/>
              <a:ahLst/>
              <a:cxnLst/>
              <a:rect l="l" t="t" r="r" b="b"/>
              <a:pathLst>
                <a:path w="705" h="767" extrusionOk="0">
                  <a:moveTo>
                    <a:pt x="0" y="1"/>
                  </a:moveTo>
                  <a:lnTo>
                    <a:pt x="0" y="767"/>
                  </a:lnTo>
                  <a:cubicBezTo>
                    <a:pt x="192" y="705"/>
                    <a:pt x="513" y="575"/>
                    <a:pt x="705" y="514"/>
                  </a:cubicBezTo>
                  <a:lnTo>
                    <a:pt x="705" y="453"/>
                  </a:lnTo>
                  <a:lnTo>
                    <a:pt x="192" y="414"/>
                  </a:ln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7"/>
            <p:cNvSpPr/>
            <p:nvPr/>
          </p:nvSpPr>
          <p:spPr>
            <a:xfrm>
              <a:off x="1487234" y="951437"/>
              <a:ext cx="105905" cy="111270"/>
            </a:xfrm>
            <a:custGeom>
              <a:avLst/>
              <a:gdLst/>
              <a:ahLst/>
              <a:cxnLst/>
              <a:rect l="l" t="t" r="r" b="b"/>
              <a:pathLst>
                <a:path w="829" h="871" extrusionOk="0">
                  <a:moveTo>
                    <a:pt x="281" y="434"/>
                  </a:moveTo>
                  <a:lnTo>
                    <a:pt x="281" y="434"/>
                  </a:lnTo>
                  <a:cubicBezTo>
                    <a:pt x="283" y="438"/>
                    <a:pt x="284" y="443"/>
                    <a:pt x="284" y="449"/>
                  </a:cubicBezTo>
                  <a:cubicBezTo>
                    <a:pt x="283" y="444"/>
                    <a:pt x="282" y="439"/>
                    <a:pt x="281" y="434"/>
                  </a:cubicBezTo>
                  <a:close/>
                  <a:moveTo>
                    <a:pt x="75" y="0"/>
                  </a:moveTo>
                  <a:cubicBezTo>
                    <a:pt x="52" y="0"/>
                    <a:pt x="32" y="18"/>
                    <a:pt x="32" y="36"/>
                  </a:cubicBezTo>
                  <a:cubicBezTo>
                    <a:pt x="1" y="296"/>
                    <a:pt x="1" y="549"/>
                    <a:pt x="32" y="802"/>
                  </a:cubicBezTo>
                  <a:cubicBezTo>
                    <a:pt x="32" y="832"/>
                    <a:pt x="62" y="871"/>
                    <a:pt x="93" y="871"/>
                  </a:cubicBezTo>
                  <a:cubicBezTo>
                    <a:pt x="315" y="771"/>
                    <a:pt x="575" y="679"/>
                    <a:pt x="798" y="580"/>
                  </a:cubicBezTo>
                  <a:cubicBezTo>
                    <a:pt x="828" y="580"/>
                    <a:pt x="798" y="518"/>
                    <a:pt x="767" y="518"/>
                  </a:cubicBezTo>
                  <a:cubicBezTo>
                    <a:pt x="528" y="574"/>
                    <a:pt x="321" y="663"/>
                    <a:pt x="117" y="748"/>
                  </a:cubicBezTo>
                  <a:lnTo>
                    <a:pt x="117" y="748"/>
                  </a:lnTo>
                  <a:cubicBezTo>
                    <a:pt x="100" y="584"/>
                    <a:pt x="96" y="420"/>
                    <a:pt x="105" y="253"/>
                  </a:cubicBezTo>
                  <a:lnTo>
                    <a:pt x="105" y="253"/>
                  </a:lnTo>
                  <a:cubicBezTo>
                    <a:pt x="130" y="326"/>
                    <a:pt x="156" y="402"/>
                    <a:pt x="192" y="488"/>
                  </a:cubicBezTo>
                  <a:cubicBezTo>
                    <a:pt x="192" y="488"/>
                    <a:pt x="223" y="518"/>
                    <a:pt x="254" y="518"/>
                  </a:cubicBezTo>
                  <a:lnTo>
                    <a:pt x="506" y="518"/>
                  </a:lnTo>
                  <a:cubicBezTo>
                    <a:pt x="529" y="528"/>
                    <a:pt x="555" y="532"/>
                    <a:pt x="583" y="532"/>
                  </a:cubicBezTo>
                  <a:cubicBezTo>
                    <a:pt x="638" y="532"/>
                    <a:pt x="701" y="518"/>
                    <a:pt x="767" y="518"/>
                  </a:cubicBezTo>
                  <a:cubicBezTo>
                    <a:pt x="798" y="518"/>
                    <a:pt x="798" y="449"/>
                    <a:pt x="767" y="449"/>
                  </a:cubicBezTo>
                  <a:cubicBezTo>
                    <a:pt x="729" y="449"/>
                    <a:pt x="606" y="419"/>
                    <a:pt x="537" y="419"/>
                  </a:cubicBezTo>
                  <a:cubicBezTo>
                    <a:pt x="451" y="419"/>
                    <a:pt x="358" y="419"/>
                    <a:pt x="272" y="394"/>
                  </a:cubicBezTo>
                  <a:lnTo>
                    <a:pt x="272" y="394"/>
                  </a:lnTo>
                  <a:cubicBezTo>
                    <a:pt x="238" y="264"/>
                    <a:pt x="184" y="150"/>
                    <a:pt x="123" y="36"/>
                  </a:cubicBezTo>
                  <a:cubicBezTo>
                    <a:pt x="111" y="10"/>
                    <a:pt x="92" y="0"/>
                    <a:pt x="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7"/>
            <p:cNvSpPr/>
            <p:nvPr/>
          </p:nvSpPr>
          <p:spPr>
            <a:xfrm>
              <a:off x="1809290" y="305146"/>
              <a:ext cx="20696" cy="65408"/>
            </a:xfrm>
            <a:custGeom>
              <a:avLst/>
              <a:gdLst/>
              <a:ahLst/>
              <a:cxnLst/>
              <a:rect l="l" t="t" r="r" b="b"/>
              <a:pathLst>
                <a:path w="162" h="512" extrusionOk="0">
                  <a:moveTo>
                    <a:pt x="31" y="0"/>
                  </a:moveTo>
                  <a:cubicBezTo>
                    <a:pt x="16" y="0"/>
                    <a:pt x="0" y="8"/>
                    <a:pt x="0" y="23"/>
                  </a:cubicBezTo>
                  <a:cubicBezTo>
                    <a:pt x="0" y="115"/>
                    <a:pt x="0" y="215"/>
                    <a:pt x="31" y="307"/>
                  </a:cubicBezTo>
                  <a:cubicBezTo>
                    <a:pt x="31" y="375"/>
                    <a:pt x="62" y="467"/>
                    <a:pt x="123" y="498"/>
                  </a:cubicBezTo>
                  <a:cubicBezTo>
                    <a:pt x="123" y="508"/>
                    <a:pt x="127" y="512"/>
                    <a:pt x="133" y="512"/>
                  </a:cubicBezTo>
                  <a:cubicBezTo>
                    <a:pt x="144" y="512"/>
                    <a:pt x="161" y="498"/>
                    <a:pt x="161" y="498"/>
                  </a:cubicBezTo>
                  <a:cubicBezTo>
                    <a:pt x="161" y="437"/>
                    <a:pt x="123" y="375"/>
                    <a:pt x="123" y="307"/>
                  </a:cubicBezTo>
                  <a:cubicBezTo>
                    <a:pt x="92" y="215"/>
                    <a:pt x="62" y="115"/>
                    <a:pt x="62" y="23"/>
                  </a:cubicBezTo>
                  <a:cubicBezTo>
                    <a:pt x="62" y="8"/>
                    <a:pt x="46"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7"/>
            <p:cNvSpPr/>
            <p:nvPr/>
          </p:nvSpPr>
          <p:spPr>
            <a:xfrm>
              <a:off x="1827047" y="262350"/>
              <a:ext cx="27338" cy="78055"/>
            </a:xfrm>
            <a:custGeom>
              <a:avLst/>
              <a:gdLst/>
              <a:ahLst/>
              <a:cxnLst/>
              <a:rect l="l" t="t" r="r" b="b"/>
              <a:pathLst>
                <a:path w="214" h="611" extrusionOk="0">
                  <a:moveTo>
                    <a:pt x="35" y="1"/>
                  </a:moveTo>
                  <a:cubicBezTo>
                    <a:pt x="14" y="1"/>
                    <a:pt x="0" y="19"/>
                    <a:pt x="22" y="36"/>
                  </a:cubicBezTo>
                  <a:cubicBezTo>
                    <a:pt x="22" y="136"/>
                    <a:pt x="22" y="228"/>
                    <a:pt x="53" y="327"/>
                  </a:cubicBezTo>
                  <a:cubicBezTo>
                    <a:pt x="83" y="419"/>
                    <a:pt x="83" y="550"/>
                    <a:pt x="145" y="611"/>
                  </a:cubicBezTo>
                  <a:lnTo>
                    <a:pt x="214" y="611"/>
                  </a:lnTo>
                  <a:cubicBezTo>
                    <a:pt x="214" y="519"/>
                    <a:pt x="175" y="419"/>
                    <a:pt x="145" y="358"/>
                  </a:cubicBezTo>
                  <a:cubicBezTo>
                    <a:pt x="114" y="228"/>
                    <a:pt x="83" y="136"/>
                    <a:pt x="83" y="36"/>
                  </a:cubicBezTo>
                  <a:cubicBezTo>
                    <a:pt x="71" y="10"/>
                    <a:pt x="51"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7"/>
            <p:cNvSpPr/>
            <p:nvPr/>
          </p:nvSpPr>
          <p:spPr>
            <a:xfrm>
              <a:off x="1862178" y="220320"/>
              <a:ext cx="16735" cy="67324"/>
            </a:xfrm>
            <a:custGeom>
              <a:avLst/>
              <a:gdLst/>
              <a:ahLst/>
              <a:cxnLst/>
              <a:rect l="l" t="t" r="r" b="b"/>
              <a:pathLst>
                <a:path w="131" h="527" extrusionOk="0">
                  <a:moveTo>
                    <a:pt x="49" y="0"/>
                  </a:moveTo>
                  <a:cubicBezTo>
                    <a:pt x="31" y="0"/>
                    <a:pt x="0" y="22"/>
                    <a:pt x="0" y="44"/>
                  </a:cubicBezTo>
                  <a:cubicBezTo>
                    <a:pt x="0" y="113"/>
                    <a:pt x="31" y="204"/>
                    <a:pt x="31" y="273"/>
                  </a:cubicBezTo>
                  <a:cubicBezTo>
                    <a:pt x="31" y="365"/>
                    <a:pt x="31" y="427"/>
                    <a:pt x="92" y="526"/>
                  </a:cubicBezTo>
                  <a:cubicBezTo>
                    <a:pt x="92" y="526"/>
                    <a:pt x="130" y="526"/>
                    <a:pt x="130" y="496"/>
                  </a:cubicBezTo>
                  <a:cubicBezTo>
                    <a:pt x="130" y="427"/>
                    <a:pt x="130" y="365"/>
                    <a:pt x="92" y="304"/>
                  </a:cubicBezTo>
                  <a:cubicBezTo>
                    <a:pt x="92" y="204"/>
                    <a:pt x="61" y="113"/>
                    <a:pt x="61" y="13"/>
                  </a:cubicBezTo>
                  <a:cubicBezTo>
                    <a:pt x="61" y="4"/>
                    <a:pt x="56" y="0"/>
                    <a:pt x="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7"/>
            <p:cNvSpPr/>
            <p:nvPr/>
          </p:nvSpPr>
          <p:spPr>
            <a:xfrm>
              <a:off x="1873803" y="185700"/>
              <a:ext cx="29510" cy="85209"/>
            </a:xfrm>
            <a:custGeom>
              <a:avLst/>
              <a:gdLst/>
              <a:ahLst/>
              <a:cxnLst/>
              <a:rect l="l" t="t" r="r" b="b"/>
              <a:pathLst>
                <a:path w="231" h="667" extrusionOk="0">
                  <a:moveTo>
                    <a:pt x="39" y="0"/>
                  </a:moveTo>
                  <a:cubicBezTo>
                    <a:pt x="39" y="0"/>
                    <a:pt x="1" y="0"/>
                    <a:pt x="1" y="31"/>
                  </a:cubicBezTo>
                  <a:cubicBezTo>
                    <a:pt x="39" y="123"/>
                    <a:pt x="70" y="223"/>
                    <a:pt x="70" y="353"/>
                  </a:cubicBezTo>
                  <a:cubicBezTo>
                    <a:pt x="101" y="445"/>
                    <a:pt x="101" y="544"/>
                    <a:pt x="131" y="667"/>
                  </a:cubicBezTo>
                  <a:lnTo>
                    <a:pt x="162" y="667"/>
                  </a:lnTo>
                  <a:cubicBezTo>
                    <a:pt x="231" y="445"/>
                    <a:pt x="131" y="192"/>
                    <a:pt x="3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7"/>
            <p:cNvSpPr/>
            <p:nvPr/>
          </p:nvSpPr>
          <p:spPr>
            <a:xfrm>
              <a:off x="1834584" y="348198"/>
              <a:ext cx="84443" cy="26061"/>
            </a:xfrm>
            <a:custGeom>
              <a:avLst/>
              <a:gdLst/>
              <a:ahLst/>
              <a:cxnLst/>
              <a:rect l="l" t="t" r="r" b="b"/>
              <a:pathLst>
                <a:path w="661" h="204" extrusionOk="0">
                  <a:moveTo>
                    <a:pt x="630" y="0"/>
                  </a:moveTo>
                  <a:cubicBezTo>
                    <a:pt x="438" y="0"/>
                    <a:pt x="216" y="100"/>
                    <a:pt x="24" y="161"/>
                  </a:cubicBezTo>
                  <a:cubicBezTo>
                    <a:pt x="1" y="161"/>
                    <a:pt x="14" y="203"/>
                    <a:pt x="36" y="203"/>
                  </a:cubicBezTo>
                  <a:cubicBezTo>
                    <a:pt x="42" y="203"/>
                    <a:pt x="48" y="200"/>
                    <a:pt x="55" y="192"/>
                  </a:cubicBezTo>
                  <a:cubicBezTo>
                    <a:pt x="247" y="161"/>
                    <a:pt x="469" y="130"/>
                    <a:pt x="630" y="38"/>
                  </a:cubicBezTo>
                  <a:cubicBezTo>
                    <a:pt x="660" y="38"/>
                    <a:pt x="630" y="0"/>
                    <a:pt x="6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7"/>
            <p:cNvSpPr/>
            <p:nvPr/>
          </p:nvSpPr>
          <p:spPr>
            <a:xfrm>
              <a:off x="1858984" y="319838"/>
              <a:ext cx="63875" cy="21718"/>
            </a:xfrm>
            <a:custGeom>
              <a:avLst/>
              <a:gdLst/>
              <a:ahLst/>
              <a:cxnLst/>
              <a:rect l="l" t="t" r="r" b="b"/>
              <a:pathLst>
                <a:path w="500" h="170" extrusionOk="0">
                  <a:moveTo>
                    <a:pt x="469" y="0"/>
                  </a:moveTo>
                  <a:cubicBezTo>
                    <a:pt x="408" y="0"/>
                    <a:pt x="347" y="31"/>
                    <a:pt x="247" y="69"/>
                  </a:cubicBezTo>
                  <a:cubicBezTo>
                    <a:pt x="186" y="69"/>
                    <a:pt x="117" y="100"/>
                    <a:pt x="25" y="130"/>
                  </a:cubicBezTo>
                  <a:cubicBezTo>
                    <a:pt x="0" y="130"/>
                    <a:pt x="15" y="169"/>
                    <a:pt x="38" y="169"/>
                  </a:cubicBezTo>
                  <a:cubicBezTo>
                    <a:pt x="43" y="169"/>
                    <a:pt x="50" y="167"/>
                    <a:pt x="56" y="161"/>
                  </a:cubicBezTo>
                  <a:cubicBezTo>
                    <a:pt x="117" y="161"/>
                    <a:pt x="217" y="130"/>
                    <a:pt x="278" y="130"/>
                  </a:cubicBezTo>
                  <a:cubicBezTo>
                    <a:pt x="347" y="100"/>
                    <a:pt x="408" y="100"/>
                    <a:pt x="469" y="69"/>
                  </a:cubicBezTo>
                  <a:cubicBezTo>
                    <a:pt x="500" y="31"/>
                    <a:pt x="500" y="0"/>
                    <a:pt x="4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7"/>
            <p:cNvSpPr/>
            <p:nvPr/>
          </p:nvSpPr>
          <p:spPr>
            <a:xfrm>
              <a:off x="1886578" y="270782"/>
              <a:ext cx="53016" cy="20695"/>
            </a:xfrm>
            <a:custGeom>
              <a:avLst/>
              <a:gdLst/>
              <a:ahLst/>
              <a:cxnLst/>
              <a:rect l="l" t="t" r="r" b="b"/>
              <a:pathLst>
                <a:path w="415" h="162" extrusionOk="0">
                  <a:moveTo>
                    <a:pt x="414" y="1"/>
                  </a:moveTo>
                  <a:cubicBezTo>
                    <a:pt x="353" y="1"/>
                    <a:pt x="322" y="32"/>
                    <a:pt x="253" y="32"/>
                  </a:cubicBezTo>
                  <a:cubicBezTo>
                    <a:pt x="192" y="70"/>
                    <a:pt x="92" y="70"/>
                    <a:pt x="31" y="101"/>
                  </a:cubicBezTo>
                  <a:cubicBezTo>
                    <a:pt x="1" y="131"/>
                    <a:pt x="1" y="162"/>
                    <a:pt x="31" y="162"/>
                  </a:cubicBezTo>
                  <a:cubicBezTo>
                    <a:pt x="92" y="131"/>
                    <a:pt x="161" y="131"/>
                    <a:pt x="253" y="101"/>
                  </a:cubicBezTo>
                  <a:cubicBezTo>
                    <a:pt x="322" y="101"/>
                    <a:pt x="384" y="101"/>
                    <a:pt x="414" y="32"/>
                  </a:cubicBezTo>
                  <a:lnTo>
                    <a:pt x="41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7"/>
            <p:cNvSpPr/>
            <p:nvPr/>
          </p:nvSpPr>
          <p:spPr>
            <a:xfrm>
              <a:off x="1898331" y="242421"/>
              <a:ext cx="45096" cy="16863"/>
            </a:xfrm>
            <a:custGeom>
              <a:avLst/>
              <a:gdLst/>
              <a:ahLst/>
              <a:cxnLst/>
              <a:rect l="l" t="t" r="r" b="b"/>
              <a:pathLst>
                <a:path w="353" h="132" extrusionOk="0">
                  <a:moveTo>
                    <a:pt x="192" y="1"/>
                  </a:moveTo>
                  <a:cubicBezTo>
                    <a:pt x="131" y="31"/>
                    <a:pt x="100" y="31"/>
                    <a:pt x="39" y="62"/>
                  </a:cubicBezTo>
                  <a:cubicBezTo>
                    <a:pt x="0" y="62"/>
                    <a:pt x="0" y="131"/>
                    <a:pt x="39" y="131"/>
                  </a:cubicBezTo>
                  <a:cubicBezTo>
                    <a:pt x="100" y="131"/>
                    <a:pt x="161" y="100"/>
                    <a:pt x="230" y="100"/>
                  </a:cubicBezTo>
                  <a:cubicBezTo>
                    <a:pt x="261" y="62"/>
                    <a:pt x="322" y="62"/>
                    <a:pt x="353" y="31"/>
                  </a:cubicBezTo>
                  <a:lnTo>
                    <a:pt x="35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7"/>
            <p:cNvSpPr/>
            <p:nvPr/>
          </p:nvSpPr>
          <p:spPr>
            <a:xfrm>
              <a:off x="1173099" y="727873"/>
              <a:ext cx="143080" cy="261504"/>
            </a:xfrm>
            <a:custGeom>
              <a:avLst/>
              <a:gdLst/>
              <a:ahLst/>
              <a:cxnLst/>
              <a:rect l="l" t="t" r="r" b="b"/>
              <a:pathLst>
                <a:path w="1120" h="2047" extrusionOk="0">
                  <a:moveTo>
                    <a:pt x="1081" y="1"/>
                  </a:moveTo>
                  <a:cubicBezTo>
                    <a:pt x="667" y="636"/>
                    <a:pt x="315" y="1341"/>
                    <a:pt x="1" y="2008"/>
                  </a:cubicBezTo>
                  <a:cubicBezTo>
                    <a:pt x="1" y="2046"/>
                    <a:pt x="1" y="2046"/>
                    <a:pt x="31" y="2046"/>
                  </a:cubicBezTo>
                  <a:cubicBezTo>
                    <a:pt x="353" y="1341"/>
                    <a:pt x="767" y="705"/>
                    <a:pt x="1119" y="31"/>
                  </a:cubicBezTo>
                  <a:cubicBezTo>
                    <a:pt x="1119" y="1"/>
                    <a:pt x="1081" y="1"/>
                    <a:pt x="10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7"/>
            <p:cNvSpPr/>
            <p:nvPr/>
          </p:nvSpPr>
          <p:spPr>
            <a:xfrm>
              <a:off x="1165690" y="703473"/>
              <a:ext cx="211171" cy="368687"/>
            </a:xfrm>
            <a:custGeom>
              <a:avLst/>
              <a:gdLst/>
              <a:ahLst/>
              <a:cxnLst/>
              <a:rect l="l" t="t" r="r" b="b"/>
              <a:pathLst>
                <a:path w="1653" h="2886" extrusionOk="0">
                  <a:moveTo>
                    <a:pt x="1622" y="0"/>
                  </a:moveTo>
                  <a:cubicBezTo>
                    <a:pt x="1047" y="927"/>
                    <a:pt x="564" y="1915"/>
                    <a:pt x="28" y="2842"/>
                  </a:cubicBezTo>
                  <a:cubicBezTo>
                    <a:pt x="1" y="2864"/>
                    <a:pt x="12" y="2886"/>
                    <a:pt x="32" y="2886"/>
                  </a:cubicBezTo>
                  <a:cubicBezTo>
                    <a:pt x="40" y="2886"/>
                    <a:pt x="50" y="2882"/>
                    <a:pt x="59" y="2873"/>
                  </a:cubicBezTo>
                  <a:cubicBezTo>
                    <a:pt x="603" y="1946"/>
                    <a:pt x="1177" y="1019"/>
                    <a:pt x="1652" y="31"/>
                  </a:cubicBezTo>
                  <a:cubicBezTo>
                    <a:pt x="1652" y="0"/>
                    <a:pt x="1622" y="0"/>
                    <a:pt x="16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7"/>
            <p:cNvSpPr/>
            <p:nvPr/>
          </p:nvSpPr>
          <p:spPr>
            <a:xfrm>
              <a:off x="1184852" y="923587"/>
              <a:ext cx="110759" cy="202739"/>
            </a:xfrm>
            <a:custGeom>
              <a:avLst/>
              <a:gdLst/>
              <a:ahLst/>
              <a:cxnLst/>
              <a:rect l="l" t="t" r="r" b="b"/>
              <a:pathLst>
                <a:path w="867" h="1587" extrusionOk="0">
                  <a:moveTo>
                    <a:pt x="836" y="1"/>
                  </a:moveTo>
                  <a:cubicBezTo>
                    <a:pt x="514" y="476"/>
                    <a:pt x="261" y="1020"/>
                    <a:pt x="1" y="1564"/>
                  </a:cubicBezTo>
                  <a:cubicBezTo>
                    <a:pt x="1" y="1579"/>
                    <a:pt x="8" y="1587"/>
                    <a:pt x="16" y="1587"/>
                  </a:cubicBezTo>
                  <a:cubicBezTo>
                    <a:pt x="24" y="1587"/>
                    <a:pt x="31" y="1579"/>
                    <a:pt x="31" y="1564"/>
                  </a:cubicBezTo>
                  <a:cubicBezTo>
                    <a:pt x="292" y="1050"/>
                    <a:pt x="606" y="545"/>
                    <a:pt x="866" y="31"/>
                  </a:cubicBezTo>
                  <a:cubicBezTo>
                    <a:pt x="866" y="1"/>
                    <a:pt x="836" y="1"/>
                    <a:pt x="8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7"/>
            <p:cNvSpPr/>
            <p:nvPr/>
          </p:nvSpPr>
          <p:spPr>
            <a:xfrm>
              <a:off x="1201460" y="962551"/>
              <a:ext cx="105905" cy="219730"/>
            </a:xfrm>
            <a:custGeom>
              <a:avLst/>
              <a:gdLst/>
              <a:ahLst/>
              <a:cxnLst/>
              <a:rect l="l" t="t" r="r" b="b"/>
              <a:pathLst>
                <a:path w="829" h="1720" extrusionOk="0">
                  <a:moveTo>
                    <a:pt x="806" y="1"/>
                  </a:moveTo>
                  <a:cubicBezTo>
                    <a:pt x="801" y="1"/>
                    <a:pt x="798" y="5"/>
                    <a:pt x="798" y="18"/>
                  </a:cubicBezTo>
                  <a:cubicBezTo>
                    <a:pt x="514" y="554"/>
                    <a:pt x="254" y="1128"/>
                    <a:pt x="1" y="1672"/>
                  </a:cubicBezTo>
                  <a:cubicBezTo>
                    <a:pt x="1" y="1694"/>
                    <a:pt x="16" y="1719"/>
                    <a:pt x="25" y="1719"/>
                  </a:cubicBezTo>
                  <a:cubicBezTo>
                    <a:pt x="29" y="1719"/>
                    <a:pt x="32" y="1714"/>
                    <a:pt x="32" y="1703"/>
                  </a:cubicBezTo>
                  <a:cubicBezTo>
                    <a:pt x="323" y="1167"/>
                    <a:pt x="606" y="592"/>
                    <a:pt x="828" y="18"/>
                  </a:cubicBezTo>
                  <a:cubicBezTo>
                    <a:pt x="828" y="18"/>
                    <a:pt x="815" y="1"/>
                    <a:pt x="8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7"/>
            <p:cNvSpPr/>
            <p:nvPr/>
          </p:nvSpPr>
          <p:spPr>
            <a:xfrm>
              <a:off x="1319883" y="677284"/>
              <a:ext cx="118552" cy="207083"/>
            </a:xfrm>
            <a:custGeom>
              <a:avLst/>
              <a:gdLst/>
              <a:ahLst/>
              <a:cxnLst/>
              <a:rect l="l" t="t" r="r" b="b"/>
              <a:pathLst>
                <a:path w="928" h="1621" extrusionOk="0">
                  <a:moveTo>
                    <a:pt x="897" y="1"/>
                  </a:moveTo>
                  <a:cubicBezTo>
                    <a:pt x="893" y="1"/>
                    <a:pt x="890" y="5"/>
                    <a:pt x="890" y="14"/>
                  </a:cubicBezTo>
                  <a:cubicBezTo>
                    <a:pt x="506" y="489"/>
                    <a:pt x="254" y="1063"/>
                    <a:pt x="1" y="1607"/>
                  </a:cubicBezTo>
                  <a:cubicBezTo>
                    <a:pt x="1" y="1607"/>
                    <a:pt x="14" y="1621"/>
                    <a:pt x="24" y="1621"/>
                  </a:cubicBezTo>
                  <a:cubicBezTo>
                    <a:pt x="28" y="1621"/>
                    <a:pt x="32" y="1617"/>
                    <a:pt x="32" y="1607"/>
                  </a:cubicBezTo>
                  <a:cubicBezTo>
                    <a:pt x="284" y="1063"/>
                    <a:pt x="637" y="558"/>
                    <a:pt x="928" y="44"/>
                  </a:cubicBezTo>
                  <a:cubicBezTo>
                    <a:pt x="928" y="23"/>
                    <a:pt x="909" y="1"/>
                    <a:pt x="8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7"/>
            <p:cNvSpPr/>
            <p:nvPr/>
          </p:nvSpPr>
          <p:spPr>
            <a:xfrm>
              <a:off x="1359996" y="693380"/>
              <a:ext cx="117275" cy="187026"/>
            </a:xfrm>
            <a:custGeom>
              <a:avLst/>
              <a:gdLst/>
              <a:ahLst/>
              <a:cxnLst/>
              <a:rect l="l" t="t" r="r" b="b"/>
              <a:pathLst>
                <a:path w="918" h="1464" extrusionOk="0">
                  <a:moveTo>
                    <a:pt x="904" y="1"/>
                  </a:moveTo>
                  <a:cubicBezTo>
                    <a:pt x="901" y="1"/>
                    <a:pt x="897" y="5"/>
                    <a:pt x="897" y="18"/>
                  </a:cubicBezTo>
                  <a:cubicBezTo>
                    <a:pt x="918" y="18"/>
                    <a:pt x="911" y="1"/>
                    <a:pt x="904" y="1"/>
                  </a:cubicBezTo>
                  <a:close/>
                  <a:moveTo>
                    <a:pt x="897" y="18"/>
                  </a:moveTo>
                  <a:lnTo>
                    <a:pt x="897" y="18"/>
                  </a:lnTo>
                  <a:cubicBezTo>
                    <a:pt x="514" y="432"/>
                    <a:pt x="261" y="937"/>
                    <a:pt x="1" y="1420"/>
                  </a:cubicBezTo>
                  <a:cubicBezTo>
                    <a:pt x="1" y="1441"/>
                    <a:pt x="20" y="1463"/>
                    <a:pt x="42" y="1463"/>
                  </a:cubicBezTo>
                  <a:cubicBezTo>
                    <a:pt x="51" y="1463"/>
                    <a:pt x="61" y="1459"/>
                    <a:pt x="70" y="1450"/>
                  </a:cubicBezTo>
                  <a:cubicBezTo>
                    <a:pt x="323" y="937"/>
                    <a:pt x="644" y="493"/>
                    <a:pt x="897" y="1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7"/>
            <p:cNvSpPr/>
            <p:nvPr/>
          </p:nvSpPr>
          <p:spPr>
            <a:xfrm>
              <a:off x="1438306" y="683799"/>
              <a:ext cx="79460" cy="151512"/>
            </a:xfrm>
            <a:custGeom>
              <a:avLst/>
              <a:gdLst/>
              <a:ahLst/>
              <a:cxnLst/>
              <a:rect l="l" t="t" r="r" b="b"/>
              <a:pathLst>
                <a:path w="622" h="1186" extrusionOk="0">
                  <a:moveTo>
                    <a:pt x="618" y="1"/>
                  </a:moveTo>
                  <a:cubicBezTo>
                    <a:pt x="614" y="1"/>
                    <a:pt x="606" y="9"/>
                    <a:pt x="606" y="24"/>
                  </a:cubicBezTo>
                  <a:cubicBezTo>
                    <a:pt x="621" y="9"/>
                    <a:pt x="621" y="1"/>
                    <a:pt x="618" y="1"/>
                  </a:cubicBezTo>
                  <a:close/>
                  <a:moveTo>
                    <a:pt x="606" y="24"/>
                  </a:moveTo>
                  <a:lnTo>
                    <a:pt x="606" y="24"/>
                  </a:lnTo>
                  <a:cubicBezTo>
                    <a:pt x="346" y="346"/>
                    <a:pt x="192" y="759"/>
                    <a:pt x="1" y="1142"/>
                  </a:cubicBezTo>
                  <a:cubicBezTo>
                    <a:pt x="1" y="1164"/>
                    <a:pt x="16" y="1186"/>
                    <a:pt x="25" y="1186"/>
                  </a:cubicBezTo>
                  <a:cubicBezTo>
                    <a:pt x="29" y="1186"/>
                    <a:pt x="31" y="1182"/>
                    <a:pt x="31" y="1173"/>
                  </a:cubicBezTo>
                  <a:cubicBezTo>
                    <a:pt x="223" y="790"/>
                    <a:pt x="445" y="407"/>
                    <a:pt x="606" y="2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7"/>
            <p:cNvSpPr/>
            <p:nvPr/>
          </p:nvSpPr>
          <p:spPr>
            <a:xfrm>
              <a:off x="1482380" y="674984"/>
              <a:ext cx="78439" cy="146018"/>
            </a:xfrm>
            <a:custGeom>
              <a:avLst/>
              <a:gdLst/>
              <a:ahLst/>
              <a:cxnLst/>
              <a:rect l="l" t="t" r="r" b="b"/>
              <a:pathLst>
                <a:path w="614" h="1143" extrusionOk="0">
                  <a:moveTo>
                    <a:pt x="575" y="1"/>
                  </a:moveTo>
                  <a:cubicBezTo>
                    <a:pt x="322" y="353"/>
                    <a:pt x="161" y="736"/>
                    <a:pt x="1" y="1119"/>
                  </a:cubicBezTo>
                  <a:cubicBezTo>
                    <a:pt x="1" y="1135"/>
                    <a:pt x="10" y="1142"/>
                    <a:pt x="20" y="1142"/>
                  </a:cubicBezTo>
                  <a:cubicBezTo>
                    <a:pt x="29" y="1142"/>
                    <a:pt x="39" y="1135"/>
                    <a:pt x="39" y="1119"/>
                  </a:cubicBezTo>
                  <a:cubicBezTo>
                    <a:pt x="230" y="767"/>
                    <a:pt x="453" y="415"/>
                    <a:pt x="613" y="32"/>
                  </a:cubicBezTo>
                  <a:cubicBezTo>
                    <a:pt x="613" y="1"/>
                    <a:pt x="575"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7"/>
            <p:cNvSpPr/>
            <p:nvPr/>
          </p:nvSpPr>
          <p:spPr>
            <a:xfrm>
              <a:off x="1523515" y="685077"/>
              <a:ext cx="76139" cy="130177"/>
            </a:xfrm>
            <a:custGeom>
              <a:avLst/>
              <a:gdLst/>
              <a:ahLst/>
              <a:cxnLst/>
              <a:rect l="l" t="t" r="r" b="b"/>
              <a:pathLst>
                <a:path w="596" h="1019" extrusionOk="0">
                  <a:moveTo>
                    <a:pt x="582" y="0"/>
                  </a:moveTo>
                  <a:cubicBezTo>
                    <a:pt x="578" y="0"/>
                    <a:pt x="575" y="4"/>
                    <a:pt x="575" y="14"/>
                  </a:cubicBezTo>
                  <a:cubicBezTo>
                    <a:pt x="595" y="14"/>
                    <a:pt x="589" y="0"/>
                    <a:pt x="582" y="0"/>
                  </a:cubicBezTo>
                  <a:close/>
                  <a:moveTo>
                    <a:pt x="575" y="14"/>
                  </a:moveTo>
                  <a:lnTo>
                    <a:pt x="575" y="14"/>
                  </a:lnTo>
                  <a:cubicBezTo>
                    <a:pt x="322" y="305"/>
                    <a:pt x="161" y="657"/>
                    <a:pt x="0" y="971"/>
                  </a:cubicBezTo>
                  <a:cubicBezTo>
                    <a:pt x="0" y="993"/>
                    <a:pt x="15" y="1018"/>
                    <a:pt x="35" y="1018"/>
                  </a:cubicBezTo>
                  <a:cubicBezTo>
                    <a:pt x="43" y="1018"/>
                    <a:pt x="52" y="1014"/>
                    <a:pt x="62" y="1002"/>
                  </a:cubicBezTo>
                  <a:cubicBezTo>
                    <a:pt x="222" y="657"/>
                    <a:pt x="445" y="366"/>
                    <a:pt x="575"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7"/>
            <p:cNvSpPr/>
            <p:nvPr/>
          </p:nvSpPr>
          <p:spPr>
            <a:xfrm>
              <a:off x="1547915" y="678945"/>
              <a:ext cx="90192" cy="143080"/>
            </a:xfrm>
            <a:custGeom>
              <a:avLst/>
              <a:gdLst/>
              <a:ahLst/>
              <a:cxnLst/>
              <a:rect l="l" t="t" r="r" b="b"/>
              <a:pathLst>
                <a:path w="706" h="1120" extrusionOk="0">
                  <a:moveTo>
                    <a:pt x="706" y="1"/>
                  </a:moveTo>
                  <a:cubicBezTo>
                    <a:pt x="445" y="353"/>
                    <a:pt x="254" y="736"/>
                    <a:pt x="1" y="1088"/>
                  </a:cubicBezTo>
                  <a:cubicBezTo>
                    <a:pt x="1" y="1119"/>
                    <a:pt x="31" y="1119"/>
                    <a:pt x="31" y="1119"/>
                  </a:cubicBezTo>
                  <a:cubicBezTo>
                    <a:pt x="292" y="767"/>
                    <a:pt x="545" y="384"/>
                    <a:pt x="7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7"/>
            <p:cNvSpPr/>
            <p:nvPr/>
          </p:nvSpPr>
          <p:spPr>
            <a:xfrm>
              <a:off x="1585090" y="691975"/>
              <a:ext cx="66686" cy="119063"/>
            </a:xfrm>
            <a:custGeom>
              <a:avLst/>
              <a:gdLst/>
              <a:ahLst/>
              <a:cxnLst/>
              <a:rect l="l" t="t" r="r" b="b"/>
              <a:pathLst>
                <a:path w="522" h="932" extrusionOk="0">
                  <a:moveTo>
                    <a:pt x="518" y="0"/>
                  </a:moveTo>
                  <a:cubicBezTo>
                    <a:pt x="514" y="0"/>
                    <a:pt x="507" y="10"/>
                    <a:pt x="507" y="29"/>
                  </a:cubicBezTo>
                  <a:cubicBezTo>
                    <a:pt x="522" y="10"/>
                    <a:pt x="522" y="0"/>
                    <a:pt x="518" y="0"/>
                  </a:cubicBezTo>
                  <a:close/>
                  <a:moveTo>
                    <a:pt x="507" y="29"/>
                  </a:moveTo>
                  <a:lnTo>
                    <a:pt x="507" y="29"/>
                  </a:lnTo>
                  <a:cubicBezTo>
                    <a:pt x="315" y="282"/>
                    <a:pt x="154" y="603"/>
                    <a:pt x="1" y="917"/>
                  </a:cubicBezTo>
                  <a:cubicBezTo>
                    <a:pt x="1" y="917"/>
                    <a:pt x="15" y="931"/>
                    <a:pt x="24" y="931"/>
                  </a:cubicBezTo>
                  <a:cubicBezTo>
                    <a:pt x="28" y="931"/>
                    <a:pt x="32" y="928"/>
                    <a:pt x="32" y="917"/>
                  </a:cubicBezTo>
                  <a:cubicBezTo>
                    <a:pt x="192" y="634"/>
                    <a:pt x="415" y="343"/>
                    <a:pt x="507" y="29"/>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7"/>
            <p:cNvSpPr/>
            <p:nvPr/>
          </p:nvSpPr>
          <p:spPr>
            <a:xfrm>
              <a:off x="1626481" y="685077"/>
              <a:ext cx="88914" cy="154577"/>
            </a:xfrm>
            <a:custGeom>
              <a:avLst/>
              <a:gdLst/>
              <a:ahLst/>
              <a:cxnLst/>
              <a:rect l="l" t="t" r="r" b="b"/>
              <a:pathLst>
                <a:path w="696" h="1210" extrusionOk="0">
                  <a:moveTo>
                    <a:pt x="673" y="0"/>
                  </a:moveTo>
                  <a:cubicBezTo>
                    <a:pt x="669" y="0"/>
                    <a:pt x="665" y="4"/>
                    <a:pt x="665" y="14"/>
                  </a:cubicBezTo>
                  <a:cubicBezTo>
                    <a:pt x="405" y="366"/>
                    <a:pt x="213" y="780"/>
                    <a:pt x="22" y="1163"/>
                  </a:cubicBezTo>
                  <a:cubicBezTo>
                    <a:pt x="0" y="1184"/>
                    <a:pt x="9" y="1210"/>
                    <a:pt x="29" y="1210"/>
                  </a:cubicBezTo>
                  <a:cubicBezTo>
                    <a:pt x="38" y="1210"/>
                    <a:pt x="49" y="1205"/>
                    <a:pt x="60" y="1194"/>
                  </a:cubicBezTo>
                  <a:cubicBezTo>
                    <a:pt x="282" y="811"/>
                    <a:pt x="504" y="428"/>
                    <a:pt x="696" y="14"/>
                  </a:cubicBezTo>
                  <a:cubicBezTo>
                    <a:pt x="696" y="14"/>
                    <a:pt x="682" y="0"/>
                    <a:pt x="6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7"/>
            <p:cNvSpPr/>
            <p:nvPr/>
          </p:nvSpPr>
          <p:spPr>
            <a:xfrm>
              <a:off x="1653691" y="715226"/>
              <a:ext cx="90192" cy="144613"/>
            </a:xfrm>
            <a:custGeom>
              <a:avLst/>
              <a:gdLst/>
              <a:ahLst/>
              <a:cxnLst/>
              <a:rect l="l" t="t" r="r" b="b"/>
              <a:pathLst>
                <a:path w="706" h="1132" extrusionOk="0">
                  <a:moveTo>
                    <a:pt x="674" y="0"/>
                  </a:moveTo>
                  <a:cubicBezTo>
                    <a:pt x="353" y="291"/>
                    <a:pt x="161" y="735"/>
                    <a:pt x="0" y="1088"/>
                  </a:cubicBezTo>
                  <a:cubicBezTo>
                    <a:pt x="0" y="1110"/>
                    <a:pt x="19" y="1131"/>
                    <a:pt x="41" y="1131"/>
                  </a:cubicBezTo>
                  <a:cubicBezTo>
                    <a:pt x="51" y="1131"/>
                    <a:pt x="60" y="1128"/>
                    <a:pt x="69" y="1119"/>
                  </a:cubicBezTo>
                  <a:cubicBezTo>
                    <a:pt x="230" y="735"/>
                    <a:pt x="483" y="38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7"/>
            <p:cNvSpPr/>
            <p:nvPr/>
          </p:nvSpPr>
          <p:spPr>
            <a:xfrm>
              <a:off x="1678091" y="739626"/>
              <a:ext cx="82399" cy="136948"/>
            </a:xfrm>
            <a:custGeom>
              <a:avLst/>
              <a:gdLst/>
              <a:ahLst/>
              <a:cxnLst/>
              <a:rect l="l" t="t" r="r" b="b"/>
              <a:pathLst>
                <a:path w="645" h="1072" extrusionOk="0">
                  <a:moveTo>
                    <a:pt x="614" y="1"/>
                  </a:moveTo>
                  <a:cubicBezTo>
                    <a:pt x="353" y="292"/>
                    <a:pt x="162" y="705"/>
                    <a:pt x="1" y="1058"/>
                  </a:cubicBezTo>
                  <a:cubicBezTo>
                    <a:pt x="1" y="1058"/>
                    <a:pt x="18" y="1071"/>
                    <a:pt x="29" y="1071"/>
                  </a:cubicBezTo>
                  <a:cubicBezTo>
                    <a:pt x="35" y="1071"/>
                    <a:pt x="39" y="1068"/>
                    <a:pt x="39" y="1058"/>
                  </a:cubicBezTo>
                  <a:cubicBezTo>
                    <a:pt x="231" y="705"/>
                    <a:pt x="453" y="384"/>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7"/>
            <p:cNvSpPr/>
            <p:nvPr/>
          </p:nvSpPr>
          <p:spPr>
            <a:xfrm>
              <a:off x="1698659" y="775141"/>
              <a:ext cx="73584" cy="129794"/>
            </a:xfrm>
            <a:custGeom>
              <a:avLst/>
              <a:gdLst/>
              <a:ahLst/>
              <a:cxnLst/>
              <a:rect l="l" t="t" r="r" b="b"/>
              <a:pathLst>
                <a:path w="576" h="1016" extrusionOk="0">
                  <a:moveTo>
                    <a:pt x="553" y="0"/>
                  </a:moveTo>
                  <a:cubicBezTo>
                    <a:pt x="548" y="0"/>
                    <a:pt x="545" y="3"/>
                    <a:pt x="545" y="14"/>
                  </a:cubicBezTo>
                  <a:cubicBezTo>
                    <a:pt x="322" y="297"/>
                    <a:pt x="162" y="680"/>
                    <a:pt x="1" y="1002"/>
                  </a:cubicBezTo>
                  <a:cubicBezTo>
                    <a:pt x="1" y="1002"/>
                    <a:pt x="14" y="1016"/>
                    <a:pt x="23" y="1016"/>
                  </a:cubicBezTo>
                  <a:cubicBezTo>
                    <a:pt x="28" y="1016"/>
                    <a:pt x="31" y="1012"/>
                    <a:pt x="31" y="1002"/>
                  </a:cubicBezTo>
                  <a:cubicBezTo>
                    <a:pt x="192" y="680"/>
                    <a:pt x="453" y="366"/>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7"/>
            <p:cNvSpPr/>
            <p:nvPr/>
          </p:nvSpPr>
          <p:spPr>
            <a:xfrm>
              <a:off x="1723187" y="801330"/>
              <a:ext cx="61703" cy="105777"/>
            </a:xfrm>
            <a:custGeom>
              <a:avLst/>
              <a:gdLst/>
              <a:ahLst/>
              <a:cxnLst/>
              <a:rect l="l" t="t" r="r" b="b"/>
              <a:pathLst>
                <a:path w="483" h="828" extrusionOk="0">
                  <a:moveTo>
                    <a:pt x="452" y="0"/>
                  </a:moveTo>
                  <a:cubicBezTo>
                    <a:pt x="261" y="222"/>
                    <a:pt x="130" y="544"/>
                    <a:pt x="31" y="797"/>
                  </a:cubicBezTo>
                  <a:cubicBezTo>
                    <a:pt x="0" y="828"/>
                    <a:pt x="31" y="828"/>
                    <a:pt x="31" y="828"/>
                  </a:cubicBezTo>
                  <a:cubicBezTo>
                    <a:pt x="192" y="544"/>
                    <a:pt x="353" y="284"/>
                    <a:pt x="483" y="31"/>
                  </a:cubicBezTo>
                  <a:cubicBezTo>
                    <a:pt x="483" y="0"/>
                    <a:pt x="483" y="0"/>
                    <a:pt x="4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7"/>
            <p:cNvSpPr/>
            <p:nvPr/>
          </p:nvSpPr>
          <p:spPr>
            <a:xfrm>
              <a:off x="1225988" y="1084936"/>
              <a:ext cx="65664" cy="135415"/>
            </a:xfrm>
            <a:custGeom>
              <a:avLst/>
              <a:gdLst/>
              <a:ahLst/>
              <a:cxnLst/>
              <a:rect l="l" t="t" r="r" b="b"/>
              <a:pathLst>
                <a:path w="514" h="1060" extrusionOk="0">
                  <a:moveTo>
                    <a:pt x="485" y="0"/>
                  </a:moveTo>
                  <a:cubicBezTo>
                    <a:pt x="480" y="0"/>
                    <a:pt x="475" y="4"/>
                    <a:pt x="475" y="17"/>
                  </a:cubicBezTo>
                  <a:cubicBezTo>
                    <a:pt x="253" y="301"/>
                    <a:pt x="131" y="684"/>
                    <a:pt x="0" y="1036"/>
                  </a:cubicBezTo>
                  <a:cubicBezTo>
                    <a:pt x="0" y="1051"/>
                    <a:pt x="8" y="1059"/>
                    <a:pt x="16" y="1059"/>
                  </a:cubicBezTo>
                  <a:cubicBezTo>
                    <a:pt x="23" y="1059"/>
                    <a:pt x="31" y="1051"/>
                    <a:pt x="31" y="1036"/>
                  </a:cubicBezTo>
                  <a:cubicBezTo>
                    <a:pt x="161" y="684"/>
                    <a:pt x="353" y="362"/>
                    <a:pt x="514" y="17"/>
                  </a:cubicBezTo>
                  <a:cubicBezTo>
                    <a:pt x="514" y="17"/>
                    <a:pt x="497" y="0"/>
                    <a:pt x="4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7"/>
            <p:cNvSpPr/>
            <p:nvPr/>
          </p:nvSpPr>
          <p:spPr>
            <a:xfrm>
              <a:off x="1246555" y="1116490"/>
              <a:ext cx="60809" cy="133116"/>
            </a:xfrm>
            <a:custGeom>
              <a:avLst/>
              <a:gdLst/>
              <a:ahLst/>
              <a:cxnLst/>
              <a:rect l="l" t="t" r="r" b="b"/>
              <a:pathLst>
                <a:path w="476" h="1042" extrusionOk="0">
                  <a:moveTo>
                    <a:pt x="460" y="0"/>
                  </a:moveTo>
                  <a:cubicBezTo>
                    <a:pt x="452" y="0"/>
                    <a:pt x="445" y="8"/>
                    <a:pt x="445" y="23"/>
                  </a:cubicBezTo>
                  <a:cubicBezTo>
                    <a:pt x="284" y="345"/>
                    <a:pt x="161" y="690"/>
                    <a:pt x="0" y="1011"/>
                  </a:cubicBezTo>
                  <a:cubicBezTo>
                    <a:pt x="0" y="1042"/>
                    <a:pt x="31" y="1042"/>
                    <a:pt x="31" y="1042"/>
                  </a:cubicBezTo>
                  <a:cubicBezTo>
                    <a:pt x="192" y="690"/>
                    <a:pt x="353" y="375"/>
                    <a:pt x="475" y="23"/>
                  </a:cubicBezTo>
                  <a:cubicBezTo>
                    <a:pt x="475" y="8"/>
                    <a:pt x="468" y="0"/>
                    <a:pt x="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7"/>
            <p:cNvSpPr/>
            <p:nvPr/>
          </p:nvSpPr>
          <p:spPr>
            <a:xfrm>
              <a:off x="1267123" y="1156860"/>
              <a:ext cx="60809" cy="121235"/>
            </a:xfrm>
            <a:custGeom>
              <a:avLst/>
              <a:gdLst/>
              <a:ahLst/>
              <a:cxnLst/>
              <a:rect l="l" t="t" r="r" b="b"/>
              <a:pathLst>
                <a:path w="476" h="949" extrusionOk="0">
                  <a:moveTo>
                    <a:pt x="471" y="0"/>
                  </a:moveTo>
                  <a:cubicBezTo>
                    <a:pt x="467" y="0"/>
                    <a:pt x="460" y="10"/>
                    <a:pt x="445" y="29"/>
                  </a:cubicBezTo>
                  <a:cubicBezTo>
                    <a:pt x="284" y="282"/>
                    <a:pt x="153" y="634"/>
                    <a:pt x="0" y="917"/>
                  </a:cubicBezTo>
                  <a:cubicBezTo>
                    <a:pt x="0" y="948"/>
                    <a:pt x="31" y="948"/>
                    <a:pt x="31" y="948"/>
                  </a:cubicBezTo>
                  <a:cubicBezTo>
                    <a:pt x="192" y="634"/>
                    <a:pt x="383" y="343"/>
                    <a:pt x="475" y="29"/>
                  </a:cubicBezTo>
                  <a:cubicBezTo>
                    <a:pt x="475" y="10"/>
                    <a:pt x="475" y="0"/>
                    <a:pt x="47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7"/>
            <p:cNvSpPr/>
            <p:nvPr/>
          </p:nvSpPr>
          <p:spPr>
            <a:xfrm>
              <a:off x="1282708" y="1192757"/>
              <a:ext cx="65791" cy="130305"/>
            </a:xfrm>
            <a:custGeom>
              <a:avLst/>
              <a:gdLst/>
              <a:ahLst/>
              <a:cxnLst/>
              <a:rect l="l" t="t" r="r" b="b"/>
              <a:pathLst>
                <a:path w="515" h="1020" extrusionOk="0">
                  <a:moveTo>
                    <a:pt x="483" y="1"/>
                  </a:moveTo>
                  <a:cubicBezTo>
                    <a:pt x="292" y="322"/>
                    <a:pt x="162" y="667"/>
                    <a:pt x="1" y="989"/>
                  </a:cubicBezTo>
                  <a:cubicBezTo>
                    <a:pt x="1" y="1019"/>
                    <a:pt x="31" y="1019"/>
                    <a:pt x="31" y="1019"/>
                  </a:cubicBezTo>
                  <a:cubicBezTo>
                    <a:pt x="192" y="667"/>
                    <a:pt x="384" y="353"/>
                    <a:pt x="514" y="31"/>
                  </a:cubicBezTo>
                  <a:cubicBezTo>
                    <a:pt x="514" y="1"/>
                    <a:pt x="483"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7"/>
            <p:cNvSpPr/>
            <p:nvPr/>
          </p:nvSpPr>
          <p:spPr>
            <a:xfrm>
              <a:off x="1331636" y="1200550"/>
              <a:ext cx="49056" cy="100923"/>
            </a:xfrm>
            <a:custGeom>
              <a:avLst/>
              <a:gdLst/>
              <a:ahLst/>
              <a:cxnLst/>
              <a:rect l="l" t="t" r="r" b="b"/>
              <a:pathLst>
                <a:path w="384" h="790" extrusionOk="0">
                  <a:moveTo>
                    <a:pt x="353" y="1"/>
                  </a:moveTo>
                  <a:cubicBezTo>
                    <a:pt x="192" y="223"/>
                    <a:pt x="100" y="514"/>
                    <a:pt x="1" y="767"/>
                  </a:cubicBezTo>
                  <a:cubicBezTo>
                    <a:pt x="1" y="782"/>
                    <a:pt x="8" y="790"/>
                    <a:pt x="16" y="790"/>
                  </a:cubicBezTo>
                  <a:cubicBezTo>
                    <a:pt x="24" y="790"/>
                    <a:pt x="31" y="782"/>
                    <a:pt x="31" y="767"/>
                  </a:cubicBezTo>
                  <a:cubicBezTo>
                    <a:pt x="131" y="514"/>
                    <a:pt x="292" y="292"/>
                    <a:pt x="38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7"/>
            <p:cNvSpPr/>
            <p:nvPr/>
          </p:nvSpPr>
          <p:spPr>
            <a:xfrm>
              <a:off x="1344411" y="1241686"/>
              <a:ext cx="56849" cy="105905"/>
            </a:xfrm>
            <a:custGeom>
              <a:avLst/>
              <a:gdLst/>
              <a:ahLst/>
              <a:cxnLst/>
              <a:rect l="l" t="t" r="r" b="b"/>
              <a:pathLst>
                <a:path w="445" h="829" extrusionOk="0">
                  <a:moveTo>
                    <a:pt x="445" y="1"/>
                  </a:moveTo>
                  <a:cubicBezTo>
                    <a:pt x="253" y="253"/>
                    <a:pt x="123" y="545"/>
                    <a:pt x="31" y="797"/>
                  </a:cubicBezTo>
                  <a:cubicBezTo>
                    <a:pt x="0" y="828"/>
                    <a:pt x="31" y="828"/>
                    <a:pt x="62" y="828"/>
                  </a:cubicBezTo>
                  <a:cubicBezTo>
                    <a:pt x="161" y="545"/>
                    <a:pt x="314" y="284"/>
                    <a:pt x="445" y="31"/>
                  </a:cubicBezTo>
                  <a:lnTo>
                    <a:pt x="445"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7"/>
            <p:cNvSpPr/>
            <p:nvPr/>
          </p:nvSpPr>
          <p:spPr>
            <a:xfrm>
              <a:off x="1376731" y="1243858"/>
              <a:ext cx="64386" cy="121874"/>
            </a:xfrm>
            <a:custGeom>
              <a:avLst/>
              <a:gdLst/>
              <a:ahLst/>
              <a:cxnLst/>
              <a:rect l="l" t="t" r="r" b="b"/>
              <a:pathLst>
                <a:path w="504" h="954" extrusionOk="0">
                  <a:moveTo>
                    <a:pt x="490" y="1"/>
                  </a:moveTo>
                  <a:cubicBezTo>
                    <a:pt x="486" y="1"/>
                    <a:pt x="483" y="4"/>
                    <a:pt x="483" y="14"/>
                  </a:cubicBezTo>
                  <a:cubicBezTo>
                    <a:pt x="503" y="14"/>
                    <a:pt x="496" y="1"/>
                    <a:pt x="490" y="1"/>
                  </a:cubicBezTo>
                  <a:close/>
                  <a:moveTo>
                    <a:pt x="483" y="14"/>
                  </a:moveTo>
                  <a:lnTo>
                    <a:pt x="483" y="14"/>
                  </a:lnTo>
                  <a:cubicBezTo>
                    <a:pt x="253" y="267"/>
                    <a:pt x="130" y="619"/>
                    <a:pt x="0" y="911"/>
                  </a:cubicBezTo>
                  <a:cubicBezTo>
                    <a:pt x="0" y="932"/>
                    <a:pt x="16" y="954"/>
                    <a:pt x="35" y="954"/>
                  </a:cubicBezTo>
                  <a:cubicBezTo>
                    <a:pt x="44" y="954"/>
                    <a:pt x="53" y="950"/>
                    <a:pt x="61" y="941"/>
                  </a:cubicBezTo>
                  <a:cubicBezTo>
                    <a:pt x="161" y="619"/>
                    <a:pt x="353" y="336"/>
                    <a:pt x="48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7"/>
            <p:cNvSpPr/>
            <p:nvPr/>
          </p:nvSpPr>
          <p:spPr>
            <a:xfrm>
              <a:off x="1398576" y="1266214"/>
              <a:ext cx="55571" cy="111909"/>
            </a:xfrm>
            <a:custGeom>
              <a:avLst/>
              <a:gdLst/>
              <a:ahLst/>
              <a:cxnLst/>
              <a:rect l="l" t="t" r="r" b="b"/>
              <a:pathLst>
                <a:path w="435" h="876" extrusionOk="0">
                  <a:moveTo>
                    <a:pt x="434" y="0"/>
                  </a:moveTo>
                  <a:cubicBezTo>
                    <a:pt x="243" y="253"/>
                    <a:pt x="120" y="544"/>
                    <a:pt x="21" y="858"/>
                  </a:cubicBezTo>
                  <a:cubicBezTo>
                    <a:pt x="0" y="858"/>
                    <a:pt x="21" y="875"/>
                    <a:pt x="37" y="875"/>
                  </a:cubicBezTo>
                  <a:cubicBezTo>
                    <a:pt x="45" y="875"/>
                    <a:pt x="51" y="871"/>
                    <a:pt x="51" y="858"/>
                  </a:cubicBezTo>
                  <a:cubicBezTo>
                    <a:pt x="151" y="575"/>
                    <a:pt x="312" y="284"/>
                    <a:pt x="434" y="31"/>
                  </a:cubicBezTo>
                  <a:lnTo>
                    <a:pt x="43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7"/>
            <p:cNvSpPr/>
            <p:nvPr/>
          </p:nvSpPr>
          <p:spPr>
            <a:xfrm>
              <a:off x="1429492" y="1253439"/>
              <a:ext cx="65791" cy="136948"/>
            </a:xfrm>
            <a:custGeom>
              <a:avLst/>
              <a:gdLst/>
              <a:ahLst/>
              <a:cxnLst/>
              <a:rect l="l" t="t" r="r" b="b"/>
              <a:pathLst>
                <a:path w="515" h="1072" extrusionOk="0">
                  <a:moveTo>
                    <a:pt x="484" y="1"/>
                  </a:moveTo>
                  <a:cubicBezTo>
                    <a:pt x="292" y="322"/>
                    <a:pt x="162" y="705"/>
                    <a:pt x="1" y="1058"/>
                  </a:cubicBezTo>
                  <a:cubicBezTo>
                    <a:pt x="1" y="1058"/>
                    <a:pt x="15" y="1071"/>
                    <a:pt x="24" y="1071"/>
                  </a:cubicBezTo>
                  <a:cubicBezTo>
                    <a:pt x="28" y="1071"/>
                    <a:pt x="32" y="1068"/>
                    <a:pt x="32" y="1058"/>
                  </a:cubicBezTo>
                  <a:cubicBezTo>
                    <a:pt x="192" y="705"/>
                    <a:pt x="415" y="353"/>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7"/>
            <p:cNvSpPr/>
            <p:nvPr/>
          </p:nvSpPr>
          <p:spPr>
            <a:xfrm>
              <a:off x="1462834" y="1262254"/>
              <a:ext cx="64642" cy="134265"/>
            </a:xfrm>
            <a:custGeom>
              <a:avLst/>
              <a:gdLst/>
              <a:ahLst/>
              <a:cxnLst/>
              <a:rect l="l" t="t" r="r" b="b"/>
              <a:pathLst>
                <a:path w="506" h="1051" extrusionOk="0">
                  <a:moveTo>
                    <a:pt x="475" y="1"/>
                  </a:moveTo>
                  <a:cubicBezTo>
                    <a:pt x="284" y="315"/>
                    <a:pt x="154" y="698"/>
                    <a:pt x="31" y="1019"/>
                  </a:cubicBezTo>
                  <a:cubicBezTo>
                    <a:pt x="0" y="1050"/>
                    <a:pt x="62" y="1050"/>
                    <a:pt x="62" y="1050"/>
                  </a:cubicBezTo>
                  <a:cubicBezTo>
                    <a:pt x="223" y="698"/>
                    <a:pt x="414" y="384"/>
                    <a:pt x="506" y="31"/>
                  </a:cubicBezTo>
                  <a:cubicBezTo>
                    <a:pt x="506" y="1"/>
                    <a:pt x="475" y="1"/>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7"/>
            <p:cNvSpPr/>
            <p:nvPr/>
          </p:nvSpPr>
          <p:spPr>
            <a:xfrm>
              <a:off x="1504864" y="1251650"/>
              <a:ext cx="63747" cy="139886"/>
            </a:xfrm>
            <a:custGeom>
              <a:avLst/>
              <a:gdLst/>
              <a:ahLst/>
              <a:cxnLst/>
              <a:rect l="l" t="t" r="r" b="b"/>
              <a:pathLst>
                <a:path w="499" h="1095" extrusionOk="0">
                  <a:moveTo>
                    <a:pt x="490" y="1"/>
                  </a:moveTo>
                  <a:cubicBezTo>
                    <a:pt x="485" y="1"/>
                    <a:pt x="478" y="4"/>
                    <a:pt x="468" y="15"/>
                  </a:cubicBezTo>
                  <a:cubicBezTo>
                    <a:pt x="246" y="275"/>
                    <a:pt x="116" y="719"/>
                    <a:pt x="16" y="1072"/>
                  </a:cubicBezTo>
                  <a:cubicBezTo>
                    <a:pt x="1" y="1087"/>
                    <a:pt x="10" y="1095"/>
                    <a:pt x="24" y="1095"/>
                  </a:cubicBezTo>
                  <a:cubicBezTo>
                    <a:pt x="37" y="1095"/>
                    <a:pt x="54" y="1087"/>
                    <a:pt x="54" y="1072"/>
                  </a:cubicBezTo>
                  <a:cubicBezTo>
                    <a:pt x="116" y="880"/>
                    <a:pt x="177" y="689"/>
                    <a:pt x="277" y="497"/>
                  </a:cubicBezTo>
                  <a:cubicBezTo>
                    <a:pt x="338" y="336"/>
                    <a:pt x="437" y="175"/>
                    <a:pt x="499" y="15"/>
                  </a:cubicBezTo>
                  <a:cubicBezTo>
                    <a:pt x="499" y="15"/>
                    <a:pt x="499" y="1"/>
                    <a:pt x="4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7"/>
            <p:cNvSpPr/>
            <p:nvPr/>
          </p:nvSpPr>
          <p:spPr>
            <a:xfrm>
              <a:off x="1547915" y="1201572"/>
              <a:ext cx="77544" cy="164159"/>
            </a:xfrm>
            <a:custGeom>
              <a:avLst/>
              <a:gdLst/>
              <a:ahLst/>
              <a:cxnLst/>
              <a:rect l="l" t="t" r="r" b="b"/>
              <a:pathLst>
                <a:path w="607" h="1285" extrusionOk="0">
                  <a:moveTo>
                    <a:pt x="591" y="1"/>
                  </a:moveTo>
                  <a:cubicBezTo>
                    <a:pt x="583" y="1"/>
                    <a:pt x="575" y="8"/>
                    <a:pt x="575" y="24"/>
                  </a:cubicBezTo>
                  <a:cubicBezTo>
                    <a:pt x="384" y="407"/>
                    <a:pt x="192" y="828"/>
                    <a:pt x="1" y="1242"/>
                  </a:cubicBezTo>
                  <a:cubicBezTo>
                    <a:pt x="1" y="1263"/>
                    <a:pt x="16" y="1285"/>
                    <a:pt x="25" y="1285"/>
                  </a:cubicBezTo>
                  <a:cubicBezTo>
                    <a:pt x="29" y="1285"/>
                    <a:pt x="31" y="1281"/>
                    <a:pt x="31" y="1272"/>
                  </a:cubicBezTo>
                  <a:cubicBezTo>
                    <a:pt x="223" y="859"/>
                    <a:pt x="445" y="445"/>
                    <a:pt x="606" y="24"/>
                  </a:cubicBezTo>
                  <a:cubicBezTo>
                    <a:pt x="606" y="8"/>
                    <a:pt x="598"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7"/>
            <p:cNvSpPr/>
            <p:nvPr/>
          </p:nvSpPr>
          <p:spPr>
            <a:xfrm>
              <a:off x="1564650" y="1192757"/>
              <a:ext cx="101817" cy="209766"/>
            </a:xfrm>
            <a:custGeom>
              <a:avLst/>
              <a:gdLst/>
              <a:ahLst/>
              <a:cxnLst/>
              <a:rect l="l" t="t" r="r" b="b"/>
              <a:pathLst>
                <a:path w="797" h="1642" extrusionOk="0">
                  <a:moveTo>
                    <a:pt x="766" y="1"/>
                  </a:moveTo>
                  <a:cubicBezTo>
                    <a:pt x="475" y="514"/>
                    <a:pt x="253" y="1088"/>
                    <a:pt x="0" y="1625"/>
                  </a:cubicBezTo>
                  <a:cubicBezTo>
                    <a:pt x="0" y="1625"/>
                    <a:pt x="14" y="1642"/>
                    <a:pt x="23" y="1642"/>
                  </a:cubicBezTo>
                  <a:cubicBezTo>
                    <a:pt x="27" y="1642"/>
                    <a:pt x="31" y="1637"/>
                    <a:pt x="31" y="1625"/>
                  </a:cubicBezTo>
                  <a:cubicBezTo>
                    <a:pt x="284" y="1088"/>
                    <a:pt x="575" y="575"/>
                    <a:pt x="797" y="31"/>
                  </a:cubicBezTo>
                  <a:cubicBezTo>
                    <a:pt x="797" y="1"/>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7"/>
            <p:cNvSpPr/>
            <p:nvPr/>
          </p:nvSpPr>
          <p:spPr>
            <a:xfrm>
              <a:off x="1609618" y="829690"/>
              <a:ext cx="252689" cy="564527"/>
            </a:xfrm>
            <a:custGeom>
              <a:avLst/>
              <a:gdLst/>
              <a:ahLst/>
              <a:cxnLst/>
              <a:rect l="l" t="t" r="r" b="b"/>
              <a:pathLst>
                <a:path w="1978" h="4419" extrusionOk="0">
                  <a:moveTo>
                    <a:pt x="1946" y="0"/>
                  </a:moveTo>
                  <a:cubicBezTo>
                    <a:pt x="1211" y="1402"/>
                    <a:pt x="606" y="2904"/>
                    <a:pt x="0" y="4375"/>
                  </a:cubicBezTo>
                  <a:cubicBezTo>
                    <a:pt x="0" y="4396"/>
                    <a:pt x="16" y="4418"/>
                    <a:pt x="36" y="4418"/>
                  </a:cubicBezTo>
                  <a:cubicBezTo>
                    <a:pt x="44" y="4418"/>
                    <a:pt x="53" y="4414"/>
                    <a:pt x="62" y="4405"/>
                  </a:cubicBezTo>
                  <a:cubicBezTo>
                    <a:pt x="667" y="2935"/>
                    <a:pt x="1372" y="1502"/>
                    <a:pt x="19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7"/>
            <p:cNvSpPr/>
            <p:nvPr/>
          </p:nvSpPr>
          <p:spPr>
            <a:xfrm>
              <a:off x="1743754" y="813083"/>
              <a:ext cx="90064" cy="181788"/>
            </a:xfrm>
            <a:custGeom>
              <a:avLst/>
              <a:gdLst/>
              <a:ahLst/>
              <a:cxnLst/>
              <a:rect l="l" t="t" r="r" b="b"/>
              <a:pathLst>
                <a:path w="705" h="1423" extrusionOk="0">
                  <a:moveTo>
                    <a:pt x="674" y="0"/>
                  </a:moveTo>
                  <a:cubicBezTo>
                    <a:pt x="444" y="452"/>
                    <a:pt x="192" y="896"/>
                    <a:pt x="0" y="1379"/>
                  </a:cubicBezTo>
                  <a:cubicBezTo>
                    <a:pt x="0" y="1401"/>
                    <a:pt x="31" y="1422"/>
                    <a:pt x="49" y="1422"/>
                  </a:cubicBezTo>
                  <a:cubicBezTo>
                    <a:pt x="56" y="1422"/>
                    <a:pt x="61" y="1419"/>
                    <a:pt x="61" y="1410"/>
                  </a:cubicBezTo>
                  <a:cubicBezTo>
                    <a:pt x="253" y="927"/>
                    <a:pt x="575" y="51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7"/>
            <p:cNvSpPr/>
            <p:nvPr/>
          </p:nvSpPr>
          <p:spPr>
            <a:xfrm>
              <a:off x="1739794" y="786766"/>
              <a:ext cx="81377" cy="136054"/>
            </a:xfrm>
            <a:custGeom>
              <a:avLst/>
              <a:gdLst/>
              <a:ahLst/>
              <a:cxnLst/>
              <a:rect l="l" t="t" r="r" b="b"/>
              <a:pathLst>
                <a:path w="637" h="1065" extrusionOk="0">
                  <a:moveTo>
                    <a:pt x="627" y="1"/>
                  </a:moveTo>
                  <a:cubicBezTo>
                    <a:pt x="623" y="1"/>
                    <a:pt x="616" y="4"/>
                    <a:pt x="606" y="15"/>
                  </a:cubicBezTo>
                  <a:cubicBezTo>
                    <a:pt x="383" y="306"/>
                    <a:pt x="192" y="689"/>
                    <a:pt x="0" y="1041"/>
                  </a:cubicBezTo>
                  <a:cubicBezTo>
                    <a:pt x="0" y="1057"/>
                    <a:pt x="8" y="1064"/>
                    <a:pt x="20" y="1064"/>
                  </a:cubicBezTo>
                  <a:cubicBezTo>
                    <a:pt x="31" y="1064"/>
                    <a:pt x="46" y="1057"/>
                    <a:pt x="62" y="1041"/>
                  </a:cubicBezTo>
                  <a:cubicBezTo>
                    <a:pt x="223" y="689"/>
                    <a:pt x="445" y="367"/>
                    <a:pt x="636" y="15"/>
                  </a:cubicBezTo>
                  <a:cubicBezTo>
                    <a:pt x="636" y="15"/>
                    <a:pt x="636" y="1"/>
                    <a:pt x="6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7"/>
            <p:cNvSpPr/>
            <p:nvPr/>
          </p:nvSpPr>
          <p:spPr>
            <a:xfrm>
              <a:off x="1659695" y="882579"/>
              <a:ext cx="214237" cy="470887"/>
            </a:xfrm>
            <a:custGeom>
              <a:avLst/>
              <a:gdLst/>
              <a:ahLst/>
              <a:cxnLst/>
              <a:rect l="l" t="t" r="r" b="b"/>
              <a:pathLst>
                <a:path w="1677" h="3686" extrusionOk="0">
                  <a:moveTo>
                    <a:pt x="1646" y="0"/>
                  </a:moveTo>
                  <a:cubicBezTo>
                    <a:pt x="1332" y="605"/>
                    <a:pt x="1072" y="1218"/>
                    <a:pt x="819" y="1823"/>
                  </a:cubicBezTo>
                  <a:cubicBezTo>
                    <a:pt x="566" y="2429"/>
                    <a:pt x="275" y="3034"/>
                    <a:pt x="22" y="3639"/>
                  </a:cubicBezTo>
                  <a:cubicBezTo>
                    <a:pt x="1" y="3660"/>
                    <a:pt x="24" y="3686"/>
                    <a:pt x="40" y="3686"/>
                  </a:cubicBezTo>
                  <a:cubicBezTo>
                    <a:pt x="47" y="3686"/>
                    <a:pt x="53" y="3681"/>
                    <a:pt x="53" y="3670"/>
                  </a:cubicBezTo>
                  <a:cubicBezTo>
                    <a:pt x="336" y="3064"/>
                    <a:pt x="627" y="2459"/>
                    <a:pt x="880" y="1854"/>
                  </a:cubicBezTo>
                  <a:cubicBezTo>
                    <a:pt x="1171" y="1249"/>
                    <a:pt x="1455" y="644"/>
                    <a:pt x="1677" y="31"/>
                  </a:cubicBezTo>
                  <a:cubicBezTo>
                    <a:pt x="1677" y="0"/>
                    <a:pt x="1646" y="0"/>
                    <a:pt x="16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7"/>
            <p:cNvSpPr/>
            <p:nvPr/>
          </p:nvSpPr>
          <p:spPr>
            <a:xfrm>
              <a:off x="1716416" y="961018"/>
              <a:ext cx="168374" cy="359744"/>
            </a:xfrm>
            <a:custGeom>
              <a:avLst/>
              <a:gdLst/>
              <a:ahLst/>
              <a:cxnLst/>
              <a:rect l="l" t="t" r="r" b="b"/>
              <a:pathLst>
                <a:path w="1318" h="2816" extrusionOk="0">
                  <a:moveTo>
                    <a:pt x="1313" y="1"/>
                  </a:moveTo>
                  <a:cubicBezTo>
                    <a:pt x="1310" y="1"/>
                    <a:pt x="1302" y="10"/>
                    <a:pt x="1302" y="30"/>
                  </a:cubicBezTo>
                  <a:cubicBezTo>
                    <a:pt x="1317" y="10"/>
                    <a:pt x="1317" y="1"/>
                    <a:pt x="1313" y="1"/>
                  </a:cubicBezTo>
                  <a:close/>
                  <a:moveTo>
                    <a:pt x="1302" y="30"/>
                  </a:moveTo>
                  <a:cubicBezTo>
                    <a:pt x="819" y="888"/>
                    <a:pt x="436" y="1845"/>
                    <a:pt x="23" y="2772"/>
                  </a:cubicBezTo>
                  <a:cubicBezTo>
                    <a:pt x="1" y="2794"/>
                    <a:pt x="10" y="2816"/>
                    <a:pt x="28" y="2816"/>
                  </a:cubicBezTo>
                  <a:cubicBezTo>
                    <a:pt x="35" y="2816"/>
                    <a:pt x="44" y="2812"/>
                    <a:pt x="53" y="2803"/>
                  </a:cubicBezTo>
                  <a:cubicBezTo>
                    <a:pt x="467" y="1876"/>
                    <a:pt x="949" y="987"/>
                    <a:pt x="1302" y="3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7"/>
            <p:cNvSpPr/>
            <p:nvPr/>
          </p:nvSpPr>
          <p:spPr>
            <a:xfrm>
              <a:off x="1775947" y="1025404"/>
              <a:ext cx="135287" cy="263037"/>
            </a:xfrm>
            <a:custGeom>
              <a:avLst/>
              <a:gdLst/>
              <a:ahLst/>
              <a:cxnLst/>
              <a:rect l="l" t="t" r="r" b="b"/>
              <a:pathLst>
                <a:path w="1059" h="2059" extrusionOk="0">
                  <a:moveTo>
                    <a:pt x="997" y="1"/>
                  </a:moveTo>
                  <a:cubicBezTo>
                    <a:pt x="575" y="606"/>
                    <a:pt x="292" y="1341"/>
                    <a:pt x="1" y="2015"/>
                  </a:cubicBezTo>
                  <a:cubicBezTo>
                    <a:pt x="1" y="2037"/>
                    <a:pt x="20" y="2059"/>
                    <a:pt x="31" y="2059"/>
                  </a:cubicBezTo>
                  <a:cubicBezTo>
                    <a:pt x="36" y="2059"/>
                    <a:pt x="39" y="2055"/>
                    <a:pt x="39" y="2046"/>
                  </a:cubicBezTo>
                  <a:cubicBezTo>
                    <a:pt x="353" y="1372"/>
                    <a:pt x="767" y="705"/>
                    <a:pt x="1058" y="31"/>
                  </a:cubicBezTo>
                  <a:cubicBezTo>
                    <a:pt x="1058" y="1"/>
                    <a:pt x="1027" y="1"/>
                    <a:pt x="9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7"/>
            <p:cNvSpPr/>
            <p:nvPr/>
          </p:nvSpPr>
          <p:spPr>
            <a:xfrm>
              <a:off x="1421699" y="931508"/>
              <a:ext cx="56849" cy="112292"/>
            </a:xfrm>
            <a:custGeom>
              <a:avLst/>
              <a:gdLst/>
              <a:ahLst/>
              <a:cxnLst/>
              <a:rect l="l" t="t" r="r" b="b"/>
              <a:pathLst>
                <a:path w="445" h="879" extrusionOk="0">
                  <a:moveTo>
                    <a:pt x="414" y="0"/>
                  </a:moveTo>
                  <a:cubicBezTo>
                    <a:pt x="223" y="261"/>
                    <a:pt x="131" y="575"/>
                    <a:pt x="1" y="835"/>
                  </a:cubicBezTo>
                  <a:cubicBezTo>
                    <a:pt x="1" y="857"/>
                    <a:pt x="16" y="878"/>
                    <a:pt x="25" y="878"/>
                  </a:cubicBezTo>
                  <a:cubicBezTo>
                    <a:pt x="29" y="878"/>
                    <a:pt x="31" y="875"/>
                    <a:pt x="31" y="866"/>
                  </a:cubicBezTo>
                  <a:cubicBezTo>
                    <a:pt x="161" y="575"/>
                    <a:pt x="353" y="322"/>
                    <a:pt x="445" y="31"/>
                  </a:cubicBezTo>
                  <a:cubicBezTo>
                    <a:pt x="445" y="0"/>
                    <a:pt x="414" y="0"/>
                    <a:pt x="4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7"/>
            <p:cNvSpPr/>
            <p:nvPr/>
          </p:nvSpPr>
          <p:spPr>
            <a:xfrm>
              <a:off x="1429492" y="929719"/>
              <a:ext cx="73584" cy="144741"/>
            </a:xfrm>
            <a:custGeom>
              <a:avLst/>
              <a:gdLst/>
              <a:ahLst/>
              <a:cxnLst/>
              <a:rect l="l" t="t" r="r" b="b"/>
              <a:pathLst>
                <a:path w="576" h="1133" extrusionOk="0">
                  <a:moveTo>
                    <a:pt x="553" y="0"/>
                  </a:moveTo>
                  <a:cubicBezTo>
                    <a:pt x="548" y="0"/>
                    <a:pt x="545" y="4"/>
                    <a:pt x="545" y="14"/>
                  </a:cubicBezTo>
                  <a:cubicBezTo>
                    <a:pt x="292" y="336"/>
                    <a:pt x="131" y="750"/>
                    <a:pt x="1" y="1133"/>
                  </a:cubicBezTo>
                  <a:lnTo>
                    <a:pt x="32" y="1133"/>
                  </a:lnTo>
                  <a:cubicBezTo>
                    <a:pt x="223" y="780"/>
                    <a:pt x="453" y="397"/>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7"/>
            <p:cNvSpPr/>
            <p:nvPr/>
          </p:nvSpPr>
          <p:spPr>
            <a:xfrm>
              <a:off x="1438306" y="935340"/>
              <a:ext cx="93130" cy="177956"/>
            </a:xfrm>
            <a:custGeom>
              <a:avLst/>
              <a:gdLst/>
              <a:ahLst/>
              <a:cxnLst/>
              <a:rect l="l" t="t" r="r" b="b"/>
              <a:pathLst>
                <a:path w="729" h="1393" extrusionOk="0">
                  <a:moveTo>
                    <a:pt x="667" y="1"/>
                  </a:moveTo>
                  <a:cubicBezTo>
                    <a:pt x="384" y="422"/>
                    <a:pt x="223" y="897"/>
                    <a:pt x="1" y="1341"/>
                  </a:cubicBezTo>
                  <a:cubicBezTo>
                    <a:pt x="1" y="1369"/>
                    <a:pt x="16" y="1392"/>
                    <a:pt x="37" y="1392"/>
                  </a:cubicBezTo>
                  <a:cubicBezTo>
                    <a:pt x="45" y="1392"/>
                    <a:pt x="53" y="1388"/>
                    <a:pt x="62" y="1380"/>
                  </a:cubicBezTo>
                  <a:cubicBezTo>
                    <a:pt x="254" y="928"/>
                    <a:pt x="506" y="483"/>
                    <a:pt x="698" y="39"/>
                  </a:cubicBezTo>
                  <a:cubicBezTo>
                    <a:pt x="729" y="1"/>
                    <a:pt x="698" y="1"/>
                    <a:pt x="6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7"/>
            <p:cNvSpPr/>
            <p:nvPr/>
          </p:nvSpPr>
          <p:spPr>
            <a:xfrm>
              <a:off x="1478420" y="924609"/>
              <a:ext cx="106799" cy="208743"/>
            </a:xfrm>
            <a:custGeom>
              <a:avLst/>
              <a:gdLst/>
              <a:ahLst/>
              <a:cxnLst/>
              <a:rect l="l" t="t" r="r" b="b"/>
              <a:pathLst>
                <a:path w="836" h="1634" extrusionOk="0">
                  <a:moveTo>
                    <a:pt x="817" y="0"/>
                  </a:moveTo>
                  <a:cubicBezTo>
                    <a:pt x="807" y="0"/>
                    <a:pt x="798" y="8"/>
                    <a:pt x="798" y="23"/>
                  </a:cubicBezTo>
                  <a:cubicBezTo>
                    <a:pt x="484" y="506"/>
                    <a:pt x="261" y="1081"/>
                    <a:pt x="1" y="1586"/>
                  </a:cubicBezTo>
                  <a:cubicBezTo>
                    <a:pt x="1" y="1608"/>
                    <a:pt x="16" y="1633"/>
                    <a:pt x="25" y="1633"/>
                  </a:cubicBezTo>
                  <a:cubicBezTo>
                    <a:pt x="29" y="1633"/>
                    <a:pt x="32" y="1628"/>
                    <a:pt x="32" y="1617"/>
                  </a:cubicBezTo>
                  <a:cubicBezTo>
                    <a:pt x="323" y="1111"/>
                    <a:pt x="644" y="567"/>
                    <a:pt x="836" y="23"/>
                  </a:cubicBezTo>
                  <a:cubicBezTo>
                    <a:pt x="836" y="8"/>
                    <a:pt x="826" y="0"/>
                    <a:pt x="8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7"/>
            <p:cNvSpPr/>
            <p:nvPr/>
          </p:nvSpPr>
          <p:spPr>
            <a:xfrm>
              <a:off x="1515722" y="977498"/>
              <a:ext cx="81249" cy="160199"/>
            </a:xfrm>
            <a:custGeom>
              <a:avLst/>
              <a:gdLst/>
              <a:ahLst/>
              <a:cxnLst/>
              <a:rect l="l" t="t" r="r" b="b"/>
              <a:pathLst>
                <a:path w="636" h="1254" extrusionOk="0">
                  <a:moveTo>
                    <a:pt x="621" y="0"/>
                  </a:moveTo>
                  <a:cubicBezTo>
                    <a:pt x="613" y="0"/>
                    <a:pt x="605" y="8"/>
                    <a:pt x="605" y="23"/>
                  </a:cubicBezTo>
                  <a:cubicBezTo>
                    <a:pt x="352" y="376"/>
                    <a:pt x="192" y="820"/>
                    <a:pt x="0" y="1203"/>
                  </a:cubicBezTo>
                  <a:cubicBezTo>
                    <a:pt x="0" y="1230"/>
                    <a:pt x="16" y="1254"/>
                    <a:pt x="25" y="1254"/>
                  </a:cubicBezTo>
                  <a:cubicBezTo>
                    <a:pt x="28" y="1254"/>
                    <a:pt x="31" y="1250"/>
                    <a:pt x="31" y="1241"/>
                  </a:cubicBezTo>
                  <a:cubicBezTo>
                    <a:pt x="222" y="820"/>
                    <a:pt x="475" y="437"/>
                    <a:pt x="636" y="23"/>
                  </a:cubicBezTo>
                  <a:cubicBezTo>
                    <a:pt x="636" y="8"/>
                    <a:pt x="628" y="0"/>
                    <a:pt x="6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7"/>
            <p:cNvSpPr/>
            <p:nvPr/>
          </p:nvSpPr>
          <p:spPr>
            <a:xfrm>
              <a:off x="1547915" y="989251"/>
              <a:ext cx="77544" cy="155344"/>
            </a:xfrm>
            <a:custGeom>
              <a:avLst/>
              <a:gdLst/>
              <a:ahLst/>
              <a:cxnLst/>
              <a:rect l="l" t="t" r="r" b="b"/>
              <a:pathLst>
                <a:path w="607" h="1216" extrusionOk="0">
                  <a:moveTo>
                    <a:pt x="575" y="0"/>
                  </a:moveTo>
                  <a:cubicBezTo>
                    <a:pt x="323" y="345"/>
                    <a:pt x="162" y="797"/>
                    <a:pt x="1" y="1180"/>
                  </a:cubicBezTo>
                  <a:cubicBezTo>
                    <a:pt x="1" y="1198"/>
                    <a:pt x="21" y="1215"/>
                    <a:pt x="39" y="1215"/>
                  </a:cubicBezTo>
                  <a:cubicBezTo>
                    <a:pt x="51" y="1215"/>
                    <a:pt x="62" y="1206"/>
                    <a:pt x="62" y="1180"/>
                  </a:cubicBezTo>
                  <a:cubicBezTo>
                    <a:pt x="223" y="797"/>
                    <a:pt x="483" y="444"/>
                    <a:pt x="606" y="31"/>
                  </a:cubicBezTo>
                  <a:cubicBezTo>
                    <a:pt x="606" y="0"/>
                    <a:pt x="575" y="0"/>
                    <a:pt x="5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7"/>
            <p:cNvSpPr/>
            <p:nvPr/>
          </p:nvSpPr>
          <p:spPr>
            <a:xfrm>
              <a:off x="1598504" y="1015951"/>
              <a:ext cx="39602" cy="89425"/>
            </a:xfrm>
            <a:custGeom>
              <a:avLst/>
              <a:gdLst/>
              <a:ahLst/>
              <a:cxnLst/>
              <a:rect l="l" t="t" r="r" b="b"/>
              <a:pathLst>
                <a:path w="310" h="700" extrusionOk="0">
                  <a:moveTo>
                    <a:pt x="272" y="1"/>
                  </a:moveTo>
                  <a:cubicBezTo>
                    <a:pt x="262" y="1"/>
                    <a:pt x="252" y="4"/>
                    <a:pt x="241" y="13"/>
                  </a:cubicBezTo>
                  <a:cubicBezTo>
                    <a:pt x="149" y="205"/>
                    <a:pt x="87" y="458"/>
                    <a:pt x="19" y="649"/>
                  </a:cubicBezTo>
                  <a:cubicBezTo>
                    <a:pt x="1" y="685"/>
                    <a:pt x="14" y="700"/>
                    <a:pt x="36" y="700"/>
                  </a:cubicBezTo>
                  <a:cubicBezTo>
                    <a:pt x="52" y="700"/>
                    <a:pt x="72" y="692"/>
                    <a:pt x="87" y="680"/>
                  </a:cubicBezTo>
                  <a:cubicBezTo>
                    <a:pt x="149" y="458"/>
                    <a:pt x="241" y="266"/>
                    <a:pt x="310" y="44"/>
                  </a:cubicBezTo>
                  <a:cubicBezTo>
                    <a:pt x="310" y="22"/>
                    <a:pt x="294" y="1"/>
                    <a:pt x="2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37"/>
          <p:cNvGrpSpPr/>
          <p:nvPr/>
        </p:nvGrpSpPr>
        <p:grpSpPr>
          <a:xfrm>
            <a:off x="6115063" y="196845"/>
            <a:ext cx="1723277" cy="1104778"/>
            <a:chOff x="5818477" y="443239"/>
            <a:chExt cx="1723277" cy="1104778"/>
          </a:xfrm>
        </p:grpSpPr>
        <p:sp>
          <p:nvSpPr>
            <p:cNvPr id="3774" name="Google Shape;3774;p37"/>
            <p:cNvSpPr/>
            <p:nvPr/>
          </p:nvSpPr>
          <p:spPr>
            <a:xfrm>
              <a:off x="5877983" y="747615"/>
              <a:ext cx="1006619" cy="753460"/>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7"/>
            <p:cNvSpPr/>
            <p:nvPr/>
          </p:nvSpPr>
          <p:spPr>
            <a:xfrm>
              <a:off x="6574497" y="549133"/>
              <a:ext cx="931774" cy="840505"/>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7"/>
            <p:cNvSpPr/>
            <p:nvPr/>
          </p:nvSpPr>
          <p:spPr>
            <a:xfrm>
              <a:off x="5818477" y="668703"/>
              <a:ext cx="1115837" cy="8793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7"/>
            <p:cNvSpPr/>
            <p:nvPr/>
          </p:nvSpPr>
          <p:spPr>
            <a:xfrm>
              <a:off x="6084590" y="1089878"/>
              <a:ext cx="171497" cy="16078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7"/>
            <p:cNvSpPr/>
            <p:nvPr/>
          </p:nvSpPr>
          <p:spPr>
            <a:xfrm>
              <a:off x="6308384" y="1115196"/>
              <a:ext cx="165768" cy="158380"/>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7"/>
            <p:cNvSpPr/>
            <p:nvPr/>
          </p:nvSpPr>
          <p:spPr>
            <a:xfrm>
              <a:off x="6531993" y="1141624"/>
              <a:ext cx="165583" cy="157826"/>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7"/>
            <p:cNvSpPr/>
            <p:nvPr/>
          </p:nvSpPr>
          <p:spPr>
            <a:xfrm>
              <a:off x="6904367" y="935010"/>
              <a:ext cx="165768" cy="157826"/>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7"/>
            <p:cNvSpPr/>
            <p:nvPr/>
          </p:nvSpPr>
          <p:spPr>
            <a:xfrm>
              <a:off x="7152185" y="963285"/>
              <a:ext cx="165768" cy="158750"/>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7"/>
            <p:cNvSpPr/>
            <p:nvPr/>
          </p:nvSpPr>
          <p:spPr>
            <a:xfrm>
              <a:off x="6509447" y="443239"/>
              <a:ext cx="1032307" cy="958781"/>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7"/>
            <p:cNvSpPr/>
            <p:nvPr/>
          </p:nvSpPr>
          <p:spPr>
            <a:xfrm>
              <a:off x="6544744" y="479091"/>
              <a:ext cx="199772" cy="223987"/>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7"/>
            <p:cNvSpPr/>
            <p:nvPr/>
          </p:nvSpPr>
          <p:spPr>
            <a:xfrm>
              <a:off x="6580226" y="482233"/>
              <a:ext cx="221948" cy="24080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7"/>
            <p:cNvSpPr/>
            <p:nvPr/>
          </p:nvSpPr>
          <p:spPr>
            <a:xfrm>
              <a:off x="6645276" y="452664"/>
              <a:ext cx="239319" cy="274439"/>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7"/>
            <p:cNvSpPr/>
            <p:nvPr/>
          </p:nvSpPr>
          <p:spPr>
            <a:xfrm>
              <a:off x="6662278" y="455066"/>
              <a:ext cx="301782" cy="332469"/>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7"/>
            <p:cNvSpPr/>
            <p:nvPr/>
          </p:nvSpPr>
          <p:spPr>
            <a:xfrm>
              <a:off x="6709032" y="458393"/>
              <a:ext cx="331536" cy="350765"/>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7"/>
            <p:cNvSpPr/>
            <p:nvPr/>
          </p:nvSpPr>
          <p:spPr>
            <a:xfrm>
              <a:off x="6751537" y="490364"/>
              <a:ext cx="359810" cy="380519"/>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7"/>
            <p:cNvSpPr/>
            <p:nvPr/>
          </p:nvSpPr>
          <p:spPr>
            <a:xfrm>
              <a:off x="6811227" y="537121"/>
              <a:ext cx="346689" cy="3692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7"/>
            <p:cNvSpPr/>
            <p:nvPr/>
          </p:nvSpPr>
          <p:spPr>
            <a:xfrm>
              <a:off x="6827859" y="596628"/>
              <a:ext cx="365539" cy="386432"/>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7"/>
            <p:cNvSpPr/>
            <p:nvPr/>
          </p:nvSpPr>
          <p:spPr>
            <a:xfrm>
              <a:off x="6951122" y="613631"/>
              <a:ext cx="331536" cy="325816"/>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7"/>
            <p:cNvSpPr/>
            <p:nvPr/>
          </p:nvSpPr>
          <p:spPr>
            <a:xfrm>
              <a:off x="7045924" y="643384"/>
              <a:ext cx="283302" cy="277581"/>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7"/>
            <p:cNvSpPr/>
            <p:nvPr/>
          </p:nvSpPr>
          <p:spPr>
            <a:xfrm>
              <a:off x="7058491" y="711763"/>
              <a:ext cx="280530" cy="275918"/>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7"/>
            <p:cNvSpPr/>
            <p:nvPr/>
          </p:nvSpPr>
          <p:spPr>
            <a:xfrm>
              <a:off x="6863341" y="735788"/>
              <a:ext cx="531122" cy="515059"/>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7"/>
            <p:cNvSpPr/>
            <p:nvPr/>
          </p:nvSpPr>
          <p:spPr>
            <a:xfrm>
              <a:off x="6900301" y="1086551"/>
              <a:ext cx="45277" cy="49159"/>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7"/>
            <p:cNvSpPr/>
            <p:nvPr/>
          </p:nvSpPr>
          <p:spPr>
            <a:xfrm>
              <a:off x="6874614" y="1035914"/>
              <a:ext cx="45092" cy="53040"/>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7"/>
            <p:cNvSpPr/>
            <p:nvPr/>
          </p:nvSpPr>
          <p:spPr>
            <a:xfrm>
              <a:off x="6858721" y="997289"/>
              <a:ext cx="45831" cy="4971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7"/>
            <p:cNvSpPr/>
            <p:nvPr/>
          </p:nvSpPr>
          <p:spPr>
            <a:xfrm>
              <a:off x="6805498" y="1051068"/>
              <a:ext cx="346874" cy="326740"/>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7"/>
            <p:cNvSpPr/>
            <p:nvPr/>
          </p:nvSpPr>
          <p:spPr>
            <a:xfrm>
              <a:off x="7239965" y="817842"/>
              <a:ext cx="160039" cy="149879"/>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7"/>
            <p:cNvSpPr/>
            <p:nvPr/>
          </p:nvSpPr>
          <p:spPr>
            <a:xfrm>
              <a:off x="6874614" y="1125176"/>
              <a:ext cx="277758" cy="261687"/>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7"/>
            <p:cNvSpPr/>
            <p:nvPr/>
          </p:nvSpPr>
          <p:spPr>
            <a:xfrm>
              <a:off x="7282470" y="874023"/>
              <a:ext cx="147288" cy="129180"/>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7"/>
            <p:cNvSpPr/>
            <p:nvPr/>
          </p:nvSpPr>
          <p:spPr>
            <a:xfrm>
              <a:off x="6941512" y="1121849"/>
              <a:ext cx="275910" cy="267232"/>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7"/>
            <p:cNvSpPr/>
            <p:nvPr/>
          </p:nvSpPr>
          <p:spPr>
            <a:xfrm>
              <a:off x="7045924" y="1032772"/>
              <a:ext cx="342809" cy="350949"/>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7"/>
            <p:cNvSpPr/>
            <p:nvPr/>
          </p:nvSpPr>
          <p:spPr>
            <a:xfrm>
              <a:off x="7310744" y="920779"/>
              <a:ext cx="124742" cy="106449"/>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7"/>
            <p:cNvSpPr/>
            <p:nvPr/>
          </p:nvSpPr>
          <p:spPr>
            <a:xfrm>
              <a:off x="7176209" y="1113163"/>
              <a:ext cx="229525" cy="202919"/>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7"/>
            <p:cNvSpPr/>
            <p:nvPr/>
          </p:nvSpPr>
          <p:spPr>
            <a:xfrm>
              <a:off x="7329039" y="1157332"/>
              <a:ext cx="82422" cy="76510"/>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7"/>
            <p:cNvSpPr/>
            <p:nvPr/>
          </p:nvSpPr>
          <p:spPr>
            <a:xfrm>
              <a:off x="7381523" y="1162876"/>
              <a:ext cx="65235" cy="65422"/>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7"/>
            <p:cNvSpPr/>
            <p:nvPr/>
          </p:nvSpPr>
          <p:spPr>
            <a:xfrm>
              <a:off x="7424027" y="1198359"/>
              <a:ext cx="41211" cy="32341"/>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7"/>
            <p:cNvSpPr/>
            <p:nvPr/>
          </p:nvSpPr>
          <p:spPr>
            <a:xfrm>
              <a:off x="7452302" y="1219242"/>
              <a:ext cx="35482" cy="28276"/>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7"/>
          <p:cNvGrpSpPr/>
          <p:nvPr/>
        </p:nvGrpSpPr>
        <p:grpSpPr>
          <a:xfrm>
            <a:off x="6654224" y="3251272"/>
            <a:ext cx="1675579" cy="1334925"/>
            <a:chOff x="6654224" y="3251272"/>
            <a:chExt cx="1675579" cy="1334925"/>
          </a:xfrm>
        </p:grpSpPr>
        <p:sp>
          <p:nvSpPr>
            <p:cNvPr id="3811" name="Google Shape;3811;p37"/>
            <p:cNvSpPr/>
            <p:nvPr/>
          </p:nvSpPr>
          <p:spPr>
            <a:xfrm>
              <a:off x="7299914" y="3251272"/>
              <a:ext cx="1010393" cy="998520"/>
            </a:xfrm>
            <a:custGeom>
              <a:avLst/>
              <a:gdLst/>
              <a:ahLst/>
              <a:cxnLst/>
              <a:rect l="l" t="t" r="r" b="b"/>
              <a:pathLst>
                <a:path w="6893" h="6812" extrusionOk="0">
                  <a:moveTo>
                    <a:pt x="3158" y="2145"/>
                  </a:moveTo>
                  <a:cubicBezTo>
                    <a:pt x="3201" y="2145"/>
                    <a:pt x="3244" y="2147"/>
                    <a:pt x="3287" y="2151"/>
                  </a:cubicBezTo>
                  <a:cubicBezTo>
                    <a:pt x="3732" y="2181"/>
                    <a:pt x="4153" y="2403"/>
                    <a:pt x="4536" y="2656"/>
                  </a:cubicBezTo>
                  <a:cubicBezTo>
                    <a:pt x="4789" y="2786"/>
                    <a:pt x="5011" y="2978"/>
                    <a:pt x="5141" y="3231"/>
                  </a:cubicBezTo>
                  <a:cubicBezTo>
                    <a:pt x="5233" y="3491"/>
                    <a:pt x="5202" y="3805"/>
                    <a:pt x="5072" y="4066"/>
                  </a:cubicBezTo>
                  <a:cubicBezTo>
                    <a:pt x="4919" y="4479"/>
                    <a:pt x="4597" y="4832"/>
                    <a:pt x="4184" y="5023"/>
                  </a:cubicBezTo>
                  <a:cubicBezTo>
                    <a:pt x="3965" y="5127"/>
                    <a:pt x="3733" y="5193"/>
                    <a:pt x="3496" y="5193"/>
                  </a:cubicBezTo>
                  <a:cubicBezTo>
                    <a:pt x="3383" y="5193"/>
                    <a:pt x="3270" y="5178"/>
                    <a:pt x="3157" y="5146"/>
                  </a:cubicBezTo>
                  <a:cubicBezTo>
                    <a:pt x="2774" y="5023"/>
                    <a:pt x="2521" y="4702"/>
                    <a:pt x="2299" y="4349"/>
                  </a:cubicBezTo>
                  <a:cubicBezTo>
                    <a:pt x="2138" y="4096"/>
                    <a:pt x="2008" y="3805"/>
                    <a:pt x="1947" y="3522"/>
                  </a:cubicBezTo>
                  <a:cubicBezTo>
                    <a:pt x="1916" y="3231"/>
                    <a:pt x="1947" y="2878"/>
                    <a:pt x="2107" y="2626"/>
                  </a:cubicBezTo>
                  <a:cubicBezTo>
                    <a:pt x="2336" y="2307"/>
                    <a:pt x="2752" y="2145"/>
                    <a:pt x="3158" y="2145"/>
                  </a:cubicBezTo>
                  <a:close/>
                  <a:moveTo>
                    <a:pt x="2885" y="0"/>
                  </a:moveTo>
                  <a:cubicBezTo>
                    <a:pt x="2861" y="0"/>
                    <a:pt x="2837" y="2"/>
                    <a:pt x="2812" y="5"/>
                  </a:cubicBezTo>
                  <a:cubicBezTo>
                    <a:pt x="2360" y="44"/>
                    <a:pt x="2077" y="618"/>
                    <a:pt x="2268" y="1001"/>
                  </a:cubicBezTo>
                  <a:cubicBezTo>
                    <a:pt x="1786" y="1063"/>
                    <a:pt x="1280" y="1093"/>
                    <a:pt x="897" y="1446"/>
                  </a:cubicBezTo>
                  <a:cubicBezTo>
                    <a:pt x="545" y="1767"/>
                    <a:pt x="514" y="2495"/>
                    <a:pt x="958" y="2687"/>
                  </a:cubicBezTo>
                  <a:cubicBezTo>
                    <a:pt x="1119" y="2917"/>
                    <a:pt x="828" y="3200"/>
                    <a:pt x="575" y="3330"/>
                  </a:cubicBezTo>
                  <a:cubicBezTo>
                    <a:pt x="322" y="3453"/>
                    <a:pt x="1" y="3583"/>
                    <a:pt x="1" y="3874"/>
                  </a:cubicBezTo>
                  <a:cubicBezTo>
                    <a:pt x="1" y="4127"/>
                    <a:pt x="253" y="4257"/>
                    <a:pt x="476" y="4319"/>
                  </a:cubicBezTo>
                  <a:cubicBezTo>
                    <a:pt x="705" y="4380"/>
                    <a:pt x="958" y="4411"/>
                    <a:pt x="1150" y="4571"/>
                  </a:cubicBezTo>
                  <a:cubicBezTo>
                    <a:pt x="1372" y="4763"/>
                    <a:pt x="1403" y="5085"/>
                    <a:pt x="1311" y="5368"/>
                  </a:cubicBezTo>
                  <a:cubicBezTo>
                    <a:pt x="1242" y="5629"/>
                    <a:pt x="1020" y="5881"/>
                    <a:pt x="828" y="6073"/>
                  </a:cubicBezTo>
                  <a:cubicBezTo>
                    <a:pt x="895" y="6242"/>
                    <a:pt x="1057" y="6315"/>
                    <a:pt x="1236" y="6315"/>
                  </a:cubicBezTo>
                  <a:cubicBezTo>
                    <a:pt x="1324" y="6315"/>
                    <a:pt x="1416" y="6297"/>
                    <a:pt x="1502" y="6264"/>
                  </a:cubicBezTo>
                  <a:cubicBezTo>
                    <a:pt x="1724" y="6173"/>
                    <a:pt x="1916" y="6012"/>
                    <a:pt x="2169" y="6012"/>
                  </a:cubicBezTo>
                  <a:cubicBezTo>
                    <a:pt x="2189" y="6010"/>
                    <a:pt x="2209" y="6009"/>
                    <a:pt x="2229" y="6009"/>
                  </a:cubicBezTo>
                  <a:cubicBezTo>
                    <a:pt x="2522" y="6009"/>
                    <a:pt x="2760" y="6215"/>
                    <a:pt x="3004" y="6395"/>
                  </a:cubicBezTo>
                  <a:cubicBezTo>
                    <a:pt x="3212" y="6603"/>
                    <a:pt x="3447" y="6811"/>
                    <a:pt x="3741" y="6811"/>
                  </a:cubicBezTo>
                  <a:cubicBezTo>
                    <a:pt x="3760" y="6811"/>
                    <a:pt x="3780" y="6810"/>
                    <a:pt x="3800" y="6808"/>
                  </a:cubicBezTo>
                  <a:cubicBezTo>
                    <a:pt x="4115" y="6808"/>
                    <a:pt x="4406" y="6425"/>
                    <a:pt x="4184" y="6203"/>
                  </a:cubicBezTo>
                  <a:cubicBezTo>
                    <a:pt x="4436" y="5981"/>
                    <a:pt x="4789" y="5981"/>
                    <a:pt x="5110" y="5943"/>
                  </a:cubicBezTo>
                  <a:cubicBezTo>
                    <a:pt x="5455" y="5912"/>
                    <a:pt x="5808" y="5851"/>
                    <a:pt x="5999" y="5598"/>
                  </a:cubicBezTo>
                  <a:cubicBezTo>
                    <a:pt x="6221" y="5337"/>
                    <a:pt x="6099" y="4863"/>
                    <a:pt x="5746" y="4863"/>
                  </a:cubicBezTo>
                  <a:cubicBezTo>
                    <a:pt x="5877" y="4571"/>
                    <a:pt x="5999" y="4288"/>
                    <a:pt x="6160" y="3997"/>
                  </a:cubicBezTo>
                  <a:cubicBezTo>
                    <a:pt x="6190" y="4003"/>
                    <a:pt x="6220" y="4006"/>
                    <a:pt x="6250" y="4006"/>
                  </a:cubicBezTo>
                  <a:cubicBezTo>
                    <a:pt x="6575" y="4006"/>
                    <a:pt x="6893" y="3681"/>
                    <a:pt x="6865" y="3330"/>
                  </a:cubicBezTo>
                  <a:cubicBezTo>
                    <a:pt x="6839" y="3003"/>
                    <a:pt x="6505" y="2765"/>
                    <a:pt x="6188" y="2765"/>
                  </a:cubicBezTo>
                  <a:cubicBezTo>
                    <a:pt x="6134" y="2765"/>
                    <a:pt x="6081" y="2772"/>
                    <a:pt x="6030" y="2786"/>
                  </a:cubicBezTo>
                  <a:cubicBezTo>
                    <a:pt x="5907" y="2465"/>
                    <a:pt x="5907" y="2082"/>
                    <a:pt x="5877" y="1699"/>
                  </a:cubicBezTo>
                  <a:cubicBezTo>
                    <a:pt x="5838" y="1346"/>
                    <a:pt x="5716" y="932"/>
                    <a:pt x="5394" y="741"/>
                  </a:cubicBezTo>
                  <a:cubicBezTo>
                    <a:pt x="5311" y="676"/>
                    <a:pt x="5207" y="647"/>
                    <a:pt x="5100" y="647"/>
                  </a:cubicBezTo>
                  <a:cubicBezTo>
                    <a:pt x="4840" y="647"/>
                    <a:pt x="4567" y="822"/>
                    <a:pt x="4567" y="1093"/>
                  </a:cubicBezTo>
                  <a:cubicBezTo>
                    <a:pt x="4214" y="1001"/>
                    <a:pt x="3892" y="932"/>
                    <a:pt x="3540" y="871"/>
                  </a:cubicBezTo>
                  <a:cubicBezTo>
                    <a:pt x="3663" y="480"/>
                    <a:pt x="3300" y="0"/>
                    <a:pt x="288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7"/>
            <p:cNvSpPr/>
            <p:nvPr/>
          </p:nvSpPr>
          <p:spPr>
            <a:xfrm>
              <a:off x="6695853" y="3855777"/>
              <a:ext cx="678677" cy="703156"/>
            </a:xfrm>
            <a:custGeom>
              <a:avLst/>
              <a:gdLst/>
              <a:ahLst/>
              <a:cxnLst/>
              <a:rect l="l" t="t" r="r" b="b"/>
              <a:pathLst>
                <a:path w="4630" h="4797" extrusionOk="0">
                  <a:moveTo>
                    <a:pt x="2440" y="1418"/>
                  </a:moveTo>
                  <a:cubicBezTo>
                    <a:pt x="2552" y="1418"/>
                    <a:pt x="2666" y="1425"/>
                    <a:pt x="2781" y="1436"/>
                  </a:cubicBezTo>
                  <a:cubicBezTo>
                    <a:pt x="2973" y="1474"/>
                    <a:pt x="3195" y="1505"/>
                    <a:pt x="3325" y="1665"/>
                  </a:cubicBezTo>
                  <a:cubicBezTo>
                    <a:pt x="3486" y="1788"/>
                    <a:pt x="3547" y="1980"/>
                    <a:pt x="3547" y="2171"/>
                  </a:cubicBezTo>
                  <a:cubicBezTo>
                    <a:pt x="3578" y="2493"/>
                    <a:pt x="3486" y="2815"/>
                    <a:pt x="3294" y="3067"/>
                  </a:cubicBezTo>
                  <a:cubicBezTo>
                    <a:pt x="3133" y="3259"/>
                    <a:pt x="2911" y="3420"/>
                    <a:pt x="2681" y="3450"/>
                  </a:cubicBezTo>
                  <a:cubicBezTo>
                    <a:pt x="2653" y="3454"/>
                    <a:pt x="2625" y="3455"/>
                    <a:pt x="2598" y="3455"/>
                  </a:cubicBezTo>
                  <a:cubicBezTo>
                    <a:pt x="2348" y="3455"/>
                    <a:pt x="2119" y="3336"/>
                    <a:pt x="1885" y="3198"/>
                  </a:cubicBezTo>
                  <a:cubicBezTo>
                    <a:pt x="1724" y="3098"/>
                    <a:pt x="1532" y="2937"/>
                    <a:pt x="1440" y="2776"/>
                  </a:cubicBezTo>
                  <a:cubicBezTo>
                    <a:pt x="1310" y="2623"/>
                    <a:pt x="1218" y="2393"/>
                    <a:pt x="1249" y="2171"/>
                  </a:cubicBezTo>
                  <a:cubicBezTo>
                    <a:pt x="1310" y="1857"/>
                    <a:pt x="1571" y="1627"/>
                    <a:pt x="1854" y="1505"/>
                  </a:cubicBezTo>
                  <a:cubicBezTo>
                    <a:pt x="2041" y="1441"/>
                    <a:pt x="2238" y="1418"/>
                    <a:pt x="2440" y="1418"/>
                  </a:cubicBezTo>
                  <a:close/>
                  <a:moveTo>
                    <a:pt x="2707" y="1"/>
                  </a:moveTo>
                  <a:cubicBezTo>
                    <a:pt x="2460" y="1"/>
                    <a:pt x="2214" y="238"/>
                    <a:pt x="2337" y="447"/>
                  </a:cubicBezTo>
                  <a:cubicBezTo>
                    <a:pt x="2076" y="516"/>
                    <a:pt x="1854" y="578"/>
                    <a:pt x="1632" y="639"/>
                  </a:cubicBezTo>
                  <a:cubicBezTo>
                    <a:pt x="1587" y="409"/>
                    <a:pt x="1350" y="262"/>
                    <a:pt x="1127" y="262"/>
                  </a:cubicBezTo>
                  <a:cubicBezTo>
                    <a:pt x="1045" y="262"/>
                    <a:pt x="964" y="282"/>
                    <a:pt x="896" y="325"/>
                  </a:cubicBezTo>
                  <a:cubicBezTo>
                    <a:pt x="644" y="478"/>
                    <a:pt x="613" y="930"/>
                    <a:pt x="866" y="1091"/>
                  </a:cubicBezTo>
                  <a:cubicBezTo>
                    <a:pt x="575" y="1282"/>
                    <a:pt x="261" y="1474"/>
                    <a:pt x="130" y="1788"/>
                  </a:cubicBezTo>
                  <a:cubicBezTo>
                    <a:pt x="0" y="2110"/>
                    <a:pt x="192" y="2554"/>
                    <a:pt x="544" y="2554"/>
                  </a:cubicBezTo>
                  <a:cubicBezTo>
                    <a:pt x="705" y="2654"/>
                    <a:pt x="613" y="2907"/>
                    <a:pt x="483" y="3067"/>
                  </a:cubicBezTo>
                  <a:cubicBezTo>
                    <a:pt x="383" y="3228"/>
                    <a:pt x="230" y="3420"/>
                    <a:pt x="291" y="3581"/>
                  </a:cubicBezTo>
                  <a:cubicBezTo>
                    <a:pt x="361" y="3698"/>
                    <a:pt x="490" y="3748"/>
                    <a:pt x="618" y="3748"/>
                  </a:cubicBezTo>
                  <a:cubicBezTo>
                    <a:pt x="658" y="3748"/>
                    <a:pt x="698" y="3743"/>
                    <a:pt x="736" y="3734"/>
                  </a:cubicBezTo>
                  <a:cubicBezTo>
                    <a:pt x="866" y="3709"/>
                    <a:pt x="996" y="3664"/>
                    <a:pt x="1126" y="3664"/>
                  </a:cubicBezTo>
                  <a:cubicBezTo>
                    <a:pt x="1157" y="3664"/>
                    <a:pt x="1187" y="3667"/>
                    <a:pt x="1218" y="3673"/>
                  </a:cubicBezTo>
                  <a:cubicBezTo>
                    <a:pt x="1440" y="3734"/>
                    <a:pt x="1571" y="3925"/>
                    <a:pt x="1571" y="4117"/>
                  </a:cubicBezTo>
                  <a:cubicBezTo>
                    <a:pt x="1601" y="4347"/>
                    <a:pt x="1532" y="4538"/>
                    <a:pt x="1502" y="4730"/>
                  </a:cubicBezTo>
                  <a:cubicBezTo>
                    <a:pt x="1539" y="4776"/>
                    <a:pt x="1594" y="4796"/>
                    <a:pt x="1655" y="4796"/>
                  </a:cubicBezTo>
                  <a:cubicBezTo>
                    <a:pt x="1756" y="4796"/>
                    <a:pt x="1873" y="4742"/>
                    <a:pt x="1954" y="4661"/>
                  </a:cubicBezTo>
                  <a:cubicBezTo>
                    <a:pt x="2076" y="4538"/>
                    <a:pt x="2145" y="4347"/>
                    <a:pt x="2298" y="4278"/>
                  </a:cubicBezTo>
                  <a:cubicBezTo>
                    <a:pt x="2379" y="4226"/>
                    <a:pt x="2467" y="4207"/>
                    <a:pt x="2558" y="4207"/>
                  </a:cubicBezTo>
                  <a:cubicBezTo>
                    <a:pt x="2683" y="4207"/>
                    <a:pt x="2814" y="4242"/>
                    <a:pt x="2942" y="4278"/>
                  </a:cubicBezTo>
                  <a:cubicBezTo>
                    <a:pt x="3061" y="4321"/>
                    <a:pt x="3204" y="4361"/>
                    <a:pt x="3341" y="4361"/>
                  </a:cubicBezTo>
                  <a:cubicBezTo>
                    <a:pt x="3424" y="4361"/>
                    <a:pt x="3505" y="4346"/>
                    <a:pt x="3578" y="4309"/>
                  </a:cubicBezTo>
                  <a:cubicBezTo>
                    <a:pt x="3769" y="4217"/>
                    <a:pt x="3831" y="3864"/>
                    <a:pt x="3608" y="3803"/>
                  </a:cubicBezTo>
                  <a:cubicBezTo>
                    <a:pt x="3739" y="3581"/>
                    <a:pt x="3961" y="3481"/>
                    <a:pt x="4152" y="3351"/>
                  </a:cubicBezTo>
                  <a:cubicBezTo>
                    <a:pt x="4344" y="3228"/>
                    <a:pt x="4535" y="3098"/>
                    <a:pt x="4597" y="2876"/>
                  </a:cubicBezTo>
                  <a:cubicBezTo>
                    <a:pt x="4630" y="2685"/>
                    <a:pt x="4464" y="2442"/>
                    <a:pt x="4295" y="2442"/>
                  </a:cubicBezTo>
                  <a:cubicBezTo>
                    <a:pt x="4267" y="2442"/>
                    <a:pt x="4240" y="2448"/>
                    <a:pt x="4214" y="2462"/>
                  </a:cubicBezTo>
                  <a:cubicBezTo>
                    <a:pt x="4214" y="2240"/>
                    <a:pt x="4214" y="2049"/>
                    <a:pt x="4183" y="1819"/>
                  </a:cubicBezTo>
                  <a:cubicBezTo>
                    <a:pt x="4443" y="1727"/>
                    <a:pt x="4566" y="1405"/>
                    <a:pt x="4443" y="1183"/>
                  </a:cubicBezTo>
                  <a:cubicBezTo>
                    <a:pt x="4368" y="1054"/>
                    <a:pt x="4218" y="990"/>
                    <a:pt x="4067" y="990"/>
                  </a:cubicBezTo>
                  <a:cubicBezTo>
                    <a:pt x="3958" y="990"/>
                    <a:pt x="3850" y="1023"/>
                    <a:pt x="3769" y="1091"/>
                  </a:cubicBezTo>
                  <a:cubicBezTo>
                    <a:pt x="3578" y="930"/>
                    <a:pt x="3486" y="670"/>
                    <a:pt x="3325" y="447"/>
                  </a:cubicBezTo>
                  <a:cubicBezTo>
                    <a:pt x="3195" y="225"/>
                    <a:pt x="3003" y="34"/>
                    <a:pt x="2750" y="3"/>
                  </a:cubicBezTo>
                  <a:cubicBezTo>
                    <a:pt x="2736" y="1"/>
                    <a:pt x="2721" y="1"/>
                    <a:pt x="270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7"/>
            <p:cNvSpPr/>
            <p:nvPr/>
          </p:nvSpPr>
          <p:spPr>
            <a:xfrm>
              <a:off x="7280858" y="3262119"/>
              <a:ext cx="1048944" cy="1034433"/>
            </a:xfrm>
            <a:custGeom>
              <a:avLst/>
              <a:gdLst/>
              <a:ahLst/>
              <a:cxnLst/>
              <a:rect l="l" t="t" r="r" b="b"/>
              <a:pathLst>
                <a:path w="7156" h="7057" extrusionOk="0">
                  <a:moveTo>
                    <a:pt x="3195" y="123"/>
                  </a:moveTo>
                  <a:cubicBezTo>
                    <a:pt x="3578" y="123"/>
                    <a:pt x="3961" y="315"/>
                    <a:pt x="3992" y="506"/>
                  </a:cubicBezTo>
                  <a:cubicBezTo>
                    <a:pt x="3992" y="506"/>
                    <a:pt x="4022" y="575"/>
                    <a:pt x="4022" y="698"/>
                  </a:cubicBezTo>
                  <a:cubicBezTo>
                    <a:pt x="4022" y="736"/>
                    <a:pt x="4053" y="767"/>
                    <a:pt x="4091" y="767"/>
                  </a:cubicBezTo>
                  <a:cubicBezTo>
                    <a:pt x="4344" y="828"/>
                    <a:pt x="4597" y="889"/>
                    <a:pt x="4857" y="1019"/>
                  </a:cubicBezTo>
                  <a:cubicBezTo>
                    <a:pt x="4857" y="1019"/>
                    <a:pt x="4888" y="1019"/>
                    <a:pt x="4919" y="989"/>
                  </a:cubicBezTo>
                  <a:cubicBezTo>
                    <a:pt x="4980" y="927"/>
                    <a:pt x="5011" y="889"/>
                    <a:pt x="5049" y="828"/>
                  </a:cubicBezTo>
                  <a:cubicBezTo>
                    <a:pt x="5172" y="736"/>
                    <a:pt x="5271" y="667"/>
                    <a:pt x="5363" y="667"/>
                  </a:cubicBezTo>
                  <a:cubicBezTo>
                    <a:pt x="5585" y="667"/>
                    <a:pt x="5777" y="889"/>
                    <a:pt x="5907" y="1119"/>
                  </a:cubicBezTo>
                  <a:cubicBezTo>
                    <a:pt x="6037" y="1341"/>
                    <a:pt x="6068" y="1594"/>
                    <a:pt x="6007" y="1693"/>
                  </a:cubicBezTo>
                  <a:cubicBezTo>
                    <a:pt x="6007" y="1724"/>
                    <a:pt x="5968" y="1755"/>
                    <a:pt x="5907" y="1816"/>
                  </a:cubicBezTo>
                  <a:lnTo>
                    <a:pt x="5907" y="1885"/>
                  </a:lnTo>
                  <a:cubicBezTo>
                    <a:pt x="6099" y="2107"/>
                    <a:pt x="6229" y="2360"/>
                    <a:pt x="6321" y="2651"/>
                  </a:cubicBezTo>
                  <a:cubicBezTo>
                    <a:pt x="6321" y="2682"/>
                    <a:pt x="6351" y="2682"/>
                    <a:pt x="6390" y="2682"/>
                  </a:cubicBezTo>
                  <a:lnTo>
                    <a:pt x="6543" y="2682"/>
                  </a:lnTo>
                  <a:cubicBezTo>
                    <a:pt x="6803" y="2682"/>
                    <a:pt x="6926" y="2804"/>
                    <a:pt x="6964" y="3065"/>
                  </a:cubicBezTo>
                  <a:cubicBezTo>
                    <a:pt x="7025" y="3448"/>
                    <a:pt x="6773" y="3923"/>
                    <a:pt x="6581" y="3953"/>
                  </a:cubicBezTo>
                  <a:cubicBezTo>
                    <a:pt x="6581" y="3953"/>
                    <a:pt x="6512" y="3992"/>
                    <a:pt x="6451" y="3992"/>
                  </a:cubicBezTo>
                  <a:cubicBezTo>
                    <a:pt x="6420" y="3992"/>
                    <a:pt x="6390" y="4022"/>
                    <a:pt x="6390" y="4022"/>
                  </a:cubicBezTo>
                  <a:cubicBezTo>
                    <a:pt x="6321" y="4306"/>
                    <a:pt x="6229" y="4528"/>
                    <a:pt x="6068" y="4789"/>
                  </a:cubicBezTo>
                  <a:cubicBezTo>
                    <a:pt x="6037" y="4819"/>
                    <a:pt x="6068" y="4850"/>
                    <a:pt x="6068" y="4850"/>
                  </a:cubicBezTo>
                  <a:cubicBezTo>
                    <a:pt x="6129" y="4911"/>
                    <a:pt x="6198" y="4980"/>
                    <a:pt x="6259" y="5011"/>
                  </a:cubicBezTo>
                  <a:cubicBezTo>
                    <a:pt x="6390" y="5172"/>
                    <a:pt x="6451" y="5294"/>
                    <a:pt x="6390" y="5455"/>
                  </a:cubicBezTo>
                  <a:cubicBezTo>
                    <a:pt x="6259" y="5746"/>
                    <a:pt x="5815" y="5999"/>
                    <a:pt x="5524" y="5999"/>
                  </a:cubicBezTo>
                  <a:cubicBezTo>
                    <a:pt x="5463" y="5999"/>
                    <a:pt x="5432" y="5999"/>
                    <a:pt x="5394" y="5968"/>
                  </a:cubicBezTo>
                  <a:cubicBezTo>
                    <a:pt x="5363" y="5968"/>
                    <a:pt x="5302" y="5907"/>
                    <a:pt x="5141" y="5777"/>
                  </a:cubicBezTo>
                  <a:cubicBezTo>
                    <a:pt x="5126" y="5761"/>
                    <a:pt x="5110" y="5754"/>
                    <a:pt x="5095" y="5754"/>
                  </a:cubicBezTo>
                  <a:cubicBezTo>
                    <a:pt x="5080" y="5754"/>
                    <a:pt x="5064" y="5761"/>
                    <a:pt x="5049" y="5777"/>
                  </a:cubicBezTo>
                  <a:cubicBezTo>
                    <a:pt x="4857" y="5907"/>
                    <a:pt x="4666" y="5999"/>
                    <a:pt x="4436" y="6060"/>
                  </a:cubicBezTo>
                  <a:cubicBezTo>
                    <a:pt x="4405" y="6060"/>
                    <a:pt x="4405" y="6099"/>
                    <a:pt x="4405" y="6129"/>
                  </a:cubicBezTo>
                  <a:cubicBezTo>
                    <a:pt x="4405" y="6290"/>
                    <a:pt x="4405" y="6413"/>
                    <a:pt x="4375" y="6482"/>
                  </a:cubicBezTo>
                  <a:cubicBezTo>
                    <a:pt x="4314" y="6796"/>
                    <a:pt x="4022" y="6926"/>
                    <a:pt x="3770" y="6926"/>
                  </a:cubicBezTo>
                  <a:cubicBezTo>
                    <a:pt x="3517" y="6926"/>
                    <a:pt x="3226" y="6796"/>
                    <a:pt x="3226" y="6382"/>
                  </a:cubicBezTo>
                  <a:lnTo>
                    <a:pt x="3226" y="6290"/>
                  </a:lnTo>
                  <a:cubicBezTo>
                    <a:pt x="3226" y="6252"/>
                    <a:pt x="3195" y="6221"/>
                    <a:pt x="3164" y="6221"/>
                  </a:cubicBezTo>
                  <a:cubicBezTo>
                    <a:pt x="2873" y="6190"/>
                    <a:pt x="2590" y="6129"/>
                    <a:pt x="2329" y="5999"/>
                  </a:cubicBezTo>
                  <a:lnTo>
                    <a:pt x="2268" y="5999"/>
                  </a:lnTo>
                  <a:cubicBezTo>
                    <a:pt x="2176" y="6099"/>
                    <a:pt x="2107" y="6160"/>
                    <a:pt x="2046" y="6190"/>
                  </a:cubicBezTo>
                  <a:cubicBezTo>
                    <a:pt x="1985" y="6252"/>
                    <a:pt x="1854" y="6290"/>
                    <a:pt x="1755" y="6290"/>
                  </a:cubicBezTo>
                  <a:cubicBezTo>
                    <a:pt x="1502" y="6290"/>
                    <a:pt x="1249" y="6129"/>
                    <a:pt x="1150" y="5869"/>
                  </a:cubicBezTo>
                  <a:cubicBezTo>
                    <a:pt x="1088" y="5677"/>
                    <a:pt x="1119" y="5486"/>
                    <a:pt x="1310" y="5332"/>
                  </a:cubicBezTo>
                  <a:cubicBezTo>
                    <a:pt x="1341" y="5294"/>
                    <a:pt x="1372" y="5233"/>
                    <a:pt x="1410" y="5202"/>
                  </a:cubicBezTo>
                  <a:cubicBezTo>
                    <a:pt x="1441" y="5172"/>
                    <a:pt x="1441" y="5141"/>
                    <a:pt x="1441" y="5141"/>
                  </a:cubicBezTo>
                  <a:cubicBezTo>
                    <a:pt x="1341" y="4911"/>
                    <a:pt x="1249" y="4658"/>
                    <a:pt x="1180" y="4405"/>
                  </a:cubicBezTo>
                  <a:cubicBezTo>
                    <a:pt x="1180" y="4375"/>
                    <a:pt x="1150" y="4375"/>
                    <a:pt x="1119" y="4375"/>
                  </a:cubicBezTo>
                  <a:lnTo>
                    <a:pt x="1058" y="4375"/>
                  </a:lnTo>
                  <a:cubicBezTo>
                    <a:pt x="835" y="4375"/>
                    <a:pt x="705" y="4375"/>
                    <a:pt x="606" y="4337"/>
                  </a:cubicBezTo>
                  <a:cubicBezTo>
                    <a:pt x="292" y="4275"/>
                    <a:pt x="131" y="3953"/>
                    <a:pt x="161" y="3670"/>
                  </a:cubicBezTo>
                  <a:cubicBezTo>
                    <a:pt x="161" y="3448"/>
                    <a:pt x="322" y="3187"/>
                    <a:pt x="705" y="3187"/>
                  </a:cubicBezTo>
                  <a:lnTo>
                    <a:pt x="927" y="3187"/>
                  </a:lnTo>
                  <a:cubicBezTo>
                    <a:pt x="958" y="3187"/>
                    <a:pt x="989" y="3157"/>
                    <a:pt x="989" y="3126"/>
                  </a:cubicBezTo>
                  <a:cubicBezTo>
                    <a:pt x="989" y="2804"/>
                    <a:pt x="1027" y="2521"/>
                    <a:pt x="1088" y="2268"/>
                  </a:cubicBezTo>
                  <a:lnTo>
                    <a:pt x="1088" y="2230"/>
                  </a:lnTo>
                  <a:cubicBezTo>
                    <a:pt x="989" y="2138"/>
                    <a:pt x="927" y="2077"/>
                    <a:pt x="897" y="2008"/>
                  </a:cubicBezTo>
                  <a:cubicBezTo>
                    <a:pt x="766" y="1847"/>
                    <a:pt x="766" y="1625"/>
                    <a:pt x="866" y="1433"/>
                  </a:cubicBezTo>
                  <a:cubicBezTo>
                    <a:pt x="989" y="1211"/>
                    <a:pt x="1180" y="1081"/>
                    <a:pt x="1372" y="1081"/>
                  </a:cubicBezTo>
                  <a:cubicBezTo>
                    <a:pt x="1502" y="1081"/>
                    <a:pt x="1602" y="1119"/>
                    <a:pt x="1693" y="1211"/>
                  </a:cubicBezTo>
                  <a:lnTo>
                    <a:pt x="1793" y="1211"/>
                  </a:lnTo>
                  <a:cubicBezTo>
                    <a:pt x="2015" y="1019"/>
                    <a:pt x="2329" y="889"/>
                    <a:pt x="2682" y="797"/>
                  </a:cubicBezTo>
                  <a:cubicBezTo>
                    <a:pt x="2712" y="797"/>
                    <a:pt x="2712" y="767"/>
                    <a:pt x="2712" y="736"/>
                  </a:cubicBezTo>
                  <a:lnTo>
                    <a:pt x="2712" y="575"/>
                  </a:lnTo>
                  <a:cubicBezTo>
                    <a:pt x="2712" y="414"/>
                    <a:pt x="2751" y="315"/>
                    <a:pt x="2812" y="253"/>
                  </a:cubicBezTo>
                  <a:cubicBezTo>
                    <a:pt x="2942" y="123"/>
                    <a:pt x="3095" y="123"/>
                    <a:pt x="3195" y="123"/>
                  </a:cubicBezTo>
                  <a:close/>
                  <a:moveTo>
                    <a:pt x="3195" y="0"/>
                  </a:moveTo>
                  <a:cubicBezTo>
                    <a:pt x="3003" y="0"/>
                    <a:pt x="2843" y="31"/>
                    <a:pt x="2751" y="161"/>
                  </a:cubicBezTo>
                  <a:cubicBezTo>
                    <a:pt x="2620" y="253"/>
                    <a:pt x="2590" y="383"/>
                    <a:pt x="2590" y="575"/>
                  </a:cubicBezTo>
                  <a:lnTo>
                    <a:pt x="2590" y="698"/>
                  </a:lnTo>
                  <a:cubicBezTo>
                    <a:pt x="2268" y="767"/>
                    <a:pt x="1985" y="889"/>
                    <a:pt x="1724" y="1081"/>
                  </a:cubicBezTo>
                  <a:cubicBezTo>
                    <a:pt x="1632" y="989"/>
                    <a:pt x="1502" y="958"/>
                    <a:pt x="1372" y="958"/>
                  </a:cubicBezTo>
                  <a:cubicBezTo>
                    <a:pt x="1150" y="958"/>
                    <a:pt x="897" y="1119"/>
                    <a:pt x="766" y="1372"/>
                  </a:cubicBezTo>
                  <a:cubicBezTo>
                    <a:pt x="644" y="1594"/>
                    <a:pt x="644" y="1885"/>
                    <a:pt x="797" y="2107"/>
                  </a:cubicBezTo>
                  <a:cubicBezTo>
                    <a:pt x="835" y="2138"/>
                    <a:pt x="866" y="2199"/>
                    <a:pt x="958" y="2299"/>
                  </a:cubicBezTo>
                  <a:cubicBezTo>
                    <a:pt x="897" y="2521"/>
                    <a:pt x="866" y="2774"/>
                    <a:pt x="866" y="3065"/>
                  </a:cubicBezTo>
                  <a:lnTo>
                    <a:pt x="705" y="3065"/>
                  </a:lnTo>
                  <a:cubicBezTo>
                    <a:pt x="223" y="3065"/>
                    <a:pt x="69" y="3379"/>
                    <a:pt x="31" y="3670"/>
                  </a:cubicBezTo>
                  <a:cubicBezTo>
                    <a:pt x="0" y="3992"/>
                    <a:pt x="192" y="4405"/>
                    <a:pt x="575" y="4467"/>
                  </a:cubicBezTo>
                  <a:cubicBezTo>
                    <a:pt x="675" y="4497"/>
                    <a:pt x="835" y="4497"/>
                    <a:pt x="1058" y="4497"/>
                  </a:cubicBezTo>
                  <a:lnTo>
                    <a:pt x="1088" y="4497"/>
                  </a:lnTo>
                  <a:cubicBezTo>
                    <a:pt x="1150" y="4720"/>
                    <a:pt x="1218" y="4949"/>
                    <a:pt x="1310" y="5141"/>
                  </a:cubicBezTo>
                  <a:cubicBezTo>
                    <a:pt x="1280" y="5172"/>
                    <a:pt x="1249" y="5202"/>
                    <a:pt x="1218" y="5233"/>
                  </a:cubicBezTo>
                  <a:cubicBezTo>
                    <a:pt x="989" y="5424"/>
                    <a:pt x="958" y="5677"/>
                    <a:pt x="1058" y="5938"/>
                  </a:cubicBezTo>
                  <a:cubicBezTo>
                    <a:pt x="1150" y="6221"/>
                    <a:pt x="1471" y="6413"/>
                    <a:pt x="1755" y="6413"/>
                  </a:cubicBezTo>
                  <a:cubicBezTo>
                    <a:pt x="1885" y="6413"/>
                    <a:pt x="2015" y="6382"/>
                    <a:pt x="2138" y="6290"/>
                  </a:cubicBezTo>
                  <a:cubicBezTo>
                    <a:pt x="2176" y="6252"/>
                    <a:pt x="2237" y="6221"/>
                    <a:pt x="2329" y="6129"/>
                  </a:cubicBezTo>
                  <a:cubicBezTo>
                    <a:pt x="2559" y="6252"/>
                    <a:pt x="2812" y="6321"/>
                    <a:pt x="3095" y="6351"/>
                  </a:cubicBezTo>
                  <a:lnTo>
                    <a:pt x="3095" y="6382"/>
                  </a:lnTo>
                  <a:cubicBezTo>
                    <a:pt x="3095" y="6865"/>
                    <a:pt x="3448" y="7056"/>
                    <a:pt x="3770" y="7056"/>
                  </a:cubicBezTo>
                  <a:cubicBezTo>
                    <a:pt x="4091" y="7056"/>
                    <a:pt x="4436" y="6895"/>
                    <a:pt x="4505" y="6512"/>
                  </a:cubicBezTo>
                  <a:cubicBezTo>
                    <a:pt x="4536" y="6413"/>
                    <a:pt x="4536" y="6321"/>
                    <a:pt x="4536" y="6160"/>
                  </a:cubicBezTo>
                  <a:cubicBezTo>
                    <a:pt x="4727" y="6099"/>
                    <a:pt x="4919" y="5999"/>
                    <a:pt x="5080" y="5907"/>
                  </a:cubicBezTo>
                  <a:cubicBezTo>
                    <a:pt x="5202" y="5999"/>
                    <a:pt x="5302" y="6060"/>
                    <a:pt x="5332" y="6099"/>
                  </a:cubicBezTo>
                  <a:cubicBezTo>
                    <a:pt x="5363" y="6129"/>
                    <a:pt x="5463" y="6129"/>
                    <a:pt x="5524" y="6129"/>
                  </a:cubicBezTo>
                  <a:cubicBezTo>
                    <a:pt x="5846" y="6129"/>
                    <a:pt x="6351" y="5838"/>
                    <a:pt x="6512" y="5524"/>
                  </a:cubicBezTo>
                  <a:cubicBezTo>
                    <a:pt x="6543" y="5363"/>
                    <a:pt x="6581" y="5141"/>
                    <a:pt x="6321" y="4911"/>
                  </a:cubicBezTo>
                  <a:cubicBezTo>
                    <a:pt x="6290" y="4880"/>
                    <a:pt x="6259" y="4850"/>
                    <a:pt x="6198" y="4819"/>
                  </a:cubicBezTo>
                  <a:cubicBezTo>
                    <a:pt x="6321" y="4597"/>
                    <a:pt x="6451" y="4337"/>
                    <a:pt x="6482" y="4114"/>
                  </a:cubicBezTo>
                  <a:cubicBezTo>
                    <a:pt x="6543" y="4084"/>
                    <a:pt x="6612" y="4084"/>
                    <a:pt x="6612" y="4084"/>
                  </a:cubicBezTo>
                  <a:cubicBezTo>
                    <a:pt x="6895" y="4022"/>
                    <a:pt x="7156" y="3478"/>
                    <a:pt x="7087" y="3065"/>
                  </a:cubicBezTo>
                  <a:cubicBezTo>
                    <a:pt x="7056" y="2743"/>
                    <a:pt x="6865" y="2552"/>
                    <a:pt x="6543" y="2552"/>
                  </a:cubicBezTo>
                  <a:lnTo>
                    <a:pt x="6420" y="2552"/>
                  </a:lnTo>
                  <a:cubicBezTo>
                    <a:pt x="6321" y="2299"/>
                    <a:pt x="6198" y="2077"/>
                    <a:pt x="6068" y="1847"/>
                  </a:cubicBezTo>
                  <a:cubicBezTo>
                    <a:pt x="6099" y="1816"/>
                    <a:pt x="6099" y="1785"/>
                    <a:pt x="6129" y="1755"/>
                  </a:cubicBezTo>
                  <a:cubicBezTo>
                    <a:pt x="6229" y="1594"/>
                    <a:pt x="6129" y="1272"/>
                    <a:pt x="6007" y="1050"/>
                  </a:cubicBezTo>
                  <a:cubicBezTo>
                    <a:pt x="5846" y="736"/>
                    <a:pt x="5624" y="544"/>
                    <a:pt x="5363" y="544"/>
                  </a:cubicBezTo>
                  <a:cubicBezTo>
                    <a:pt x="5240" y="544"/>
                    <a:pt x="5080" y="606"/>
                    <a:pt x="4980" y="767"/>
                  </a:cubicBezTo>
                  <a:cubicBezTo>
                    <a:pt x="4919" y="797"/>
                    <a:pt x="4888" y="828"/>
                    <a:pt x="4857" y="858"/>
                  </a:cubicBezTo>
                  <a:cubicBezTo>
                    <a:pt x="4628" y="767"/>
                    <a:pt x="4405" y="698"/>
                    <a:pt x="4153" y="636"/>
                  </a:cubicBezTo>
                  <a:cubicBezTo>
                    <a:pt x="4153" y="575"/>
                    <a:pt x="4122" y="506"/>
                    <a:pt x="4122" y="475"/>
                  </a:cubicBezTo>
                  <a:cubicBezTo>
                    <a:pt x="4053" y="192"/>
                    <a:pt x="3578" y="0"/>
                    <a:pt x="31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7"/>
            <p:cNvSpPr/>
            <p:nvPr/>
          </p:nvSpPr>
          <p:spPr>
            <a:xfrm>
              <a:off x="7566105" y="3532710"/>
              <a:ext cx="510987" cy="477419"/>
            </a:xfrm>
            <a:custGeom>
              <a:avLst/>
              <a:gdLst/>
              <a:ahLst/>
              <a:cxnLst/>
              <a:rect l="l" t="t" r="r" b="b"/>
              <a:pathLst>
                <a:path w="3486" h="3257" extrusionOk="0">
                  <a:moveTo>
                    <a:pt x="1663" y="131"/>
                  </a:moveTo>
                  <a:cubicBezTo>
                    <a:pt x="2299" y="131"/>
                    <a:pt x="2842" y="483"/>
                    <a:pt x="3103" y="1027"/>
                  </a:cubicBezTo>
                  <a:cubicBezTo>
                    <a:pt x="3356" y="1502"/>
                    <a:pt x="3294" y="2046"/>
                    <a:pt x="2942" y="2460"/>
                  </a:cubicBezTo>
                  <a:cubicBezTo>
                    <a:pt x="2620" y="2874"/>
                    <a:pt x="2145" y="3134"/>
                    <a:pt x="1632" y="3134"/>
                  </a:cubicBezTo>
                  <a:cubicBezTo>
                    <a:pt x="1119" y="3134"/>
                    <a:pt x="705" y="2874"/>
                    <a:pt x="544" y="2529"/>
                  </a:cubicBezTo>
                  <a:cubicBezTo>
                    <a:pt x="353" y="2107"/>
                    <a:pt x="131" y="1219"/>
                    <a:pt x="483" y="644"/>
                  </a:cubicBezTo>
                  <a:cubicBezTo>
                    <a:pt x="705" y="322"/>
                    <a:pt x="1057" y="162"/>
                    <a:pt x="1601" y="131"/>
                  </a:cubicBezTo>
                  <a:close/>
                  <a:moveTo>
                    <a:pt x="1601" y="1"/>
                  </a:moveTo>
                  <a:cubicBezTo>
                    <a:pt x="1027" y="39"/>
                    <a:pt x="613" y="231"/>
                    <a:pt x="383" y="575"/>
                  </a:cubicBezTo>
                  <a:cubicBezTo>
                    <a:pt x="0" y="1188"/>
                    <a:pt x="230" y="2146"/>
                    <a:pt x="422" y="2590"/>
                  </a:cubicBezTo>
                  <a:cubicBezTo>
                    <a:pt x="613" y="2973"/>
                    <a:pt x="1088" y="3257"/>
                    <a:pt x="1632" y="3257"/>
                  </a:cubicBezTo>
                  <a:cubicBezTo>
                    <a:pt x="2176" y="3257"/>
                    <a:pt x="2682" y="3004"/>
                    <a:pt x="3034" y="2559"/>
                  </a:cubicBezTo>
                  <a:cubicBezTo>
                    <a:pt x="3417" y="2077"/>
                    <a:pt x="3486" y="1502"/>
                    <a:pt x="3226" y="958"/>
                  </a:cubicBezTo>
                  <a:cubicBezTo>
                    <a:pt x="2942" y="353"/>
                    <a:pt x="2299" y="1"/>
                    <a:pt x="16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7"/>
            <p:cNvSpPr/>
            <p:nvPr/>
          </p:nvSpPr>
          <p:spPr>
            <a:xfrm>
              <a:off x="6654224" y="3851672"/>
              <a:ext cx="743613" cy="734525"/>
            </a:xfrm>
            <a:custGeom>
              <a:avLst/>
              <a:gdLst/>
              <a:ahLst/>
              <a:cxnLst/>
              <a:rect l="l" t="t" r="r" b="b"/>
              <a:pathLst>
                <a:path w="5073" h="5011" extrusionOk="0">
                  <a:moveTo>
                    <a:pt x="2743" y="123"/>
                  </a:moveTo>
                  <a:cubicBezTo>
                    <a:pt x="2935" y="123"/>
                    <a:pt x="3126" y="253"/>
                    <a:pt x="3257" y="353"/>
                  </a:cubicBezTo>
                  <a:cubicBezTo>
                    <a:pt x="3287" y="414"/>
                    <a:pt x="3348" y="475"/>
                    <a:pt x="3318" y="544"/>
                  </a:cubicBezTo>
                  <a:lnTo>
                    <a:pt x="3318" y="667"/>
                  </a:lnTo>
                  <a:cubicBezTo>
                    <a:pt x="3318" y="698"/>
                    <a:pt x="3318" y="736"/>
                    <a:pt x="3348" y="736"/>
                  </a:cubicBezTo>
                  <a:cubicBezTo>
                    <a:pt x="3509" y="828"/>
                    <a:pt x="3670" y="927"/>
                    <a:pt x="3831" y="1050"/>
                  </a:cubicBezTo>
                  <a:lnTo>
                    <a:pt x="3892" y="1050"/>
                  </a:lnTo>
                  <a:cubicBezTo>
                    <a:pt x="3961" y="1019"/>
                    <a:pt x="3992" y="989"/>
                    <a:pt x="4023" y="958"/>
                  </a:cubicBezTo>
                  <a:cubicBezTo>
                    <a:pt x="4084" y="927"/>
                    <a:pt x="4153" y="927"/>
                    <a:pt x="4214" y="927"/>
                  </a:cubicBezTo>
                  <a:cubicBezTo>
                    <a:pt x="4375" y="927"/>
                    <a:pt x="4467" y="1119"/>
                    <a:pt x="4498" y="1180"/>
                  </a:cubicBezTo>
                  <a:cubicBezTo>
                    <a:pt x="4567" y="1402"/>
                    <a:pt x="4567" y="1625"/>
                    <a:pt x="4498" y="1693"/>
                  </a:cubicBezTo>
                  <a:cubicBezTo>
                    <a:pt x="4498" y="1693"/>
                    <a:pt x="4467" y="1724"/>
                    <a:pt x="4436" y="1755"/>
                  </a:cubicBezTo>
                  <a:cubicBezTo>
                    <a:pt x="4406" y="1785"/>
                    <a:pt x="4406" y="1816"/>
                    <a:pt x="4406" y="1816"/>
                  </a:cubicBezTo>
                  <a:cubicBezTo>
                    <a:pt x="4467" y="2008"/>
                    <a:pt x="4536" y="2199"/>
                    <a:pt x="4536" y="2421"/>
                  </a:cubicBezTo>
                  <a:cubicBezTo>
                    <a:pt x="4536" y="2421"/>
                    <a:pt x="4567" y="2460"/>
                    <a:pt x="4597" y="2460"/>
                  </a:cubicBezTo>
                  <a:cubicBezTo>
                    <a:pt x="4628" y="2490"/>
                    <a:pt x="4658" y="2490"/>
                    <a:pt x="4689" y="2490"/>
                  </a:cubicBezTo>
                  <a:cubicBezTo>
                    <a:pt x="4850" y="2521"/>
                    <a:pt x="4919" y="2613"/>
                    <a:pt x="4919" y="2804"/>
                  </a:cubicBezTo>
                  <a:cubicBezTo>
                    <a:pt x="4881" y="3065"/>
                    <a:pt x="4658" y="3348"/>
                    <a:pt x="4498" y="3348"/>
                  </a:cubicBezTo>
                  <a:cubicBezTo>
                    <a:pt x="4498" y="3348"/>
                    <a:pt x="4467" y="3348"/>
                    <a:pt x="4406" y="3318"/>
                  </a:cubicBezTo>
                  <a:cubicBezTo>
                    <a:pt x="4375" y="3318"/>
                    <a:pt x="4344" y="3348"/>
                    <a:pt x="4344" y="3348"/>
                  </a:cubicBezTo>
                  <a:cubicBezTo>
                    <a:pt x="4245" y="3540"/>
                    <a:pt x="4153" y="3670"/>
                    <a:pt x="3992" y="3831"/>
                  </a:cubicBezTo>
                  <a:cubicBezTo>
                    <a:pt x="3961" y="3831"/>
                    <a:pt x="3961" y="3862"/>
                    <a:pt x="3992" y="3892"/>
                  </a:cubicBezTo>
                  <a:cubicBezTo>
                    <a:pt x="4023" y="3953"/>
                    <a:pt x="4053" y="3992"/>
                    <a:pt x="4084" y="4022"/>
                  </a:cubicBezTo>
                  <a:cubicBezTo>
                    <a:pt x="4153" y="4145"/>
                    <a:pt x="4153" y="4245"/>
                    <a:pt x="4115" y="4306"/>
                  </a:cubicBezTo>
                  <a:cubicBezTo>
                    <a:pt x="4023" y="4467"/>
                    <a:pt x="3770" y="4566"/>
                    <a:pt x="3540" y="4566"/>
                  </a:cubicBezTo>
                  <a:cubicBezTo>
                    <a:pt x="3448" y="4566"/>
                    <a:pt x="3387" y="4528"/>
                    <a:pt x="3348" y="4497"/>
                  </a:cubicBezTo>
                  <a:cubicBezTo>
                    <a:pt x="3318" y="4497"/>
                    <a:pt x="3287" y="4436"/>
                    <a:pt x="3226" y="4337"/>
                  </a:cubicBezTo>
                  <a:cubicBezTo>
                    <a:pt x="3195" y="4306"/>
                    <a:pt x="3157" y="4306"/>
                    <a:pt x="3126" y="4306"/>
                  </a:cubicBezTo>
                  <a:cubicBezTo>
                    <a:pt x="3004" y="4337"/>
                    <a:pt x="2843" y="4375"/>
                    <a:pt x="2682" y="4405"/>
                  </a:cubicBezTo>
                  <a:cubicBezTo>
                    <a:pt x="2651" y="4405"/>
                    <a:pt x="2621" y="4436"/>
                    <a:pt x="2621" y="4436"/>
                  </a:cubicBezTo>
                  <a:cubicBezTo>
                    <a:pt x="2582" y="4566"/>
                    <a:pt x="2552" y="4628"/>
                    <a:pt x="2552" y="4689"/>
                  </a:cubicBezTo>
                  <a:cubicBezTo>
                    <a:pt x="2490" y="4819"/>
                    <a:pt x="2330" y="4880"/>
                    <a:pt x="2169" y="4880"/>
                  </a:cubicBezTo>
                  <a:cubicBezTo>
                    <a:pt x="2046" y="4880"/>
                    <a:pt x="1916" y="4819"/>
                    <a:pt x="1855" y="4758"/>
                  </a:cubicBezTo>
                  <a:cubicBezTo>
                    <a:pt x="1786" y="4658"/>
                    <a:pt x="1755" y="4566"/>
                    <a:pt x="1786" y="4436"/>
                  </a:cubicBezTo>
                  <a:cubicBezTo>
                    <a:pt x="1816" y="4405"/>
                    <a:pt x="1816" y="4375"/>
                    <a:pt x="1816" y="4375"/>
                  </a:cubicBezTo>
                  <a:cubicBezTo>
                    <a:pt x="1816" y="4337"/>
                    <a:pt x="1816" y="4306"/>
                    <a:pt x="1786" y="4275"/>
                  </a:cubicBezTo>
                  <a:cubicBezTo>
                    <a:pt x="1563" y="4214"/>
                    <a:pt x="1403" y="4114"/>
                    <a:pt x="1242" y="3992"/>
                  </a:cubicBezTo>
                  <a:lnTo>
                    <a:pt x="1211" y="3953"/>
                  </a:lnTo>
                  <a:lnTo>
                    <a:pt x="1180" y="3992"/>
                  </a:lnTo>
                  <a:cubicBezTo>
                    <a:pt x="1119" y="4022"/>
                    <a:pt x="1050" y="4053"/>
                    <a:pt x="1020" y="4053"/>
                  </a:cubicBezTo>
                  <a:cubicBezTo>
                    <a:pt x="975" y="4072"/>
                    <a:pt x="929" y="4080"/>
                    <a:pt x="883" y="4080"/>
                  </a:cubicBezTo>
                  <a:cubicBezTo>
                    <a:pt x="703" y="4080"/>
                    <a:pt x="531" y="3945"/>
                    <a:pt x="476" y="3762"/>
                  </a:cubicBezTo>
                  <a:cubicBezTo>
                    <a:pt x="445" y="3609"/>
                    <a:pt x="514" y="3448"/>
                    <a:pt x="667" y="3379"/>
                  </a:cubicBezTo>
                  <a:cubicBezTo>
                    <a:pt x="705" y="3348"/>
                    <a:pt x="736" y="3318"/>
                    <a:pt x="767" y="3287"/>
                  </a:cubicBezTo>
                  <a:cubicBezTo>
                    <a:pt x="797" y="3287"/>
                    <a:pt x="797" y="3256"/>
                    <a:pt x="797" y="3226"/>
                  </a:cubicBezTo>
                  <a:cubicBezTo>
                    <a:pt x="767" y="3065"/>
                    <a:pt x="767" y="2904"/>
                    <a:pt x="767" y="2712"/>
                  </a:cubicBezTo>
                  <a:cubicBezTo>
                    <a:pt x="767" y="2682"/>
                    <a:pt x="736" y="2651"/>
                    <a:pt x="705" y="2651"/>
                  </a:cubicBezTo>
                  <a:cubicBezTo>
                    <a:pt x="545" y="2613"/>
                    <a:pt x="414" y="2582"/>
                    <a:pt x="353" y="2552"/>
                  </a:cubicBezTo>
                  <a:cubicBezTo>
                    <a:pt x="192" y="2460"/>
                    <a:pt x="131" y="2230"/>
                    <a:pt x="161" y="2077"/>
                  </a:cubicBezTo>
                  <a:cubicBezTo>
                    <a:pt x="192" y="1946"/>
                    <a:pt x="284" y="1785"/>
                    <a:pt x="514" y="1785"/>
                  </a:cubicBezTo>
                  <a:cubicBezTo>
                    <a:pt x="545" y="1785"/>
                    <a:pt x="575" y="1785"/>
                    <a:pt x="606" y="1816"/>
                  </a:cubicBezTo>
                  <a:cubicBezTo>
                    <a:pt x="636" y="1816"/>
                    <a:pt x="705" y="1816"/>
                    <a:pt x="767" y="1847"/>
                  </a:cubicBezTo>
                  <a:cubicBezTo>
                    <a:pt x="797" y="1847"/>
                    <a:pt x="828" y="1816"/>
                    <a:pt x="859" y="1785"/>
                  </a:cubicBezTo>
                  <a:cubicBezTo>
                    <a:pt x="897" y="1594"/>
                    <a:pt x="989" y="1402"/>
                    <a:pt x="1050" y="1241"/>
                  </a:cubicBezTo>
                  <a:cubicBezTo>
                    <a:pt x="1088" y="1211"/>
                    <a:pt x="1088" y="1211"/>
                    <a:pt x="1050" y="1180"/>
                  </a:cubicBezTo>
                  <a:cubicBezTo>
                    <a:pt x="1020" y="1119"/>
                    <a:pt x="989" y="1050"/>
                    <a:pt x="989" y="1019"/>
                  </a:cubicBezTo>
                  <a:cubicBezTo>
                    <a:pt x="928" y="889"/>
                    <a:pt x="958" y="767"/>
                    <a:pt x="1020" y="667"/>
                  </a:cubicBezTo>
                  <a:cubicBezTo>
                    <a:pt x="1119" y="544"/>
                    <a:pt x="1242" y="475"/>
                    <a:pt x="1372" y="475"/>
                  </a:cubicBezTo>
                  <a:cubicBezTo>
                    <a:pt x="1472" y="475"/>
                    <a:pt x="1563" y="544"/>
                    <a:pt x="1625" y="606"/>
                  </a:cubicBezTo>
                  <a:cubicBezTo>
                    <a:pt x="1663" y="636"/>
                    <a:pt x="1694" y="636"/>
                    <a:pt x="1724" y="636"/>
                  </a:cubicBezTo>
                  <a:cubicBezTo>
                    <a:pt x="1866" y="568"/>
                    <a:pt x="2024" y="530"/>
                    <a:pt x="2200" y="530"/>
                  </a:cubicBezTo>
                  <a:cubicBezTo>
                    <a:pt x="2261" y="530"/>
                    <a:pt x="2325" y="534"/>
                    <a:pt x="2391" y="544"/>
                  </a:cubicBezTo>
                  <a:cubicBezTo>
                    <a:pt x="2429" y="506"/>
                    <a:pt x="2460" y="506"/>
                    <a:pt x="2460" y="475"/>
                  </a:cubicBezTo>
                  <a:cubicBezTo>
                    <a:pt x="2460" y="445"/>
                    <a:pt x="2490" y="383"/>
                    <a:pt x="2490" y="353"/>
                  </a:cubicBezTo>
                  <a:cubicBezTo>
                    <a:pt x="2521" y="192"/>
                    <a:pt x="2621" y="123"/>
                    <a:pt x="2743" y="123"/>
                  </a:cubicBezTo>
                  <a:close/>
                  <a:moveTo>
                    <a:pt x="2743" y="0"/>
                  </a:moveTo>
                  <a:cubicBezTo>
                    <a:pt x="2552" y="0"/>
                    <a:pt x="2391" y="123"/>
                    <a:pt x="2360" y="315"/>
                  </a:cubicBezTo>
                  <a:cubicBezTo>
                    <a:pt x="2360" y="353"/>
                    <a:pt x="2360" y="383"/>
                    <a:pt x="2330" y="383"/>
                  </a:cubicBezTo>
                  <a:cubicBezTo>
                    <a:pt x="2107" y="383"/>
                    <a:pt x="1916" y="445"/>
                    <a:pt x="1724" y="506"/>
                  </a:cubicBezTo>
                  <a:cubicBezTo>
                    <a:pt x="1625" y="414"/>
                    <a:pt x="1502" y="353"/>
                    <a:pt x="1372" y="353"/>
                  </a:cubicBezTo>
                  <a:cubicBezTo>
                    <a:pt x="1211" y="353"/>
                    <a:pt x="1020" y="445"/>
                    <a:pt x="928" y="606"/>
                  </a:cubicBezTo>
                  <a:cubicBezTo>
                    <a:pt x="828" y="736"/>
                    <a:pt x="797" y="889"/>
                    <a:pt x="859" y="1050"/>
                  </a:cubicBezTo>
                  <a:cubicBezTo>
                    <a:pt x="859" y="1081"/>
                    <a:pt x="897" y="1150"/>
                    <a:pt x="928" y="1211"/>
                  </a:cubicBezTo>
                  <a:cubicBezTo>
                    <a:pt x="859" y="1372"/>
                    <a:pt x="797" y="1533"/>
                    <a:pt x="736" y="1724"/>
                  </a:cubicBezTo>
                  <a:cubicBezTo>
                    <a:pt x="705" y="1693"/>
                    <a:pt x="667" y="1693"/>
                    <a:pt x="636" y="1693"/>
                  </a:cubicBezTo>
                  <a:cubicBezTo>
                    <a:pt x="579" y="1673"/>
                    <a:pt x="523" y="1664"/>
                    <a:pt x="469" y="1664"/>
                  </a:cubicBezTo>
                  <a:cubicBezTo>
                    <a:pt x="256" y="1664"/>
                    <a:pt x="80" y="1812"/>
                    <a:pt x="31" y="2038"/>
                  </a:cubicBezTo>
                  <a:cubicBezTo>
                    <a:pt x="1" y="2268"/>
                    <a:pt x="62" y="2552"/>
                    <a:pt x="322" y="2651"/>
                  </a:cubicBezTo>
                  <a:cubicBezTo>
                    <a:pt x="384" y="2682"/>
                    <a:pt x="476" y="2712"/>
                    <a:pt x="636" y="2774"/>
                  </a:cubicBezTo>
                  <a:cubicBezTo>
                    <a:pt x="636" y="2904"/>
                    <a:pt x="636" y="3065"/>
                    <a:pt x="667" y="3226"/>
                  </a:cubicBezTo>
                  <a:cubicBezTo>
                    <a:pt x="636" y="3226"/>
                    <a:pt x="606" y="3256"/>
                    <a:pt x="606" y="3256"/>
                  </a:cubicBezTo>
                  <a:cubicBezTo>
                    <a:pt x="384" y="3379"/>
                    <a:pt x="322" y="3570"/>
                    <a:pt x="353" y="3800"/>
                  </a:cubicBezTo>
                  <a:cubicBezTo>
                    <a:pt x="414" y="4022"/>
                    <a:pt x="667" y="4214"/>
                    <a:pt x="897" y="4214"/>
                  </a:cubicBezTo>
                  <a:cubicBezTo>
                    <a:pt x="958" y="4214"/>
                    <a:pt x="989" y="4214"/>
                    <a:pt x="1050" y="4183"/>
                  </a:cubicBezTo>
                  <a:cubicBezTo>
                    <a:pt x="1088" y="4183"/>
                    <a:pt x="1150" y="4145"/>
                    <a:pt x="1211" y="4114"/>
                  </a:cubicBezTo>
                  <a:cubicBezTo>
                    <a:pt x="1341" y="4214"/>
                    <a:pt x="1502" y="4306"/>
                    <a:pt x="1694" y="4375"/>
                  </a:cubicBezTo>
                  <a:lnTo>
                    <a:pt x="1694" y="4405"/>
                  </a:lnTo>
                  <a:cubicBezTo>
                    <a:pt x="1625" y="4597"/>
                    <a:pt x="1694" y="4758"/>
                    <a:pt x="1755" y="4819"/>
                  </a:cubicBezTo>
                  <a:cubicBezTo>
                    <a:pt x="1855" y="4949"/>
                    <a:pt x="2008" y="5011"/>
                    <a:pt x="2169" y="5011"/>
                  </a:cubicBezTo>
                  <a:cubicBezTo>
                    <a:pt x="2391" y="5011"/>
                    <a:pt x="2582" y="4911"/>
                    <a:pt x="2651" y="4720"/>
                  </a:cubicBezTo>
                  <a:cubicBezTo>
                    <a:pt x="2682" y="4689"/>
                    <a:pt x="2713" y="4628"/>
                    <a:pt x="2713" y="4528"/>
                  </a:cubicBezTo>
                  <a:cubicBezTo>
                    <a:pt x="2873" y="4497"/>
                    <a:pt x="3004" y="4467"/>
                    <a:pt x="3126" y="4436"/>
                  </a:cubicBezTo>
                  <a:cubicBezTo>
                    <a:pt x="3195" y="4528"/>
                    <a:pt x="3226" y="4566"/>
                    <a:pt x="3257" y="4597"/>
                  </a:cubicBezTo>
                  <a:cubicBezTo>
                    <a:pt x="3318" y="4658"/>
                    <a:pt x="3448" y="4689"/>
                    <a:pt x="3540" y="4689"/>
                  </a:cubicBezTo>
                  <a:cubicBezTo>
                    <a:pt x="3800" y="4689"/>
                    <a:pt x="4084" y="4566"/>
                    <a:pt x="4214" y="4375"/>
                  </a:cubicBezTo>
                  <a:cubicBezTo>
                    <a:pt x="4275" y="4275"/>
                    <a:pt x="4306" y="4145"/>
                    <a:pt x="4183" y="3953"/>
                  </a:cubicBezTo>
                  <a:cubicBezTo>
                    <a:pt x="4153" y="3923"/>
                    <a:pt x="4153" y="3892"/>
                    <a:pt x="4115" y="3862"/>
                  </a:cubicBezTo>
                  <a:cubicBezTo>
                    <a:pt x="4245" y="3731"/>
                    <a:pt x="4344" y="3609"/>
                    <a:pt x="4436" y="3448"/>
                  </a:cubicBezTo>
                  <a:cubicBezTo>
                    <a:pt x="4467" y="3478"/>
                    <a:pt x="4498" y="3478"/>
                    <a:pt x="4498" y="3478"/>
                  </a:cubicBezTo>
                  <a:cubicBezTo>
                    <a:pt x="4727" y="3478"/>
                    <a:pt x="5011" y="3126"/>
                    <a:pt x="5041" y="2804"/>
                  </a:cubicBezTo>
                  <a:cubicBezTo>
                    <a:pt x="5072" y="2582"/>
                    <a:pt x="4950" y="2421"/>
                    <a:pt x="4727" y="2360"/>
                  </a:cubicBezTo>
                  <a:lnTo>
                    <a:pt x="4658" y="2360"/>
                  </a:lnTo>
                  <a:cubicBezTo>
                    <a:pt x="4628" y="2168"/>
                    <a:pt x="4597" y="2008"/>
                    <a:pt x="4536" y="1816"/>
                  </a:cubicBezTo>
                  <a:cubicBezTo>
                    <a:pt x="4567" y="1816"/>
                    <a:pt x="4597" y="1785"/>
                    <a:pt x="4597" y="1785"/>
                  </a:cubicBezTo>
                  <a:cubicBezTo>
                    <a:pt x="4727" y="1655"/>
                    <a:pt x="4689" y="1372"/>
                    <a:pt x="4628" y="1150"/>
                  </a:cubicBezTo>
                  <a:cubicBezTo>
                    <a:pt x="4517" y="906"/>
                    <a:pt x="4362" y="784"/>
                    <a:pt x="4194" y="784"/>
                  </a:cubicBezTo>
                  <a:cubicBezTo>
                    <a:pt x="4118" y="784"/>
                    <a:pt x="4040" y="809"/>
                    <a:pt x="3961" y="858"/>
                  </a:cubicBezTo>
                  <a:cubicBezTo>
                    <a:pt x="3923" y="889"/>
                    <a:pt x="3892" y="889"/>
                    <a:pt x="3862" y="927"/>
                  </a:cubicBezTo>
                  <a:cubicBezTo>
                    <a:pt x="3731" y="828"/>
                    <a:pt x="3609" y="736"/>
                    <a:pt x="3448" y="636"/>
                  </a:cubicBezTo>
                  <a:lnTo>
                    <a:pt x="3448" y="544"/>
                  </a:lnTo>
                  <a:cubicBezTo>
                    <a:pt x="3479" y="445"/>
                    <a:pt x="3387" y="353"/>
                    <a:pt x="3318" y="284"/>
                  </a:cubicBezTo>
                  <a:cubicBezTo>
                    <a:pt x="3195" y="161"/>
                    <a:pt x="2965" y="0"/>
                    <a:pt x="274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7"/>
            <p:cNvSpPr/>
            <p:nvPr/>
          </p:nvSpPr>
          <p:spPr>
            <a:xfrm>
              <a:off x="6869845" y="4046333"/>
              <a:ext cx="346081" cy="343443"/>
            </a:xfrm>
            <a:custGeom>
              <a:avLst/>
              <a:gdLst/>
              <a:ahLst/>
              <a:cxnLst/>
              <a:rect l="l" t="t" r="r" b="b"/>
              <a:pathLst>
                <a:path w="2361" h="2343" extrusionOk="0">
                  <a:moveTo>
                    <a:pt x="989" y="136"/>
                  </a:moveTo>
                  <a:cubicBezTo>
                    <a:pt x="1081" y="136"/>
                    <a:pt x="1180" y="136"/>
                    <a:pt x="1303" y="174"/>
                  </a:cubicBezTo>
                  <a:cubicBezTo>
                    <a:pt x="1755" y="266"/>
                    <a:pt x="2069" y="588"/>
                    <a:pt x="2169" y="1001"/>
                  </a:cubicBezTo>
                  <a:cubicBezTo>
                    <a:pt x="2230" y="1384"/>
                    <a:pt x="2107" y="1737"/>
                    <a:pt x="1816" y="1959"/>
                  </a:cubicBezTo>
                  <a:cubicBezTo>
                    <a:pt x="1594" y="2120"/>
                    <a:pt x="1341" y="2212"/>
                    <a:pt x="1081" y="2212"/>
                  </a:cubicBezTo>
                  <a:cubicBezTo>
                    <a:pt x="636" y="2212"/>
                    <a:pt x="253" y="1928"/>
                    <a:pt x="192" y="1576"/>
                  </a:cubicBezTo>
                  <a:cubicBezTo>
                    <a:pt x="123" y="1285"/>
                    <a:pt x="123" y="710"/>
                    <a:pt x="414" y="365"/>
                  </a:cubicBezTo>
                  <a:cubicBezTo>
                    <a:pt x="575" y="205"/>
                    <a:pt x="767" y="136"/>
                    <a:pt x="989" y="136"/>
                  </a:cubicBezTo>
                  <a:close/>
                  <a:moveTo>
                    <a:pt x="980" y="1"/>
                  </a:moveTo>
                  <a:cubicBezTo>
                    <a:pt x="699" y="1"/>
                    <a:pt x="474" y="94"/>
                    <a:pt x="315" y="297"/>
                  </a:cubicBezTo>
                  <a:cubicBezTo>
                    <a:pt x="31" y="618"/>
                    <a:pt x="1" y="1224"/>
                    <a:pt x="62" y="1607"/>
                  </a:cubicBezTo>
                  <a:cubicBezTo>
                    <a:pt x="123" y="2020"/>
                    <a:pt x="575" y="2342"/>
                    <a:pt x="1081" y="2342"/>
                  </a:cubicBezTo>
                  <a:cubicBezTo>
                    <a:pt x="1372" y="2342"/>
                    <a:pt x="1625" y="2242"/>
                    <a:pt x="1877" y="2051"/>
                  </a:cubicBezTo>
                  <a:cubicBezTo>
                    <a:pt x="2230" y="1798"/>
                    <a:pt x="2360" y="1384"/>
                    <a:pt x="2299" y="971"/>
                  </a:cubicBezTo>
                  <a:cubicBezTo>
                    <a:pt x="2199" y="488"/>
                    <a:pt x="1816" y="136"/>
                    <a:pt x="1341" y="44"/>
                  </a:cubicBezTo>
                  <a:cubicBezTo>
                    <a:pt x="1213" y="15"/>
                    <a:pt x="1092" y="1"/>
                    <a:pt x="9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7"/>
            <p:cNvSpPr/>
            <p:nvPr/>
          </p:nvSpPr>
          <p:spPr>
            <a:xfrm>
              <a:off x="7800782" y="4085177"/>
              <a:ext cx="32688" cy="58193"/>
            </a:xfrm>
            <a:custGeom>
              <a:avLst/>
              <a:gdLst/>
              <a:ahLst/>
              <a:cxnLst/>
              <a:rect l="l" t="t" r="r" b="b"/>
              <a:pathLst>
                <a:path w="223" h="397" extrusionOk="0">
                  <a:moveTo>
                    <a:pt x="161" y="1"/>
                  </a:moveTo>
                  <a:cubicBezTo>
                    <a:pt x="31" y="100"/>
                    <a:pt x="0" y="223"/>
                    <a:pt x="62" y="353"/>
                  </a:cubicBezTo>
                  <a:cubicBezTo>
                    <a:pt x="75" y="381"/>
                    <a:pt x="103" y="396"/>
                    <a:pt x="130" y="396"/>
                  </a:cubicBezTo>
                  <a:cubicBezTo>
                    <a:pt x="162" y="396"/>
                    <a:pt x="192" y="373"/>
                    <a:pt x="192" y="323"/>
                  </a:cubicBezTo>
                  <a:cubicBezTo>
                    <a:pt x="223" y="254"/>
                    <a:pt x="223" y="162"/>
                    <a:pt x="223" y="62"/>
                  </a:cubicBezTo>
                  <a:cubicBezTo>
                    <a:pt x="223" y="1"/>
                    <a:pt x="192" y="1"/>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7"/>
            <p:cNvSpPr/>
            <p:nvPr/>
          </p:nvSpPr>
          <p:spPr>
            <a:xfrm>
              <a:off x="7543679" y="4024639"/>
              <a:ext cx="56288" cy="50131"/>
            </a:xfrm>
            <a:custGeom>
              <a:avLst/>
              <a:gdLst/>
              <a:ahLst/>
              <a:cxnLst/>
              <a:rect l="l" t="t" r="r" b="b"/>
              <a:pathLst>
                <a:path w="384" h="342" extrusionOk="0">
                  <a:moveTo>
                    <a:pt x="284" y="0"/>
                  </a:moveTo>
                  <a:cubicBezTo>
                    <a:pt x="123" y="31"/>
                    <a:pt x="0" y="130"/>
                    <a:pt x="31" y="284"/>
                  </a:cubicBezTo>
                  <a:cubicBezTo>
                    <a:pt x="31" y="325"/>
                    <a:pt x="64" y="342"/>
                    <a:pt x="97" y="342"/>
                  </a:cubicBezTo>
                  <a:cubicBezTo>
                    <a:pt x="119" y="342"/>
                    <a:pt x="141" y="334"/>
                    <a:pt x="153" y="322"/>
                  </a:cubicBezTo>
                  <a:cubicBezTo>
                    <a:pt x="192" y="253"/>
                    <a:pt x="253" y="192"/>
                    <a:pt x="314" y="161"/>
                  </a:cubicBezTo>
                  <a:cubicBezTo>
                    <a:pt x="383" y="130"/>
                    <a:pt x="345"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7"/>
            <p:cNvSpPr/>
            <p:nvPr/>
          </p:nvSpPr>
          <p:spPr>
            <a:xfrm>
              <a:off x="7472880" y="3776476"/>
              <a:ext cx="60832" cy="31955"/>
            </a:xfrm>
            <a:custGeom>
              <a:avLst/>
              <a:gdLst/>
              <a:ahLst/>
              <a:cxnLst/>
              <a:rect l="l" t="t" r="r" b="b"/>
              <a:pathLst>
                <a:path w="415" h="218" extrusionOk="0">
                  <a:moveTo>
                    <a:pt x="322" y="0"/>
                  </a:moveTo>
                  <a:cubicBezTo>
                    <a:pt x="253" y="0"/>
                    <a:pt x="161" y="0"/>
                    <a:pt x="100" y="31"/>
                  </a:cubicBezTo>
                  <a:cubicBezTo>
                    <a:pt x="0" y="61"/>
                    <a:pt x="0" y="161"/>
                    <a:pt x="100" y="192"/>
                  </a:cubicBezTo>
                  <a:cubicBezTo>
                    <a:pt x="127" y="210"/>
                    <a:pt x="157" y="217"/>
                    <a:pt x="188" y="217"/>
                  </a:cubicBezTo>
                  <a:cubicBezTo>
                    <a:pt x="262" y="217"/>
                    <a:pt x="340" y="174"/>
                    <a:pt x="383" y="130"/>
                  </a:cubicBezTo>
                  <a:cubicBezTo>
                    <a:pt x="414" y="100"/>
                    <a:pt x="383" y="0"/>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7"/>
            <p:cNvSpPr/>
            <p:nvPr/>
          </p:nvSpPr>
          <p:spPr>
            <a:xfrm>
              <a:off x="7497799" y="3510576"/>
              <a:ext cx="63910" cy="50424"/>
            </a:xfrm>
            <a:custGeom>
              <a:avLst/>
              <a:gdLst/>
              <a:ahLst/>
              <a:cxnLst/>
              <a:rect l="l" t="t" r="r" b="b"/>
              <a:pathLst>
                <a:path w="436" h="344" extrusionOk="0">
                  <a:moveTo>
                    <a:pt x="78" y="0"/>
                  </a:moveTo>
                  <a:cubicBezTo>
                    <a:pt x="40" y="0"/>
                    <a:pt x="0" y="47"/>
                    <a:pt x="22" y="90"/>
                  </a:cubicBezTo>
                  <a:cubicBezTo>
                    <a:pt x="22" y="152"/>
                    <a:pt x="53" y="221"/>
                    <a:pt x="122" y="251"/>
                  </a:cubicBezTo>
                  <a:cubicBezTo>
                    <a:pt x="183" y="313"/>
                    <a:pt x="244" y="343"/>
                    <a:pt x="313" y="343"/>
                  </a:cubicBezTo>
                  <a:cubicBezTo>
                    <a:pt x="374" y="343"/>
                    <a:pt x="436" y="251"/>
                    <a:pt x="374" y="221"/>
                  </a:cubicBezTo>
                  <a:cubicBezTo>
                    <a:pt x="275" y="190"/>
                    <a:pt x="183" y="90"/>
                    <a:pt x="122" y="29"/>
                  </a:cubicBezTo>
                  <a:cubicBezTo>
                    <a:pt x="110" y="9"/>
                    <a:pt x="94" y="0"/>
                    <a:pt x="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7"/>
            <p:cNvSpPr/>
            <p:nvPr/>
          </p:nvSpPr>
          <p:spPr>
            <a:xfrm>
              <a:off x="7753583" y="3398294"/>
              <a:ext cx="37232" cy="70653"/>
            </a:xfrm>
            <a:custGeom>
              <a:avLst/>
              <a:gdLst/>
              <a:ahLst/>
              <a:cxnLst/>
              <a:rect l="l" t="t" r="r" b="b"/>
              <a:pathLst>
                <a:path w="254" h="482" extrusionOk="0">
                  <a:moveTo>
                    <a:pt x="73" y="0"/>
                  </a:moveTo>
                  <a:cubicBezTo>
                    <a:pt x="31" y="0"/>
                    <a:pt x="1" y="47"/>
                    <a:pt x="1" y="90"/>
                  </a:cubicBezTo>
                  <a:cubicBezTo>
                    <a:pt x="31" y="190"/>
                    <a:pt x="62" y="282"/>
                    <a:pt x="62" y="412"/>
                  </a:cubicBezTo>
                  <a:cubicBezTo>
                    <a:pt x="62" y="458"/>
                    <a:pt x="102" y="481"/>
                    <a:pt x="142" y="481"/>
                  </a:cubicBezTo>
                  <a:cubicBezTo>
                    <a:pt x="183" y="481"/>
                    <a:pt x="223" y="458"/>
                    <a:pt x="223" y="412"/>
                  </a:cubicBezTo>
                  <a:cubicBezTo>
                    <a:pt x="253" y="251"/>
                    <a:pt x="223" y="121"/>
                    <a:pt x="131" y="29"/>
                  </a:cubicBezTo>
                  <a:cubicBezTo>
                    <a:pt x="110" y="9"/>
                    <a:pt x="91" y="0"/>
                    <a:pt x="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7"/>
            <p:cNvSpPr/>
            <p:nvPr/>
          </p:nvSpPr>
          <p:spPr>
            <a:xfrm>
              <a:off x="8017722" y="3486243"/>
              <a:ext cx="43095" cy="45587"/>
            </a:xfrm>
            <a:custGeom>
              <a:avLst/>
              <a:gdLst/>
              <a:ahLst/>
              <a:cxnLst/>
              <a:rect l="l" t="t" r="r" b="b"/>
              <a:pathLst>
                <a:path w="294" h="311" extrusionOk="0">
                  <a:moveTo>
                    <a:pt x="233" y="1"/>
                  </a:moveTo>
                  <a:cubicBezTo>
                    <a:pt x="212" y="1"/>
                    <a:pt x="190" y="11"/>
                    <a:pt x="175" y="34"/>
                  </a:cubicBezTo>
                  <a:cubicBezTo>
                    <a:pt x="145" y="96"/>
                    <a:pt x="83" y="126"/>
                    <a:pt x="53" y="195"/>
                  </a:cubicBezTo>
                  <a:cubicBezTo>
                    <a:pt x="0" y="242"/>
                    <a:pt x="45" y="310"/>
                    <a:pt x="97" y="310"/>
                  </a:cubicBezTo>
                  <a:cubicBezTo>
                    <a:pt x="113" y="310"/>
                    <a:pt x="130" y="304"/>
                    <a:pt x="145" y="287"/>
                  </a:cubicBezTo>
                  <a:cubicBezTo>
                    <a:pt x="213" y="226"/>
                    <a:pt x="244" y="164"/>
                    <a:pt x="275" y="65"/>
                  </a:cubicBezTo>
                  <a:cubicBezTo>
                    <a:pt x="294" y="27"/>
                    <a:pt x="266" y="1"/>
                    <a:pt x="2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7"/>
            <p:cNvSpPr/>
            <p:nvPr/>
          </p:nvSpPr>
          <p:spPr>
            <a:xfrm>
              <a:off x="8110655" y="3733820"/>
              <a:ext cx="64203" cy="31075"/>
            </a:xfrm>
            <a:custGeom>
              <a:avLst/>
              <a:gdLst/>
              <a:ahLst/>
              <a:cxnLst/>
              <a:rect l="l" t="t" r="r" b="b"/>
              <a:pathLst>
                <a:path w="438" h="212" extrusionOk="0">
                  <a:moveTo>
                    <a:pt x="93" y="1"/>
                  </a:moveTo>
                  <a:cubicBezTo>
                    <a:pt x="41" y="1"/>
                    <a:pt x="1" y="103"/>
                    <a:pt x="54" y="130"/>
                  </a:cubicBezTo>
                  <a:cubicBezTo>
                    <a:pt x="150" y="181"/>
                    <a:pt x="226" y="211"/>
                    <a:pt x="298" y="211"/>
                  </a:cubicBezTo>
                  <a:cubicBezTo>
                    <a:pt x="324" y="211"/>
                    <a:pt x="350" y="207"/>
                    <a:pt x="376" y="199"/>
                  </a:cubicBezTo>
                  <a:cubicBezTo>
                    <a:pt x="438" y="161"/>
                    <a:pt x="438" y="69"/>
                    <a:pt x="376" y="38"/>
                  </a:cubicBezTo>
                  <a:cubicBezTo>
                    <a:pt x="277" y="38"/>
                    <a:pt x="215" y="8"/>
                    <a:pt x="116" y="8"/>
                  </a:cubicBezTo>
                  <a:cubicBezTo>
                    <a:pt x="108" y="3"/>
                    <a:pt x="100"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7"/>
            <p:cNvSpPr/>
            <p:nvPr/>
          </p:nvSpPr>
          <p:spPr>
            <a:xfrm>
              <a:off x="8055100" y="3980078"/>
              <a:ext cx="54675" cy="49105"/>
            </a:xfrm>
            <a:custGeom>
              <a:avLst/>
              <a:gdLst/>
              <a:ahLst/>
              <a:cxnLst/>
              <a:rect l="l" t="t" r="r" b="b"/>
              <a:pathLst>
                <a:path w="373" h="335" extrusionOk="0">
                  <a:moveTo>
                    <a:pt x="95" y="1"/>
                  </a:moveTo>
                  <a:cubicBezTo>
                    <a:pt x="44" y="1"/>
                    <a:pt x="0" y="49"/>
                    <a:pt x="20" y="113"/>
                  </a:cubicBezTo>
                  <a:cubicBezTo>
                    <a:pt x="20" y="174"/>
                    <a:pt x="50" y="243"/>
                    <a:pt x="81" y="274"/>
                  </a:cubicBezTo>
                  <a:cubicBezTo>
                    <a:pt x="150" y="335"/>
                    <a:pt x="211" y="335"/>
                    <a:pt x="273" y="335"/>
                  </a:cubicBezTo>
                  <a:cubicBezTo>
                    <a:pt x="342" y="335"/>
                    <a:pt x="372" y="274"/>
                    <a:pt x="342" y="205"/>
                  </a:cubicBezTo>
                  <a:cubicBezTo>
                    <a:pt x="303" y="174"/>
                    <a:pt x="273" y="143"/>
                    <a:pt x="242" y="143"/>
                  </a:cubicBezTo>
                  <a:cubicBezTo>
                    <a:pt x="211" y="113"/>
                    <a:pt x="181" y="82"/>
                    <a:pt x="181" y="51"/>
                  </a:cubicBezTo>
                  <a:cubicBezTo>
                    <a:pt x="156" y="16"/>
                    <a:pt x="124" y="1"/>
                    <a:pt x="9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7"/>
            <p:cNvSpPr/>
            <p:nvPr/>
          </p:nvSpPr>
          <p:spPr>
            <a:xfrm>
              <a:off x="6948412" y="4433603"/>
              <a:ext cx="28290" cy="57314"/>
            </a:xfrm>
            <a:custGeom>
              <a:avLst/>
              <a:gdLst/>
              <a:ahLst/>
              <a:cxnLst/>
              <a:rect l="l" t="t" r="r" b="b"/>
              <a:pathLst>
                <a:path w="193" h="391" extrusionOk="0">
                  <a:moveTo>
                    <a:pt x="104" y="1"/>
                  </a:moveTo>
                  <a:cubicBezTo>
                    <a:pt x="70" y="1"/>
                    <a:pt x="39" y="18"/>
                    <a:pt x="39" y="52"/>
                  </a:cubicBezTo>
                  <a:cubicBezTo>
                    <a:pt x="39" y="144"/>
                    <a:pt x="1" y="244"/>
                    <a:pt x="1" y="305"/>
                  </a:cubicBezTo>
                  <a:cubicBezTo>
                    <a:pt x="1" y="367"/>
                    <a:pt x="39" y="390"/>
                    <a:pt x="75" y="390"/>
                  </a:cubicBezTo>
                  <a:cubicBezTo>
                    <a:pt x="97" y="390"/>
                    <a:pt x="119" y="381"/>
                    <a:pt x="131" y="367"/>
                  </a:cubicBezTo>
                  <a:cubicBezTo>
                    <a:pt x="192" y="275"/>
                    <a:pt x="192" y="175"/>
                    <a:pt x="192" y="52"/>
                  </a:cubicBezTo>
                  <a:cubicBezTo>
                    <a:pt x="177" y="18"/>
                    <a:pt x="139" y="1"/>
                    <a:pt x="10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7"/>
            <p:cNvSpPr/>
            <p:nvPr/>
          </p:nvSpPr>
          <p:spPr>
            <a:xfrm>
              <a:off x="6785561" y="4333341"/>
              <a:ext cx="60832" cy="28290"/>
            </a:xfrm>
            <a:custGeom>
              <a:avLst/>
              <a:gdLst/>
              <a:ahLst/>
              <a:cxnLst/>
              <a:rect l="l" t="t" r="r" b="b"/>
              <a:pathLst>
                <a:path w="415" h="193" extrusionOk="0">
                  <a:moveTo>
                    <a:pt x="346" y="1"/>
                  </a:moveTo>
                  <a:cubicBezTo>
                    <a:pt x="254" y="1"/>
                    <a:pt x="124" y="1"/>
                    <a:pt x="32" y="62"/>
                  </a:cubicBezTo>
                  <a:cubicBezTo>
                    <a:pt x="1" y="93"/>
                    <a:pt x="1" y="192"/>
                    <a:pt x="93" y="192"/>
                  </a:cubicBezTo>
                  <a:cubicBezTo>
                    <a:pt x="154" y="162"/>
                    <a:pt x="254" y="131"/>
                    <a:pt x="346" y="131"/>
                  </a:cubicBezTo>
                  <a:cubicBezTo>
                    <a:pt x="415" y="131"/>
                    <a:pt x="415" y="32"/>
                    <a:pt x="3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7"/>
            <p:cNvSpPr/>
            <p:nvPr/>
          </p:nvSpPr>
          <p:spPr>
            <a:xfrm>
              <a:off x="6738508" y="4169462"/>
              <a:ext cx="75343" cy="30929"/>
            </a:xfrm>
            <a:custGeom>
              <a:avLst/>
              <a:gdLst/>
              <a:ahLst/>
              <a:cxnLst/>
              <a:rect l="l" t="t" r="r" b="b"/>
              <a:pathLst>
                <a:path w="514" h="211" extrusionOk="0">
                  <a:moveTo>
                    <a:pt x="92" y="0"/>
                  </a:moveTo>
                  <a:cubicBezTo>
                    <a:pt x="31" y="0"/>
                    <a:pt x="0" y="100"/>
                    <a:pt x="61" y="131"/>
                  </a:cubicBezTo>
                  <a:cubicBezTo>
                    <a:pt x="125" y="189"/>
                    <a:pt x="197" y="210"/>
                    <a:pt x="275" y="210"/>
                  </a:cubicBezTo>
                  <a:cubicBezTo>
                    <a:pt x="320" y="210"/>
                    <a:pt x="366" y="203"/>
                    <a:pt x="414" y="192"/>
                  </a:cubicBezTo>
                  <a:cubicBezTo>
                    <a:pt x="513" y="161"/>
                    <a:pt x="475" y="62"/>
                    <a:pt x="414" y="62"/>
                  </a:cubicBezTo>
                  <a:cubicBezTo>
                    <a:pt x="284" y="31"/>
                    <a:pt x="192" y="0"/>
                    <a:pt x="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7"/>
            <p:cNvSpPr/>
            <p:nvPr/>
          </p:nvSpPr>
          <p:spPr>
            <a:xfrm>
              <a:off x="6814584" y="3957798"/>
              <a:ext cx="66842" cy="60832"/>
            </a:xfrm>
            <a:custGeom>
              <a:avLst/>
              <a:gdLst/>
              <a:ahLst/>
              <a:cxnLst/>
              <a:rect l="l" t="t" r="r" b="b"/>
              <a:pathLst>
                <a:path w="456" h="415" extrusionOk="0">
                  <a:moveTo>
                    <a:pt x="81" y="1"/>
                  </a:moveTo>
                  <a:cubicBezTo>
                    <a:pt x="35" y="1"/>
                    <a:pt x="1" y="55"/>
                    <a:pt x="25" y="104"/>
                  </a:cubicBezTo>
                  <a:cubicBezTo>
                    <a:pt x="86" y="234"/>
                    <a:pt x="217" y="295"/>
                    <a:pt x="278" y="395"/>
                  </a:cubicBezTo>
                  <a:cubicBezTo>
                    <a:pt x="291" y="408"/>
                    <a:pt x="308" y="414"/>
                    <a:pt x="326" y="414"/>
                  </a:cubicBezTo>
                  <a:cubicBezTo>
                    <a:pt x="387" y="414"/>
                    <a:pt x="456" y="343"/>
                    <a:pt x="408" y="295"/>
                  </a:cubicBezTo>
                  <a:cubicBezTo>
                    <a:pt x="339" y="203"/>
                    <a:pt x="247" y="73"/>
                    <a:pt x="117" y="12"/>
                  </a:cubicBezTo>
                  <a:cubicBezTo>
                    <a:pt x="105" y="4"/>
                    <a:pt x="93" y="1"/>
                    <a:pt x="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7"/>
            <p:cNvSpPr/>
            <p:nvPr/>
          </p:nvSpPr>
          <p:spPr>
            <a:xfrm>
              <a:off x="7066410" y="3935517"/>
              <a:ext cx="28144" cy="64496"/>
            </a:xfrm>
            <a:custGeom>
              <a:avLst/>
              <a:gdLst/>
              <a:ahLst/>
              <a:cxnLst/>
              <a:rect l="l" t="t" r="r" b="b"/>
              <a:pathLst>
                <a:path w="192" h="440" extrusionOk="0">
                  <a:moveTo>
                    <a:pt x="117" y="0"/>
                  </a:moveTo>
                  <a:cubicBezTo>
                    <a:pt x="95" y="0"/>
                    <a:pt x="73" y="10"/>
                    <a:pt x="61" y="34"/>
                  </a:cubicBezTo>
                  <a:cubicBezTo>
                    <a:pt x="31" y="95"/>
                    <a:pt x="0" y="164"/>
                    <a:pt x="0" y="225"/>
                  </a:cubicBezTo>
                  <a:cubicBezTo>
                    <a:pt x="0" y="286"/>
                    <a:pt x="0" y="355"/>
                    <a:pt x="31" y="417"/>
                  </a:cubicBezTo>
                  <a:cubicBezTo>
                    <a:pt x="46" y="432"/>
                    <a:pt x="61" y="440"/>
                    <a:pt x="77" y="440"/>
                  </a:cubicBezTo>
                  <a:cubicBezTo>
                    <a:pt x="92" y="440"/>
                    <a:pt x="107" y="432"/>
                    <a:pt x="123" y="417"/>
                  </a:cubicBezTo>
                  <a:cubicBezTo>
                    <a:pt x="153" y="355"/>
                    <a:pt x="123" y="286"/>
                    <a:pt x="153" y="256"/>
                  </a:cubicBezTo>
                  <a:cubicBezTo>
                    <a:pt x="153" y="195"/>
                    <a:pt x="192" y="126"/>
                    <a:pt x="192" y="64"/>
                  </a:cubicBezTo>
                  <a:cubicBezTo>
                    <a:pt x="192" y="26"/>
                    <a:pt x="154" y="0"/>
                    <a:pt x="1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7"/>
            <p:cNvSpPr/>
            <p:nvPr/>
          </p:nvSpPr>
          <p:spPr>
            <a:xfrm>
              <a:off x="7215776" y="4066122"/>
              <a:ext cx="51744" cy="28290"/>
            </a:xfrm>
            <a:custGeom>
              <a:avLst/>
              <a:gdLst/>
              <a:ahLst/>
              <a:cxnLst/>
              <a:rect l="l" t="t" r="r" b="b"/>
              <a:pathLst>
                <a:path w="353" h="193" extrusionOk="0">
                  <a:moveTo>
                    <a:pt x="253" y="1"/>
                  </a:moveTo>
                  <a:cubicBezTo>
                    <a:pt x="192" y="1"/>
                    <a:pt x="92" y="39"/>
                    <a:pt x="61" y="100"/>
                  </a:cubicBezTo>
                  <a:lnTo>
                    <a:pt x="31" y="100"/>
                  </a:lnTo>
                  <a:cubicBezTo>
                    <a:pt x="0" y="131"/>
                    <a:pt x="31" y="192"/>
                    <a:pt x="92" y="192"/>
                  </a:cubicBezTo>
                  <a:cubicBezTo>
                    <a:pt x="161" y="192"/>
                    <a:pt x="253" y="131"/>
                    <a:pt x="284" y="100"/>
                  </a:cubicBezTo>
                  <a:cubicBezTo>
                    <a:pt x="352" y="70"/>
                    <a:pt x="322" y="1"/>
                    <a:pt x="2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7"/>
            <p:cNvSpPr/>
            <p:nvPr/>
          </p:nvSpPr>
          <p:spPr>
            <a:xfrm>
              <a:off x="7239229" y="4300800"/>
              <a:ext cx="46320" cy="34593"/>
            </a:xfrm>
            <a:custGeom>
              <a:avLst/>
              <a:gdLst/>
              <a:ahLst/>
              <a:cxnLst/>
              <a:rect l="l" t="t" r="r" b="b"/>
              <a:pathLst>
                <a:path w="316" h="236" extrusionOk="0">
                  <a:moveTo>
                    <a:pt x="93" y="1"/>
                  </a:moveTo>
                  <a:cubicBezTo>
                    <a:pt x="1" y="1"/>
                    <a:pt x="1" y="123"/>
                    <a:pt x="62" y="162"/>
                  </a:cubicBezTo>
                  <a:cubicBezTo>
                    <a:pt x="124" y="162"/>
                    <a:pt x="124" y="192"/>
                    <a:pt x="192" y="223"/>
                  </a:cubicBezTo>
                  <a:cubicBezTo>
                    <a:pt x="201" y="232"/>
                    <a:pt x="213" y="236"/>
                    <a:pt x="225" y="236"/>
                  </a:cubicBezTo>
                  <a:cubicBezTo>
                    <a:pt x="254" y="236"/>
                    <a:pt x="284" y="214"/>
                    <a:pt x="284" y="192"/>
                  </a:cubicBezTo>
                  <a:cubicBezTo>
                    <a:pt x="315" y="62"/>
                    <a:pt x="192"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7"/>
            <p:cNvSpPr/>
            <p:nvPr/>
          </p:nvSpPr>
          <p:spPr>
            <a:xfrm>
              <a:off x="7105547" y="4419238"/>
              <a:ext cx="62298" cy="60392"/>
            </a:xfrm>
            <a:custGeom>
              <a:avLst/>
              <a:gdLst/>
              <a:ahLst/>
              <a:cxnLst/>
              <a:rect l="l" t="t" r="r" b="b"/>
              <a:pathLst>
                <a:path w="425" h="412" extrusionOk="0">
                  <a:moveTo>
                    <a:pt x="127" y="0"/>
                  </a:moveTo>
                  <a:cubicBezTo>
                    <a:pt x="66" y="0"/>
                    <a:pt x="0" y="67"/>
                    <a:pt x="47" y="120"/>
                  </a:cubicBezTo>
                  <a:cubicBezTo>
                    <a:pt x="116" y="212"/>
                    <a:pt x="178" y="342"/>
                    <a:pt x="269" y="403"/>
                  </a:cubicBezTo>
                  <a:cubicBezTo>
                    <a:pt x="288" y="409"/>
                    <a:pt x="305" y="411"/>
                    <a:pt x="320" y="411"/>
                  </a:cubicBezTo>
                  <a:cubicBezTo>
                    <a:pt x="388" y="411"/>
                    <a:pt x="425" y="361"/>
                    <a:pt x="400" y="311"/>
                  </a:cubicBezTo>
                  <a:cubicBezTo>
                    <a:pt x="338" y="181"/>
                    <a:pt x="239" y="120"/>
                    <a:pt x="178" y="20"/>
                  </a:cubicBezTo>
                  <a:cubicBezTo>
                    <a:pt x="163" y="6"/>
                    <a:pt x="146" y="0"/>
                    <a:pt x="1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3" name="Google Shape;3833;p37"/>
          <p:cNvGrpSpPr/>
          <p:nvPr/>
        </p:nvGrpSpPr>
        <p:grpSpPr>
          <a:xfrm>
            <a:off x="425748" y="2670642"/>
            <a:ext cx="2133425" cy="1854850"/>
            <a:chOff x="425748" y="2670642"/>
            <a:chExt cx="2133425" cy="1854850"/>
          </a:xfrm>
        </p:grpSpPr>
        <p:sp>
          <p:nvSpPr>
            <p:cNvPr id="3834" name="Google Shape;3834;p37"/>
            <p:cNvSpPr/>
            <p:nvPr/>
          </p:nvSpPr>
          <p:spPr>
            <a:xfrm>
              <a:off x="1134948" y="3698977"/>
              <a:ext cx="395984" cy="159770"/>
            </a:xfrm>
            <a:custGeom>
              <a:avLst/>
              <a:gdLst/>
              <a:ahLst/>
              <a:cxnLst/>
              <a:rect l="l" t="t" r="r" b="b"/>
              <a:pathLst>
                <a:path w="5641" h="2276" extrusionOk="0">
                  <a:moveTo>
                    <a:pt x="390" y="0"/>
                  </a:moveTo>
                  <a:cubicBezTo>
                    <a:pt x="144" y="0"/>
                    <a:pt x="1" y="21"/>
                    <a:pt x="18" y="68"/>
                  </a:cubicBezTo>
                  <a:cubicBezTo>
                    <a:pt x="148" y="359"/>
                    <a:pt x="309" y="896"/>
                    <a:pt x="500" y="1026"/>
                  </a:cubicBezTo>
                  <a:cubicBezTo>
                    <a:pt x="689" y="1154"/>
                    <a:pt x="5258" y="2275"/>
                    <a:pt x="5503" y="2275"/>
                  </a:cubicBezTo>
                  <a:cubicBezTo>
                    <a:pt x="5506" y="2275"/>
                    <a:pt x="5509" y="2275"/>
                    <a:pt x="5511" y="2275"/>
                  </a:cubicBezTo>
                  <a:cubicBezTo>
                    <a:pt x="5641" y="2236"/>
                    <a:pt x="4997" y="995"/>
                    <a:pt x="4745" y="704"/>
                  </a:cubicBezTo>
                  <a:cubicBezTo>
                    <a:pt x="4483" y="393"/>
                    <a:pt x="1461" y="0"/>
                    <a:pt x="3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7"/>
            <p:cNvSpPr/>
            <p:nvPr/>
          </p:nvSpPr>
          <p:spPr>
            <a:xfrm>
              <a:off x="721558" y="3569321"/>
              <a:ext cx="466322" cy="440349"/>
            </a:xfrm>
            <a:custGeom>
              <a:avLst/>
              <a:gdLst/>
              <a:ahLst/>
              <a:cxnLst/>
              <a:rect l="l" t="t" r="r" b="b"/>
              <a:pathLst>
                <a:path w="6643" h="6273" extrusionOk="0">
                  <a:moveTo>
                    <a:pt x="996" y="0"/>
                  </a:moveTo>
                  <a:cubicBezTo>
                    <a:pt x="613" y="222"/>
                    <a:pt x="230" y="513"/>
                    <a:pt x="130" y="927"/>
                  </a:cubicBezTo>
                  <a:cubicBezTo>
                    <a:pt x="0" y="1279"/>
                    <a:pt x="100" y="1663"/>
                    <a:pt x="230" y="2015"/>
                  </a:cubicBezTo>
                  <a:cubicBezTo>
                    <a:pt x="483" y="2934"/>
                    <a:pt x="866" y="3861"/>
                    <a:pt x="1310" y="4727"/>
                  </a:cubicBezTo>
                  <a:cubicBezTo>
                    <a:pt x="1632" y="5424"/>
                    <a:pt x="2145" y="6129"/>
                    <a:pt x="2873" y="6259"/>
                  </a:cubicBezTo>
                  <a:cubicBezTo>
                    <a:pt x="2936" y="6268"/>
                    <a:pt x="2999" y="6272"/>
                    <a:pt x="3063" y="6272"/>
                  </a:cubicBezTo>
                  <a:cubicBezTo>
                    <a:pt x="3425" y="6272"/>
                    <a:pt x="3796" y="6136"/>
                    <a:pt x="4122" y="5999"/>
                  </a:cubicBezTo>
                  <a:cubicBezTo>
                    <a:pt x="5018" y="5654"/>
                    <a:pt x="5845" y="5202"/>
                    <a:pt x="6642" y="4658"/>
                  </a:cubicBezTo>
                  <a:cubicBezTo>
                    <a:pt x="6612" y="4566"/>
                    <a:pt x="6550" y="4436"/>
                    <a:pt x="6512" y="4344"/>
                  </a:cubicBezTo>
                  <a:cubicBezTo>
                    <a:pt x="6006" y="4597"/>
                    <a:pt x="5524" y="4849"/>
                    <a:pt x="5018" y="5041"/>
                  </a:cubicBezTo>
                  <a:cubicBezTo>
                    <a:pt x="4668" y="5200"/>
                    <a:pt x="4324" y="5317"/>
                    <a:pt x="3980" y="5317"/>
                  </a:cubicBezTo>
                  <a:cubicBezTo>
                    <a:pt x="3910" y="5317"/>
                    <a:pt x="3840" y="5312"/>
                    <a:pt x="3769" y="5301"/>
                  </a:cubicBezTo>
                  <a:cubicBezTo>
                    <a:pt x="3034" y="5202"/>
                    <a:pt x="2528" y="4466"/>
                    <a:pt x="2207" y="3800"/>
                  </a:cubicBezTo>
                  <a:cubicBezTo>
                    <a:pt x="1762" y="2904"/>
                    <a:pt x="1379" y="2015"/>
                    <a:pt x="1119" y="1057"/>
                  </a:cubicBezTo>
                  <a:cubicBezTo>
                    <a:pt x="996" y="705"/>
                    <a:pt x="927" y="352"/>
                    <a:pt x="996"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7"/>
            <p:cNvSpPr/>
            <p:nvPr/>
          </p:nvSpPr>
          <p:spPr>
            <a:xfrm>
              <a:off x="939309" y="4012974"/>
              <a:ext cx="367414" cy="381243"/>
            </a:xfrm>
            <a:custGeom>
              <a:avLst/>
              <a:gdLst/>
              <a:ahLst/>
              <a:cxnLst/>
              <a:rect l="l" t="t" r="r" b="b"/>
              <a:pathLst>
                <a:path w="5234" h="5431" extrusionOk="0">
                  <a:moveTo>
                    <a:pt x="920" y="0"/>
                  </a:moveTo>
                  <a:lnTo>
                    <a:pt x="1" y="383"/>
                  </a:lnTo>
                  <a:cubicBezTo>
                    <a:pt x="284" y="1785"/>
                    <a:pt x="767" y="3164"/>
                    <a:pt x="1372" y="4467"/>
                  </a:cubicBezTo>
                  <a:cubicBezTo>
                    <a:pt x="1564" y="4819"/>
                    <a:pt x="1786" y="5233"/>
                    <a:pt x="2200" y="5394"/>
                  </a:cubicBezTo>
                  <a:cubicBezTo>
                    <a:pt x="2295" y="5420"/>
                    <a:pt x="2396" y="5430"/>
                    <a:pt x="2500" y="5430"/>
                  </a:cubicBezTo>
                  <a:cubicBezTo>
                    <a:pt x="2671" y="5430"/>
                    <a:pt x="2850" y="5401"/>
                    <a:pt x="3027" y="5363"/>
                  </a:cubicBezTo>
                  <a:cubicBezTo>
                    <a:pt x="3640" y="5202"/>
                    <a:pt x="4214" y="4980"/>
                    <a:pt x="4751" y="4697"/>
                  </a:cubicBezTo>
                  <a:cubicBezTo>
                    <a:pt x="4911" y="4597"/>
                    <a:pt x="5072" y="4467"/>
                    <a:pt x="5203" y="4344"/>
                  </a:cubicBezTo>
                  <a:cubicBezTo>
                    <a:pt x="5203" y="4313"/>
                    <a:pt x="5233" y="4275"/>
                    <a:pt x="5233" y="4245"/>
                  </a:cubicBezTo>
                  <a:lnTo>
                    <a:pt x="5233" y="4245"/>
                  </a:lnTo>
                  <a:cubicBezTo>
                    <a:pt x="4720" y="4536"/>
                    <a:pt x="4498" y="4505"/>
                    <a:pt x="3923" y="4628"/>
                  </a:cubicBezTo>
                  <a:cubicBezTo>
                    <a:pt x="3760" y="4685"/>
                    <a:pt x="3595" y="4719"/>
                    <a:pt x="3429" y="4719"/>
                  </a:cubicBezTo>
                  <a:cubicBezTo>
                    <a:pt x="3307" y="4719"/>
                    <a:pt x="3186" y="4701"/>
                    <a:pt x="3065" y="4658"/>
                  </a:cubicBezTo>
                  <a:cubicBezTo>
                    <a:pt x="2682" y="4536"/>
                    <a:pt x="2452" y="4122"/>
                    <a:pt x="2261" y="3739"/>
                  </a:cubicBezTo>
                  <a:cubicBezTo>
                    <a:pt x="1686" y="2521"/>
                    <a:pt x="1211" y="1310"/>
                    <a:pt x="92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7"/>
            <p:cNvSpPr/>
            <p:nvPr/>
          </p:nvSpPr>
          <p:spPr>
            <a:xfrm>
              <a:off x="1245859" y="3017773"/>
              <a:ext cx="455020" cy="1001087"/>
            </a:xfrm>
            <a:custGeom>
              <a:avLst/>
              <a:gdLst/>
              <a:ahLst/>
              <a:cxnLst/>
              <a:rect l="l" t="t" r="r" b="b"/>
              <a:pathLst>
                <a:path w="6482" h="14261" extrusionOk="0">
                  <a:moveTo>
                    <a:pt x="553" y="1"/>
                  </a:moveTo>
                  <a:cubicBezTo>
                    <a:pt x="266" y="1"/>
                    <a:pt x="39" y="180"/>
                    <a:pt x="39" y="296"/>
                  </a:cubicBezTo>
                  <a:cubicBezTo>
                    <a:pt x="1" y="549"/>
                    <a:pt x="100" y="801"/>
                    <a:pt x="192" y="1024"/>
                  </a:cubicBezTo>
                  <a:cubicBezTo>
                    <a:pt x="1824" y="5275"/>
                    <a:pt x="3578" y="9451"/>
                    <a:pt x="5432" y="13572"/>
                  </a:cubicBezTo>
                  <a:cubicBezTo>
                    <a:pt x="5524" y="13825"/>
                    <a:pt x="5685" y="14147"/>
                    <a:pt x="5907" y="14239"/>
                  </a:cubicBezTo>
                  <a:cubicBezTo>
                    <a:pt x="5951" y="14254"/>
                    <a:pt x="5993" y="14261"/>
                    <a:pt x="6033" y="14261"/>
                  </a:cubicBezTo>
                  <a:cubicBezTo>
                    <a:pt x="6261" y="14261"/>
                    <a:pt x="6425" y="14037"/>
                    <a:pt x="6451" y="13764"/>
                  </a:cubicBezTo>
                  <a:cubicBezTo>
                    <a:pt x="6482" y="13442"/>
                    <a:pt x="6390" y="13090"/>
                    <a:pt x="6260" y="12775"/>
                  </a:cubicBezTo>
                  <a:cubicBezTo>
                    <a:pt x="4980" y="9006"/>
                    <a:pt x="3034" y="4823"/>
                    <a:pt x="1533" y="1123"/>
                  </a:cubicBezTo>
                  <a:lnTo>
                    <a:pt x="1410" y="740"/>
                  </a:lnTo>
                  <a:cubicBezTo>
                    <a:pt x="1172" y="172"/>
                    <a:pt x="834" y="1"/>
                    <a:pt x="5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7"/>
            <p:cNvSpPr/>
            <p:nvPr/>
          </p:nvSpPr>
          <p:spPr>
            <a:xfrm>
              <a:off x="607558" y="3719335"/>
              <a:ext cx="194728" cy="275806"/>
            </a:xfrm>
            <a:custGeom>
              <a:avLst/>
              <a:gdLst/>
              <a:ahLst/>
              <a:cxnLst/>
              <a:rect l="l" t="t" r="r" b="b"/>
              <a:pathLst>
                <a:path w="2774" h="3929" extrusionOk="0">
                  <a:moveTo>
                    <a:pt x="1210" y="0"/>
                  </a:moveTo>
                  <a:cubicBezTo>
                    <a:pt x="927" y="69"/>
                    <a:pt x="636" y="223"/>
                    <a:pt x="414" y="414"/>
                  </a:cubicBezTo>
                  <a:cubicBezTo>
                    <a:pt x="322" y="483"/>
                    <a:pt x="222" y="575"/>
                    <a:pt x="192" y="705"/>
                  </a:cubicBezTo>
                  <a:cubicBezTo>
                    <a:pt x="0" y="1088"/>
                    <a:pt x="130" y="1632"/>
                    <a:pt x="322" y="2077"/>
                  </a:cubicBezTo>
                  <a:cubicBezTo>
                    <a:pt x="544" y="2590"/>
                    <a:pt x="636" y="3134"/>
                    <a:pt x="1019" y="3578"/>
                  </a:cubicBezTo>
                  <a:cubicBezTo>
                    <a:pt x="1254" y="3837"/>
                    <a:pt x="1500" y="3928"/>
                    <a:pt x="1740" y="3928"/>
                  </a:cubicBezTo>
                  <a:cubicBezTo>
                    <a:pt x="2118" y="3928"/>
                    <a:pt x="2483" y="3702"/>
                    <a:pt x="2773" y="3548"/>
                  </a:cubicBezTo>
                  <a:lnTo>
                    <a:pt x="1210"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7"/>
            <p:cNvSpPr/>
            <p:nvPr/>
          </p:nvSpPr>
          <p:spPr>
            <a:xfrm>
              <a:off x="1071068" y="3598313"/>
              <a:ext cx="2808" cy="2246"/>
            </a:xfrm>
            <a:custGeom>
              <a:avLst/>
              <a:gdLst/>
              <a:ahLst/>
              <a:cxnLst/>
              <a:rect l="l" t="t" r="r" b="b"/>
              <a:pathLst>
                <a:path w="40" h="32" extrusionOk="0">
                  <a:moveTo>
                    <a:pt x="39" y="1"/>
                  </a:moveTo>
                  <a:cubicBezTo>
                    <a:pt x="1" y="1"/>
                    <a:pt x="1" y="31"/>
                    <a:pt x="39" y="31"/>
                  </a:cubicBezTo>
                  <a:lnTo>
                    <a:pt x="3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7"/>
            <p:cNvSpPr/>
            <p:nvPr/>
          </p:nvSpPr>
          <p:spPr>
            <a:xfrm>
              <a:off x="676913" y="3441209"/>
              <a:ext cx="533501" cy="600469"/>
            </a:xfrm>
            <a:custGeom>
              <a:avLst/>
              <a:gdLst/>
              <a:ahLst/>
              <a:cxnLst/>
              <a:rect l="l" t="t" r="r" b="b"/>
              <a:pathLst>
                <a:path w="7600" h="8554" extrusionOk="0">
                  <a:moveTo>
                    <a:pt x="4370" y="1"/>
                  </a:moveTo>
                  <a:cubicBezTo>
                    <a:pt x="4362" y="1"/>
                    <a:pt x="4353" y="4"/>
                    <a:pt x="4344" y="9"/>
                  </a:cubicBezTo>
                  <a:cubicBezTo>
                    <a:pt x="3670" y="201"/>
                    <a:pt x="3003" y="546"/>
                    <a:pt x="2398" y="867"/>
                  </a:cubicBezTo>
                  <a:cubicBezTo>
                    <a:pt x="1824" y="1120"/>
                    <a:pt x="1149" y="1350"/>
                    <a:pt x="674" y="1764"/>
                  </a:cubicBezTo>
                  <a:cubicBezTo>
                    <a:pt x="161" y="2177"/>
                    <a:pt x="0" y="2721"/>
                    <a:pt x="131" y="3357"/>
                  </a:cubicBezTo>
                  <a:cubicBezTo>
                    <a:pt x="253" y="4154"/>
                    <a:pt x="606" y="4951"/>
                    <a:pt x="897" y="5686"/>
                  </a:cubicBezTo>
                  <a:cubicBezTo>
                    <a:pt x="1341" y="6743"/>
                    <a:pt x="1946" y="8306"/>
                    <a:pt x="3256" y="8528"/>
                  </a:cubicBezTo>
                  <a:cubicBezTo>
                    <a:pt x="3348" y="8545"/>
                    <a:pt x="3441" y="8553"/>
                    <a:pt x="3534" y="8553"/>
                  </a:cubicBezTo>
                  <a:cubicBezTo>
                    <a:pt x="4158" y="8553"/>
                    <a:pt x="4806" y="8207"/>
                    <a:pt x="5332" y="7954"/>
                  </a:cubicBezTo>
                  <a:cubicBezTo>
                    <a:pt x="6098" y="7601"/>
                    <a:pt x="6834" y="7188"/>
                    <a:pt x="7531" y="6743"/>
                  </a:cubicBezTo>
                  <a:cubicBezTo>
                    <a:pt x="7600" y="6674"/>
                    <a:pt x="7600" y="6644"/>
                    <a:pt x="7569" y="6583"/>
                  </a:cubicBezTo>
                  <a:cubicBezTo>
                    <a:pt x="6612" y="4506"/>
                    <a:pt x="5746" y="2369"/>
                    <a:pt x="4758" y="324"/>
                  </a:cubicBezTo>
                  <a:cubicBezTo>
                    <a:pt x="4742" y="308"/>
                    <a:pt x="4727" y="301"/>
                    <a:pt x="4716" y="301"/>
                  </a:cubicBezTo>
                  <a:cubicBezTo>
                    <a:pt x="4704" y="301"/>
                    <a:pt x="4696" y="308"/>
                    <a:pt x="4696" y="324"/>
                  </a:cubicBezTo>
                  <a:cubicBezTo>
                    <a:pt x="5454" y="2476"/>
                    <a:pt x="6430" y="4561"/>
                    <a:pt x="7348" y="6608"/>
                  </a:cubicBezTo>
                  <a:lnTo>
                    <a:pt x="7348" y="6608"/>
                  </a:lnTo>
                  <a:cubicBezTo>
                    <a:pt x="6800" y="6941"/>
                    <a:pt x="6225" y="7266"/>
                    <a:pt x="5616" y="7571"/>
                  </a:cubicBezTo>
                  <a:cubicBezTo>
                    <a:pt x="4980" y="7893"/>
                    <a:pt x="4244" y="8276"/>
                    <a:pt x="3509" y="8306"/>
                  </a:cubicBezTo>
                  <a:cubicBezTo>
                    <a:pt x="3487" y="8307"/>
                    <a:pt x="3466" y="8308"/>
                    <a:pt x="3445" y="8308"/>
                  </a:cubicBezTo>
                  <a:cubicBezTo>
                    <a:pt x="2184" y="8308"/>
                    <a:pt x="1526" y="6536"/>
                    <a:pt x="1119" y="5594"/>
                  </a:cubicBezTo>
                  <a:cubicBezTo>
                    <a:pt x="828" y="4920"/>
                    <a:pt x="575" y="4223"/>
                    <a:pt x="383" y="3488"/>
                  </a:cubicBezTo>
                  <a:cubicBezTo>
                    <a:pt x="291" y="3104"/>
                    <a:pt x="253" y="2721"/>
                    <a:pt x="414" y="2369"/>
                  </a:cubicBezTo>
                  <a:cubicBezTo>
                    <a:pt x="575" y="2078"/>
                    <a:pt x="828" y="1886"/>
                    <a:pt x="1088" y="1733"/>
                  </a:cubicBezTo>
                  <a:cubicBezTo>
                    <a:pt x="1594" y="1411"/>
                    <a:pt x="2168" y="1189"/>
                    <a:pt x="2682" y="967"/>
                  </a:cubicBezTo>
                  <a:cubicBezTo>
                    <a:pt x="3256" y="707"/>
                    <a:pt x="3861" y="484"/>
                    <a:pt x="4375" y="132"/>
                  </a:cubicBezTo>
                  <a:cubicBezTo>
                    <a:pt x="4427" y="80"/>
                    <a:pt x="4413" y="1"/>
                    <a:pt x="43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7"/>
            <p:cNvSpPr/>
            <p:nvPr/>
          </p:nvSpPr>
          <p:spPr>
            <a:xfrm>
              <a:off x="1257862" y="3828844"/>
              <a:ext cx="308588" cy="83605"/>
            </a:xfrm>
            <a:custGeom>
              <a:avLst/>
              <a:gdLst/>
              <a:ahLst/>
              <a:cxnLst/>
              <a:rect l="l" t="t" r="r" b="b"/>
              <a:pathLst>
                <a:path w="4396" h="1191" extrusionOk="0">
                  <a:moveTo>
                    <a:pt x="156" y="0"/>
                  </a:moveTo>
                  <a:cubicBezTo>
                    <a:pt x="50" y="0"/>
                    <a:pt x="0" y="166"/>
                    <a:pt x="121" y="195"/>
                  </a:cubicBezTo>
                  <a:cubicBezTo>
                    <a:pt x="825" y="356"/>
                    <a:pt x="1523" y="547"/>
                    <a:pt x="2227" y="708"/>
                  </a:cubicBezTo>
                  <a:cubicBezTo>
                    <a:pt x="2702" y="838"/>
                    <a:pt x="3185" y="961"/>
                    <a:pt x="3698" y="1061"/>
                  </a:cubicBezTo>
                  <a:cubicBezTo>
                    <a:pt x="3890" y="1122"/>
                    <a:pt x="4112" y="1191"/>
                    <a:pt x="4334" y="1191"/>
                  </a:cubicBezTo>
                  <a:cubicBezTo>
                    <a:pt x="4395" y="1191"/>
                    <a:pt x="4395" y="1122"/>
                    <a:pt x="4365" y="1091"/>
                  </a:cubicBezTo>
                  <a:cubicBezTo>
                    <a:pt x="4173" y="999"/>
                    <a:pt x="3982" y="930"/>
                    <a:pt x="3790" y="900"/>
                  </a:cubicBezTo>
                  <a:cubicBezTo>
                    <a:pt x="3315" y="769"/>
                    <a:pt x="2802" y="647"/>
                    <a:pt x="2319" y="517"/>
                  </a:cubicBezTo>
                  <a:cubicBezTo>
                    <a:pt x="1622" y="356"/>
                    <a:pt x="887" y="164"/>
                    <a:pt x="182" y="3"/>
                  </a:cubicBezTo>
                  <a:cubicBezTo>
                    <a:pt x="173" y="1"/>
                    <a:pt x="164" y="0"/>
                    <a:pt x="1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7"/>
            <p:cNvSpPr/>
            <p:nvPr/>
          </p:nvSpPr>
          <p:spPr>
            <a:xfrm>
              <a:off x="1033443" y="3087058"/>
              <a:ext cx="199782" cy="442876"/>
            </a:xfrm>
            <a:custGeom>
              <a:avLst/>
              <a:gdLst/>
              <a:ahLst/>
              <a:cxnLst/>
              <a:rect l="l" t="t" r="r" b="b"/>
              <a:pathLst>
                <a:path w="2846" h="6309" extrusionOk="0">
                  <a:moveTo>
                    <a:pt x="2738" y="1"/>
                  </a:moveTo>
                  <a:cubicBezTo>
                    <a:pt x="2700" y="1"/>
                    <a:pt x="2659" y="22"/>
                    <a:pt x="2644" y="75"/>
                  </a:cubicBezTo>
                  <a:cubicBezTo>
                    <a:pt x="2391" y="680"/>
                    <a:pt x="2107" y="1446"/>
                    <a:pt x="1816" y="2113"/>
                  </a:cubicBezTo>
                  <a:cubicBezTo>
                    <a:pt x="1533" y="2787"/>
                    <a:pt x="1242" y="3453"/>
                    <a:pt x="958" y="4158"/>
                  </a:cubicBezTo>
                  <a:cubicBezTo>
                    <a:pt x="797" y="4511"/>
                    <a:pt x="636" y="4863"/>
                    <a:pt x="475" y="5177"/>
                  </a:cubicBezTo>
                  <a:cubicBezTo>
                    <a:pt x="284" y="5529"/>
                    <a:pt x="92" y="5882"/>
                    <a:pt x="1" y="6265"/>
                  </a:cubicBezTo>
                  <a:cubicBezTo>
                    <a:pt x="1" y="6287"/>
                    <a:pt x="31" y="6308"/>
                    <a:pt x="60" y="6308"/>
                  </a:cubicBezTo>
                  <a:cubicBezTo>
                    <a:pt x="72" y="6308"/>
                    <a:pt x="83" y="6304"/>
                    <a:pt x="92" y="6296"/>
                  </a:cubicBezTo>
                  <a:cubicBezTo>
                    <a:pt x="537" y="5752"/>
                    <a:pt x="797" y="4986"/>
                    <a:pt x="1081" y="4350"/>
                  </a:cubicBezTo>
                  <a:cubicBezTo>
                    <a:pt x="1372" y="3675"/>
                    <a:pt x="1655" y="3009"/>
                    <a:pt x="1946" y="2335"/>
                  </a:cubicBezTo>
                  <a:cubicBezTo>
                    <a:pt x="2230" y="1607"/>
                    <a:pt x="2552" y="841"/>
                    <a:pt x="2804" y="105"/>
                  </a:cubicBezTo>
                  <a:cubicBezTo>
                    <a:pt x="2845" y="46"/>
                    <a:pt x="2794" y="1"/>
                    <a:pt x="27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7"/>
            <p:cNvSpPr/>
            <p:nvPr/>
          </p:nvSpPr>
          <p:spPr>
            <a:xfrm>
              <a:off x="1160920" y="3813471"/>
              <a:ext cx="55947" cy="16777"/>
            </a:xfrm>
            <a:custGeom>
              <a:avLst/>
              <a:gdLst/>
              <a:ahLst/>
              <a:cxnLst/>
              <a:rect l="l" t="t" r="r" b="b"/>
              <a:pathLst>
                <a:path w="797" h="239" extrusionOk="0">
                  <a:moveTo>
                    <a:pt x="100" y="0"/>
                  </a:moveTo>
                  <a:cubicBezTo>
                    <a:pt x="31" y="0"/>
                    <a:pt x="0" y="100"/>
                    <a:pt x="100" y="130"/>
                  </a:cubicBezTo>
                  <a:cubicBezTo>
                    <a:pt x="192" y="161"/>
                    <a:pt x="322" y="192"/>
                    <a:pt x="414" y="192"/>
                  </a:cubicBezTo>
                  <a:cubicBezTo>
                    <a:pt x="505" y="213"/>
                    <a:pt x="596" y="238"/>
                    <a:pt x="674" y="238"/>
                  </a:cubicBezTo>
                  <a:cubicBezTo>
                    <a:pt x="708" y="238"/>
                    <a:pt x="739" y="234"/>
                    <a:pt x="766" y="222"/>
                  </a:cubicBezTo>
                  <a:cubicBezTo>
                    <a:pt x="797" y="222"/>
                    <a:pt x="797" y="161"/>
                    <a:pt x="766" y="161"/>
                  </a:cubicBezTo>
                  <a:cubicBezTo>
                    <a:pt x="674" y="100"/>
                    <a:pt x="575" y="100"/>
                    <a:pt x="483" y="69"/>
                  </a:cubicBezTo>
                  <a:cubicBezTo>
                    <a:pt x="353" y="69"/>
                    <a:pt x="222" y="31"/>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7"/>
            <p:cNvSpPr/>
            <p:nvPr/>
          </p:nvSpPr>
          <p:spPr>
            <a:xfrm>
              <a:off x="918881" y="3925858"/>
              <a:ext cx="428135" cy="497068"/>
            </a:xfrm>
            <a:custGeom>
              <a:avLst/>
              <a:gdLst/>
              <a:ahLst/>
              <a:cxnLst/>
              <a:rect l="l" t="t" r="r" b="b"/>
              <a:pathLst>
                <a:path w="6099" h="7081" extrusionOk="0">
                  <a:moveTo>
                    <a:pt x="3610" y="0"/>
                  </a:moveTo>
                  <a:cubicBezTo>
                    <a:pt x="3540" y="0"/>
                    <a:pt x="3469" y="72"/>
                    <a:pt x="3509" y="154"/>
                  </a:cubicBezTo>
                  <a:cubicBezTo>
                    <a:pt x="4153" y="1241"/>
                    <a:pt x="4789" y="2299"/>
                    <a:pt x="5302" y="3409"/>
                  </a:cubicBezTo>
                  <a:cubicBezTo>
                    <a:pt x="5586" y="4053"/>
                    <a:pt x="5846" y="4719"/>
                    <a:pt x="5716" y="5424"/>
                  </a:cubicBezTo>
                  <a:cubicBezTo>
                    <a:pt x="5586" y="6060"/>
                    <a:pt x="4628" y="6382"/>
                    <a:pt x="4084" y="6573"/>
                  </a:cubicBezTo>
                  <a:cubicBezTo>
                    <a:pt x="3703" y="6721"/>
                    <a:pt x="3254" y="6899"/>
                    <a:pt x="2836" y="6899"/>
                  </a:cubicBezTo>
                  <a:cubicBezTo>
                    <a:pt x="2625" y="6899"/>
                    <a:pt x="2421" y="6853"/>
                    <a:pt x="2238" y="6734"/>
                  </a:cubicBezTo>
                  <a:cubicBezTo>
                    <a:pt x="1755" y="6443"/>
                    <a:pt x="1533" y="5708"/>
                    <a:pt x="1341" y="5233"/>
                  </a:cubicBezTo>
                  <a:cubicBezTo>
                    <a:pt x="797" y="4053"/>
                    <a:pt x="445" y="2804"/>
                    <a:pt x="131" y="1532"/>
                  </a:cubicBezTo>
                  <a:cubicBezTo>
                    <a:pt x="131" y="1507"/>
                    <a:pt x="113" y="1495"/>
                    <a:pt x="91" y="1495"/>
                  </a:cubicBezTo>
                  <a:cubicBezTo>
                    <a:pt x="53" y="1495"/>
                    <a:pt x="1" y="1531"/>
                    <a:pt x="1" y="1594"/>
                  </a:cubicBezTo>
                  <a:cubicBezTo>
                    <a:pt x="254" y="3026"/>
                    <a:pt x="767" y="4436"/>
                    <a:pt x="1372" y="5777"/>
                  </a:cubicBezTo>
                  <a:cubicBezTo>
                    <a:pt x="1564" y="6221"/>
                    <a:pt x="1824" y="6796"/>
                    <a:pt x="2299" y="6987"/>
                  </a:cubicBezTo>
                  <a:cubicBezTo>
                    <a:pt x="2466" y="7054"/>
                    <a:pt x="2641" y="7081"/>
                    <a:pt x="2817" y="7081"/>
                  </a:cubicBezTo>
                  <a:cubicBezTo>
                    <a:pt x="3311" y="7081"/>
                    <a:pt x="3822" y="6867"/>
                    <a:pt x="4245" y="6704"/>
                  </a:cubicBezTo>
                  <a:cubicBezTo>
                    <a:pt x="4758" y="6512"/>
                    <a:pt x="5463" y="6252"/>
                    <a:pt x="5777" y="5777"/>
                  </a:cubicBezTo>
                  <a:cubicBezTo>
                    <a:pt x="6099" y="5263"/>
                    <a:pt x="5907" y="4497"/>
                    <a:pt x="5716" y="3984"/>
                  </a:cubicBezTo>
                  <a:cubicBezTo>
                    <a:pt x="5271" y="2613"/>
                    <a:pt x="4436" y="1303"/>
                    <a:pt x="3701" y="62"/>
                  </a:cubicBezTo>
                  <a:cubicBezTo>
                    <a:pt x="3681" y="18"/>
                    <a:pt x="3646" y="0"/>
                    <a:pt x="361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7"/>
            <p:cNvSpPr/>
            <p:nvPr/>
          </p:nvSpPr>
          <p:spPr>
            <a:xfrm>
              <a:off x="1225221" y="4008903"/>
              <a:ext cx="85781" cy="109298"/>
            </a:xfrm>
            <a:custGeom>
              <a:avLst/>
              <a:gdLst/>
              <a:ahLst/>
              <a:cxnLst/>
              <a:rect l="l" t="t" r="r" b="b"/>
              <a:pathLst>
                <a:path w="1222" h="1557" extrusionOk="0">
                  <a:moveTo>
                    <a:pt x="166" y="1"/>
                  </a:moveTo>
                  <a:cubicBezTo>
                    <a:pt x="68" y="1"/>
                    <a:pt x="0" y="58"/>
                    <a:pt x="11" y="219"/>
                  </a:cubicBezTo>
                  <a:cubicBezTo>
                    <a:pt x="11" y="255"/>
                    <a:pt x="43" y="270"/>
                    <a:pt x="69" y="270"/>
                  </a:cubicBezTo>
                  <a:cubicBezTo>
                    <a:pt x="87" y="270"/>
                    <a:pt x="103" y="263"/>
                    <a:pt x="103" y="250"/>
                  </a:cubicBezTo>
                  <a:cubicBezTo>
                    <a:pt x="130" y="184"/>
                    <a:pt x="170" y="157"/>
                    <a:pt x="217" y="157"/>
                  </a:cubicBezTo>
                  <a:cubicBezTo>
                    <a:pt x="399" y="157"/>
                    <a:pt x="686" y="554"/>
                    <a:pt x="716" y="602"/>
                  </a:cubicBezTo>
                  <a:cubicBezTo>
                    <a:pt x="869" y="824"/>
                    <a:pt x="938" y="1146"/>
                    <a:pt x="808" y="1399"/>
                  </a:cubicBezTo>
                  <a:cubicBezTo>
                    <a:pt x="767" y="1486"/>
                    <a:pt x="825" y="1556"/>
                    <a:pt x="887" y="1556"/>
                  </a:cubicBezTo>
                  <a:cubicBezTo>
                    <a:pt x="917" y="1556"/>
                    <a:pt x="948" y="1539"/>
                    <a:pt x="969" y="1499"/>
                  </a:cubicBezTo>
                  <a:cubicBezTo>
                    <a:pt x="1222" y="1077"/>
                    <a:pt x="969" y="602"/>
                    <a:pt x="678" y="281"/>
                  </a:cubicBezTo>
                  <a:cubicBezTo>
                    <a:pt x="599" y="178"/>
                    <a:pt x="338"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7"/>
            <p:cNvSpPr/>
            <p:nvPr/>
          </p:nvSpPr>
          <p:spPr>
            <a:xfrm>
              <a:off x="553717" y="3694625"/>
              <a:ext cx="266119" cy="315748"/>
            </a:xfrm>
            <a:custGeom>
              <a:avLst/>
              <a:gdLst/>
              <a:ahLst/>
              <a:cxnLst/>
              <a:rect l="l" t="t" r="r" b="b"/>
              <a:pathLst>
                <a:path w="3791" h="4498" extrusionOk="0">
                  <a:moveTo>
                    <a:pt x="1947" y="0"/>
                  </a:moveTo>
                  <a:cubicBezTo>
                    <a:pt x="1342" y="69"/>
                    <a:pt x="545" y="513"/>
                    <a:pt x="284" y="1088"/>
                  </a:cubicBezTo>
                  <a:cubicBezTo>
                    <a:pt x="1" y="1724"/>
                    <a:pt x="415" y="2459"/>
                    <a:pt x="606" y="3064"/>
                  </a:cubicBezTo>
                  <a:cubicBezTo>
                    <a:pt x="828" y="3677"/>
                    <a:pt x="1119" y="4313"/>
                    <a:pt x="1817" y="4474"/>
                  </a:cubicBezTo>
                  <a:cubicBezTo>
                    <a:pt x="1897" y="4490"/>
                    <a:pt x="1981" y="4498"/>
                    <a:pt x="2066" y="4498"/>
                  </a:cubicBezTo>
                  <a:cubicBezTo>
                    <a:pt x="2627" y="4498"/>
                    <a:pt x="3262" y="4176"/>
                    <a:pt x="3701" y="3930"/>
                  </a:cubicBezTo>
                  <a:cubicBezTo>
                    <a:pt x="3791" y="3875"/>
                    <a:pt x="3720" y="3765"/>
                    <a:pt x="3638" y="3765"/>
                  </a:cubicBezTo>
                  <a:cubicBezTo>
                    <a:pt x="3628" y="3765"/>
                    <a:pt x="3619" y="3766"/>
                    <a:pt x="3609" y="3769"/>
                  </a:cubicBezTo>
                  <a:cubicBezTo>
                    <a:pt x="3117" y="3982"/>
                    <a:pt x="2660" y="4315"/>
                    <a:pt x="2083" y="4315"/>
                  </a:cubicBezTo>
                  <a:cubicBezTo>
                    <a:pt x="2058" y="4315"/>
                    <a:pt x="2033" y="4314"/>
                    <a:pt x="2008" y="4313"/>
                  </a:cubicBezTo>
                  <a:cubicBezTo>
                    <a:pt x="1242" y="4313"/>
                    <a:pt x="959" y="3547"/>
                    <a:pt x="736" y="2942"/>
                  </a:cubicBezTo>
                  <a:cubicBezTo>
                    <a:pt x="545" y="2367"/>
                    <a:pt x="254" y="1854"/>
                    <a:pt x="415" y="1218"/>
                  </a:cubicBezTo>
                  <a:cubicBezTo>
                    <a:pt x="576" y="544"/>
                    <a:pt x="1434" y="352"/>
                    <a:pt x="1977" y="100"/>
                  </a:cubicBezTo>
                  <a:cubicBezTo>
                    <a:pt x="2008" y="69"/>
                    <a:pt x="2008"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7"/>
            <p:cNvSpPr/>
            <p:nvPr/>
          </p:nvSpPr>
          <p:spPr>
            <a:xfrm>
              <a:off x="1203390" y="2992220"/>
              <a:ext cx="504509" cy="1039414"/>
            </a:xfrm>
            <a:custGeom>
              <a:avLst/>
              <a:gdLst/>
              <a:ahLst/>
              <a:cxnLst/>
              <a:rect l="l" t="t" r="r" b="b"/>
              <a:pathLst>
                <a:path w="7187" h="14807" extrusionOk="0">
                  <a:moveTo>
                    <a:pt x="951" y="0"/>
                  </a:moveTo>
                  <a:cubicBezTo>
                    <a:pt x="892" y="0"/>
                    <a:pt x="830" y="5"/>
                    <a:pt x="766" y="16"/>
                  </a:cubicBezTo>
                  <a:cubicBezTo>
                    <a:pt x="544" y="47"/>
                    <a:pt x="69" y="177"/>
                    <a:pt x="31" y="468"/>
                  </a:cubicBezTo>
                  <a:cubicBezTo>
                    <a:pt x="0" y="913"/>
                    <a:pt x="223" y="1326"/>
                    <a:pt x="383" y="1709"/>
                  </a:cubicBezTo>
                  <a:lnTo>
                    <a:pt x="958" y="3241"/>
                  </a:lnTo>
                  <a:lnTo>
                    <a:pt x="2107" y="6114"/>
                  </a:lnTo>
                  <a:cubicBezTo>
                    <a:pt x="2873" y="7999"/>
                    <a:pt x="3670" y="9884"/>
                    <a:pt x="4474" y="11730"/>
                  </a:cubicBezTo>
                  <a:cubicBezTo>
                    <a:pt x="4697" y="12212"/>
                    <a:pt x="4888" y="12657"/>
                    <a:pt x="5080" y="13109"/>
                  </a:cubicBezTo>
                  <a:cubicBezTo>
                    <a:pt x="5302" y="13553"/>
                    <a:pt x="5463" y="14028"/>
                    <a:pt x="5715" y="14449"/>
                  </a:cubicBezTo>
                  <a:cubicBezTo>
                    <a:pt x="5867" y="14687"/>
                    <a:pt x="6101" y="14806"/>
                    <a:pt x="6333" y="14806"/>
                  </a:cubicBezTo>
                  <a:cubicBezTo>
                    <a:pt x="6596" y="14806"/>
                    <a:pt x="6857" y="14654"/>
                    <a:pt x="6995" y="14350"/>
                  </a:cubicBezTo>
                  <a:cubicBezTo>
                    <a:pt x="7186" y="13875"/>
                    <a:pt x="6995" y="13362"/>
                    <a:pt x="6834" y="12879"/>
                  </a:cubicBezTo>
                  <a:cubicBezTo>
                    <a:pt x="6642" y="12304"/>
                    <a:pt x="6451" y="11768"/>
                    <a:pt x="6259" y="11194"/>
                  </a:cubicBezTo>
                  <a:cubicBezTo>
                    <a:pt x="5815" y="10044"/>
                    <a:pt x="5332" y="8895"/>
                    <a:pt x="4857" y="7746"/>
                  </a:cubicBezTo>
                  <a:cubicBezTo>
                    <a:pt x="3961" y="5540"/>
                    <a:pt x="3003" y="3341"/>
                    <a:pt x="2046" y="1165"/>
                  </a:cubicBezTo>
                  <a:cubicBezTo>
                    <a:pt x="2034" y="1142"/>
                    <a:pt x="2012" y="1132"/>
                    <a:pt x="1992" y="1132"/>
                  </a:cubicBezTo>
                  <a:cubicBezTo>
                    <a:pt x="1958" y="1132"/>
                    <a:pt x="1927" y="1158"/>
                    <a:pt x="1946" y="1196"/>
                  </a:cubicBezTo>
                  <a:cubicBezTo>
                    <a:pt x="2590" y="2958"/>
                    <a:pt x="3356" y="4682"/>
                    <a:pt x="4122" y="6405"/>
                  </a:cubicBezTo>
                  <a:cubicBezTo>
                    <a:pt x="4888" y="8221"/>
                    <a:pt x="5654" y="10044"/>
                    <a:pt x="6290" y="11891"/>
                  </a:cubicBezTo>
                  <a:cubicBezTo>
                    <a:pt x="6451" y="12304"/>
                    <a:pt x="6612" y="12726"/>
                    <a:pt x="6734" y="13139"/>
                  </a:cubicBezTo>
                  <a:cubicBezTo>
                    <a:pt x="6834" y="13392"/>
                    <a:pt x="6895" y="13645"/>
                    <a:pt x="6895" y="13936"/>
                  </a:cubicBezTo>
                  <a:cubicBezTo>
                    <a:pt x="6895" y="14265"/>
                    <a:pt x="6675" y="14647"/>
                    <a:pt x="6310" y="14647"/>
                  </a:cubicBezTo>
                  <a:cubicBezTo>
                    <a:pt x="6283" y="14647"/>
                    <a:pt x="6256" y="14645"/>
                    <a:pt x="6229" y="14641"/>
                  </a:cubicBezTo>
                  <a:cubicBezTo>
                    <a:pt x="5815" y="14572"/>
                    <a:pt x="5585" y="13775"/>
                    <a:pt x="5463" y="13454"/>
                  </a:cubicBezTo>
                  <a:cubicBezTo>
                    <a:pt x="5240" y="12979"/>
                    <a:pt x="5011" y="12496"/>
                    <a:pt x="4788" y="11990"/>
                  </a:cubicBezTo>
                  <a:cubicBezTo>
                    <a:pt x="3930" y="10075"/>
                    <a:pt x="3095" y="8129"/>
                    <a:pt x="2299" y="6176"/>
                  </a:cubicBezTo>
                  <a:cubicBezTo>
                    <a:pt x="1693" y="4682"/>
                    <a:pt x="1119" y="3180"/>
                    <a:pt x="544" y="1679"/>
                  </a:cubicBezTo>
                  <a:cubicBezTo>
                    <a:pt x="414" y="1388"/>
                    <a:pt x="69" y="782"/>
                    <a:pt x="223" y="468"/>
                  </a:cubicBezTo>
                  <a:cubicBezTo>
                    <a:pt x="291" y="338"/>
                    <a:pt x="483" y="277"/>
                    <a:pt x="575" y="208"/>
                  </a:cubicBezTo>
                  <a:cubicBezTo>
                    <a:pt x="684" y="169"/>
                    <a:pt x="789" y="152"/>
                    <a:pt x="889" y="152"/>
                  </a:cubicBezTo>
                  <a:cubicBezTo>
                    <a:pt x="1289" y="152"/>
                    <a:pt x="1609" y="433"/>
                    <a:pt x="1793" y="813"/>
                  </a:cubicBezTo>
                  <a:cubicBezTo>
                    <a:pt x="1815" y="849"/>
                    <a:pt x="1846" y="864"/>
                    <a:pt x="1875" y="864"/>
                  </a:cubicBezTo>
                  <a:cubicBezTo>
                    <a:pt x="1926" y="864"/>
                    <a:pt x="1971" y="816"/>
                    <a:pt x="1946" y="752"/>
                  </a:cubicBezTo>
                  <a:cubicBezTo>
                    <a:pt x="1750" y="298"/>
                    <a:pt x="1404" y="0"/>
                    <a:pt x="9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7"/>
            <p:cNvSpPr/>
            <p:nvPr/>
          </p:nvSpPr>
          <p:spPr>
            <a:xfrm>
              <a:off x="955454" y="4064008"/>
              <a:ext cx="24288" cy="13408"/>
            </a:xfrm>
            <a:custGeom>
              <a:avLst/>
              <a:gdLst/>
              <a:ahLst/>
              <a:cxnLst/>
              <a:rect l="l" t="t" r="r" b="b"/>
              <a:pathLst>
                <a:path w="346" h="191" extrusionOk="0">
                  <a:moveTo>
                    <a:pt x="256" y="1"/>
                  </a:moveTo>
                  <a:cubicBezTo>
                    <a:pt x="179" y="1"/>
                    <a:pt x="99" y="51"/>
                    <a:pt x="24" y="101"/>
                  </a:cubicBezTo>
                  <a:cubicBezTo>
                    <a:pt x="0" y="130"/>
                    <a:pt x="30" y="190"/>
                    <a:pt x="73" y="190"/>
                  </a:cubicBezTo>
                  <a:cubicBezTo>
                    <a:pt x="86" y="190"/>
                    <a:pt x="101" y="184"/>
                    <a:pt x="116" y="170"/>
                  </a:cubicBezTo>
                  <a:cubicBezTo>
                    <a:pt x="154" y="170"/>
                    <a:pt x="185" y="139"/>
                    <a:pt x="246" y="101"/>
                  </a:cubicBezTo>
                  <a:cubicBezTo>
                    <a:pt x="276" y="101"/>
                    <a:pt x="307" y="70"/>
                    <a:pt x="307" y="39"/>
                  </a:cubicBezTo>
                  <a:cubicBezTo>
                    <a:pt x="345" y="39"/>
                    <a:pt x="345" y="9"/>
                    <a:pt x="307" y="9"/>
                  </a:cubicBezTo>
                  <a:cubicBezTo>
                    <a:pt x="290" y="3"/>
                    <a:pt x="273" y="1"/>
                    <a:pt x="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7"/>
            <p:cNvSpPr/>
            <p:nvPr/>
          </p:nvSpPr>
          <p:spPr>
            <a:xfrm>
              <a:off x="964018" y="4088999"/>
              <a:ext cx="17900" cy="7441"/>
            </a:xfrm>
            <a:custGeom>
              <a:avLst/>
              <a:gdLst/>
              <a:ahLst/>
              <a:cxnLst/>
              <a:rect l="l" t="t" r="r" b="b"/>
              <a:pathLst>
                <a:path w="255" h="106" extrusionOk="0">
                  <a:moveTo>
                    <a:pt x="158" y="0"/>
                  </a:moveTo>
                  <a:cubicBezTo>
                    <a:pt x="113" y="0"/>
                    <a:pt x="67" y="18"/>
                    <a:pt x="32" y="36"/>
                  </a:cubicBezTo>
                  <a:cubicBezTo>
                    <a:pt x="1" y="61"/>
                    <a:pt x="20" y="106"/>
                    <a:pt x="45" y="106"/>
                  </a:cubicBezTo>
                  <a:cubicBezTo>
                    <a:pt x="51" y="106"/>
                    <a:pt x="57" y="103"/>
                    <a:pt x="63" y="97"/>
                  </a:cubicBezTo>
                  <a:cubicBezTo>
                    <a:pt x="93" y="82"/>
                    <a:pt x="124" y="82"/>
                    <a:pt x="152" y="82"/>
                  </a:cubicBezTo>
                  <a:cubicBezTo>
                    <a:pt x="179" y="82"/>
                    <a:pt x="204" y="82"/>
                    <a:pt x="223" y="67"/>
                  </a:cubicBezTo>
                  <a:cubicBezTo>
                    <a:pt x="254" y="67"/>
                    <a:pt x="254" y="67"/>
                    <a:pt x="254" y="36"/>
                  </a:cubicBezTo>
                  <a:cubicBezTo>
                    <a:pt x="225" y="10"/>
                    <a:pt x="192" y="0"/>
                    <a:pt x="1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7"/>
            <p:cNvSpPr/>
            <p:nvPr/>
          </p:nvSpPr>
          <p:spPr>
            <a:xfrm>
              <a:off x="966756" y="4114060"/>
              <a:ext cx="26394" cy="13899"/>
            </a:xfrm>
            <a:custGeom>
              <a:avLst/>
              <a:gdLst/>
              <a:ahLst/>
              <a:cxnLst/>
              <a:rect l="l" t="t" r="r" b="b"/>
              <a:pathLst>
                <a:path w="376" h="198" extrusionOk="0">
                  <a:moveTo>
                    <a:pt x="338" y="1"/>
                  </a:moveTo>
                  <a:cubicBezTo>
                    <a:pt x="246" y="1"/>
                    <a:pt x="115" y="62"/>
                    <a:pt x="54" y="93"/>
                  </a:cubicBezTo>
                  <a:cubicBezTo>
                    <a:pt x="1" y="119"/>
                    <a:pt x="17" y="198"/>
                    <a:pt x="42" y="198"/>
                  </a:cubicBezTo>
                  <a:cubicBezTo>
                    <a:pt x="46" y="198"/>
                    <a:pt x="50" y="196"/>
                    <a:pt x="54" y="192"/>
                  </a:cubicBezTo>
                  <a:cubicBezTo>
                    <a:pt x="146" y="154"/>
                    <a:pt x="307" y="123"/>
                    <a:pt x="338" y="62"/>
                  </a:cubicBezTo>
                  <a:cubicBezTo>
                    <a:pt x="376" y="31"/>
                    <a:pt x="338" y="31"/>
                    <a:pt x="3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7"/>
            <p:cNvSpPr/>
            <p:nvPr/>
          </p:nvSpPr>
          <p:spPr>
            <a:xfrm>
              <a:off x="1065102" y="4333079"/>
              <a:ext cx="30817" cy="16426"/>
            </a:xfrm>
            <a:custGeom>
              <a:avLst/>
              <a:gdLst/>
              <a:ahLst/>
              <a:cxnLst/>
              <a:rect l="l" t="t" r="r" b="b"/>
              <a:pathLst>
                <a:path w="439" h="234" extrusionOk="0">
                  <a:moveTo>
                    <a:pt x="353" y="0"/>
                  </a:moveTo>
                  <a:cubicBezTo>
                    <a:pt x="244" y="0"/>
                    <a:pt x="141" y="72"/>
                    <a:pt x="55" y="98"/>
                  </a:cubicBezTo>
                  <a:cubicBezTo>
                    <a:pt x="1" y="132"/>
                    <a:pt x="43" y="233"/>
                    <a:pt x="102" y="233"/>
                  </a:cubicBezTo>
                  <a:cubicBezTo>
                    <a:pt x="109" y="233"/>
                    <a:pt x="117" y="232"/>
                    <a:pt x="124" y="228"/>
                  </a:cubicBezTo>
                  <a:cubicBezTo>
                    <a:pt x="216" y="198"/>
                    <a:pt x="377" y="167"/>
                    <a:pt x="408" y="68"/>
                  </a:cubicBezTo>
                  <a:cubicBezTo>
                    <a:pt x="438" y="37"/>
                    <a:pt x="408" y="6"/>
                    <a:pt x="408" y="6"/>
                  </a:cubicBezTo>
                  <a:cubicBezTo>
                    <a:pt x="389" y="2"/>
                    <a:pt x="371" y="0"/>
                    <a:pt x="3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7"/>
            <p:cNvSpPr/>
            <p:nvPr/>
          </p:nvSpPr>
          <p:spPr>
            <a:xfrm>
              <a:off x="1078860" y="4370284"/>
              <a:ext cx="26184" cy="13899"/>
            </a:xfrm>
            <a:custGeom>
              <a:avLst/>
              <a:gdLst/>
              <a:ahLst/>
              <a:cxnLst/>
              <a:rect l="l" t="t" r="r" b="b"/>
              <a:pathLst>
                <a:path w="373" h="198" extrusionOk="0">
                  <a:moveTo>
                    <a:pt x="249" y="1"/>
                  </a:moveTo>
                  <a:cubicBezTo>
                    <a:pt x="172" y="1"/>
                    <a:pt x="94" y="43"/>
                    <a:pt x="51" y="82"/>
                  </a:cubicBezTo>
                  <a:cubicBezTo>
                    <a:pt x="1" y="106"/>
                    <a:pt x="32" y="197"/>
                    <a:pt x="83" y="197"/>
                  </a:cubicBezTo>
                  <a:cubicBezTo>
                    <a:pt x="94" y="197"/>
                    <a:pt x="107" y="193"/>
                    <a:pt x="120" y="181"/>
                  </a:cubicBezTo>
                  <a:cubicBezTo>
                    <a:pt x="181" y="112"/>
                    <a:pt x="273" y="143"/>
                    <a:pt x="372" y="82"/>
                  </a:cubicBezTo>
                  <a:lnTo>
                    <a:pt x="372" y="51"/>
                  </a:lnTo>
                  <a:cubicBezTo>
                    <a:pt x="336" y="15"/>
                    <a:pt x="293" y="1"/>
                    <a:pt x="2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7"/>
            <p:cNvSpPr/>
            <p:nvPr/>
          </p:nvSpPr>
          <p:spPr>
            <a:xfrm>
              <a:off x="1104974" y="4378146"/>
              <a:ext cx="44716" cy="13478"/>
            </a:xfrm>
            <a:custGeom>
              <a:avLst/>
              <a:gdLst/>
              <a:ahLst/>
              <a:cxnLst/>
              <a:rect l="l" t="t" r="r" b="b"/>
              <a:pathLst>
                <a:path w="637" h="192" extrusionOk="0">
                  <a:moveTo>
                    <a:pt x="606" y="0"/>
                  </a:moveTo>
                  <a:cubicBezTo>
                    <a:pt x="514" y="0"/>
                    <a:pt x="445" y="31"/>
                    <a:pt x="353" y="69"/>
                  </a:cubicBezTo>
                  <a:cubicBezTo>
                    <a:pt x="253" y="69"/>
                    <a:pt x="161" y="100"/>
                    <a:pt x="62" y="100"/>
                  </a:cubicBezTo>
                  <a:cubicBezTo>
                    <a:pt x="0" y="100"/>
                    <a:pt x="0" y="192"/>
                    <a:pt x="62" y="192"/>
                  </a:cubicBezTo>
                  <a:cubicBezTo>
                    <a:pt x="253" y="192"/>
                    <a:pt x="475" y="192"/>
                    <a:pt x="606" y="69"/>
                  </a:cubicBezTo>
                  <a:cubicBezTo>
                    <a:pt x="636" y="31"/>
                    <a:pt x="606" y="0"/>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7"/>
            <p:cNvSpPr/>
            <p:nvPr/>
          </p:nvSpPr>
          <p:spPr>
            <a:xfrm>
              <a:off x="1225993" y="3824773"/>
              <a:ext cx="26956" cy="13478"/>
            </a:xfrm>
            <a:custGeom>
              <a:avLst/>
              <a:gdLst/>
              <a:ahLst/>
              <a:cxnLst/>
              <a:rect l="l" t="t" r="r" b="b"/>
              <a:pathLst>
                <a:path w="384" h="192" extrusionOk="0">
                  <a:moveTo>
                    <a:pt x="61" y="0"/>
                  </a:moveTo>
                  <a:cubicBezTo>
                    <a:pt x="0" y="0"/>
                    <a:pt x="0" y="130"/>
                    <a:pt x="61" y="130"/>
                  </a:cubicBezTo>
                  <a:cubicBezTo>
                    <a:pt x="130" y="161"/>
                    <a:pt x="192" y="161"/>
                    <a:pt x="253" y="192"/>
                  </a:cubicBezTo>
                  <a:cubicBezTo>
                    <a:pt x="353" y="192"/>
                    <a:pt x="383" y="61"/>
                    <a:pt x="284" y="31"/>
                  </a:cubicBezTo>
                  <a:cubicBezTo>
                    <a:pt x="222" y="31"/>
                    <a:pt x="161"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7"/>
            <p:cNvSpPr/>
            <p:nvPr/>
          </p:nvSpPr>
          <p:spPr>
            <a:xfrm>
              <a:off x="1432302" y="3281227"/>
              <a:ext cx="250816" cy="392334"/>
            </a:xfrm>
            <a:custGeom>
              <a:avLst/>
              <a:gdLst/>
              <a:ahLst/>
              <a:cxnLst/>
              <a:rect l="l" t="t" r="r" b="b"/>
              <a:pathLst>
                <a:path w="3573" h="5589" extrusionOk="0">
                  <a:moveTo>
                    <a:pt x="607" y="0"/>
                  </a:moveTo>
                  <a:cubicBezTo>
                    <a:pt x="421" y="0"/>
                    <a:pt x="227" y="35"/>
                    <a:pt x="26" y="113"/>
                  </a:cubicBezTo>
                  <a:cubicBezTo>
                    <a:pt x="1" y="138"/>
                    <a:pt x="17" y="189"/>
                    <a:pt x="45" y="189"/>
                  </a:cubicBezTo>
                  <a:cubicBezTo>
                    <a:pt x="51" y="189"/>
                    <a:pt x="57" y="187"/>
                    <a:pt x="64" y="182"/>
                  </a:cubicBezTo>
                  <a:cubicBezTo>
                    <a:pt x="195" y="153"/>
                    <a:pt x="322" y="139"/>
                    <a:pt x="445" y="139"/>
                  </a:cubicBezTo>
                  <a:cubicBezTo>
                    <a:pt x="1435" y="139"/>
                    <a:pt x="2183" y="1015"/>
                    <a:pt x="2585" y="1867"/>
                  </a:cubicBezTo>
                  <a:cubicBezTo>
                    <a:pt x="2868" y="2480"/>
                    <a:pt x="3060" y="3146"/>
                    <a:pt x="3060" y="3821"/>
                  </a:cubicBezTo>
                  <a:cubicBezTo>
                    <a:pt x="3029" y="4395"/>
                    <a:pt x="2807" y="5092"/>
                    <a:pt x="2294" y="5414"/>
                  </a:cubicBezTo>
                  <a:cubicBezTo>
                    <a:pt x="2216" y="5466"/>
                    <a:pt x="2269" y="5589"/>
                    <a:pt x="2348" y="5589"/>
                  </a:cubicBezTo>
                  <a:cubicBezTo>
                    <a:pt x="2362" y="5589"/>
                    <a:pt x="2378" y="5585"/>
                    <a:pt x="2393" y="5575"/>
                  </a:cubicBezTo>
                  <a:cubicBezTo>
                    <a:pt x="3573" y="4840"/>
                    <a:pt x="3282" y="3055"/>
                    <a:pt x="2837" y="1967"/>
                  </a:cubicBezTo>
                  <a:cubicBezTo>
                    <a:pt x="2435" y="1071"/>
                    <a:pt x="1637" y="0"/>
                    <a:pt x="6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7"/>
            <p:cNvSpPr/>
            <p:nvPr/>
          </p:nvSpPr>
          <p:spPr>
            <a:xfrm>
              <a:off x="997432" y="4383060"/>
              <a:ext cx="129655" cy="96662"/>
            </a:xfrm>
            <a:custGeom>
              <a:avLst/>
              <a:gdLst/>
              <a:ahLst/>
              <a:cxnLst/>
              <a:rect l="l" t="t" r="r" b="b"/>
              <a:pathLst>
                <a:path w="1847" h="1377" extrusionOk="0">
                  <a:moveTo>
                    <a:pt x="47" y="0"/>
                  </a:moveTo>
                  <a:cubicBezTo>
                    <a:pt x="29" y="0"/>
                    <a:pt x="0" y="39"/>
                    <a:pt x="0" y="60"/>
                  </a:cubicBezTo>
                  <a:cubicBezTo>
                    <a:pt x="192" y="474"/>
                    <a:pt x="445" y="918"/>
                    <a:pt x="828" y="1179"/>
                  </a:cubicBezTo>
                  <a:cubicBezTo>
                    <a:pt x="997" y="1296"/>
                    <a:pt x="1192" y="1377"/>
                    <a:pt x="1376" y="1377"/>
                  </a:cubicBezTo>
                  <a:cubicBezTo>
                    <a:pt x="1540" y="1377"/>
                    <a:pt x="1696" y="1311"/>
                    <a:pt x="1816" y="1148"/>
                  </a:cubicBezTo>
                  <a:cubicBezTo>
                    <a:pt x="1847" y="1117"/>
                    <a:pt x="1828" y="1071"/>
                    <a:pt x="1786" y="1071"/>
                  </a:cubicBezTo>
                  <a:cubicBezTo>
                    <a:pt x="1777" y="1071"/>
                    <a:pt x="1766" y="1074"/>
                    <a:pt x="1755" y="1079"/>
                  </a:cubicBezTo>
                  <a:cubicBezTo>
                    <a:pt x="1623" y="1169"/>
                    <a:pt x="1493" y="1208"/>
                    <a:pt x="1366" y="1208"/>
                  </a:cubicBezTo>
                  <a:cubicBezTo>
                    <a:pt x="813" y="1208"/>
                    <a:pt x="323" y="472"/>
                    <a:pt x="62" y="30"/>
                  </a:cubicBezTo>
                  <a:cubicBezTo>
                    <a:pt x="62" y="8"/>
                    <a:pt x="56"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7"/>
            <p:cNvSpPr/>
            <p:nvPr/>
          </p:nvSpPr>
          <p:spPr>
            <a:xfrm>
              <a:off x="1004381" y="4467368"/>
              <a:ext cx="96241" cy="58124"/>
            </a:xfrm>
            <a:custGeom>
              <a:avLst/>
              <a:gdLst/>
              <a:ahLst/>
              <a:cxnLst/>
              <a:rect l="l" t="t" r="r" b="b"/>
              <a:pathLst>
                <a:path w="1371" h="828" extrusionOk="0">
                  <a:moveTo>
                    <a:pt x="44" y="0"/>
                  </a:moveTo>
                  <a:cubicBezTo>
                    <a:pt x="20" y="0"/>
                    <a:pt x="0" y="45"/>
                    <a:pt x="31" y="70"/>
                  </a:cubicBezTo>
                  <a:cubicBezTo>
                    <a:pt x="231" y="348"/>
                    <a:pt x="594" y="828"/>
                    <a:pt x="1001" y="828"/>
                  </a:cubicBezTo>
                  <a:cubicBezTo>
                    <a:pt x="1110" y="828"/>
                    <a:pt x="1221" y="794"/>
                    <a:pt x="1334" y="713"/>
                  </a:cubicBezTo>
                  <a:cubicBezTo>
                    <a:pt x="1365" y="682"/>
                    <a:pt x="1371" y="636"/>
                    <a:pt x="1335" y="636"/>
                  </a:cubicBezTo>
                  <a:cubicBezTo>
                    <a:pt x="1327" y="636"/>
                    <a:pt x="1316" y="639"/>
                    <a:pt x="1303" y="644"/>
                  </a:cubicBezTo>
                  <a:cubicBezTo>
                    <a:pt x="1253" y="651"/>
                    <a:pt x="1204" y="655"/>
                    <a:pt x="1157" y="655"/>
                  </a:cubicBezTo>
                  <a:cubicBezTo>
                    <a:pt x="722" y="655"/>
                    <a:pt x="380" y="381"/>
                    <a:pt x="62" y="9"/>
                  </a:cubicBezTo>
                  <a:cubicBezTo>
                    <a:pt x="56" y="3"/>
                    <a:pt x="50" y="0"/>
                    <a:pt x="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7"/>
            <p:cNvSpPr/>
            <p:nvPr/>
          </p:nvSpPr>
          <p:spPr>
            <a:xfrm>
              <a:off x="492997" y="3642397"/>
              <a:ext cx="89221" cy="170580"/>
            </a:xfrm>
            <a:custGeom>
              <a:avLst/>
              <a:gdLst/>
              <a:ahLst/>
              <a:cxnLst/>
              <a:rect l="l" t="t" r="r" b="b"/>
              <a:pathLst>
                <a:path w="1271" h="2430" extrusionOk="0">
                  <a:moveTo>
                    <a:pt x="1234" y="0"/>
                  </a:moveTo>
                  <a:cubicBezTo>
                    <a:pt x="1222" y="0"/>
                    <a:pt x="1206" y="5"/>
                    <a:pt x="1188" y="16"/>
                  </a:cubicBezTo>
                  <a:cubicBezTo>
                    <a:pt x="353" y="399"/>
                    <a:pt x="0" y="1548"/>
                    <a:pt x="69" y="2407"/>
                  </a:cubicBezTo>
                  <a:cubicBezTo>
                    <a:pt x="69" y="2422"/>
                    <a:pt x="92" y="2430"/>
                    <a:pt x="115" y="2430"/>
                  </a:cubicBezTo>
                  <a:cubicBezTo>
                    <a:pt x="138" y="2430"/>
                    <a:pt x="161" y="2422"/>
                    <a:pt x="161" y="2407"/>
                  </a:cubicBezTo>
                  <a:cubicBezTo>
                    <a:pt x="131" y="1932"/>
                    <a:pt x="230" y="1480"/>
                    <a:pt x="422" y="1066"/>
                  </a:cubicBezTo>
                  <a:cubicBezTo>
                    <a:pt x="644" y="652"/>
                    <a:pt x="958" y="399"/>
                    <a:pt x="1249" y="47"/>
                  </a:cubicBezTo>
                  <a:cubicBezTo>
                    <a:pt x="1270" y="25"/>
                    <a:pt x="1262" y="0"/>
                    <a:pt x="123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7"/>
            <p:cNvSpPr/>
            <p:nvPr/>
          </p:nvSpPr>
          <p:spPr>
            <a:xfrm>
              <a:off x="452634" y="3609053"/>
              <a:ext cx="76024" cy="147274"/>
            </a:xfrm>
            <a:custGeom>
              <a:avLst/>
              <a:gdLst/>
              <a:ahLst/>
              <a:cxnLst/>
              <a:rect l="l" t="t" r="r" b="b"/>
              <a:pathLst>
                <a:path w="1083" h="2098" extrusionOk="0">
                  <a:moveTo>
                    <a:pt x="1044" y="0"/>
                  </a:moveTo>
                  <a:cubicBezTo>
                    <a:pt x="1039" y="0"/>
                    <a:pt x="1033" y="3"/>
                    <a:pt x="1027" y="9"/>
                  </a:cubicBezTo>
                  <a:cubicBezTo>
                    <a:pt x="675" y="200"/>
                    <a:pt x="422" y="583"/>
                    <a:pt x="292" y="966"/>
                  </a:cubicBezTo>
                  <a:cubicBezTo>
                    <a:pt x="162" y="1288"/>
                    <a:pt x="1" y="1763"/>
                    <a:pt x="162" y="2085"/>
                  </a:cubicBezTo>
                  <a:cubicBezTo>
                    <a:pt x="162" y="2094"/>
                    <a:pt x="167" y="2097"/>
                    <a:pt x="176" y="2097"/>
                  </a:cubicBezTo>
                  <a:cubicBezTo>
                    <a:pt x="196" y="2097"/>
                    <a:pt x="231" y="2076"/>
                    <a:pt x="231" y="2054"/>
                  </a:cubicBezTo>
                  <a:cubicBezTo>
                    <a:pt x="70" y="1732"/>
                    <a:pt x="292" y="1219"/>
                    <a:pt x="453" y="936"/>
                  </a:cubicBezTo>
                  <a:cubicBezTo>
                    <a:pt x="575" y="614"/>
                    <a:pt x="836" y="361"/>
                    <a:pt x="1058" y="70"/>
                  </a:cubicBezTo>
                  <a:cubicBezTo>
                    <a:pt x="1083" y="45"/>
                    <a:pt x="1067" y="0"/>
                    <a:pt x="10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7"/>
            <p:cNvSpPr/>
            <p:nvPr/>
          </p:nvSpPr>
          <p:spPr>
            <a:xfrm>
              <a:off x="425748" y="3593469"/>
              <a:ext cx="66898" cy="101646"/>
            </a:xfrm>
            <a:custGeom>
              <a:avLst/>
              <a:gdLst/>
              <a:ahLst/>
              <a:cxnLst/>
              <a:rect l="l" t="t" r="r" b="b"/>
              <a:pathLst>
                <a:path w="953" h="1448" extrusionOk="0">
                  <a:moveTo>
                    <a:pt x="914" y="0"/>
                  </a:moveTo>
                  <a:cubicBezTo>
                    <a:pt x="909" y="0"/>
                    <a:pt x="903" y="3"/>
                    <a:pt x="897" y="8"/>
                  </a:cubicBezTo>
                  <a:cubicBezTo>
                    <a:pt x="384" y="261"/>
                    <a:pt x="100" y="867"/>
                    <a:pt x="1" y="1380"/>
                  </a:cubicBezTo>
                  <a:cubicBezTo>
                    <a:pt x="1" y="1418"/>
                    <a:pt x="39" y="1447"/>
                    <a:pt x="68" y="1447"/>
                  </a:cubicBezTo>
                  <a:cubicBezTo>
                    <a:pt x="86" y="1447"/>
                    <a:pt x="100" y="1436"/>
                    <a:pt x="100" y="1410"/>
                  </a:cubicBezTo>
                  <a:cubicBezTo>
                    <a:pt x="230" y="867"/>
                    <a:pt x="545" y="483"/>
                    <a:pt x="928" y="70"/>
                  </a:cubicBezTo>
                  <a:cubicBezTo>
                    <a:pt x="952" y="45"/>
                    <a:pt x="937" y="0"/>
                    <a:pt x="9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7"/>
            <p:cNvSpPr/>
            <p:nvPr/>
          </p:nvSpPr>
          <p:spPr>
            <a:xfrm>
              <a:off x="598994" y="4021187"/>
              <a:ext cx="149099" cy="58685"/>
            </a:xfrm>
            <a:custGeom>
              <a:avLst/>
              <a:gdLst/>
              <a:ahLst/>
              <a:cxnLst/>
              <a:rect l="l" t="t" r="r" b="b"/>
              <a:pathLst>
                <a:path w="2124" h="836" extrusionOk="0">
                  <a:moveTo>
                    <a:pt x="58" y="1"/>
                  </a:moveTo>
                  <a:cubicBezTo>
                    <a:pt x="29" y="1"/>
                    <a:pt x="1" y="23"/>
                    <a:pt x="22" y="44"/>
                  </a:cubicBezTo>
                  <a:cubicBezTo>
                    <a:pt x="308" y="475"/>
                    <a:pt x="867" y="835"/>
                    <a:pt x="1396" y="835"/>
                  </a:cubicBezTo>
                  <a:cubicBezTo>
                    <a:pt x="1648" y="835"/>
                    <a:pt x="1893" y="753"/>
                    <a:pt x="2099" y="558"/>
                  </a:cubicBezTo>
                  <a:cubicBezTo>
                    <a:pt x="2123" y="526"/>
                    <a:pt x="2108" y="480"/>
                    <a:pt x="2085" y="480"/>
                  </a:cubicBezTo>
                  <a:cubicBezTo>
                    <a:pt x="2080" y="480"/>
                    <a:pt x="2074" y="483"/>
                    <a:pt x="2068" y="489"/>
                  </a:cubicBezTo>
                  <a:cubicBezTo>
                    <a:pt x="1771" y="566"/>
                    <a:pt x="1510" y="639"/>
                    <a:pt x="1229" y="639"/>
                  </a:cubicBezTo>
                  <a:cubicBezTo>
                    <a:pt x="1148" y="639"/>
                    <a:pt x="1066" y="633"/>
                    <a:pt x="980" y="619"/>
                  </a:cubicBezTo>
                  <a:cubicBezTo>
                    <a:pt x="635" y="519"/>
                    <a:pt x="314" y="297"/>
                    <a:pt x="91" y="14"/>
                  </a:cubicBezTo>
                  <a:cubicBezTo>
                    <a:pt x="82" y="5"/>
                    <a:pt x="70"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7"/>
            <p:cNvSpPr/>
            <p:nvPr/>
          </p:nvSpPr>
          <p:spPr>
            <a:xfrm>
              <a:off x="627845" y="4110831"/>
              <a:ext cx="143203" cy="41838"/>
            </a:xfrm>
            <a:custGeom>
              <a:avLst/>
              <a:gdLst/>
              <a:ahLst/>
              <a:cxnLst/>
              <a:rect l="l" t="t" r="r" b="b"/>
              <a:pathLst>
                <a:path w="2040" h="596" extrusionOk="0">
                  <a:moveTo>
                    <a:pt x="94" y="1"/>
                  </a:moveTo>
                  <a:cubicBezTo>
                    <a:pt x="43" y="1"/>
                    <a:pt x="1" y="57"/>
                    <a:pt x="33" y="108"/>
                  </a:cubicBezTo>
                  <a:cubicBezTo>
                    <a:pt x="326" y="406"/>
                    <a:pt x="762" y="596"/>
                    <a:pt x="1183" y="596"/>
                  </a:cubicBezTo>
                  <a:cubicBezTo>
                    <a:pt x="1486" y="596"/>
                    <a:pt x="1781" y="497"/>
                    <a:pt x="2009" y="269"/>
                  </a:cubicBezTo>
                  <a:cubicBezTo>
                    <a:pt x="2040" y="238"/>
                    <a:pt x="2009" y="200"/>
                    <a:pt x="1979" y="200"/>
                  </a:cubicBezTo>
                  <a:cubicBezTo>
                    <a:pt x="1685" y="319"/>
                    <a:pt x="1386" y="396"/>
                    <a:pt x="1096" y="396"/>
                  </a:cubicBezTo>
                  <a:cubicBezTo>
                    <a:pt x="752" y="396"/>
                    <a:pt x="420" y="287"/>
                    <a:pt x="125" y="8"/>
                  </a:cubicBezTo>
                  <a:cubicBezTo>
                    <a:pt x="114" y="3"/>
                    <a:pt x="104" y="1"/>
                    <a:pt x="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7"/>
            <p:cNvSpPr/>
            <p:nvPr/>
          </p:nvSpPr>
          <p:spPr>
            <a:xfrm>
              <a:off x="1750294" y="3721511"/>
              <a:ext cx="286265" cy="106068"/>
            </a:xfrm>
            <a:custGeom>
              <a:avLst/>
              <a:gdLst/>
              <a:ahLst/>
              <a:cxnLst/>
              <a:rect l="l" t="t" r="r" b="b"/>
              <a:pathLst>
                <a:path w="4078" h="1511" extrusionOk="0">
                  <a:moveTo>
                    <a:pt x="1" y="0"/>
                  </a:moveTo>
                  <a:lnTo>
                    <a:pt x="1" y="0"/>
                  </a:lnTo>
                  <a:cubicBezTo>
                    <a:pt x="705" y="100"/>
                    <a:pt x="1372" y="261"/>
                    <a:pt x="2046" y="513"/>
                  </a:cubicBezTo>
                  <a:cubicBezTo>
                    <a:pt x="2391" y="644"/>
                    <a:pt x="2774" y="835"/>
                    <a:pt x="3126" y="1027"/>
                  </a:cubicBezTo>
                  <a:cubicBezTo>
                    <a:pt x="3417" y="1149"/>
                    <a:pt x="3701" y="1379"/>
                    <a:pt x="3992" y="1502"/>
                  </a:cubicBezTo>
                  <a:cubicBezTo>
                    <a:pt x="4004" y="1508"/>
                    <a:pt x="4014" y="1510"/>
                    <a:pt x="4023" y="1510"/>
                  </a:cubicBezTo>
                  <a:cubicBezTo>
                    <a:pt x="4063" y="1510"/>
                    <a:pt x="4078" y="1465"/>
                    <a:pt x="4053" y="1440"/>
                  </a:cubicBezTo>
                  <a:cubicBezTo>
                    <a:pt x="3831" y="1188"/>
                    <a:pt x="3479" y="1057"/>
                    <a:pt x="3195" y="896"/>
                  </a:cubicBezTo>
                  <a:cubicBezTo>
                    <a:pt x="2873" y="705"/>
                    <a:pt x="2521" y="575"/>
                    <a:pt x="2169" y="452"/>
                  </a:cubicBezTo>
                  <a:cubicBezTo>
                    <a:pt x="1471" y="192"/>
                    <a:pt x="736" y="38"/>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7"/>
            <p:cNvSpPr/>
            <p:nvPr/>
          </p:nvSpPr>
          <p:spPr>
            <a:xfrm>
              <a:off x="1996615" y="3766648"/>
              <a:ext cx="72093" cy="87606"/>
            </a:xfrm>
            <a:custGeom>
              <a:avLst/>
              <a:gdLst/>
              <a:ahLst/>
              <a:cxnLst/>
              <a:rect l="l" t="t" r="r" b="b"/>
              <a:pathLst>
                <a:path w="1027" h="1248" extrusionOk="0">
                  <a:moveTo>
                    <a:pt x="988" y="1180"/>
                  </a:moveTo>
                  <a:cubicBezTo>
                    <a:pt x="986" y="1181"/>
                    <a:pt x="984" y="1181"/>
                    <a:pt x="982" y="1181"/>
                  </a:cubicBezTo>
                  <a:lnTo>
                    <a:pt x="982" y="1181"/>
                  </a:lnTo>
                  <a:cubicBezTo>
                    <a:pt x="984" y="1181"/>
                    <a:pt x="986" y="1180"/>
                    <a:pt x="988" y="1180"/>
                  </a:cubicBezTo>
                  <a:close/>
                  <a:moveTo>
                    <a:pt x="192" y="1"/>
                  </a:moveTo>
                  <a:cubicBezTo>
                    <a:pt x="404" y="395"/>
                    <a:pt x="651" y="790"/>
                    <a:pt x="892" y="1185"/>
                  </a:cubicBezTo>
                  <a:lnTo>
                    <a:pt x="892" y="1185"/>
                  </a:lnTo>
                  <a:cubicBezTo>
                    <a:pt x="891" y="1185"/>
                    <a:pt x="889" y="1185"/>
                    <a:pt x="888" y="1185"/>
                  </a:cubicBezTo>
                  <a:cubicBezTo>
                    <a:pt x="581" y="1185"/>
                    <a:pt x="293" y="1062"/>
                    <a:pt x="31" y="889"/>
                  </a:cubicBezTo>
                  <a:cubicBezTo>
                    <a:pt x="22" y="881"/>
                    <a:pt x="16" y="877"/>
                    <a:pt x="11" y="877"/>
                  </a:cubicBezTo>
                  <a:cubicBezTo>
                    <a:pt x="0" y="877"/>
                    <a:pt x="0" y="900"/>
                    <a:pt x="0" y="928"/>
                  </a:cubicBezTo>
                  <a:cubicBezTo>
                    <a:pt x="229" y="1149"/>
                    <a:pt x="522" y="1247"/>
                    <a:pt x="849" y="1247"/>
                  </a:cubicBezTo>
                  <a:cubicBezTo>
                    <a:pt x="895" y="1247"/>
                    <a:pt x="942" y="1245"/>
                    <a:pt x="988" y="1242"/>
                  </a:cubicBezTo>
                  <a:cubicBezTo>
                    <a:pt x="1027" y="1242"/>
                    <a:pt x="1027" y="1211"/>
                    <a:pt x="1027" y="1180"/>
                  </a:cubicBezTo>
                  <a:cubicBezTo>
                    <a:pt x="736" y="797"/>
                    <a:pt x="483" y="384"/>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7"/>
            <p:cNvSpPr/>
            <p:nvPr/>
          </p:nvSpPr>
          <p:spPr>
            <a:xfrm>
              <a:off x="1640576" y="3126159"/>
              <a:ext cx="230809" cy="235091"/>
            </a:xfrm>
            <a:custGeom>
              <a:avLst/>
              <a:gdLst/>
              <a:ahLst/>
              <a:cxnLst/>
              <a:rect l="l" t="t" r="r" b="b"/>
              <a:pathLst>
                <a:path w="3288" h="3349" extrusionOk="0">
                  <a:moveTo>
                    <a:pt x="3268" y="0"/>
                  </a:moveTo>
                  <a:cubicBezTo>
                    <a:pt x="3257" y="0"/>
                    <a:pt x="3241" y="8"/>
                    <a:pt x="3226" y="23"/>
                  </a:cubicBezTo>
                  <a:cubicBezTo>
                    <a:pt x="2874" y="728"/>
                    <a:pt x="2490" y="1395"/>
                    <a:pt x="1947" y="1969"/>
                  </a:cubicBezTo>
                  <a:cubicBezTo>
                    <a:pt x="1403" y="2582"/>
                    <a:pt x="736" y="3027"/>
                    <a:pt x="1" y="3348"/>
                  </a:cubicBezTo>
                  <a:cubicBezTo>
                    <a:pt x="1464" y="2774"/>
                    <a:pt x="2843" y="1556"/>
                    <a:pt x="3287" y="23"/>
                  </a:cubicBezTo>
                  <a:cubicBezTo>
                    <a:pt x="3287" y="8"/>
                    <a:pt x="3280" y="0"/>
                    <a:pt x="32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7"/>
            <p:cNvSpPr/>
            <p:nvPr/>
          </p:nvSpPr>
          <p:spPr>
            <a:xfrm>
              <a:off x="1840076" y="3114295"/>
              <a:ext cx="42610" cy="35590"/>
            </a:xfrm>
            <a:custGeom>
              <a:avLst/>
              <a:gdLst/>
              <a:ahLst/>
              <a:cxnLst/>
              <a:rect l="l" t="t" r="r" b="b"/>
              <a:pathLst>
                <a:path w="607" h="507" extrusionOk="0">
                  <a:moveTo>
                    <a:pt x="575" y="1"/>
                  </a:moveTo>
                  <a:cubicBezTo>
                    <a:pt x="415" y="162"/>
                    <a:pt x="223" y="223"/>
                    <a:pt x="32" y="223"/>
                  </a:cubicBezTo>
                  <a:cubicBezTo>
                    <a:pt x="1" y="223"/>
                    <a:pt x="1" y="261"/>
                    <a:pt x="32" y="261"/>
                  </a:cubicBezTo>
                  <a:cubicBezTo>
                    <a:pt x="55" y="265"/>
                    <a:pt x="79" y="267"/>
                    <a:pt x="103" y="267"/>
                  </a:cubicBezTo>
                  <a:cubicBezTo>
                    <a:pt x="264" y="267"/>
                    <a:pt x="438" y="186"/>
                    <a:pt x="575" y="61"/>
                  </a:cubicBezTo>
                  <a:lnTo>
                    <a:pt x="575" y="61"/>
                  </a:lnTo>
                  <a:cubicBezTo>
                    <a:pt x="571" y="209"/>
                    <a:pt x="537" y="333"/>
                    <a:pt x="537" y="484"/>
                  </a:cubicBezTo>
                  <a:cubicBezTo>
                    <a:pt x="537" y="499"/>
                    <a:pt x="547" y="507"/>
                    <a:pt x="556" y="507"/>
                  </a:cubicBezTo>
                  <a:cubicBezTo>
                    <a:pt x="566" y="507"/>
                    <a:pt x="575" y="499"/>
                    <a:pt x="575" y="484"/>
                  </a:cubicBezTo>
                  <a:cubicBezTo>
                    <a:pt x="606" y="353"/>
                    <a:pt x="606" y="192"/>
                    <a:pt x="606" y="32"/>
                  </a:cubicBezTo>
                  <a:cubicBezTo>
                    <a:pt x="606" y="1"/>
                    <a:pt x="606"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7"/>
            <p:cNvSpPr/>
            <p:nvPr/>
          </p:nvSpPr>
          <p:spPr>
            <a:xfrm>
              <a:off x="2198291" y="2785206"/>
              <a:ext cx="345302" cy="324874"/>
            </a:xfrm>
            <a:custGeom>
              <a:avLst/>
              <a:gdLst/>
              <a:ahLst/>
              <a:cxnLst/>
              <a:rect l="l" t="t" r="r" b="b"/>
              <a:pathLst>
                <a:path w="4919" h="4628" extrusionOk="0">
                  <a:moveTo>
                    <a:pt x="2521" y="1433"/>
                  </a:moveTo>
                  <a:cubicBezTo>
                    <a:pt x="2589" y="1433"/>
                    <a:pt x="2651" y="1464"/>
                    <a:pt x="2712" y="1502"/>
                  </a:cubicBezTo>
                  <a:cubicBezTo>
                    <a:pt x="2873" y="1594"/>
                    <a:pt x="2973" y="1816"/>
                    <a:pt x="2973" y="2008"/>
                  </a:cubicBezTo>
                  <a:lnTo>
                    <a:pt x="2873" y="2008"/>
                  </a:lnTo>
                  <a:cubicBezTo>
                    <a:pt x="2825" y="2015"/>
                    <a:pt x="2779" y="2019"/>
                    <a:pt x="2735" y="2019"/>
                  </a:cubicBezTo>
                  <a:cubicBezTo>
                    <a:pt x="2603" y="2019"/>
                    <a:pt x="2490" y="1985"/>
                    <a:pt x="2398" y="1916"/>
                  </a:cubicBezTo>
                  <a:cubicBezTo>
                    <a:pt x="2329" y="1847"/>
                    <a:pt x="2268" y="1785"/>
                    <a:pt x="2268" y="1693"/>
                  </a:cubicBezTo>
                  <a:cubicBezTo>
                    <a:pt x="2268" y="1655"/>
                    <a:pt x="2268" y="1563"/>
                    <a:pt x="2298" y="1533"/>
                  </a:cubicBezTo>
                  <a:cubicBezTo>
                    <a:pt x="2367" y="1464"/>
                    <a:pt x="2429" y="1433"/>
                    <a:pt x="2521" y="1433"/>
                  </a:cubicBezTo>
                  <a:close/>
                  <a:moveTo>
                    <a:pt x="4857" y="0"/>
                  </a:moveTo>
                  <a:cubicBezTo>
                    <a:pt x="4819" y="0"/>
                    <a:pt x="4788" y="0"/>
                    <a:pt x="4788" y="62"/>
                  </a:cubicBezTo>
                  <a:cubicBezTo>
                    <a:pt x="4788" y="698"/>
                    <a:pt x="4505" y="1211"/>
                    <a:pt x="3930" y="1594"/>
                  </a:cubicBezTo>
                  <a:cubicBezTo>
                    <a:pt x="3639" y="1785"/>
                    <a:pt x="3386" y="1916"/>
                    <a:pt x="3095" y="1977"/>
                  </a:cubicBezTo>
                  <a:cubicBezTo>
                    <a:pt x="3095" y="1755"/>
                    <a:pt x="2973" y="1533"/>
                    <a:pt x="2781" y="1372"/>
                  </a:cubicBezTo>
                  <a:cubicBezTo>
                    <a:pt x="2710" y="1328"/>
                    <a:pt x="2614" y="1303"/>
                    <a:pt x="2518" y="1303"/>
                  </a:cubicBezTo>
                  <a:cubicBezTo>
                    <a:pt x="2396" y="1303"/>
                    <a:pt x="2275" y="1343"/>
                    <a:pt x="2206" y="1433"/>
                  </a:cubicBezTo>
                  <a:cubicBezTo>
                    <a:pt x="2137" y="1502"/>
                    <a:pt x="2137" y="1594"/>
                    <a:pt x="2137" y="1724"/>
                  </a:cubicBezTo>
                  <a:cubicBezTo>
                    <a:pt x="2176" y="1816"/>
                    <a:pt x="2237" y="1946"/>
                    <a:pt x="2329" y="2008"/>
                  </a:cubicBezTo>
                  <a:cubicBezTo>
                    <a:pt x="2436" y="2090"/>
                    <a:pt x="2585" y="2146"/>
                    <a:pt x="2776" y="2146"/>
                  </a:cubicBezTo>
                  <a:cubicBezTo>
                    <a:pt x="2817" y="2146"/>
                    <a:pt x="2859" y="2143"/>
                    <a:pt x="2904" y="2138"/>
                  </a:cubicBezTo>
                  <a:lnTo>
                    <a:pt x="3003" y="2138"/>
                  </a:lnTo>
                  <a:cubicBezTo>
                    <a:pt x="3003" y="2168"/>
                    <a:pt x="2973" y="2199"/>
                    <a:pt x="2973" y="2230"/>
                  </a:cubicBezTo>
                  <a:cubicBezTo>
                    <a:pt x="2942" y="2552"/>
                    <a:pt x="2781" y="2904"/>
                    <a:pt x="2589" y="3126"/>
                  </a:cubicBezTo>
                  <a:cubicBezTo>
                    <a:pt x="2137" y="3701"/>
                    <a:pt x="1249" y="4183"/>
                    <a:pt x="69" y="4497"/>
                  </a:cubicBezTo>
                  <a:cubicBezTo>
                    <a:pt x="31" y="4528"/>
                    <a:pt x="0" y="4566"/>
                    <a:pt x="31" y="4597"/>
                  </a:cubicBezTo>
                  <a:cubicBezTo>
                    <a:pt x="31" y="4628"/>
                    <a:pt x="69" y="4628"/>
                    <a:pt x="100" y="4628"/>
                  </a:cubicBezTo>
                  <a:cubicBezTo>
                    <a:pt x="1279" y="4306"/>
                    <a:pt x="2237" y="3800"/>
                    <a:pt x="2681" y="3226"/>
                  </a:cubicBezTo>
                  <a:cubicBezTo>
                    <a:pt x="2904" y="2965"/>
                    <a:pt x="3064" y="2582"/>
                    <a:pt x="3095" y="2230"/>
                  </a:cubicBezTo>
                  <a:cubicBezTo>
                    <a:pt x="3133" y="2199"/>
                    <a:pt x="3133" y="2138"/>
                    <a:pt x="3133" y="2107"/>
                  </a:cubicBezTo>
                  <a:cubicBezTo>
                    <a:pt x="3417" y="2038"/>
                    <a:pt x="3708" y="1916"/>
                    <a:pt x="3991" y="1724"/>
                  </a:cubicBezTo>
                  <a:cubicBezTo>
                    <a:pt x="4627" y="1272"/>
                    <a:pt x="4918" y="736"/>
                    <a:pt x="4918" y="62"/>
                  </a:cubicBezTo>
                  <a:cubicBezTo>
                    <a:pt x="4918" y="0"/>
                    <a:pt x="4888" y="0"/>
                    <a:pt x="4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7"/>
            <p:cNvSpPr/>
            <p:nvPr/>
          </p:nvSpPr>
          <p:spPr>
            <a:xfrm>
              <a:off x="2518740" y="2772289"/>
              <a:ext cx="40434" cy="35029"/>
            </a:xfrm>
            <a:custGeom>
              <a:avLst/>
              <a:gdLst/>
              <a:ahLst/>
              <a:cxnLst/>
              <a:rect l="l" t="t" r="r" b="b"/>
              <a:pathLst>
                <a:path w="576" h="499" extrusionOk="0">
                  <a:moveTo>
                    <a:pt x="322" y="1"/>
                  </a:moveTo>
                  <a:cubicBezTo>
                    <a:pt x="298" y="1"/>
                    <a:pt x="273" y="8"/>
                    <a:pt x="254" y="24"/>
                  </a:cubicBezTo>
                  <a:lnTo>
                    <a:pt x="193" y="24"/>
                  </a:lnTo>
                  <a:lnTo>
                    <a:pt x="223" y="85"/>
                  </a:lnTo>
                  <a:cubicBezTo>
                    <a:pt x="193" y="184"/>
                    <a:pt x="101" y="246"/>
                    <a:pt x="32" y="345"/>
                  </a:cubicBezTo>
                  <a:lnTo>
                    <a:pt x="1" y="376"/>
                  </a:lnTo>
                  <a:lnTo>
                    <a:pt x="32" y="468"/>
                  </a:lnTo>
                  <a:lnTo>
                    <a:pt x="101" y="468"/>
                  </a:lnTo>
                  <a:lnTo>
                    <a:pt x="101" y="437"/>
                  </a:lnTo>
                  <a:cubicBezTo>
                    <a:pt x="193" y="407"/>
                    <a:pt x="254" y="345"/>
                    <a:pt x="323" y="246"/>
                  </a:cubicBezTo>
                  <a:cubicBezTo>
                    <a:pt x="353" y="307"/>
                    <a:pt x="384" y="376"/>
                    <a:pt x="445" y="468"/>
                  </a:cubicBezTo>
                  <a:cubicBezTo>
                    <a:pt x="445" y="468"/>
                    <a:pt x="484" y="499"/>
                    <a:pt x="514" y="499"/>
                  </a:cubicBezTo>
                  <a:cubicBezTo>
                    <a:pt x="545" y="499"/>
                    <a:pt x="576" y="468"/>
                    <a:pt x="576" y="468"/>
                  </a:cubicBezTo>
                  <a:lnTo>
                    <a:pt x="576" y="376"/>
                  </a:lnTo>
                  <a:cubicBezTo>
                    <a:pt x="545" y="307"/>
                    <a:pt x="484" y="215"/>
                    <a:pt x="445" y="154"/>
                  </a:cubicBezTo>
                  <a:cubicBezTo>
                    <a:pt x="445" y="115"/>
                    <a:pt x="415" y="85"/>
                    <a:pt x="415" y="85"/>
                  </a:cubicBezTo>
                  <a:lnTo>
                    <a:pt x="445" y="24"/>
                  </a:lnTo>
                  <a:lnTo>
                    <a:pt x="384" y="24"/>
                  </a:lnTo>
                  <a:cubicBezTo>
                    <a:pt x="369" y="8"/>
                    <a:pt x="346"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7"/>
            <p:cNvSpPr/>
            <p:nvPr/>
          </p:nvSpPr>
          <p:spPr>
            <a:xfrm>
              <a:off x="2176179" y="3206395"/>
              <a:ext cx="338352" cy="105366"/>
            </a:xfrm>
            <a:custGeom>
              <a:avLst/>
              <a:gdLst/>
              <a:ahLst/>
              <a:cxnLst/>
              <a:rect l="l" t="t" r="r" b="b"/>
              <a:pathLst>
                <a:path w="4820" h="1501" extrusionOk="0">
                  <a:moveTo>
                    <a:pt x="2805" y="704"/>
                  </a:moveTo>
                  <a:cubicBezTo>
                    <a:pt x="2904" y="765"/>
                    <a:pt x="2966" y="895"/>
                    <a:pt x="2996" y="1018"/>
                  </a:cubicBezTo>
                  <a:cubicBezTo>
                    <a:pt x="2996" y="1117"/>
                    <a:pt x="2935" y="1248"/>
                    <a:pt x="2836" y="1248"/>
                  </a:cubicBezTo>
                  <a:cubicBezTo>
                    <a:pt x="2774" y="1248"/>
                    <a:pt x="2744" y="1248"/>
                    <a:pt x="2713" y="1209"/>
                  </a:cubicBezTo>
                  <a:cubicBezTo>
                    <a:pt x="2682" y="1179"/>
                    <a:pt x="2644" y="1117"/>
                    <a:pt x="2644" y="1056"/>
                  </a:cubicBezTo>
                  <a:cubicBezTo>
                    <a:pt x="2613" y="957"/>
                    <a:pt x="2682" y="865"/>
                    <a:pt x="2774" y="734"/>
                  </a:cubicBezTo>
                  <a:cubicBezTo>
                    <a:pt x="2774" y="704"/>
                    <a:pt x="2774" y="704"/>
                    <a:pt x="2805" y="704"/>
                  </a:cubicBezTo>
                  <a:close/>
                  <a:moveTo>
                    <a:pt x="4060" y="0"/>
                  </a:moveTo>
                  <a:cubicBezTo>
                    <a:pt x="3838" y="0"/>
                    <a:pt x="3604" y="56"/>
                    <a:pt x="3349" y="160"/>
                  </a:cubicBezTo>
                  <a:cubicBezTo>
                    <a:pt x="3127" y="252"/>
                    <a:pt x="2935" y="382"/>
                    <a:pt x="2774" y="512"/>
                  </a:cubicBezTo>
                  <a:cubicBezTo>
                    <a:pt x="2744" y="512"/>
                    <a:pt x="2744" y="482"/>
                    <a:pt x="2713" y="482"/>
                  </a:cubicBezTo>
                  <a:cubicBezTo>
                    <a:pt x="2498" y="399"/>
                    <a:pt x="2268" y="343"/>
                    <a:pt x="2069" y="343"/>
                  </a:cubicBezTo>
                  <a:cubicBezTo>
                    <a:pt x="2027" y="343"/>
                    <a:pt x="1986" y="346"/>
                    <a:pt x="1947" y="351"/>
                  </a:cubicBezTo>
                  <a:cubicBezTo>
                    <a:pt x="1403" y="413"/>
                    <a:pt x="698" y="765"/>
                    <a:pt x="32" y="1370"/>
                  </a:cubicBezTo>
                  <a:cubicBezTo>
                    <a:pt x="1" y="1401"/>
                    <a:pt x="1" y="1439"/>
                    <a:pt x="32" y="1470"/>
                  </a:cubicBezTo>
                  <a:cubicBezTo>
                    <a:pt x="32" y="1500"/>
                    <a:pt x="62" y="1500"/>
                    <a:pt x="62" y="1500"/>
                  </a:cubicBezTo>
                  <a:cubicBezTo>
                    <a:pt x="93" y="1500"/>
                    <a:pt x="93" y="1500"/>
                    <a:pt x="124" y="1470"/>
                  </a:cubicBezTo>
                  <a:cubicBezTo>
                    <a:pt x="767" y="895"/>
                    <a:pt x="1434" y="512"/>
                    <a:pt x="1947" y="482"/>
                  </a:cubicBezTo>
                  <a:cubicBezTo>
                    <a:pt x="1990" y="474"/>
                    <a:pt x="2034" y="471"/>
                    <a:pt x="2079" y="471"/>
                  </a:cubicBezTo>
                  <a:cubicBezTo>
                    <a:pt x="2266" y="471"/>
                    <a:pt x="2465" y="530"/>
                    <a:pt x="2644" y="604"/>
                  </a:cubicBezTo>
                  <a:lnTo>
                    <a:pt x="2682" y="604"/>
                  </a:lnTo>
                  <a:cubicBezTo>
                    <a:pt x="2682" y="635"/>
                    <a:pt x="2682" y="635"/>
                    <a:pt x="2644" y="635"/>
                  </a:cubicBezTo>
                  <a:cubicBezTo>
                    <a:pt x="2552" y="796"/>
                    <a:pt x="2491" y="926"/>
                    <a:pt x="2521" y="1056"/>
                  </a:cubicBezTo>
                  <a:cubicBezTo>
                    <a:pt x="2521" y="1148"/>
                    <a:pt x="2552" y="1248"/>
                    <a:pt x="2644" y="1309"/>
                  </a:cubicBezTo>
                  <a:cubicBezTo>
                    <a:pt x="2682" y="1370"/>
                    <a:pt x="2774" y="1370"/>
                    <a:pt x="2836" y="1370"/>
                  </a:cubicBezTo>
                  <a:cubicBezTo>
                    <a:pt x="2996" y="1370"/>
                    <a:pt x="3127" y="1179"/>
                    <a:pt x="3127" y="1018"/>
                  </a:cubicBezTo>
                  <a:cubicBezTo>
                    <a:pt x="3096" y="865"/>
                    <a:pt x="2996" y="704"/>
                    <a:pt x="2874" y="604"/>
                  </a:cubicBezTo>
                  <a:cubicBezTo>
                    <a:pt x="3027" y="482"/>
                    <a:pt x="3188" y="351"/>
                    <a:pt x="3410" y="252"/>
                  </a:cubicBezTo>
                  <a:cubicBezTo>
                    <a:pt x="3620" y="168"/>
                    <a:pt x="3818" y="129"/>
                    <a:pt x="4005" y="129"/>
                  </a:cubicBezTo>
                  <a:cubicBezTo>
                    <a:pt x="4247" y="129"/>
                    <a:pt x="4473" y="195"/>
                    <a:pt x="4689" y="321"/>
                  </a:cubicBezTo>
                  <a:cubicBezTo>
                    <a:pt x="4705" y="336"/>
                    <a:pt x="4720" y="344"/>
                    <a:pt x="4736" y="344"/>
                  </a:cubicBezTo>
                  <a:cubicBezTo>
                    <a:pt x="4753" y="344"/>
                    <a:pt x="4770" y="336"/>
                    <a:pt x="4789" y="321"/>
                  </a:cubicBezTo>
                  <a:cubicBezTo>
                    <a:pt x="4820" y="290"/>
                    <a:pt x="4789" y="252"/>
                    <a:pt x="4789" y="221"/>
                  </a:cubicBezTo>
                  <a:cubicBezTo>
                    <a:pt x="4549" y="71"/>
                    <a:pt x="4312" y="0"/>
                    <a:pt x="40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7"/>
            <p:cNvSpPr/>
            <p:nvPr/>
          </p:nvSpPr>
          <p:spPr>
            <a:xfrm>
              <a:off x="2489748" y="3206817"/>
              <a:ext cx="33414" cy="33414"/>
            </a:xfrm>
            <a:custGeom>
              <a:avLst/>
              <a:gdLst/>
              <a:ahLst/>
              <a:cxnLst/>
              <a:rect l="l" t="t" r="r" b="b"/>
              <a:pathLst>
                <a:path w="476" h="476" extrusionOk="0">
                  <a:moveTo>
                    <a:pt x="239" y="1"/>
                  </a:moveTo>
                  <a:cubicBezTo>
                    <a:pt x="207" y="1"/>
                    <a:pt x="177" y="8"/>
                    <a:pt x="161" y="24"/>
                  </a:cubicBezTo>
                  <a:lnTo>
                    <a:pt x="161" y="54"/>
                  </a:lnTo>
                  <a:lnTo>
                    <a:pt x="161" y="93"/>
                  </a:lnTo>
                  <a:cubicBezTo>
                    <a:pt x="192" y="154"/>
                    <a:pt x="222" y="184"/>
                    <a:pt x="222" y="246"/>
                  </a:cubicBezTo>
                  <a:cubicBezTo>
                    <a:pt x="161" y="246"/>
                    <a:pt x="92" y="246"/>
                    <a:pt x="62" y="284"/>
                  </a:cubicBezTo>
                  <a:lnTo>
                    <a:pt x="0" y="315"/>
                  </a:lnTo>
                  <a:lnTo>
                    <a:pt x="31" y="407"/>
                  </a:lnTo>
                  <a:lnTo>
                    <a:pt x="322" y="407"/>
                  </a:lnTo>
                  <a:lnTo>
                    <a:pt x="353" y="476"/>
                  </a:lnTo>
                  <a:lnTo>
                    <a:pt x="383" y="407"/>
                  </a:lnTo>
                  <a:lnTo>
                    <a:pt x="414" y="376"/>
                  </a:lnTo>
                  <a:lnTo>
                    <a:pt x="445" y="345"/>
                  </a:lnTo>
                  <a:lnTo>
                    <a:pt x="445" y="315"/>
                  </a:lnTo>
                  <a:lnTo>
                    <a:pt x="475" y="246"/>
                  </a:lnTo>
                  <a:lnTo>
                    <a:pt x="414" y="246"/>
                  </a:lnTo>
                  <a:lnTo>
                    <a:pt x="414" y="215"/>
                  </a:lnTo>
                  <a:cubicBezTo>
                    <a:pt x="383" y="154"/>
                    <a:pt x="353" y="93"/>
                    <a:pt x="322" y="24"/>
                  </a:cubicBezTo>
                  <a:cubicBezTo>
                    <a:pt x="303" y="8"/>
                    <a:pt x="270" y="1"/>
                    <a:pt x="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7"/>
            <p:cNvSpPr/>
            <p:nvPr/>
          </p:nvSpPr>
          <p:spPr>
            <a:xfrm>
              <a:off x="1310931" y="2681944"/>
              <a:ext cx="208697" cy="401249"/>
            </a:xfrm>
            <a:custGeom>
              <a:avLst/>
              <a:gdLst/>
              <a:ahLst/>
              <a:cxnLst/>
              <a:rect l="l" t="t" r="r" b="b"/>
              <a:pathLst>
                <a:path w="2973" h="5716" extrusionOk="0">
                  <a:moveTo>
                    <a:pt x="1311" y="2299"/>
                  </a:moveTo>
                  <a:cubicBezTo>
                    <a:pt x="1280" y="2329"/>
                    <a:pt x="1280" y="2360"/>
                    <a:pt x="1280" y="2398"/>
                  </a:cubicBezTo>
                  <a:cubicBezTo>
                    <a:pt x="1180" y="2590"/>
                    <a:pt x="1088" y="2743"/>
                    <a:pt x="958" y="2812"/>
                  </a:cubicBezTo>
                  <a:cubicBezTo>
                    <a:pt x="883" y="2855"/>
                    <a:pt x="789" y="2878"/>
                    <a:pt x="703" y="2878"/>
                  </a:cubicBezTo>
                  <a:cubicBezTo>
                    <a:pt x="604" y="2878"/>
                    <a:pt x="516" y="2847"/>
                    <a:pt x="483" y="2781"/>
                  </a:cubicBezTo>
                  <a:cubicBezTo>
                    <a:pt x="453" y="2743"/>
                    <a:pt x="453" y="2713"/>
                    <a:pt x="453" y="2651"/>
                  </a:cubicBezTo>
                  <a:cubicBezTo>
                    <a:pt x="483" y="2590"/>
                    <a:pt x="544" y="2490"/>
                    <a:pt x="644" y="2429"/>
                  </a:cubicBezTo>
                  <a:cubicBezTo>
                    <a:pt x="767" y="2329"/>
                    <a:pt x="958" y="2299"/>
                    <a:pt x="1119" y="2299"/>
                  </a:cubicBezTo>
                  <a:close/>
                  <a:moveTo>
                    <a:pt x="100" y="1"/>
                  </a:moveTo>
                  <a:cubicBezTo>
                    <a:pt x="69" y="1"/>
                    <a:pt x="1" y="1"/>
                    <a:pt x="1" y="62"/>
                  </a:cubicBezTo>
                  <a:cubicBezTo>
                    <a:pt x="1" y="100"/>
                    <a:pt x="31" y="131"/>
                    <a:pt x="69" y="131"/>
                  </a:cubicBezTo>
                  <a:cubicBezTo>
                    <a:pt x="736" y="292"/>
                    <a:pt x="1150" y="705"/>
                    <a:pt x="1311" y="1341"/>
                  </a:cubicBezTo>
                  <a:cubicBezTo>
                    <a:pt x="1372" y="1663"/>
                    <a:pt x="1372" y="1946"/>
                    <a:pt x="1341" y="2207"/>
                  </a:cubicBezTo>
                  <a:cubicBezTo>
                    <a:pt x="1258" y="2184"/>
                    <a:pt x="1170" y="2172"/>
                    <a:pt x="1083" y="2172"/>
                  </a:cubicBezTo>
                  <a:cubicBezTo>
                    <a:pt x="904" y="2172"/>
                    <a:pt x="724" y="2222"/>
                    <a:pt x="575" y="2329"/>
                  </a:cubicBezTo>
                  <a:cubicBezTo>
                    <a:pt x="453" y="2398"/>
                    <a:pt x="353" y="2521"/>
                    <a:pt x="322" y="2651"/>
                  </a:cubicBezTo>
                  <a:cubicBezTo>
                    <a:pt x="322" y="2713"/>
                    <a:pt x="322" y="2812"/>
                    <a:pt x="384" y="2873"/>
                  </a:cubicBezTo>
                  <a:cubicBezTo>
                    <a:pt x="456" y="2963"/>
                    <a:pt x="577" y="3003"/>
                    <a:pt x="710" y="3003"/>
                  </a:cubicBezTo>
                  <a:cubicBezTo>
                    <a:pt x="814" y="3003"/>
                    <a:pt x="926" y="2979"/>
                    <a:pt x="1027" y="2935"/>
                  </a:cubicBezTo>
                  <a:cubicBezTo>
                    <a:pt x="1180" y="2843"/>
                    <a:pt x="1311" y="2651"/>
                    <a:pt x="1372" y="2429"/>
                  </a:cubicBezTo>
                  <a:cubicBezTo>
                    <a:pt x="1410" y="2398"/>
                    <a:pt x="1410" y="2360"/>
                    <a:pt x="1441" y="2329"/>
                  </a:cubicBezTo>
                  <a:cubicBezTo>
                    <a:pt x="1471" y="2360"/>
                    <a:pt x="1502" y="2360"/>
                    <a:pt x="1533" y="2398"/>
                  </a:cubicBezTo>
                  <a:cubicBezTo>
                    <a:pt x="1854" y="2521"/>
                    <a:pt x="2176" y="2743"/>
                    <a:pt x="2329" y="2973"/>
                  </a:cubicBezTo>
                  <a:cubicBezTo>
                    <a:pt x="2713" y="3548"/>
                    <a:pt x="2843" y="4505"/>
                    <a:pt x="2651" y="5654"/>
                  </a:cubicBezTo>
                  <a:cubicBezTo>
                    <a:pt x="2651" y="5685"/>
                    <a:pt x="2682" y="5716"/>
                    <a:pt x="2713" y="5716"/>
                  </a:cubicBezTo>
                  <a:cubicBezTo>
                    <a:pt x="2751" y="5716"/>
                    <a:pt x="2781" y="5716"/>
                    <a:pt x="2781" y="5685"/>
                  </a:cubicBezTo>
                  <a:cubicBezTo>
                    <a:pt x="2973" y="4505"/>
                    <a:pt x="2843" y="3479"/>
                    <a:pt x="2429" y="2904"/>
                  </a:cubicBezTo>
                  <a:cubicBezTo>
                    <a:pt x="2268" y="2651"/>
                    <a:pt x="1916" y="2398"/>
                    <a:pt x="1602" y="2268"/>
                  </a:cubicBezTo>
                  <a:cubicBezTo>
                    <a:pt x="1533" y="2238"/>
                    <a:pt x="1502" y="2238"/>
                    <a:pt x="1441" y="2207"/>
                  </a:cubicBezTo>
                  <a:cubicBezTo>
                    <a:pt x="1502" y="1946"/>
                    <a:pt x="1502" y="1632"/>
                    <a:pt x="1441" y="1311"/>
                  </a:cubicBezTo>
                  <a:cubicBezTo>
                    <a:pt x="1249" y="606"/>
                    <a:pt x="797" y="192"/>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7"/>
            <p:cNvSpPr/>
            <p:nvPr/>
          </p:nvSpPr>
          <p:spPr>
            <a:xfrm>
              <a:off x="1299630" y="2670642"/>
              <a:ext cx="43101" cy="38258"/>
            </a:xfrm>
            <a:custGeom>
              <a:avLst/>
              <a:gdLst/>
              <a:ahLst/>
              <a:cxnLst/>
              <a:rect l="l" t="t" r="r" b="b"/>
              <a:pathLst>
                <a:path w="614" h="545" extrusionOk="0">
                  <a:moveTo>
                    <a:pt x="514" y="1"/>
                  </a:moveTo>
                  <a:cubicBezTo>
                    <a:pt x="384" y="31"/>
                    <a:pt x="292" y="31"/>
                    <a:pt x="162" y="70"/>
                  </a:cubicBezTo>
                  <a:lnTo>
                    <a:pt x="100" y="70"/>
                  </a:lnTo>
                  <a:lnTo>
                    <a:pt x="70" y="31"/>
                  </a:lnTo>
                  <a:lnTo>
                    <a:pt x="39" y="100"/>
                  </a:lnTo>
                  <a:lnTo>
                    <a:pt x="1" y="131"/>
                  </a:lnTo>
                  <a:lnTo>
                    <a:pt x="1" y="192"/>
                  </a:lnTo>
                  <a:lnTo>
                    <a:pt x="1" y="261"/>
                  </a:lnTo>
                  <a:lnTo>
                    <a:pt x="70" y="261"/>
                  </a:lnTo>
                  <a:cubicBezTo>
                    <a:pt x="131" y="322"/>
                    <a:pt x="192" y="414"/>
                    <a:pt x="261" y="514"/>
                  </a:cubicBezTo>
                  <a:lnTo>
                    <a:pt x="261" y="545"/>
                  </a:lnTo>
                  <a:lnTo>
                    <a:pt x="353" y="545"/>
                  </a:lnTo>
                  <a:lnTo>
                    <a:pt x="384" y="483"/>
                  </a:lnTo>
                  <a:lnTo>
                    <a:pt x="353" y="453"/>
                  </a:lnTo>
                  <a:cubicBezTo>
                    <a:pt x="353" y="384"/>
                    <a:pt x="292" y="292"/>
                    <a:pt x="230" y="223"/>
                  </a:cubicBezTo>
                  <a:cubicBezTo>
                    <a:pt x="322" y="192"/>
                    <a:pt x="453" y="192"/>
                    <a:pt x="545" y="162"/>
                  </a:cubicBezTo>
                  <a:cubicBezTo>
                    <a:pt x="575" y="162"/>
                    <a:pt x="614" y="100"/>
                    <a:pt x="575" y="70"/>
                  </a:cubicBezTo>
                  <a:cubicBezTo>
                    <a:pt x="575" y="31"/>
                    <a:pt x="545" y="1"/>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3" name="Google Shape;3873;p37"/>
          <p:cNvGrpSpPr/>
          <p:nvPr/>
        </p:nvGrpSpPr>
        <p:grpSpPr>
          <a:xfrm>
            <a:off x="3994679" y="3558970"/>
            <a:ext cx="1154392" cy="982103"/>
            <a:chOff x="3994679" y="3558970"/>
            <a:chExt cx="1154392" cy="982103"/>
          </a:xfrm>
        </p:grpSpPr>
        <p:sp>
          <p:nvSpPr>
            <p:cNvPr id="3874" name="Google Shape;3874;p37"/>
            <p:cNvSpPr/>
            <p:nvPr/>
          </p:nvSpPr>
          <p:spPr>
            <a:xfrm>
              <a:off x="3994679" y="3571725"/>
              <a:ext cx="1154392" cy="968599"/>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7"/>
            <p:cNvSpPr/>
            <p:nvPr/>
          </p:nvSpPr>
          <p:spPr>
            <a:xfrm>
              <a:off x="4007059" y="3662508"/>
              <a:ext cx="1094122" cy="840427"/>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7"/>
            <p:cNvSpPr/>
            <p:nvPr/>
          </p:nvSpPr>
          <p:spPr>
            <a:xfrm>
              <a:off x="4254269" y="3574851"/>
              <a:ext cx="523178" cy="624975"/>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7"/>
            <p:cNvSpPr/>
            <p:nvPr/>
          </p:nvSpPr>
          <p:spPr>
            <a:xfrm>
              <a:off x="4023439" y="3558970"/>
              <a:ext cx="1117005" cy="982103"/>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7"/>
            <p:cNvSpPr/>
            <p:nvPr/>
          </p:nvSpPr>
          <p:spPr>
            <a:xfrm>
              <a:off x="4709302" y="4447292"/>
              <a:ext cx="51893" cy="18132"/>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7"/>
            <p:cNvSpPr/>
            <p:nvPr/>
          </p:nvSpPr>
          <p:spPr>
            <a:xfrm>
              <a:off x="4745690" y="4476052"/>
              <a:ext cx="38388" cy="18632"/>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7"/>
            <p:cNvSpPr/>
            <p:nvPr/>
          </p:nvSpPr>
          <p:spPr>
            <a:xfrm>
              <a:off x="4762195" y="4216708"/>
              <a:ext cx="63021" cy="26134"/>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7"/>
            <p:cNvSpPr/>
            <p:nvPr/>
          </p:nvSpPr>
          <p:spPr>
            <a:xfrm>
              <a:off x="4808962" y="4236340"/>
              <a:ext cx="32011" cy="25009"/>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7"/>
            <p:cNvSpPr/>
            <p:nvPr/>
          </p:nvSpPr>
          <p:spPr>
            <a:xfrm>
              <a:off x="4223384" y="3929354"/>
              <a:ext cx="58770" cy="34137"/>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7"/>
            <p:cNvSpPr/>
            <p:nvPr/>
          </p:nvSpPr>
          <p:spPr>
            <a:xfrm>
              <a:off x="4255395" y="3960741"/>
              <a:ext cx="35387" cy="18757"/>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1515" y="943168"/>
            <a:ext cx="8024117" cy="393500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1515" y="93004"/>
            <a:ext cx="6636661" cy="872034"/>
          </a:xfrm>
          <a:prstGeom prst="rect">
            <a:avLst/>
          </a:prstGeom>
        </p:spPr>
        <p:txBody>
          <a:bodyPr wrap="square">
            <a:spAutoFit/>
          </a:bodyPr>
          <a:lstStyle/>
          <a:p>
            <a:pPr algn="just">
              <a:lnSpc>
                <a:spcPct val="150000"/>
              </a:lnSpc>
            </a:pPr>
            <a:r>
              <a:rPr lang="en-US" sz="1800" b="1" i="1" dirty="0">
                <a:solidFill>
                  <a:srgbClr val="002060"/>
                </a:solidFill>
              </a:rPr>
              <a:t>Ta </a:t>
            </a:r>
            <a:r>
              <a:rPr lang="en-US" sz="1800" b="1" i="1" dirty="0" err="1">
                <a:solidFill>
                  <a:srgbClr val="002060"/>
                </a:solidFill>
              </a:rPr>
              <a:t>có</a:t>
            </a:r>
            <a:r>
              <a:rPr lang="en-US" sz="1800" b="1" i="1" dirty="0">
                <a:solidFill>
                  <a:srgbClr val="002060"/>
                </a:solidFill>
              </a:rPr>
              <a:t> s</a:t>
            </a:r>
            <a:r>
              <a:rPr lang="vi-VN" sz="1800" b="1" i="1" dirty="0">
                <a:solidFill>
                  <a:srgbClr val="002060"/>
                </a:solidFill>
              </a:rPr>
              <a:t>ơ đồ khối mô tả thuật toán tìm kiếm tuần tự địa chỉ khách hàng</a:t>
            </a:r>
            <a:r>
              <a:rPr lang="en-US" sz="1800" b="1" i="1" dirty="0">
                <a:solidFill>
                  <a:srgbClr val="002060"/>
                </a:solidFill>
              </a:rPr>
              <a:t>:</a:t>
            </a:r>
          </a:p>
        </p:txBody>
      </p:sp>
      <p:sp>
        <p:nvSpPr>
          <p:cNvPr id="8" name="Oval 7"/>
          <p:cNvSpPr/>
          <p:nvPr/>
        </p:nvSpPr>
        <p:spPr>
          <a:xfrm>
            <a:off x="2687306" y="732231"/>
            <a:ext cx="1387011" cy="565079"/>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Bắt</a:t>
            </a:r>
            <a:r>
              <a:rPr lang="en-US" dirty="0">
                <a:solidFill>
                  <a:srgbClr val="000000"/>
                </a:solidFill>
              </a:rPr>
              <a:t> </a:t>
            </a:r>
            <a:r>
              <a:rPr lang="en-US" dirty="0" err="1">
                <a:solidFill>
                  <a:srgbClr val="000000"/>
                </a:solidFill>
              </a:rPr>
              <a:t>đầu</a:t>
            </a:r>
            <a:endParaRPr lang="en-US" dirty="0">
              <a:solidFill>
                <a:srgbClr val="000000"/>
              </a:solidFill>
            </a:endParaRPr>
          </a:p>
        </p:txBody>
      </p:sp>
      <p:sp>
        <p:nvSpPr>
          <p:cNvPr id="10" name="TextBox 9"/>
          <p:cNvSpPr txBox="1"/>
          <p:nvPr/>
        </p:nvSpPr>
        <p:spPr>
          <a:xfrm>
            <a:off x="1969345" y="2213769"/>
            <a:ext cx="2802384" cy="307777"/>
          </a:xfrm>
          <a:prstGeom prst="rect">
            <a:avLst/>
          </a:prstGeom>
          <a:solidFill>
            <a:schemeClr val="tx2">
              <a:lumMod val="60000"/>
              <a:lumOff val="40000"/>
            </a:schemeClr>
          </a:solidFill>
        </p:spPr>
        <p:txBody>
          <a:bodyPr wrap="square" rtlCol="0">
            <a:spAutoFit/>
          </a:bodyPr>
          <a:lstStyle/>
          <a:p>
            <a:pPr algn="ctr"/>
            <a:r>
              <a:rPr lang="en-US" dirty="0" err="1"/>
              <a:t>Xem</a:t>
            </a:r>
            <a:r>
              <a:rPr lang="en-US" dirty="0"/>
              <a:t> </a:t>
            </a:r>
            <a:r>
              <a:rPr lang="en-US" dirty="0" err="1"/>
              <a:t>họ</a:t>
            </a:r>
            <a:r>
              <a:rPr lang="en-US" dirty="0"/>
              <a:t> </a:t>
            </a:r>
            <a:r>
              <a:rPr lang="en-US" dirty="0" err="1"/>
              <a:t>tên</a:t>
            </a:r>
            <a:r>
              <a:rPr lang="en-US" dirty="0"/>
              <a:t> </a:t>
            </a:r>
            <a:r>
              <a:rPr lang="en-US" dirty="0" err="1"/>
              <a:t>khách</a:t>
            </a:r>
            <a:r>
              <a:rPr lang="en-US" dirty="0"/>
              <a:t> </a:t>
            </a:r>
            <a:r>
              <a:rPr lang="en-US" dirty="0" err="1"/>
              <a:t>hàng</a:t>
            </a:r>
            <a:r>
              <a:rPr lang="en-US" dirty="0"/>
              <a:t> </a:t>
            </a:r>
            <a:r>
              <a:rPr lang="en-US" dirty="0" err="1"/>
              <a:t>đầu</a:t>
            </a:r>
            <a:r>
              <a:rPr lang="en-US" dirty="0"/>
              <a:t> </a:t>
            </a:r>
            <a:r>
              <a:rPr lang="en-US" dirty="0" err="1"/>
              <a:t>tiên</a:t>
            </a:r>
            <a:endParaRPr lang="en-US" dirty="0"/>
          </a:p>
        </p:txBody>
      </p:sp>
      <p:sp>
        <p:nvSpPr>
          <p:cNvPr id="11" name="Flowchart: Data 10"/>
          <p:cNvSpPr/>
          <p:nvPr/>
        </p:nvSpPr>
        <p:spPr>
          <a:xfrm>
            <a:off x="1717014" y="1403468"/>
            <a:ext cx="3327597" cy="628571"/>
          </a:xfrm>
          <a:prstGeom prst="flowChartInputOutpu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09483" y="1435213"/>
            <a:ext cx="3061699" cy="56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Danh</a:t>
            </a:r>
            <a:r>
              <a:rPr lang="en-US" dirty="0">
                <a:solidFill>
                  <a:srgbClr val="000000"/>
                </a:solidFill>
              </a:rPr>
              <a:t> </a:t>
            </a:r>
            <a:r>
              <a:rPr lang="en-US" dirty="0" err="1">
                <a:solidFill>
                  <a:srgbClr val="000000"/>
                </a:solidFill>
              </a:rPr>
              <a:t>sách</a:t>
            </a:r>
            <a:r>
              <a:rPr lang="en-US" dirty="0">
                <a:solidFill>
                  <a:srgbClr val="000000"/>
                </a:solidFill>
              </a:rPr>
              <a:t> </a:t>
            </a:r>
            <a:r>
              <a:rPr lang="en-US" dirty="0" err="1">
                <a:solidFill>
                  <a:srgbClr val="000000"/>
                </a:solidFill>
              </a:rPr>
              <a:t>khách</a:t>
            </a:r>
            <a:r>
              <a:rPr lang="en-US" dirty="0">
                <a:solidFill>
                  <a:srgbClr val="000000"/>
                </a:solidFill>
              </a:rPr>
              <a:t> </a:t>
            </a:r>
            <a:r>
              <a:rPr lang="en-US" dirty="0" err="1">
                <a:solidFill>
                  <a:srgbClr val="000000"/>
                </a:solidFill>
              </a:rPr>
              <a:t>hàng</a:t>
            </a:r>
            <a:r>
              <a:rPr lang="en-US" dirty="0">
                <a:solidFill>
                  <a:srgbClr val="000000"/>
                </a:solidFill>
              </a:rPr>
              <a:t>, </a:t>
            </a:r>
          </a:p>
          <a:p>
            <a:pPr algn="ctr"/>
            <a:r>
              <a:rPr lang="en-US" dirty="0" err="1">
                <a:solidFill>
                  <a:srgbClr val="000000"/>
                </a:solidFill>
              </a:rPr>
              <a:t>Họ</a:t>
            </a:r>
            <a:r>
              <a:rPr lang="en-US" dirty="0">
                <a:solidFill>
                  <a:srgbClr val="000000"/>
                </a:solidFill>
              </a:rPr>
              <a:t> </a:t>
            </a:r>
            <a:r>
              <a:rPr lang="en-US" dirty="0" err="1">
                <a:solidFill>
                  <a:srgbClr val="000000"/>
                </a:solidFill>
              </a:rPr>
              <a:t>tên</a:t>
            </a:r>
            <a:r>
              <a:rPr lang="en-US" dirty="0">
                <a:solidFill>
                  <a:srgbClr val="000000"/>
                </a:solidFill>
              </a:rPr>
              <a:t> </a:t>
            </a:r>
            <a:r>
              <a:rPr lang="en-US" dirty="0" err="1">
                <a:solidFill>
                  <a:srgbClr val="000000"/>
                </a:solidFill>
              </a:rPr>
              <a:t>khách</a:t>
            </a:r>
            <a:r>
              <a:rPr lang="en-US" dirty="0">
                <a:solidFill>
                  <a:srgbClr val="000000"/>
                </a:solidFill>
              </a:rPr>
              <a:t> </a:t>
            </a:r>
            <a:r>
              <a:rPr lang="en-US" dirty="0" err="1">
                <a:solidFill>
                  <a:srgbClr val="000000"/>
                </a:solidFill>
              </a:rPr>
              <a:t>hàng</a:t>
            </a:r>
            <a:r>
              <a:rPr lang="en-US" dirty="0">
                <a:solidFill>
                  <a:srgbClr val="000000"/>
                </a:solidFill>
              </a:rPr>
              <a:t> </a:t>
            </a:r>
            <a:r>
              <a:rPr lang="en-US" dirty="0" err="1">
                <a:solidFill>
                  <a:srgbClr val="000000"/>
                </a:solidFill>
              </a:rPr>
              <a:t>yêu</a:t>
            </a:r>
            <a:r>
              <a:rPr lang="en-US" dirty="0">
                <a:solidFill>
                  <a:srgbClr val="000000"/>
                </a:solidFill>
              </a:rPr>
              <a:t> </a:t>
            </a:r>
            <a:r>
              <a:rPr lang="en-US" dirty="0" err="1">
                <a:solidFill>
                  <a:srgbClr val="000000"/>
                </a:solidFill>
              </a:rPr>
              <a:t>cầu</a:t>
            </a:r>
            <a:endParaRPr lang="en-US" dirty="0">
              <a:solidFill>
                <a:srgbClr val="000000"/>
              </a:solidFill>
            </a:endParaRPr>
          </a:p>
        </p:txBody>
      </p:sp>
      <p:sp>
        <p:nvSpPr>
          <p:cNvPr id="13" name="Flowchart: Decision 12"/>
          <p:cNvSpPr/>
          <p:nvPr/>
        </p:nvSpPr>
        <p:spPr>
          <a:xfrm>
            <a:off x="1809483" y="2703276"/>
            <a:ext cx="3062313" cy="817522"/>
          </a:xfrm>
          <a:prstGeom prst="flowChartDecisi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66528" y="2850427"/>
            <a:ext cx="2147607" cy="523220"/>
          </a:xfrm>
          <a:prstGeom prst="rect">
            <a:avLst/>
          </a:prstGeom>
          <a:noFill/>
        </p:spPr>
        <p:txBody>
          <a:bodyPr wrap="square" rtlCol="0">
            <a:spAutoFit/>
          </a:bodyPr>
          <a:lstStyle/>
          <a:p>
            <a:pPr algn="ctr"/>
            <a:r>
              <a:rPr lang="en-US" dirty="0" err="1"/>
              <a:t>Có</a:t>
            </a:r>
            <a:r>
              <a:rPr lang="en-US" dirty="0"/>
              <a:t> </a:t>
            </a:r>
            <a:r>
              <a:rPr lang="en-US" dirty="0" err="1"/>
              <a:t>đúng</a:t>
            </a:r>
            <a:r>
              <a:rPr lang="en-US" dirty="0"/>
              <a:t> </a:t>
            </a:r>
            <a:r>
              <a:rPr lang="en-US" dirty="0" err="1"/>
              <a:t>họ</a:t>
            </a:r>
            <a:r>
              <a:rPr lang="en-US" dirty="0"/>
              <a:t> </a:t>
            </a:r>
            <a:r>
              <a:rPr lang="en-US" dirty="0" err="1"/>
              <a:t>tên</a:t>
            </a:r>
            <a:r>
              <a:rPr lang="en-US" dirty="0"/>
              <a:t> </a:t>
            </a:r>
            <a:r>
              <a:rPr lang="en-US" dirty="0" err="1"/>
              <a:t>khách</a:t>
            </a:r>
            <a:r>
              <a:rPr lang="en-US" dirty="0"/>
              <a:t> </a:t>
            </a:r>
            <a:r>
              <a:rPr lang="en-US" dirty="0" err="1"/>
              <a:t>hàng</a:t>
            </a:r>
            <a:r>
              <a:rPr lang="en-US" dirty="0"/>
              <a:t> </a:t>
            </a:r>
            <a:r>
              <a:rPr lang="en-US" dirty="0" err="1"/>
              <a:t>cần</a:t>
            </a:r>
            <a:r>
              <a:rPr lang="en-US" dirty="0"/>
              <a:t> </a:t>
            </a:r>
            <a:r>
              <a:rPr lang="en-US" dirty="0" err="1"/>
              <a:t>tìm</a:t>
            </a:r>
            <a:r>
              <a:rPr lang="en-US" dirty="0"/>
              <a:t> </a:t>
            </a:r>
            <a:r>
              <a:rPr lang="en-US" dirty="0" err="1"/>
              <a:t>không</a:t>
            </a:r>
            <a:r>
              <a:rPr lang="en-US" dirty="0"/>
              <a:t>?</a:t>
            </a:r>
          </a:p>
        </p:txBody>
      </p:sp>
      <p:sp>
        <p:nvSpPr>
          <p:cNvPr id="15" name="Flowchart: Decision 14"/>
          <p:cNvSpPr/>
          <p:nvPr/>
        </p:nvSpPr>
        <p:spPr>
          <a:xfrm>
            <a:off x="1794072" y="3683540"/>
            <a:ext cx="3062313" cy="817522"/>
          </a:xfrm>
          <a:prstGeom prst="flowChartDecisi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49721" y="3830691"/>
            <a:ext cx="1951013" cy="523220"/>
          </a:xfrm>
          <a:prstGeom prst="rect">
            <a:avLst/>
          </a:prstGeom>
          <a:noFill/>
        </p:spPr>
        <p:txBody>
          <a:bodyPr wrap="square" rtlCol="0">
            <a:spAutoFit/>
          </a:bodyPr>
          <a:lstStyle/>
          <a:p>
            <a:pPr algn="ctr"/>
            <a:r>
              <a:rPr lang="en-US" dirty="0" err="1"/>
              <a:t>Có</a:t>
            </a:r>
            <a:r>
              <a:rPr lang="en-US" dirty="0"/>
              <a:t> </a:t>
            </a:r>
            <a:r>
              <a:rPr lang="en-US" dirty="0" err="1"/>
              <a:t>đúng</a:t>
            </a:r>
            <a:r>
              <a:rPr lang="en-US" dirty="0"/>
              <a:t> </a:t>
            </a:r>
            <a:r>
              <a:rPr lang="en-US" dirty="0" err="1"/>
              <a:t>là</a:t>
            </a:r>
            <a:r>
              <a:rPr lang="en-US" dirty="0"/>
              <a:t> </a:t>
            </a:r>
            <a:r>
              <a:rPr lang="en-US" dirty="0" err="1"/>
              <a:t>đã</a:t>
            </a:r>
            <a:r>
              <a:rPr lang="en-US" dirty="0"/>
              <a:t> </a:t>
            </a:r>
            <a:r>
              <a:rPr lang="en-US" dirty="0" err="1"/>
              <a:t>hết</a:t>
            </a:r>
            <a:r>
              <a:rPr lang="en-US" dirty="0"/>
              <a:t> </a:t>
            </a:r>
            <a:r>
              <a:rPr lang="en-US" dirty="0" err="1"/>
              <a:t>danh</a:t>
            </a:r>
            <a:r>
              <a:rPr lang="en-US" dirty="0"/>
              <a:t> </a:t>
            </a:r>
            <a:r>
              <a:rPr lang="en-US" dirty="0" err="1"/>
              <a:t>sách</a:t>
            </a:r>
            <a:r>
              <a:rPr lang="en-US" dirty="0"/>
              <a:t> </a:t>
            </a:r>
            <a:r>
              <a:rPr lang="en-US" dirty="0" err="1"/>
              <a:t>không</a:t>
            </a:r>
            <a:r>
              <a:rPr lang="en-US" dirty="0"/>
              <a:t>?</a:t>
            </a:r>
          </a:p>
        </p:txBody>
      </p:sp>
      <p:sp>
        <p:nvSpPr>
          <p:cNvPr id="17" name="TextBox 16"/>
          <p:cNvSpPr txBox="1"/>
          <p:nvPr/>
        </p:nvSpPr>
        <p:spPr>
          <a:xfrm>
            <a:off x="1819756" y="4670652"/>
            <a:ext cx="2802384" cy="307777"/>
          </a:xfrm>
          <a:prstGeom prst="rect">
            <a:avLst/>
          </a:prstGeom>
          <a:solidFill>
            <a:schemeClr val="tx2">
              <a:lumMod val="60000"/>
              <a:lumOff val="40000"/>
            </a:schemeClr>
          </a:solidFill>
        </p:spPr>
        <p:txBody>
          <a:bodyPr wrap="square" rtlCol="0">
            <a:spAutoFit/>
          </a:bodyPr>
          <a:lstStyle/>
          <a:p>
            <a:pPr algn="ctr"/>
            <a:r>
              <a:rPr lang="en-US" dirty="0" err="1"/>
              <a:t>Xem</a:t>
            </a:r>
            <a:r>
              <a:rPr lang="en-US" dirty="0"/>
              <a:t> </a:t>
            </a:r>
            <a:r>
              <a:rPr lang="en-US" dirty="0" err="1"/>
              <a:t>họ</a:t>
            </a:r>
            <a:r>
              <a:rPr lang="en-US" dirty="0"/>
              <a:t> </a:t>
            </a:r>
            <a:r>
              <a:rPr lang="en-US" dirty="0" err="1"/>
              <a:t>tên</a:t>
            </a:r>
            <a:r>
              <a:rPr lang="en-US" dirty="0"/>
              <a:t> </a:t>
            </a:r>
            <a:r>
              <a:rPr lang="en-US" dirty="0" err="1"/>
              <a:t>khách</a:t>
            </a:r>
            <a:r>
              <a:rPr lang="en-US" dirty="0"/>
              <a:t> </a:t>
            </a:r>
            <a:r>
              <a:rPr lang="en-US" dirty="0" err="1"/>
              <a:t>hàng</a:t>
            </a:r>
            <a:r>
              <a:rPr lang="en-US" dirty="0"/>
              <a:t> </a:t>
            </a:r>
            <a:r>
              <a:rPr lang="en-US" dirty="0" err="1"/>
              <a:t>tiếp</a:t>
            </a:r>
            <a:r>
              <a:rPr lang="en-US" dirty="0"/>
              <a:t> </a:t>
            </a:r>
            <a:r>
              <a:rPr lang="en-US" dirty="0" err="1"/>
              <a:t>theo</a:t>
            </a:r>
            <a:endParaRPr lang="en-US" dirty="0"/>
          </a:p>
        </p:txBody>
      </p:sp>
      <p:sp>
        <p:nvSpPr>
          <p:cNvPr id="18" name="Flowchart: Data 17"/>
          <p:cNvSpPr/>
          <p:nvPr/>
        </p:nvSpPr>
        <p:spPr>
          <a:xfrm>
            <a:off x="5137078" y="2655043"/>
            <a:ext cx="2219219" cy="628571"/>
          </a:xfrm>
          <a:prstGeom prst="flowChartInputOutpu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79059" y="2708556"/>
            <a:ext cx="1689117" cy="56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Ghi</a:t>
            </a:r>
            <a:r>
              <a:rPr lang="en-US" dirty="0">
                <a:solidFill>
                  <a:srgbClr val="000000"/>
                </a:solidFill>
              </a:rPr>
              <a:t> </a:t>
            </a:r>
            <a:r>
              <a:rPr lang="en-US" dirty="0" err="1">
                <a:solidFill>
                  <a:srgbClr val="000000"/>
                </a:solidFill>
              </a:rPr>
              <a:t>ra</a:t>
            </a:r>
            <a:r>
              <a:rPr lang="en-US" dirty="0">
                <a:solidFill>
                  <a:srgbClr val="000000"/>
                </a:solidFill>
              </a:rPr>
              <a:t> </a:t>
            </a:r>
            <a:r>
              <a:rPr lang="en-US" dirty="0" err="1">
                <a:solidFill>
                  <a:srgbClr val="000000"/>
                </a:solidFill>
              </a:rPr>
              <a:t>địa</a:t>
            </a:r>
            <a:r>
              <a:rPr lang="en-US" dirty="0">
                <a:solidFill>
                  <a:srgbClr val="000000"/>
                </a:solidFill>
              </a:rPr>
              <a:t> </a:t>
            </a:r>
            <a:r>
              <a:rPr lang="en-US" dirty="0" err="1">
                <a:solidFill>
                  <a:srgbClr val="000000"/>
                </a:solidFill>
              </a:rPr>
              <a:t>chỉ</a:t>
            </a:r>
            <a:r>
              <a:rPr lang="en-US" dirty="0">
                <a:solidFill>
                  <a:srgbClr val="000000"/>
                </a:solidFill>
              </a:rPr>
              <a:t> </a:t>
            </a:r>
            <a:r>
              <a:rPr lang="en-US" dirty="0" err="1">
                <a:solidFill>
                  <a:srgbClr val="000000"/>
                </a:solidFill>
              </a:rPr>
              <a:t>của</a:t>
            </a:r>
            <a:r>
              <a:rPr lang="en-US" dirty="0">
                <a:solidFill>
                  <a:srgbClr val="000000"/>
                </a:solidFill>
              </a:rPr>
              <a:t> </a:t>
            </a:r>
            <a:r>
              <a:rPr lang="en-US" dirty="0" err="1">
                <a:solidFill>
                  <a:srgbClr val="000000"/>
                </a:solidFill>
              </a:rPr>
              <a:t>khách</a:t>
            </a:r>
            <a:r>
              <a:rPr lang="en-US" dirty="0">
                <a:solidFill>
                  <a:srgbClr val="000000"/>
                </a:solidFill>
              </a:rPr>
              <a:t> </a:t>
            </a:r>
            <a:r>
              <a:rPr lang="en-US" dirty="0" err="1">
                <a:solidFill>
                  <a:srgbClr val="000000"/>
                </a:solidFill>
              </a:rPr>
              <a:t>hàng</a:t>
            </a:r>
            <a:endParaRPr lang="en-US" dirty="0">
              <a:solidFill>
                <a:srgbClr val="000000"/>
              </a:solidFill>
            </a:endParaRPr>
          </a:p>
        </p:txBody>
      </p:sp>
      <p:sp>
        <p:nvSpPr>
          <p:cNvPr id="20" name="Flowchart: Data 19"/>
          <p:cNvSpPr/>
          <p:nvPr/>
        </p:nvSpPr>
        <p:spPr>
          <a:xfrm>
            <a:off x="5137078" y="3626394"/>
            <a:ext cx="2219219" cy="628571"/>
          </a:xfrm>
          <a:prstGeom prst="flowChartInputOutpu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79059" y="3679907"/>
            <a:ext cx="1689117" cy="56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Không</a:t>
            </a:r>
            <a:r>
              <a:rPr lang="en-US" dirty="0">
                <a:solidFill>
                  <a:srgbClr val="000000"/>
                </a:solidFill>
              </a:rPr>
              <a:t> </a:t>
            </a:r>
            <a:r>
              <a:rPr lang="en-US" dirty="0" err="1">
                <a:solidFill>
                  <a:srgbClr val="000000"/>
                </a:solidFill>
              </a:rPr>
              <a:t>tìm</a:t>
            </a:r>
            <a:r>
              <a:rPr lang="en-US" dirty="0">
                <a:solidFill>
                  <a:srgbClr val="000000"/>
                </a:solidFill>
              </a:rPr>
              <a:t> </a:t>
            </a:r>
            <a:r>
              <a:rPr lang="en-US" dirty="0" err="1">
                <a:solidFill>
                  <a:srgbClr val="000000"/>
                </a:solidFill>
              </a:rPr>
              <a:t>thấy</a:t>
            </a:r>
            <a:r>
              <a:rPr lang="en-US" dirty="0">
                <a:solidFill>
                  <a:srgbClr val="000000"/>
                </a:solidFill>
              </a:rPr>
              <a:t> </a:t>
            </a:r>
            <a:r>
              <a:rPr lang="en-US" dirty="0" err="1">
                <a:solidFill>
                  <a:srgbClr val="000000"/>
                </a:solidFill>
              </a:rPr>
              <a:t>khách</a:t>
            </a:r>
            <a:r>
              <a:rPr lang="en-US" dirty="0">
                <a:solidFill>
                  <a:srgbClr val="000000"/>
                </a:solidFill>
              </a:rPr>
              <a:t> </a:t>
            </a:r>
            <a:r>
              <a:rPr lang="en-US" dirty="0" err="1">
                <a:solidFill>
                  <a:srgbClr val="000000"/>
                </a:solidFill>
              </a:rPr>
              <a:t>hàng</a:t>
            </a:r>
            <a:endParaRPr lang="en-US" dirty="0">
              <a:solidFill>
                <a:srgbClr val="000000"/>
              </a:solidFill>
            </a:endParaRPr>
          </a:p>
        </p:txBody>
      </p:sp>
      <p:sp>
        <p:nvSpPr>
          <p:cNvPr id="22" name="Oval 21"/>
          <p:cNvSpPr/>
          <p:nvPr/>
        </p:nvSpPr>
        <p:spPr>
          <a:xfrm>
            <a:off x="7039182" y="4415884"/>
            <a:ext cx="1387011" cy="565079"/>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Kết</a:t>
            </a:r>
            <a:r>
              <a:rPr lang="en-US" dirty="0">
                <a:solidFill>
                  <a:srgbClr val="000000"/>
                </a:solidFill>
              </a:rPr>
              <a:t> </a:t>
            </a:r>
            <a:r>
              <a:rPr lang="en-US" dirty="0" err="1">
                <a:solidFill>
                  <a:srgbClr val="000000"/>
                </a:solidFill>
              </a:rPr>
              <a:t>thúc</a:t>
            </a:r>
            <a:endParaRPr lang="en-US" dirty="0">
              <a:solidFill>
                <a:srgbClr val="000000"/>
              </a:solidFill>
            </a:endParaRPr>
          </a:p>
        </p:txBody>
      </p:sp>
      <p:cxnSp>
        <p:nvCxnSpPr>
          <p:cNvPr id="24" name="Straight Arrow Connector 23"/>
          <p:cNvCxnSpPr>
            <a:stCxn id="8" idx="4"/>
            <a:endCxn id="11" idx="1"/>
          </p:cNvCxnSpPr>
          <p:nvPr/>
        </p:nvCxnSpPr>
        <p:spPr>
          <a:xfrm>
            <a:off x="3380812" y="1297310"/>
            <a:ext cx="1" cy="10615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80811" y="2063784"/>
            <a:ext cx="0" cy="13784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3" idx="0"/>
          </p:cNvCxnSpPr>
          <p:nvPr/>
        </p:nvCxnSpPr>
        <p:spPr>
          <a:xfrm>
            <a:off x="3340331" y="2521546"/>
            <a:ext cx="309" cy="18173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a:endCxn id="15" idx="0"/>
          </p:cNvCxnSpPr>
          <p:nvPr/>
        </p:nvCxnSpPr>
        <p:spPr>
          <a:xfrm flipH="1">
            <a:off x="3325229" y="3520798"/>
            <a:ext cx="15411" cy="16274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2"/>
          </p:cNvCxnSpPr>
          <p:nvPr/>
        </p:nvCxnSpPr>
        <p:spPr>
          <a:xfrm flipH="1">
            <a:off x="3325227" y="4501062"/>
            <a:ext cx="2" cy="19736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1"/>
          </p:cNvCxnSpPr>
          <p:nvPr/>
        </p:nvCxnSpPr>
        <p:spPr>
          <a:xfrm flipH="1" flipV="1">
            <a:off x="1232899" y="4824540"/>
            <a:ext cx="586857"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243173" y="2607384"/>
            <a:ext cx="10013" cy="221715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53447" y="2607384"/>
            <a:ext cx="208745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871182" y="3112037"/>
            <a:ext cx="389187"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5" idx="3"/>
          </p:cNvCxnSpPr>
          <p:nvPr/>
        </p:nvCxnSpPr>
        <p:spPr>
          <a:xfrm>
            <a:off x="4856385" y="4092301"/>
            <a:ext cx="393709"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5"/>
          </p:cNvCxnSpPr>
          <p:nvPr/>
        </p:nvCxnSpPr>
        <p:spPr>
          <a:xfrm flipV="1">
            <a:off x="7134375" y="2969328"/>
            <a:ext cx="598312"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0" idx="5"/>
          </p:cNvCxnSpPr>
          <p:nvPr/>
        </p:nvCxnSpPr>
        <p:spPr>
          <a:xfrm flipV="1">
            <a:off x="7134375" y="3940679"/>
            <a:ext cx="598312"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2" idx="0"/>
          </p:cNvCxnSpPr>
          <p:nvPr/>
        </p:nvCxnSpPr>
        <p:spPr>
          <a:xfrm>
            <a:off x="7732687" y="2969328"/>
            <a:ext cx="1" cy="144655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707400" y="3418346"/>
            <a:ext cx="471758" cy="307777"/>
          </a:xfrm>
          <a:prstGeom prst="rect">
            <a:avLst/>
          </a:prstGeom>
          <a:noFill/>
        </p:spPr>
        <p:txBody>
          <a:bodyPr wrap="square" rtlCol="0">
            <a:spAutoFit/>
          </a:bodyPr>
          <a:lstStyle/>
          <a:p>
            <a:r>
              <a:rPr lang="en-US" dirty="0" err="1"/>
              <a:t>Sai</a:t>
            </a:r>
            <a:endParaRPr lang="en-US" dirty="0"/>
          </a:p>
        </p:txBody>
      </p:sp>
      <p:sp>
        <p:nvSpPr>
          <p:cNvPr id="65" name="TextBox 64"/>
          <p:cNvSpPr txBox="1"/>
          <p:nvPr/>
        </p:nvSpPr>
        <p:spPr>
          <a:xfrm>
            <a:off x="2749190" y="4380693"/>
            <a:ext cx="471758" cy="307777"/>
          </a:xfrm>
          <a:prstGeom prst="rect">
            <a:avLst/>
          </a:prstGeom>
          <a:noFill/>
        </p:spPr>
        <p:txBody>
          <a:bodyPr wrap="square" rtlCol="0">
            <a:spAutoFit/>
          </a:bodyPr>
          <a:lstStyle/>
          <a:p>
            <a:r>
              <a:rPr lang="en-US" dirty="0" err="1"/>
              <a:t>Sai</a:t>
            </a:r>
            <a:endParaRPr lang="en-US" dirty="0"/>
          </a:p>
        </p:txBody>
      </p:sp>
      <p:sp>
        <p:nvSpPr>
          <p:cNvPr id="66" name="TextBox 65"/>
          <p:cNvSpPr txBox="1"/>
          <p:nvPr/>
        </p:nvSpPr>
        <p:spPr>
          <a:xfrm>
            <a:off x="4741717" y="2729333"/>
            <a:ext cx="648115" cy="307777"/>
          </a:xfrm>
          <a:prstGeom prst="rect">
            <a:avLst/>
          </a:prstGeom>
          <a:noFill/>
        </p:spPr>
        <p:txBody>
          <a:bodyPr wrap="square" rtlCol="0">
            <a:spAutoFit/>
          </a:bodyPr>
          <a:lstStyle/>
          <a:p>
            <a:r>
              <a:rPr lang="en-US" dirty="0" err="1"/>
              <a:t>Đúng</a:t>
            </a:r>
            <a:endParaRPr lang="en-US" dirty="0"/>
          </a:p>
        </p:txBody>
      </p:sp>
      <p:sp>
        <p:nvSpPr>
          <p:cNvPr id="67" name="TextBox 66"/>
          <p:cNvSpPr txBox="1"/>
          <p:nvPr/>
        </p:nvSpPr>
        <p:spPr>
          <a:xfrm>
            <a:off x="4720523" y="3723142"/>
            <a:ext cx="648115" cy="307777"/>
          </a:xfrm>
          <a:prstGeom prst="rect">
            <a:avLst/>
          </a:prstGeom>
          <a:noFill/>
        </p:spPr>
        <p:txBody>
          <a:bodyPr wrap="square" rtlCol="0">
            <a:spAutoFit/>
          </a:bodyPr>
          <a:lstStyle/>
          <a:p>
            <a:r>
              <a:rPr lang="en-US" dirty="0" err="1"/>
              <a:t>Đúng</a:t>
            </a:r>
            <a:endParaRPr lang="en-US" dirty="0"/>
          </a:p>
        </p:txBody>
      </p:sp>
    </p:spTree>
    <p:extLst>
      <p:ext uri="{BB962C8B-B14F-4D97-AF65-F5344CB8AC3E}">
        <p14:creationId xmlns:p14="http://schemas.microsoft.com/office/powerpoint/2010/main" val="384478222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par>
                                <p:cTn id="55" presetID="9"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par>
                                <p:cTn id="58" presetID="9"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500"/>
                                        <p:tgtEl>
                                          <p:spTgt spid="29"/>
                                        </p:tgtEl>
                                      </p:cBhvr>
                                    </p:animEffect>
                                  </p:childTnLst>
                                </p:cTn>
                              </p:par>
                              <p:par>
                                <p:cTn id="61" presetID="9"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par>
                                <p:cTn id="67" presetID="9"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dissolve">
                                      <p:cBhvr>
                                        <p:cTn id="69" dur="500"/>
                                        <p:tgtEl>
                                          <p:spTgt spid="37"/>
                                        </p:tgtEl>
                                      </p:cBhvr>
                                    </p:animEffect>
                                  </p:childTnLst>
                                </p:cTn>
                              </p:par>
                              <p:par>
                                <p:cTn id="70" presetID="9"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dissolve">
                                      <p:cBhvr>
                                        <p:cTn id="75" dur="500"/>
                                        <p:tgtEl>
                                          <p:spTgt spid="41"/>
                                        </p:tgtEl>
                                      </p:cBhvr>
                                    </p:animEffect>
                                  </p:childTnLst>
                                </p:cTn>
                              </p:par>
                              <p:par>
                                <p:cTn id="76" presetID="9" presetClass="entr" presetSubtype="0"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dissolve">
                                      <p:cBhvr>
                                        <p:cTn id="78" dur="500"/>
                                        <p:tgtEl>
                                          <p:spTgt spid="43"/>
                                        </p:tgtEl>
                                      </p:cBhvr>
                                    </p:animEffect>
                                  </p:childTnLst>
                                </p:cTn>
                              </p:par>
                              <p:par>
                                <p:cTn id="79" presetID="9"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dissolve">
                                      <p:cBhvr>
                                        <p:cTn id="81" dur="500"/>
                                        <p:tgtEl>
                                          <p:spTgt spid="48"/>
                                        </p:tgtEl>
                                      </p:cBhvr>
                                    </p:animEffect>
                                  </p:childTnLst>
                                </p:cTn>
                              </p:par>
                              <p:par>
                                <p:cTn id="82" presetID="9" presetClass="entr" presetSubtype="0"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dissolve">
                                      <p:cBhvr>
                                        <p:cTn id="84" dur="500"/>
                                        <p:tgtEl>
                                          <p:spTgt spid="50"/>
                                        </p:tgtEl>
                                      </p:cBhvr>
                                    </p:animEffect>
                                  </p:childTnLst>
                                </p:cTn>
                              </p:par>
                              <p:par>
                                <p:cTn id="85" presetID="9"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dissolve">
                                      <p:cBhvr>
                                        <p:cTn id="87" dur="500"/>
                                        <p:tgtEl>
                                          <p:spTgt spid="52"/>
                                        </p:tgtEl>
                                      </p:cBhvr>
                                    </p:animEffect>
                                  </p:childTnLst>
                                </p:cTn>
                              </p:par>
                              <p:par>
                                <p:cTn id="88" presetID="9" presetClass="entr" presetSubtype="0"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dissolve">
                                      <p:cBhvr>
                                        <p:cTn id="90" dur="500"/>
                                        <p:tgtEl>
                                          <p:spTgt spid="54"/>
                                        </p:tgtEl>
                                      </p:cBhvr>
                                    </p:animEffect>
                                  </p:childTnLst>
                                </p:cTn>
                              </p:par>
                              <p:par>
                                <p:cTn id="91" presetID="9"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dissolve">
                                      <p:cBhvr>
                                        <p:cTn id="93" dur="500"/>
                                        <p:tgtEl>
                                          <p:spTgt spid="5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dissolve">
                                      <p:cBhvr>
                                        <p:cTn id="96" dur="500"/>
                                        <p:tgtEl>
                                          <p:spTgt spid="6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dissolve">
                                      <p:cBhvr>
                                        <p:cTn id="99" dur="500"/>
                                        <p:tgtEl>
                                          <p:spTgt spid="65"/>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dissolve">
                                      <p:cBhvr>
                                        <p:cTn id="102" dur="500"/>
                                        <p:tgtEl>
                                          <p:spTgt spid="66"/>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dissolve">
                                      <p:cBhvr>
                                        <p:cTn id="10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1" grpId="0" animBg="1"/>
      <p:bldP spid="12" grpId="0"/>
      <p:bldP spid="13" grpId="0" animBg="1"/>
      <p:bldP spid="14" grpId="0"/>
      <p:bldP spid="15" grpId="0" animBg="1"/>
      <p:bldP spid="16" grpId="0"/>
      <p:bldP spid="17" grpId="0" animBg="1"/>
      <p:bldP spid="18" grpId="0" animBg="1"/>
      <p:bldP spid="19" grpId="0"/>
      <p:bldP spid="20" grpId="0" animBg="1"/>
      <p:bldP spid="21" grpId="0"/>
      <p:bldP spid="22" grpId="0" animBg="1"/>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5"/>
        <p:cNvGrpSpPr/>
        <p:nvPr/>
      </p:nvGrpSpPr>
      <p:grpSpPr>
        <a:xfrm>
          <a:off x="0" y="0"/>
          <a:ext cx="0" cy="0"/>
          <a:chOff x="0" y="0"/>
          <a:chExt cx="0" cy="0"/>
        </a:xfrm>
      </p:grpSpPr>
      <p:grpSp>
        <p:nvGrpSpPr>
          <p:cNvPr id="4121" name="Google Shape;4121;p42"/>
          <p:cNvGrpSpPr/>
          <p:nvPr/>
        </p:nvGrpSpPr>
        <p:grpSpPr>
          <a:xfrm>
            <a:off x="7382845" y="333157"/>
            <a:ext cx="1331645" cy="664060"/>
            <a:chOff x="6405300" y="345975"/>
            <a:chExt cx="1560812" cy="775729"/>
          </a:xfrm>
        </p:grpSpPr>
        <p:sp>
          <p:nvSpPr>
            <p:cNvPr id="4122" name="Google Shape;4122;p42"/>
            <p:cNvSpPr/>
            <p:nvPr/>
          </p:nvSpPr>
          <p:spPr>
            <a:xfrm>
              <a:off x="6731589" y="452925"/>
              <a:ext cx="1078285" cy="637645"/>
            </a:xfrm>
            <a:custGeom>
              <a:avLst/>
              <a:gdLst/>
              <a:ahLst/>
              <a:cxnLst/>
              <a:rect l="l" t="t" r="r" b="b"/>
              <a:pathLst>
                <a:path w="7723" h="4567" extrusionOk="0">
                  <a:moveTo>
                    <a:pt x="0" y="1"/>
                  </a:moveTo>
                  <a:cubicBezTo>
                    <a:pt x="1563" y="798"/>
                    <a:pt x="3218" y="1464"/>
                    <a:pt x="4942" y="1947"/>
                  </a:cubicBezTo>
                  <a:cubicBezTo>
                    <a:pt x="5233" y="2039"/>
                    <a:pt x="5555" y="2138"/>
                    <a:pt x="5746" y="2361"/>
                  </a:cubicBezTo>
                  <a:cubicBezTo>
                    <a:pt x="5938" y="2613"/>
                    <a:pt x="5899" y="3035"/>
                    <a:pt x="5647" y="3157"/>
                  </a:cubicBezTo>
                  <a:cubicBezTo>
                    <a:pt x="5734" y="3117"/>
                    <a:pt x="5827" y="3099"/>
                    <a:pt x="5921" y="3099"/>
                  </a:cubicBezTo>
                  <a:cubicBezTo>
                    <a:pt x="6210" y="3099"/>
                    <a:pt x="6515" y="3268"/>
                    <a:pt x="6734" y="3510"/>
                  </a:cubicBezTo>
                  <a:cubicBezTo>
                    <a:pt x="7018" y="3801"/>
                    <a:pt x="7148" y="4184"/>
                    <a:pt x="7309" y="4567"/>
                  </a:cubicBezTo>
                  <a:cubicBezTo>
                    <a:pt x="7562" y="3510"/>
                    <a:pt x="7692" y="2422"/>
                    <a:pt x="7723" y="1342"/>
                  </a:cubicBezTo>
                  <a:cubicBezTo>
                    <a:pt x="5202" y="606"/>
                    <a:pt x="2613" y="162"/>
                    <a:pt x="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2"/>
            <p:cNvSpPr/>
            <p:nvPr/>
          </p:nvSpPr>
          <p:spPr>
            <a:xfrm>
              <a:off x="6503731" y="389816"/>
              <a:ext cx="1199196" cy="557503"/>
            </a:xfrm>
            <a:custGeom>
              <a:avLst/>
              <a:gdLst/>
              <a:ahLst/>
              <a:cxnLst/>
              <a:rect l="l" t="t" r="r" b="b"/>
              <a:pathLst>
                <a:path w="8589" h="3993" extrusionOk="0">
                  <a:moveTo>
                    <a:pt x="1" y="1"/>
                  </a:moveTo>
                  <a:cubicBezTo>
                    <a:pt x="1786" y="1571"/>
                    <a:pt x="3770" y="2843"/>
                    <a:pt x="5938" y="3801"/>
                  </a:cubicBezTo>
                  <a:cubicBezTo>
                    <a:pt x="6160" y="3900"/>
                    <a:pt x="6421" y="3992"/>
                    <a:pt x="6673" y="3992"/>
                  </a:cubicBezTo>
                  <a:cubicBezTo>
                    <a:pt x="7470" y="3962"/>
                    <a:pt x="7792" y="2843"/>
                    <a:pt x="8589" y="2590"/>
                  </a:cubicBezTo>
                  <a:cubicBezTo>
                    <a:pt x="5716" y="1725"/>
                    <a:pt x="2874" y="867"/>
                    <a:pt x="1"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2"/>
            <p:cNvSpPr/>
            <p:nvPr/>
          </p:nvSpPr>
          <p:spPr>
            <a:xfrm>
              <a:off x="6668481" y="408107"/>
              <a:ext cx="1256999" cy="219064"/>
            </a:xfrm>
            <a:custGeom>
              <a:avLst/>
              <a:gdLst/>
              <a:ahLst/>
              <a:cxnLst/>
              <a:rect l="l" t="t" r="r" b="b"/>
              <a:pathLst>
                <a:path w="9003" h="1569" extrusionOk="0">
                  <a:moveTo>
                    <a:pt x="0" y="0"/>
                  </a:moveTo>
                  <a:lnTo>
                    <a:pt x="0" y="0"/>
                  </a:lnTo>
                  <a:cubicBezTo>
                    <a:pt x="1946" y="445"/>
                    <a:pt x="3900" y="897"/>
                    <a:pt x="5876" y="1371"/>
                  </a:cubicBezTo>
                  <a:cubicBezTo>
                    <a:pt x="6322" y="1485"/>
                    <a:pt x="6763" y="1569"/>
                    <a:pt x="7228" y="1569"/>
                  </a:cubicBezTo>
                  <a:cubicBezTo>
                    <a:pt x="7297" y="1569"/>
                    <a:pt x="7368" y="1567"/>
                    <a:pt x="7439" y="1563"/>
                  </a:cubicBezTo>
                  <a:cubicBezTo>
                    <a:pt x="7983" y="1532"/>
                    <a:pt x="8527" y="1310"/>
                    <a:pt x="8811" y="866"/>
                  </a:cubicBezTo>
                  <a:cubicBezTo>
                    <a:pt x="8941" y="674"/>
                    <a:pt x="9002" y="445"/>
                    <a:pt x="8879" y="291"/>
                  </a:cubicBezTo>
                  <a:cubicBezTo>
                    <a:pt x="8780" y="100"/>
                    <a:pt x="8496" y="61"/>
                    <a:pt x="8305" y="61"/>
                  </a:cubicBezTo>
                  <a:cubicBezTo>
                    <a:pt x="5524" y="31"/>
                    <a:pt x="2751" y="31"/>
                    <a:pt x="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2"/>
            <p:cNvSpPr/>
            <p:nvPr/>
          </p:nvSpPr>
          <p:spPr>
            <a:xfrm>
              <a:off x="6405300" y="345975"/>
              <a:ext cx="1560812" cy="775729"/>
            </a:xfrm>
            <a:custGeom>
              <a:avLst/>
              <a:gdLst/>
              <a:ahLst/>
              <a:cxnLst/>
              <a:rect l="l" t="t" r="r" b="b"/>
              <a:pathLst>
                <a:path w="11179" h="5556" extrusionOk="0">
                  <a:moveTo>
                    <a:pt x="767" y="162"/>
                  </a:moveTo>
                  <a:cubicBezTo>
                    <a:pt x="4919" y="353"/>
                    <a:pt x="10573" y="698"/>
                    <a:pt x="11048" y="890"/>
                  </a:cubicBezTo>
                  <a:cubicBezTo>
                    <a:pt x="10987" y="1181"/>
                    <a:pt x="10282" y="2169"/>
                    <a:pt x="10029" y="2200"/>
                  </a:cubicBezTo>
                  <a:cubicBezTo>
                    <a:pt x="9615" y="2200"/>
                    <a:pt x="2943" y="667"/>
                    <a:pt x="767" y="162"/>
                  </a:cubicBezTo>
                  <a:close/>
                  <a:moveTo>
                    <a:pt x="353" y="192"/>
                  </a:moveTo>
                  <a:cubicBezTo>
                    <a:pt x="3801" y="1211"/>
                    <a:pt x="8688" y="2713"/>
                    <a:pt x="9163" y="2996"/>
                  </a:cubicBezTo>
                  <a:cubicBezTo>
                    <a:pt x="8849" y="3318"/>
                    <a:pt x="7409" y="4467"/>
                    <a:pt x="7126" y="4467"/>
                  </a:cubicBezTo>
                  <a:lnTo>
                    <a:pt x="7087" y="4467"/>
                  </a:lnTo>
                  <a:cubicBezTo>
                    <a:pt x="6804" y="4406"/>
                    <a:pt x="1502" y="1050"/>
                    <a:pt x="353" y="192"/>
                  </a:cubicBezTo>
                  <a:close/>
                  <a:moveTo>
                    <a:pt x="2207" y="606"/>
                  </a:moveTo>
                  <a:lnTo>
                    <a:pt x="2207" y="606"/>
                  </a:lnTo>
                  <a:cubicBezTo>
                    <a:pt x="4919" y="1242"/>
                    <a:pt x="9355" y="2268"/>
                    <a:pt x="9998" y="2330"/>
                  </a:cubicBezTo>
                  <a:cubicBezTo>
                    <a:pt x="9960" y="2652"/>
                    <a:pt x="9807" y="3801"/>
                    <a:pt x="9677" y="4597"/>
                  </a:cubicBezTo>
                  <a:cubicBezTo>
                    <a:pt x="9577" y="4023"/>
                    <a:pt x="9386" y="3318"/>
                    <a:pt x="9324" y="2996"/>
                  </a:cubicBezTo>
                  <a:cubicBezTo>
                    <a:pt x="9294" y="2904"/>
                    <a:pt x="9263" y="2774"/>
                    <a:pt x="4666" y="1372"/>
                  </a:cubicBezTo>
                  <a:cubicBezTo>
                    <a:pt x="3801" y="1081"/>
                    <a:pt x="2943" y="828"/>
                    <a:pt x="2207" y="606"/>
                  </a:cubicBezTo>
                  <a:close/>
                  <a:moveTo>
                    <a:pt x="9232" y="3127"/>
                  </a:moveTo>
                  <a:cubicBezTo>
                    <a:pt x="9485" y="4145"/>
                    <a:pt x="9707" y="5264"/>
                    <a:pt x="9646" y="5425"/>
                  </a:cubicBezTo>
                  <a:cubicBezTo>
                    <a:pt x="9516" y="5364"/>
                    <a:pt x="8750" y="4950"/>
                    <a:pt x="7662" y="4337"/>
                  </a:cubicBezTo>
                  <a:cubicBezTo>
                    <a:pt x="8236" y="3992"/>
                    <a:pt x="8972" y="3349"/>
                    <a:pt x="9232" y="3127"/>
                  </a:cubicBezTo>
                  <a:close/>
                  <a:moveTo>
                    <a:pt x="39" y="1"/>
                  </a:moveTo>
                  <a:lnTo>
                    <a:pt x="39" y="31"/>
                  </a:lnTo>
                  <a:lnTo>
                    <a:pt x="1" y="31"/>
                  </a:lnTo>
                  <a:lnTo>
                    <a:pt x="1" y="62"/>
                  </a:lnTo>
                  <a:cubicBezTo>
                    <a:pt x="1" y="62"/>
                    <a:pt x="1" y="93"/>
                    <a:pt x="39" y="93"/>
                  </a:cubicBezTo>
                  <a:cubicBezTo>
                    <a:pt x="292" y="445"/>
                    <a:pt x="6704" y="4528"/>
                    <a:pt x="7087" y="4597"/>
                  </a:cubicBezTo>
                  <a:lnTo>
                    <a:pt x="7126" y="4597"/>
                  </a:lnTo>
                  <a:cubicBezTo>
                    <a:pt x="7217" y="4597"/>
                    <a:pt x="7378" y="4528"/>
                    <a:pt x="7539" y="4406"/>
                  </a:cubicBezTo>
                  <a:cubicBezTo>
                    <a:pt x="8688" y="5072"/>
                    <a:pt x="9516" y="5524"/>
                    <a:pt x="9615" y="5555"/>
                  </a:cubicBezTo>
                  <a:lnTo>
                    <a:pt x="9646" y="5555"/>
                  </a:lnTo>
                  <a:cubicBezTo>
                    <a:pt x="9677" y="5555"/>
                    <a:pt x="9707" y="5555"/>
                    <a:pt x="9738" y="5524"/>
                  </a:cubicBezTo>
                  <a:cubicBezTo>
                    <a:pt x="9769" y="5455"/>
                    <a:pt x="9769" y="5264"/>
                    <a:pt x="9738" y="5042"/>
                  </a:cubicBezTo>
                  <a:cubicBezTo>
                    <a:pt x="9868" y="4245"/>
                    <a:pt x="10090" y="2682"/>
                    <a:pt x="10121" y="2330"/>
                  </a:cubicBezTo>
                  <a:cubicBezTo>
                    <a:pt x="10473" y="2169"/>
                    <a:pt x="11178" y="1119"/>
                    <a:pt x="11178" y="859"/>
                  </a:cubicBezTo>
                  <a:cubicBezTo>
                    <a:pt x="11178" y="767"/>
                    <a:pt x="11178" y="637"/>
                    <a:pt x="5593" y="284"/>
                  </a:cubicBezTo>
                  <a:cubicBezTo>
                    <a:pt x="2874" y="123"/>
                    <a:pt x="100"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2"/>
            <p:cNvSpPr/>
            <p:nvPr/>
          </p:nvSpPr>
          <p:spPr>
            <a:xfrm>
              <a:off x="7356940" y="841351"/>
              <a:ext cx="37977" cy="77768"/>
            </a:xfrm>
            <a:custGeom>
              <a:avLst/>
              <a:gdLst/>
              <a:ahLst/>
              <a:cxnLst/>
              <a:rect l="l" t="t" r="r" b="b"/>
              <a:pathLst>
                <a:path w="272" h="557" extrusionOk="0">
                  <a:moveTo>
                    <a:pt x="209" y="0"/>
                  </a:moveTo>
                  <a:cubicBezTo>
                    <a:pt x="186" y="0"/>
                    <a:pt x="162" y="19"/>
                    <a:pt x="149" y="61"/>
                  </a:cubicBezTo>
                  <a:cubicBezTo>
                    <a:pt x="80" y="184"/>
                    <a:pt x="18" y="345"/>
                    <a:pt x="18" y="505"/>
                  </a:cubicBezTo>
                  <a:cubicBezTo>
                    <a:pt x="0" y="541"/>
                    <a:pt x="25" y="556"/>
                    <a:pt x="61" y="556"/>
                  </a:cubicBezTo>
                  <a:cubicBezTo>
                    <a:pt x="88" y="556"/>
                    <a:pt x="120" y="549"/>
                    <a:pt x="149" y="536"/>
                  </a:cubicBezTo>
                  <a:cubicBezTo>
                    <a:pt x="210" y="406"/>
                    <a:pt x="241" y="214"/>
                    <a:pt x="271" y="92"/>
                  </a:cubicBezTo>
                  <a:cubicBezTo>
                    <a:pt x="271" y="35"/>
                    <a:pt x="241" y="0"/>
                    <a:pt x="20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2"/>
            <p:cNvSpPr/>
            <p:nvPr/>
          </p:nvSpPr>
          <p:spPr>
            <a:xfrm>
              <a:off x="7404410" y="871928"/>
              <a:ext cx="26807" cy="41746"/>
            </a:xfrm>
            <a:custGeom>
              <a:avLst/>
              <a:gdLst/>
              <a:ahLst/>
              <a:cxnLst/>
              <a:rect l="l" t="t" r="r" b="b"/>
              <a:pathLst>
                <a:path w="192" h="299" extrusionOk="0">
                  <a:moveTo>
                    <a:pt x="118" y="1"/>
                  </a:moveTo>
                  <a:cubicBezTo>
                    <a:pt x="89" y="1"/>
                    <a:pt x="61" y="19"/>
                    <a:pt x="61" y="64"/>
                  </a:cubicBezTo>
                  <a:cubicBezTo>
                    <a:pt x="31" y="126"/>
                    <a:pt x="31" y="156"/>
                    <a:pt x="0" y="225"/>
                  </a:cubicBezTo>
                  <a:cubicBezTo>
                    <a:pt x="0" y="276"/>
                    <a:pt x="28" y="299"/>
                    <a:pt x="58" y="299"/>
                  </a:cubicBezTo>
                  <a:cubicBezTo>
                    <a:pt x="83" y="299"/>
                    <a:pt x="109" y="283"/>
                    <a:pt x="123" y="256"/>
                  </a:cubicBezTo>
                  <a:cubicBezTo>
                    <a:pt x="161" y="225"/>
                    <a:pt x="192" y="126"/>
                    <a:pt x="192" y="64"/>
                  </a:cubicBezTo>
                  <a:cubicBezTo>
                    <a:pt x="192" y="27"/>
                    <a:pt x="153" y="1"/>
                    <a:pt x="1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2"/>
            <p:cNvSpPr/>
            <p:nvPr/>
          </p:nvSpPr>
          <p:spPr>
            <a:xfrm>
              <a:off x="7739913" y="565739"/>
              <a:ext cx="20803" cy="54871"/>
            </a:xfrm>
            <a:custGeom>
              <a:avLst/>
              <a:gdLst/>
              <a:ahLst/>
              <a:cxnLst/>
              <a:rect l="l" t="t" r="r" b="b"/>
              <a:pathLst>
                <a:path w="149" h="393" extrusionOk="0">
                  <a:moveTo>
                    <a:pt x="52" y="0"/>
                  </a:moveTo>
                  <a:cubicBezTo>
                    <a:pt x="27" y="0"/>
                    <a:pt x="0" y="15"/>
                    <a:pt x="18" y="51"/>
                  </a:cubicBezTo>
                  <a:lnTo>
                    <a:pt x="18" y="342"/>
                  </a:lnTo>
                  <a:cubicBezTo>
                    <a:pt x="18" y="378"/>
                    <a:pt x="42" y="393"/>
                    <a:pt x="61" y="393"/>
                  </a:cubicBezTo>
                  <a:cubicBezTo>
                    <a:pt x="75" y="393"/>
                    <a:pt x="87" y="385"/>
                    <a:pt x="87" y="373"/>
                  </a:cubicBezTo>
                  <a:cubicBezTo>
                    <a:pt x="148" y="242"/>
                    <a:pt x="118" y="151"/>
                    <a:pt x="87" y="20"/>
                  </a:cubicBezTo>
                  <a:cubicBezTo>
                    <a:pt x="87" y="8"/>
                    <a:pt x="70"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2"/>
            <p:cNvSpPr/>
            <p:nvPr/>
          </p:nvSpPr>
          <p:spPr>
            <a:xfrm>
              <a:off x="7787244" y="549543"/>
              <a:ext cx="22618" cy="48588"/>
            </a:xfrm>
            <a:custGeom>
              <a:avLst/>
              <a:gdLst/>
              <a:ahLst/>
              <a:cxnLst/>
              <a:rect l="l" t="t" r="r" b="b"/>
              <a:pathLst>
                <a:path w="162" h="348" extrusionOk="0">
                  <a:moveTo>
                    <a:pt x="97" y="0"/>
                  </a:moveTo>
                  <a:cubicBezTo>
                    <a:pt x="64" y="0"/>
                    <a:pt x="31" y="25"/>
                    <a:pt x="31" y="75"/>
                  </a:cubicBezTo>
                  <a:cubicBezTo>
                    <a:pt x="31" y="136"/>
                    <a:pt x="1" y="236"/>
                    <a:pt x="1" y="297"/>
                  </a:cubicBezTo>
                  <a:cubicBezTo>
                    <a:pt x="1" y="333"/>
                    <a:pt x="22" y="348"/>
                    <a:pt x="47" y="348"/>
                  </a:cubicBezTo>
                  <a:cubicBezTo>
                    <a:pt x="65" y="348"/>
                    <a:pt x="85" y="341"/>
                    <a:pt x="100" y="328"/>
                  </a:cubicBezTo>
                  <a:cubicBezTo>
                    <a:pt x="162" y="236"/>
                    <a:pt x="162" y="167"/>
                    <a:pt x="162" y="75"/>
                  </a:cubicBezTo>
                  <a:cubicBezTo>
                    <a:pt x="162" y="25"/>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2"/>
            <p:cNvSpPr/>
            <p:nvPr/>
          </p:nvSpPr>
          <p:spPr>
            <a:xfrm>
              <a:off x="7626822" y="879189"/>
              <a:ext cx="40769" cy="21083"/>
            </a:xfrm>
            <a:custGeom>
              <a:avLst/>
              <a:gdLst/>
              <a:ahLst/>
              <a:cxnLst/>
              <a:rect l="l" t="t" r="r" b="b"/>
              <a:pathLst>
                <a:path w="292" h="151" extrusionOk="0">
                  <a:moveTo>
                    <a:pt x="199" y="0"/>
                  </a:moveTo>
                  <a:cubicBezTo>
                    <a:pt x="145" y="0"/>
                    <a:pt x="82" y="29"/>
                    <a:pt x="31" y="74"/>
                  </a:cubicBezTo>
                  <a:lnTo>
                    <a:pt x="31" y="104"/>
                  </a:lnTo>
                  <a:cubicBezTo>
                    <a:pt x="1" y="104"/>
                    <a:pt x="31" y="135"/>
                    <a:pt x="31" y="135"/>
                  </a:cubicBezTo>
                  <a:lnTo>
                    <a:pt x="62" y="135"/>
                  </a:lnTo>
                  <a:cubicBezTo>
                    <a:pt x="81" y="146"/>
                    <a:pt x="104" y="150"/>
                    <a:pt x="129" y="150"/>
                  </a:cubicBezTo>
                  <a:cubicBezTo>
                    <a:pt x="192" y="150"/>
                    <a:pt x="264" y="118"/>
                    <a:pt x="292" y="74"/>
                  </a:cubicBezTo>
                  <a:cubicBezTo>
                    <a:pt x="292" y="43"/>
                    <a:pt x="292" y="12"/>
                    <a:pt x="253" y="12"/>
                  </a:cubicBezTo>
                  <a:cubicBezTo>
                    <a:pt x="237" y="4"/>
                    <a:pt x="218" y="0"/>
                    <a:pt x="1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2"/>
            <p:cNvSpPr/>
            <p:nvPr/>
          </p:nvSpPr>
          <p:spPr>
            <a:xfrm>
              <a:off x="7591499" y="915211"/>
              <a:ext cx="75395" cy="41746"/>
            </a:xfrm>
            <a:custGeom>
              <a:avLst/>
              <a:gdLst/>
              <a:ahLst/>
              <a:cxnLst/>
              <a:rect l="l" t="t" r="r" b="b"/>
              <a:pathLst>
                <a:path w="540" h="299" extrusionOk="0">
                  <a:moveTo>
                    <a:pt x="489" y="1"/>
                  </a:moveTo>
                  <a:cubicBezTo>
                    <a:pt x="484" y="1"/>
                    <a:pt x="480" y="3"/>
                    <a:pt x="476" y="7"/>
                  </a:cubicBezTo>
                  <a:cubicBezTo>
                    <a:pt x="315" y="38"/>
                    <a:pt x="192" y="107"/>
                    <a:pt x="62" y="168"/>
                  </a:cubicBezTo>
                  <a:cubicBezTo>
                    <a:pt x="1" y="199"/>
                    <a:pt x="62" y="298"/>
                    <a:pt x="123" y="298"/>
                  </a:cubicBezTo>
                  <a:cubicBezTo>
                    <a:pt x="254" y="229"/>
                    <a:pt x="384" y="168"/>
                    <a:pt x="506" y="107"/>
                  </a:cubicBezTo>
                  <a:cubicBezTo>
                    <a:pt x="539" y="74"/>
                    <a:pt x="516"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2"/>
            <p:cNvSpPr/>
            <p:nvPr/>
          </p:nvSpPr>
          <p:spPr>
            <a:xfrm>
              <a:off x="6803632" y="549683"/>
              <a:ext cx="242660" cy="153303"/>
            </a:xfrm>
            <a:custGeom>
              <a:avLst/>
              <a:gdLst/>
              <a:ahLst/>
              <a:cxnLst/>
              <a:rect l="l" t="t" r="r" b="b"/>
              <a:pathLst>
                <a:path w="1738" h="1098" extrusionOk="0">
                  <a:moveTo>
                    <a:pt x="131" y="0"/>
                  </a:moveTo>
                  <a:cubicBezTo>
                    <a:pt x="71" y="0"/>
                    <a:pt x="0" y="108"/>
                    <a:pt x="90" y="135"/>
                  </a:cubicBezTo>
                  <a:cubicBezTo>
                    <a:pt x="634" y="426"/>
                    <a:pt x="1078" y="871"/>
                    <a:pt x="1622" y="1093"/>
                  </a:cubicBezTo>
                  <a:cubicBezTo>
                    <a:pt x="1632" y="1096"/>
                    <a:pt x="1641" y="1098"/>
                    <a:pt x="1649" y="1098"/>
                  </a:cubicBezTo>
                  <a:cubicBezTo>
                    <a:pt x="1719" y="1098"/>
                    <a:pt x="1738" y="994"/>
                    <a:pt x="1683" y="932"/>
                  </a:cubicBezTo>
                  <a:cubicBezTo>
                    <a:pt x="1208" y="618"/>
                    <a:pt x="695" y="266"/>
                    <a:pt x="151" y="5"/>
                  </a:cubicBezTo>
                  <a:cubicBezTo>
                    <a:pt x="145" y="2"/>
                    <a:pt x="138" y="0"/>
                    <a:pt x="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2"/>
            <p:cNvSpPr/>
            <p:nvPr/>
          </p:nvSpPr>
          <p:spPr>
            <a:xfrm>
              <a:off x="7085522" y="721835"/>
              <a:ext cx="46493" cy="34905"/>
            </a:xfrm>
            <a:custGeom>
              <a:avLst/>
              <a:gdLst/>
              <a:ahLst/>
              <a:cxnLst/>
              <a:rect l="l" t="t" r="r" b="b"/>
              <a:pathLst>
                <a:path w="333" h="250" extrusionOk="0">
                  <a:moveTo>
                    <a:pt x="110" y="1"/>
                  </a:moveTo>
                  <a:cubicBezTo>
                    <a:pt x="61" y="1"/>
                    <a:pt x="0" y="66"/>
                    <a:pt x="47" y="113"/>
                  </a:cubicBezTo>
                  <a:cubicBezTo>
                    <a:pt x="108" y="182"/>
                    <a:pt x="177" y="212"/>
                    <a:pt x="269" y="243"/>
                  </a:cubicBezTo>
                  <a:cubicBezTo>
                    <a:pt x="274" y="247"/>
                    <a:pt x="278" y="249"/>
                    <a:pt x="282" y="249"/>
                  </a:cubicBezTo>
                  <a:cubicBezTo>
                    <a:pt x="309" y="249"/>
                    <a:pt x="333" y="177"/>
                    <a:pt x="300" y="151"/>
                  </a:cubicBezTo>
                  <a:cubicBezTo>
                    <a:pt x="239" y="113"/>
                    <a:pt x="177" y="82"/>
                    <a:pt x="147" y="21"/>
                  </a:cubicBezTo>
                  <a:cubicBezTo>
                    <a:pt x="138" y="7"/>
                    <a:pt x="124" y="1"/>
                    <a:pt x="11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42"/>
          <p:cNvGrpSpPr/>
          <p:nvPr/>
        </p:nvGrpSpPr>
        <p:grpSpPr>
          <a:xfrm>
            <a:off x="7633627" y="3965384"/>
            <a:ext cx="1498619" cy="1055223"/>
            <a:chOff x="5740599" y="2126310"/>
            <a:chExt cx="1498619" cy="1055223"/>
          </a:xfrm>
        </p:grpSpPr>
        <p:sp>
          <p:nvSpPr>
            <p:cNvPr id="4171" name="Google Shape;4171;p42"/>
            <p:cNvSpPr/>
            <p:nvPr/>
          </p:nvSpPr>
          <p:spPr>
            <a:xfrm>
              <a:off x="6326243" y="2695033"/>
              <a:ext cx="347976" cy="486500"/>
            </a:xfrm>
            <a:custGeom>
              <a:avLst/>
              <a:gdLst/>
              <a:ahLst/>
              <a:cxnLst/>
              <a:rect l="l" t="t" r="r" b="b"/>
              <a:pathLst>
                <a:path w="2713" h="3793" extrusionOk="0">
                  <a:moveTo>
                    <a:pt x="1119" y="0"/>
                  </a:moveTo>
                  <a:cubicBezTo>
                    <a:pt x="1119" y="0"/>
                    <a:pt x="1020" y="253"/>
                    <a:pt x="506" y="445"/>
                  </a:cubicBezTo>
                  <a:cubicBezTo>
                    <a:pt x="315" y="506"/>
                    <a:pt x="1" y="506"/>
                    <a:pt x="1" y="506"/>
                  </a:cubicBezTo>
                  <a:lnTo>
                    <a:pt x="123" y="3793"/>
                  </a:lnTo>
                  <a:lnTo>
                    <a:pt x="2713" y="3731"/>
                  </a:lnTo>
                  <a:lnTo>
                    <a:pt x="2552" y="192"/>
                  </a:lnTo>
                  <a:cubicBezTo>
                    <a:pt x="2552" y="192"/>
                    <a:pt x="2268" y="445"/>
                    <a:pt x="1947" y="445"/>
                  </a:cubicBezTo>
                  <a:cubicBezTo>
                    <a:pt x="1272" y="445"/>
                    <a:pt x="1119" y="0"/>
                    <a:pt x="1119"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2"/>
            <p:cNvSpPr/>
            <p:nvPr/>
          </p:nvSpPr>
          <p:spPr>
            <a:xfrm>
              <a:off x="5814349" y="2136828"/>
              <a:ext cx="1396394" cy="428397"/>
            </a:xfrm>
            <a:custGeom>
              <a:avLst/>
              <a:gdLst/>
              <a:ahLst/>
              <a:cxnLst/>
              <a:rect l="l" t="t" r="r" b="b"/>
              <a:pathLst>
                <a:path w="10887" h="3340" extrusionOk="0">
                  <a:moveTo>
                    <a:pt x="7394" y="0"/>
                  </a:moveTo>
                  <a:cubicBezTo>
                    <a:pt x="5461" y="0"/>
                    <a:pt x="2098" y="58"/>
                    <a:pt x="2077" y="101"/>
                  </a:cubicBezTo>
                  <a:cubicBezTo>
                    <a:pt x="2008" y="139"/>
                    <a:pt x="575" y="2085"/>
                    <a:pt x="0" y="3165"/>
                  </a:cubicBezTo>
                  <a:lnTo>
                    <a:pt x="353" y="3265"/>
                  </a:lnTo>
                  <a:cubicBezTo>
                    <a:pt x="2133" y="3294"/>
                    <a:pt x="3780" y="3340"/>
                    <a:pt x="5422" y="3340"/>
                  </a:cubicBezTo>
                  <a:cubicBezTo>
                    <a:pt x="7195" y="3340"/>
                    <a:pt x="8962" y="3287"/>
                    <a:pt x="10887" y="3104"/>
                  </a:cubicBezTo>
                  <a:cubicBezTo>
                    <a:pt x="10312" y="1924"/>
                    <a:pt x="8558" y="101"/>
                    <a:pt x="8711" y="39"/>
                  </a:cubicBezTo>
                  <a:cubicBezTo>
                    <a:pt x="8809" y="11"/>
                    <a:pt x="8237" y="0"/>
                    <a:pt x="7394"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2"/>
            <p:cNvSpPr/>
            <p:nvPr/>
          </p:nvSpPr>
          <p:spPr>
            <a:xfrm>
              <a:off x="5789723" y="2572156"/>
              <a:ext cx="1449495" cy="45533"/>
            </a:xfrm>
            <a:custGeom>
              <a:avLst/>
              <a:gdLst/>
              <a:ahLst/>
              <a:cxnLst/>
              <a:rect l="l" t="t" r="r" b="b"/>
              <a:pathLst>
                <a:path w="11301" h="355" extrusionOk="0">
                  <a:moveTo>
                    <a:pt x="11239" y="1"/>
                  </a:moveTo>
                  <a:cubicBezTo>
                    <a:pt x="9067" y="183"/>
                    <a:pt x="6897" y="229"/>
                    <a:pt x="4726" y="229"/>
                  </a:cubicBezTo>
                  <a:cubicBezTo>
                    <a:pt x="3162" y="229"/>
                    <a:pt x="1597" y="205"/>
                    <a:pt x="32" y="192"/>
                  </a:cubicBezTo>
                  <a:cubicBezTo>
                    <a:pt x="1" y="192"/>
                    <a:pt x="1" y="223"/>
                    <a:pt x="32" y="223"/>
                  </a:cubicBezTo>
                  <a:cubicBezTo>
                    <a:pt x="1826" y="300"/>
                    <a:pt x="3618" y="355"/>
                    <a:pt x="5411" y="355"/>
                  </a:cubicBezTo>
                  <a:cubicBezTo>
                    <a:pt x="7353" y="355"/>
                    <a:pt x="9295" y="291"/>
                    <a:pt x="11239" y="123"/>
                  </a:cubicBezTo>
                  <a:cubicBezTo>
                    <a:pt x="11301" y="93"/>
                    <a:pt x="11301" y="1"/>
                    <a:pt x="11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2"/>
            <p:cNvSpPr/>
            <p:nvPr/>
          </p:nvSpPr>
          <p:spPr>
            <a:xfrm>
              <a:off x="5740599" y="2126310"/>
              <a:ext cx="1494771" cy="465721"/>
            </a:xfrm>
            <a:custGeom>
              <a:avLst/>
              <a:gdLst/>
              <a:ahLst/>
              <a:cxnLst/>
              <a:rect l="l" t="t" r="r" b="b"/>
              <a:pathLst>
                <a:path w="11654" h="3631" extrusionOk="0">
                  <a:moveTo>
                    <a:pt x="7415" y="1"/>
                  </a:moveTo>
                  <a:cubicBezTo>
                    <a:pt x="6158" y="1"/>
                    <a:pt x="4905" y="48"/>
                    <a:pt x="3670" y="91"/>
                  </a:cubicBezTo>
                  <a:cubicBezTo>
                    <a:pt x="3257" y="91"/>
                    <a:pt x="2843" y="91"/>
                    <a:pt x="2429" y="121"/>
                  </a:cubicBezTo>
                  <a:cubicBezTo>
                    <a:pt x="2390" y="121"/>
                    <a:pt x="2325" y="116"/>
                    <a:pt x="2258" y="116"/>
                  </a:cubicBezTo>
                  <a:cubicBezTo>
                    <a:pt x="2157" y="116"/>
                    <a:pt x="2049" y="128"/>
                    <a:pt x="2008" y="183"/>
                  </a:cubicBezTo>
                  <a:cubicBezTo>
                    <a:pt x="1663" y="604"/>
                    <a:pt x="1433" y="1110"/>
                    <a:pt x="1150" y="1592"/>
                  </a:cubicBezTo>
                  <a:lnTo>
                    <a:pt x="1" y="3599"/>
                  </a:lnTo>
                  <a:cubicBezTo>
                    <a:pt x="1" y="3630"/>
                    <a:pt x="32" y="3630"/>
                    <a:pt x="32" y="3630"/>
                  </a:cubicBezTo>
                  <a:cubicBezTo>
                    <a:pt x="667" y="2581"/>
                    <a:pt x="1280" y="1523"/>
                    <a:pt x="1916" y="474"/>
                  </a:cubicBezTo>
                  <a:cubicBezTo>
                    <a:pt x="2046" y="282"/>
                    <a:pt x="2008" y="221"/>
                    <a:pt x="2238" y="221"/>
                  </a:cubicBezTo>
                  <a:cubicBezTo>
                    <a:pt x="2491" y="183"/>
                    <a:pt x="2774" y="183"/>
                    <a:pt x="3065" y="183"/>
                  </a:cubicBezTo>
                  <a:cubicBezTo>
                    <a:pt x="4565" y="158"/>
                    <a:pt x="6060" y="113"/>
                    <a:pt x="7558" y="113"/>
                  </a:cubicBezTo>
                  <a:cubicBezTo>
                    <a:pt x="7912" y="113"/>
                    <a:pt x="8265" y="116"/>
                    <a:pt x="8619" y="121"/>
                  </a:cubicBezTo>
                  <a:cubicBezTo>
                    <a:pt x="8768" y="121"/>
                    <a:pt x="8902" y="108"/>
                    <a:pt x="9041" y="108"/>
                  </a:cubicBezTo>
                  <a:cubicBezTo>
                    <a:pt x="9101" y="108"/>
                    <a:pt x="9161" y="110"/>
                    <a:pt x="9224" y="117"/>
                  </a:cubicBezTo>
                  <a:lnTo>
                    <a:pt x="9224" y="117"/>
                  </a:lnTo>
                  <a:cubicBezTo>
                    <a:pt x="9224" y="119"/>
                    <a:pt x="9224" y="120"/>
                    <a:pt x="9225" y="121"/>
                  </a:cubicBezTo>
                  <a:cubicBezTo>
                    <a:pt x="9255" y="252"/>
                    <a:pt x="9355" y="374"/>
                    <a:pt x="9416" y="474"/>
                  </a:cubicBezTo>
                  <a:cubicBezTo>
                    <a:pt x="10152" y="1493"/>
                    <a:pt x="10918" y="2481"/>
                    <a:pt x="11584" y="3538"/>
                  </a:cubicBezTo>
                  <a:cubicBezTo>
                    <a:pt x="11584" y="3553"/>
                    <a:pt x="11601" y="3561"/>
                    <a:pt x="11619" y="3561"/>
                  </a:cubicBezTo>
                  <a:cubicBezTo>
                    <a:pt x="11636" y="3561"/>
                    <a:pt x="11653" y="3553"/>
                    <a:pt x="11653" y="3538"/>
                  </a:cubicBezTo>
                  <a:cubicBezTo>
                    <a:pt x="11431" y="2994"/>
                    <a:pt x="11048" y="2481"/>
                    <a:pt x="10726" y="2037"/>
                  </a:cubicBezTo>
                  <a:cubicBezTo>
                    <a:pt x="10343" y="1523"/>
                    <a:pt x="9991" y="1048"/>
                    <a:pt x="9608" y="566"/>
                  </a:cubicBezTo>
                  <a:cubicBezTo>
                    <a:pt x="9516" y="443"/>
                    <a:pt x="9416" y="313"/>
                    <a:pt x="9355" y="152"/>
                  </a:cubicBezTo>
                  <a:lnTo>
                    <a:pt x="9286" y="121"/>
                  </a:lnTo>
                  <a:cubicBezTo>
                    <a:pt x="9324" y="121"/>
                    <a:pt x="9324" y="91"/>
                    <a:pt x="9324" y="91"/>
                  </a:cubicBezTo>
                  <a:cubicBezTo>
                    <a:pt x="9303" y="34"/>
                    <a:pt x="9222" y="22"/>
                    <a:pt x="9145" y="22"/>
                  </a:cubicBezTo>
                  <a:cubicBezTo>
                    <a:pt x="9086" y="22"/>
                    <a:pt x="9029" y="29"/>
                    <a:pt x="9002" y="29"/>
                  </a:cubicBezTo>
                  <a:cubicBezTo>
                    <a:pt x="8473" y="9"/>
                    <a:pt x="7944" y="1"/>
                    <a:pt x="741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2"/>
            <p:cNvSpPr/>
            <p:nvPr/>
          </p:nvSpPr>
          <p:spPr>
            <a:xfrm>
              <a:off x="5969546" y="2140034"/>
              <a:ext cx="195344" cy="462386"/>
            </a:xfrm>
            <a:custGeom>
              <a:avLst/>
              <a:gdLst/>
              <a:ahLst/>
              <a:cxnLst/>
              <a:rect l="l" t="t" r="r" b="b"/>
              <a:pathLst>
                <a:path w="1523" h="3605" extrusionOk="0">
                  <a:moveTo>
                    <a:pt x="1500" y="1"/>
                  </a:moveTo>
                  <a:cubicBezTo>
                    <a:pt x="1492" y="1"/>
                    <a:pt x="1482" y="4"/>
                    <a:pt x="1472" y="14"/>
                  </a:cubicBezTo>
                  <a:cubicBezTo>
                    <a:pt x="1181" y="558"/>
                    <a:pt x="989" y="1164"/>
                    <a:pt x="767" y="1738"/>
                  </a:cubicBezTo>
                  <a:cubicBezTo>
                    <a:pt x="514" y="2343"/>
                    <a:pt x="261" y="2949"/>
                    <a:pt x="1" y="3561"/>
                  </a:cubicBezTo>
                  <a:cubicBezTo>
                    <a:pt x="1" y="3583"/>
                    <a:pt x="35" y="3605"/>
                    <a:pt x="56" y="3605"/>
                  </a:cubicBezTo>
                  <a:cubicBezTo>
                    <a:pt x="64" y="3605"/>
                    <a:pt x="70" y="3601"/>
                    <a:pt x="70" y="3592"/>
                  </a:cubicBezTo>
                  <a:cubicBezTo>
                    <a:pt x="323" y="3017"/>
                    <a:pt x="545" y="2443"/>
                    <a:pt x="767" y="1868"/>
                  </a:cubicBezTo>
                  <a:cubicBezTo>
                    <a:pt x="1027" y="1263"/>
                    <a:pt x="1311" y="650"/>
                    <a:pt x="1502" y="14"/>
                  </a:cubicBezTo>
                  <a:cubicBezTo>
                    <a:pt x="1523" y="14"/>
                    <a:pt x="1516" y="1"/>
                    <a:pt x="15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2"/>
            <p:cNvSpPr/>
            <p:nvPr/>
          </p:nvSpPr>
          <p:spPr>
            <a:xfrm>
              <a:off x="6186694" y="2138880"/>
              <a:ext cx="141730" cy="456358"/>
            </a:xfrm>
            <a:custGeom>
              <a:avLst/>
              <a:gdLst/>
              <a:ahLst/>
              <a:cxnLst/>
              <a:rect l="l" t="t" r="r" b="b"/>
              <a:pathLst>
                <a:path w="1105" h="3558" extrusionOk="0">
                  <a:moveTo>
                    <a:pt x="1096" y="0"/>
                  </a:moveTo>
                  <a:cubicBezTo>
                    <a:pt x="1089" y="0"/>
                    <a:pt x="1073" y="8"/>
                    <a:pt x="1058" y="23"/>
                  </a:cubicBezTo>
                  <a:cubicBezTo>
                    <a:pt x="706" y="1173"/>
                    <a:pt x="384" y="2352"/>
                    <a:pt x="1" y="3501"/>
                  </a:cubicBezTo>
                  <a:cubicBezTo>
                    <a:pt x="1" y="3541"/>
                    <a:pt x="21" y="3558"/>
                    <a:pt x="38" y="3558"/>
                  </a:cubicBezTo>
                  <a:cubicBezTo>
                    <a:pt x="51" y="3558"/>
                    <a:pt x="62" y="3548"/>
                    <a:pt x="62" y="3532"/>
                  </a:cubicBezTo>
                  <a:cubicBezTo>
                    <a:pt x="445" y="2383"/>
                    <a:pt x="828" y="1203"/>
                    <a:pt x="1089" y="23"/>
                  </a:cubicBezTo>
                  <a:cubicBezTo>
                    <a:pt x="1104" y="8"/>
                    <a:pt x="1104" y="0"/>
                    <a:pt x="10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2"/>
            <p:cNvSpPr/>
            <p:nvPr/>
          </p:nvSpPr>
          <p:spPr>
            <a:xfrm>
              <a:off x="6449117" y="2134904"/>
              <a:ext cx="32579" cy="477650"/>
            </a:xfrm>
            <a:custGeom>
              <a:avLst/>
              <a:gdLst/>
              <a:ahLst/>
              <a:cxnLst/>
              <a:rect l="l" t="t" r="r" b="b"/>
              <a:pathLst>
                <a:path w="254" h="3724" extrusionOk="0">
                  <a:moveTo>
                    <a:pt x="238" y="1"/>
                  </a:moveTo>
                  <a:cubicBezTo>
                    <a:pt x="230" y="1"/>
                    <a:pt x="223" y="8"/>
                    <a:pt x="223" y="24"/>
                  </a:cubicBezTo>
                  <a:cubicBezTo>
                    <a:pt x="123" y="1234"/>
                    <a:pt x="62" y="2483"/>
                    <a:pt x="0" y="3724"/>
                  </a:cubicBezTo>
                  <a:lnTo>
                    <a:pt x="31" y="3724"/>
                  </a:lnTo>
                  <a:cubicBezTo>
                    <a:pt x="92" y="2483"/>
                    <a:pt x="223" y="1234"/>
                    <a:pt x="253" y="24"/>
                  </a:cubicBezTo>
                  <a:cubicBezTo>
                    <a:pt x="253" y="8"/>
                    <a:pt x="246" y="1"/>
                    <a:pt x="2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2"/>
            <p:cNvSpPr/>
            <p:nvPr/>
          </p:nvSpPr>
          <p:spPr>
            <a:xfrm>
              <a:off x="6608290" y="2134006"/>
              <a:ext cx="90553" cy="469826"/>
            </a:xfrm>
            <a:custGeom>
              <a:avLst/>
              <a:gdLst/>
              <a:ahLst/>
              <a:cxnLst/>
              <a:rect l="l" t="t" r="r" b="b"/>
              <a:pathLst>
                <a:path w="706" h="3663" extrusionOk="0">
                  <a:moveTo>
                    <a:pt x="31" y="0"/>
                  </a:moveTo>
                  <a:cubicBezTo>
                    <a:pt x="31" y="0"/>
                    <a:pt x="0" y="0"/>
                    <a:pt x="0" y="31"/>
                  </a:cubicBezTo>
                  <a:cubicBezTo>
                    <a:pt x="100" y="1241"/>
                    <a:pt x="452" y="2421"/>
                    <a:pt x="644" y="3639"/>
                  </a:cubicBezTo>
                  <a:cubicBezTo>
                    <a:pt x="644" y="3654"/>
                    <a:pt x="659" y="3662"/>
                    <a:pt x="675" y="3662"/>
                  </a:cubicBezTo>
                  <a:cubicBezTo>
                    <a:pt x="690" y="3662"/>
                    <a:pt x="705" y="3654"/>
                    <a:pt x="705" y="3639"/>
                  </a:cubicBezTo>
                  <a:cubicBezTo>
                    <a:pt x="514" y="2421"/>
                    <a:pt x="322" y="1211"/>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2"/>
            <p:cNvSpPr/>
            <p:nvPr/>
          </p:nvSpPr>
          <p:spPr>
            <a:xfrm>
              <a:off x="6768489" y="2127849"/>
              <a:ext cx="211120" cy="466234"/>
            </a:xfrm>
            <a:custGeom>
              <a:avLst/>
              <a:gdLst/>
              <a:ahLst/>
              <a:cxnLst/>
              <a:rect l="l" t="t" r="r" b="b"/>
              <a:pathLst>
                <a:path w="1646" h="3635" extrusionOk="0">
                  <a:moveTo>
                    <a:pt x="23" y="0"/>
                  </a:moveTo>
                  <a:cubicBezTo>
                    <a:pt x="14" y="0"/>
                    <a:pt x="0" y="17"/>
                    <a:pt x="0" y="17"/>
                  </a:cubicBezTo>
                  <a:cubicBezTo>
                    <a:pt x="506" y="1228"/>
                    <a:pt x="1050" y="2408"/>
                    <a:pt x="1594" y="3618"/>
                  </a:cubicBezTo>
                  <a:cubicBezTo>
                    <a:pt x="1594" y="3630"/>
                    <a:pt x="1599" y="3634"/>
                    <a:pt x="1606" y="3634"/>
                  </a:cubicBezTo>
                  <a:cubicBezTo>
                    <a:pt x="1622" y="3634"/>
                    <a:pt x="1646" y="3609"/>
                    <a:pt x="1624" y="3587"/>
                  </a:cubicBezTo>
                  <a:cubicBezTo>
                    <a:pt x="1119" y="2377"/>
                    <a:pt x="575" y="1197"/>
                    <a:pt x="31" y="17"/>
                  </a:cubicBezTo>
                  <a:cubicBezTo>
                    <a:pt x="31" y="5"/>
                    <a:pt x="27" y="0"/>
                    <a:pt x="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2"/>
            <p:cNvSpPr/>
            <p:nvPr/>
          </p:nvSpPr>
          <p:spPr>
            <a:xfrm>
              <a:off x="5740599" y="2602683"/>
              <a:ext cx="237927" cy="137369"/>
            </a:xfrm>
            <a:custGeom>
              <a:avLst/>
              <a:gdLst/>
              <a:ahLst/>
              <a:cxnLst/>
              <a:rect l="l" t="t" r="r" b="b"/>
              <a:pathLst>
                <a:path w="1855" h="1071" extrusionOk="0">
                  <a:moveTo>
                    <a:pt x="1805" y="0"/>
                  </a:moveTo>
                  <a:cubicBezTo>
                    <a:pt x="1780" y="0"/>
                    <a:pt x="1755" y="16"/>
                    <a:pt x="1755" y="46"/>
                  </a:cubicBezTo>
                  <a:cubicBezTo>
                    <a:pt x="1725" y="529"/>
                    <a:pt x="1564" y="973"/>
                    <a:pt x="989" y="1004"/>
                  </a:cubicBezTo>
                  <a:cubicBezTo>
                    <a:pt x="514" y="1004"/>
                    <a:pt x="93" y="491"/>
                    <a:pt x="32" y="77"/>
                  </a:cubicBezTo>
                  <a:lnTo>
                    <a:pt x="32" y="77"/>
                  </a:lnTo>
                  <a:cubicBezTo>
                    <a:pt x="1" y="590"/>
                    <a:pt x="514" y="1035"/>
                    <a:pt x="989" y="1065"/>
                  </a:cubicBezTo>
                  <a:cubicBezTo>
                    <a:pt x="1021" y="1069"/>
                    <a:pt x="1052" y="1071"/>
                    <a:pt x="1082" y="1071"/>
                  </a:cubicBezTo>
                  <a:cubicBezTo>
                    <a:pt x="1614" y="1071"/>
                    <a:pt x="1790" y="503"/>
                    <a:pt x="1855" y="46"/>
                  </a:cubicBezTo>
                  <a:cubicBezTo>
                    <a:pt x="1855" y="16"/>
                    <a:pt x="1830" y="0"/>
                    <a:pt x="18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2"/>
            <p:cNvSpPr/>
            <p:nvPr/>
          </p:nvSpPr>
          <p:spPr>
            <a:xfrm>
              <a:off x="5969546" y="2598707"/>
              <a:ext cx="230103" cy="129545"/>
            </a:xfrm>
            <a:custGeom>
              <a:avLst/>
              <a:gdLst/>
              <a:ahLst/>
              <a:cxnLst/>
              <a:rect l="l" t="t" r="r" b="b"/>
              <a:pathLst>
                <a:path w="1794" h="1010" extrusionOk="0">
                  <a:moveTo>
                    <a:pt x="1759" y="1"/>
                  </a:moveTo>
                  <a:cubicBezTo>
                    <a:pt x="1742" y="1"/>
                    <a:pt x="1725" y="16"/>
                    <a:pt x="1725" y="47"/>
                  </a:cubicBezTo>
                  <a:cubicBezTo>
                    <a:pt x="1694" y="522"/>
                    <a:pt x="1472" y="943"/>
                    <a:pt x="928" y="943"/>
                  </a:cubicBezTo>
                  <a:cubicBezTo>
                    <a:pt x="415" y="943"/>
                    <a:pt x="162" y="460"/>
                    <a:pt x="32" y="47"/>
                  </a:cubicBezTo>
                  <a:cubicBezTo>
                    <a:pt x="32" y="31"/>
                    <a:pt x="24" y="24"/>
                    <a:pt x="16" y="24"/>
                  </a:cubicBezTo>
                  <a:cubicBezTo>
                    <a:pt x="9" y="24"/>
                    <a:pt x="1" y="31"/>
                    <a:pt x="1" y="47"/>
                  </a:cubicBezTo>
                  <a:cubicBezTo>
                    <a:pt x="32" y="560"/>
                    <a:pt x="415" y="943"/>
                    <a:pt x="928" y="1004"/>
                  </a:cubicBezTo>
                  <a:cubicBezTo>
                    <a:pt x="960" y="1008"/>
                    <a:pt x="991" y="1009"/>
                    <a:pt x="1021" y="1009"/>
                  </a:cubicBezTo>
                  <a:cubicBezTo>
                    <a:pt x="1534" y="1009"/>
                    <a:pt x="1794" y="531"/>
                    <a:pt x="1794" y="47"/>
                  </a:cubicBezTo>
                  <a:cubicBezTo>
                    <a:pt x="1794" y="16"/>
                    <a:pt x="1776" y="1"/>
                    <a:pt x="17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2"/>
            <p:cNvSpPr/>
            <p:nvPr/>
          </p:nvSpPr>
          <p:spPr>
            <a:xfrm>
              <a:off x="6190670" y="2601657"/>
              <a:ext cx="273969" cy="138010"/>
            </a:xfrm>
            <a:custGeom>
              <a:avLst/>
              <a:gdLst/>
              <a:ahLst/>
              <a:cxnLst/>
              <a:rect l="l" t="t" r="r" b="b"/>
              <a:pathLst>
                <a:path w="2136" h="1076" extrusionOk="0">
                  <a:moveTo>
                    <a:pt x="2035" y="1"/>
                  </a:moveTo>
                  <a:cubicBezTo>
                    <a:pt x="2015" y="1"/>
                    <a:pt x="2000" y="8"/>
                    <a:pt x="2015" y="24"/>
                  </a:cubicBezTo>
                  <a:cubicBezTo>
                    <a:pt x="2077" y="568"/>
                    <a:pt x="1663" y="981"/>
                    <a:pt x="1150" y="1012"/>
                  </a:cubicBezTo>
                  <a:cubicBezTo>
                    <a:pt x="1132" y="1013"/>
                    <a:pt x="1115" y="1013"/>
                    <a:pt x="1097" y="1013"/>
                  </a:cubicBezTo>
                  <a:cubicBezTo>
                    <a:pt x="552" y="1013"/>
                    <a:pt x="187" y="552"/>
                    <a:pt x="31" y="54"/>
                  </a:cubicBezTo>
                  <a:lnTo>
                    <a:pt x="1" y="54"/>
                  </a:lnTo>
                  <a:cubicBezTo>
                    <a:pt x="100" y="660"/>
                    <a:pt x="575" y="1073"/>
                    <a:pt x="1150" y="1073"/>
                  </a:cubicBezTo>
                  <a:cubicBezTo>
                    <a:pt x="1169" y="1075"/>
                    <a:pt x="1188" y="1075"/>
                    <a:pt x="1207" y="1075"/>
                  </a:cubicBezTo>
                  <a:cubicBezTo>
                    <a:pt x="1751" y="1075"/>
                    <a:pt x="2136" y="549"/>
                    <a:pt x="2077" y="24"/>
                  </a:cubicBezTo>
                  <a:cubicBezTo>
                    <a:pt x="2077" y="8"/>
                    <a:pt x="2054" y="1"/>
                    <a:pt x="20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2"/>
            <p:cNvSpPr/>
            <p:nvPr/>
          </p:nvSpPr>
          <p:spPr>
            <a:xfrm>
              <a:off x="6453094" y="2594090"/>
              <a:ext cx="237799" cy="137626"/>
            </a:xfrm>
            <a:custGeom>
              <a:avLst/>
              <a:gdLst/>
              <a:ahLst/>
              <a:cxnLst/>
              <a:rect l="l" t="t" r="r" b="b"/>
              <a:pathLst>
                <a:path w="1854" h="1073" extrusionOk="0">
                  <a:moveTo>
                    <a:pt x="1804" y="0"/>
                  </a:moveTo>
                  <a:cubicBezTo>
                    <a:pt x="1779" y="0"/>
                    <a:pt x="1754" y="18"/>
                    <a:pt x="1754" y="52"/>
                  </a:cubicBezTo>
                  <a:cubicBezTo>
                    <a:pt x="1726" y="491"/>
                    <a:pt x="1449" y="989"/>
                    <a:pt x="953" y="989"/>
                  </a:cubicBezTo>
                  <a:cubicBezTo>
                    <a:pt x="913" y="989"/>
                    <a:pt x="871" y="986"/>
                    <a:pt x="827" y="979"/>
                  </a:cubicBezTo>
                  <a:cubicBezTo>
                    <a:pt x="414" y="941"/>
                    <a:pt x="130" y="527"/>
                    <a:pt x="31" y="144"/>
                  </a:cubicBezTo>
                  <a:lnTo>
                    <a:pt x="0" y="144"/>
                  </a:lnTo>
                  <a:cubicBezTo>
                    <a:pt x="31" y="596"/>
                    <a:pt x="444" y="1071"/>
                    <a:pt x="927" y="1071"/>
                  </a:cubicBezTo>
                  <a:cubicBezTo>
                    <a:pt x="942" y="1072"/>
                    <a:pt x="956" y="1072"/>
                    <a:pt x="971" y="1072"/>
                  </a:cubicBezTo>
                  <a:cubicBezTo>
                    <a:pt x="1489" y="1072"/>
                    <a:pt x="1817" y="544"/>
                    <a:pt x="1854" y="52"/>
                  </a:cubicBezTo>
                  <a:cubicBezTo>
                    <a:pt x="1854" y="18"/>
                    <a:pt x="1829" y="0"/>
                    <a:pt x="180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2"/>
            <p:cNvSpPr/>
            <p:nvPr/>
          </p:nvSpPr>
          <p:spPr>
            <a:xfrm>
              <a:off x="6682041" y="2586009"/>
              <a:ext cx="298723" cy="141602"/>
            </a:xfrm>
            <a:custGeom>
              <a:avLst/>
              <a:gdLst/>
              <a:ahLst/>
              <a:cxnLst/>
              <a:rect l="l" t="t" r="r" b="b"/>
              <a:pathLst>
                <a:path w="2329" h="1104" extrusionOk="0">
                  <a:moveTo>
                    <a:pt x="2283" y="0"/>
                  </a:moveTo>
                  <a:cubicBezTo>
                    <a:pt x="2260" y="0"/>
                    <a:pt x="2237" y="15"/>
                    <a:pt x="2237" y="46"/>
                  </a:cubicBezTo>
                  <a:cubicBezTo>
                    <a:pt x="2137" y="559"/>
                    <a:pt x="1693" y="1004"/>
                    <a:pt x="1149" y="1004"/>
                  </a:cubicBezTo>
                  <a:cubicBezTo>
                    <a:pt x="927" y="1004"/>
                    <a:pt x="735" y="1004"/>
                    <a:pt x="513" y="912"/>
                  </a:cubicBezTo>
                  <a:cubicBezTo>
                    <a:pt x="261" y="751"/>
                    <a:pt x="130" y="368"/>
                    <a:pt x="69" y="115"/>
                  </a:cubicBezTo>
                  <a:cubicBezTo>
                    <a:pt x="50" y="100"/>
                    <a:pt x="33" y="92"/>
                    <a:pt x="20" y="92"/>
                  </a:cubicBezTo>
                  <a:cubicBezTo>
                    <a:pt x="8" y="92"/>
                    <a:pt x="0" y="100"/>
                    <a:pt x="0" y="115"/>
                  </a:cubicBezTo>
                  <a:cubicBezTo>
                    <a:pt x="69" y="398"/>
                    <a:pt x="192" y="690"/>
                    <a:pt x="383" y="881"/>
                  </a:cubicBezTo>
                  <a:cubicBezTo>
                    <a:pt x="575" y="1103"/>
                    <a:pt x="927" y="1103"/>
                    <a:pt x="1149" y="1103"/>
                  </a:cubicBezTo>
                  <a:cubicBezTo>
                    <a:pt x="1724" y="1103"/>
                    <a:pt x="2237" y="621"/>
                    <a:pt x="2329" y="46"/>
                  </a:cubicBezTo>
                  <a:cubicBezTo>
                    <a:pt x="2329" y="15"/>
                    <a:pt x="2306" y="0"/>
                    <a:pt x="22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2"/>
            <p:cNvSpPr/>
            <p:nvPr/>
          </p:nvSpPr>
          <p:spPr>
            <a:xfrm>
              <a:off x="6976787" y="2601657"/>
              <a:ext cx="209453" cy="125441"/>
            </a:xfrm>
            <a:custGeom>
              <a:avLst/>
              <a:gdLst/>
              <a:ahLst/>
              <a:cxnLst/>
              <a:rect l="l" t="t" r="r" b="b"/>
              <a:pathLst>
                <a:path w="1633" h="978" extrusionOk="0">
                  <a:moveTo>
                    <a:pt x="16" y="1"/>
                  </a:moveTo>
                  <a:cubicBezTo>
                    <a:pt x="8" y="1"/>
                    <a:pt x="0" y="8"/>
                    <a:pt x="0" y="24"/>
                  </a:cubicBezTo>
                  <a:cubicBezTo>
                    <a:pt x="31" y="437"/>
                    <a:pt x="291" y="759"/>
                    <a:pt x="705" y="920"/>
                  </a:cubicBezTo>
                  <a:cubicBezTo>
                    <a:pt x="792" y="958"/>
                    <a:pt x="900" y="978"/>
                    <a:pt x="1012" y="978"/>
                  </a:cubicBezTo>
                  <a:cubicBezTo>
                    <a:pt x="1267" y="978"/>
                    <a:pt x="1542" y="873"/>
                    <a:pt x="1632" y="629"/>
                  </a:cubicBezTo>
                  <a:cubicBezTo>
                    <a:pt x="1632" y="598"/>
                    <a:pt x="1601" y="598"/>
                    <a:pt x="1563" y="598"/>
                  </a:cubicBezTo>
                  <a:cubicBezTo>
                    <a:pt x="1440" y="805"/>
                    <a:pt x="1254" y="879"/>
                    <a:pt x="1051" y="879"/>
                  </a:cubicBezTo>
                  <a:cubicBezTo>
                    <a:pt x="938" y="879"/>
                    <a:pt x="820" y="856"/>
                    <a:pt x="705" y="820"/>
                  </a:cubicBezTo>
                  <a:cubicBezTo>
                    <a:pt x="322" y="728"/>
                    <a:pt x="131" y="376"/>
                    <a:pt x="31" y="24"/>
                  </a:cubicBezTo>
                  <a:cubicBezTo>
                    <a:pt x="31" y="8"/>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2"/>
            <p:cNvSpPr/>
            <p:nvPr/>
          </p:nvSpPr>
          <p:spPr>
            <a:xfrm>
              <a:off x="7197910" y="2584983"/>
              <a:ext cx="28603" cy="72853"/>
            </a:xfrm>
            <a:custGeom>
              <a:avLst/>
              <a:gdLst/>
              <a:ahLst/>
              <a:cxnLst/>
              <a:rect l="l" t="t" r="r" b="b"/>
              <a:pathLst>
                <a:path w="223" h="568" extrusionOk="0">
                  <a:moveTo>
                    <a:pt x="176" y="0"/>
                  </a:moveTo>
                  <a:cubicBezTo>
                    <a:pt x="169" y="0"/>
                    <a:pt x="161" y="8"/>
                    <a:pt x="161" y="23"/>
                  </a:cubicBezTo>
                  <a:cubicBezTo>
                    <a:pt x="130" y="92"/>
                    <a:pt x="130" y="184"/>
                    <a:pt x="130" y="246"/>
                  </a:cubicBezTo>
                  <a:cubicBezTo>
                    <a:pt x="130" y="345"/>
                    <a:pt x="100" y="475"/>
                    <a:pt x="31" y="537"/>
                  </a:cubicBezTo>
                  <a:cubicBezTo>
                    <a:pt x="0" y="567"/>
                    <a:pt x="31" y="567"/>
                    <a:pt x="31" y="567"/>
                  </a:cubicBezTo>
                  <a:cubicBezTo>
                    <a:pt x="130" y="506"/>
                    <a:pt x="161" y="406"/>
                    <a:pt x="192" y="315"/>
                  </a:cubicBezTo>
                  <a:cubicBezTo>
                    <a:pt x="192" y="215"/>
                    <a:pt x="222" y="123"/>
                    <a:pt x="192" y="23"/>
                  </a:cubicBezTo>
                  <a:cubicBezTo>
                    <a:pt x="192" y="8"/>
                    <a:pt x="184" y="0"/>
                    <a:pt x="17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2"/>
            <p:cNvSpPr/>
            <p:nvPr/>
          </p:nvSpPr>
          <p:spPr>
            <a:xfrm>
              <a:off x="5895924" y="2700934"/>
              <a:ext cx="1179245" cy="470339"/>
            </a:xfrm>
            <a:custGeom>
              <a:avLst/>
              <a:gdLst/>
              <a:ahLst/>
              <a:cxnLst/>
              <a:rect l="l" t="t" r="r" b="b"/>
              <a:pathLst>
                <a:path w="9194" h="3667" extrusionOk="0">
                  <a:moveTo>
                    <a:pt x="9002" y="0"/>
                  </a:moveTo>
                  <a:cubicBezTo>
                    <a:pt x="8987" y="0"/>
                    <a:pt x="8971" y="16"/>
                    <a:pt x="8971" y="46"/>
                  </a:cubicBezTo>
                  <a:cubicBezTo>
                    <a:pt x="9002" y="843"/>
                    <a:pt x="9002" y="1640"/>
                    <a:pt x="9002" y="2444"/>
                  </a:cubicBezTo>
                  <a:lnTo>
                    <a:pt x="9002" y="3050"/>
                  </a:lnTo>
                  <a:cubicBezTo>
                    <a:pt x="9002" y="3111"/>
                    <a:pt x="8971" y="3364"/>
                    <a:pt x="9002" y="3364"/>
                  </a:cubicBezTo>
                  <a:cubicBezTo>
                    <a:pt x="8841" y="3433"/>
                    <a:pt x="8619" y="3433"/>
                    <a:pt x="8458" y="3433"/>
                  </a:cubicBezTo>
                  <a:cubicBezTo>
                    <a:pt x="6581" y="3555"/>
                    <a:pt x="4666" y="3555"/>
                    <a:pt x="2751" y="3593"/>
                  </a:cubicBezTo>
                  <a:cubicBezTo>
                    <a:pt x="1946" y="3593"/>
                    <a:pt x="1149" y="3593"/>
                    <a:pt x="383" y="3524"/>
                  </a:cubicBezTo>
                  <a:cubicBezTo>
                    <a:pt x="291" y="3524"/>
                    <a:pt x="222" y="3524"/>
                    <a:pt x="161" y="3463"/>
                  </a:cubicBezTo>
                  <a:cubicBezTo>
                    <a:pt x="31" y="3241"/>
                    <a:pt x="100" y="2858"/>
                    <a:pt x="69" y="2598"/>
                  </a:cubicBezTo>
                  <a:cubicBezTo>
                    <a:pt x="69" y="1870"/>
                    <a:pt x="131" y="1134"/>
                    <a:pt x="31" y="368"/>
                  </a:cubicBezTo>
                  <a:lnTo>
                    <a:pt x="0" y="368"/>
                  </a:lnTo>
                  <a:cubicBezTo>
                    <a:pt x="31" y="1035"/>
                    <a:pt x="31" y="1709"/>
                    <a:pt x="31" y="2375"/>
                  </a:cubicBezTo>
                  <a:cubicBezTo>
                    <a:pt x="31" y="2636"/>
                    <a:pt x="31" y="2919"/>
                    <a:pt x="69" y="3210"/>
                  </a:cubicBezTo>
                  <a:cubicBezTo>
                    <a:pt x="69" y="3302"/>
                    <a:pt x="69" y="3463"/>
                    <a:pt x="161" y="3555"/>
                  </a:cubicBezTo>
                  <a:cubicBezTo>
                    <a:pt x="222" y="3624"/>
                    <a:pt x="452" y="3624"/>
                    <a:pt x="544" y="3624"/>
                  </a:cubicBezTo>
                  <a:cubicBezTo>
                    <a:pt x="866" y="3655"/>
                    <a:pt x="1180" y="3655"/>
                    <a:pt x="1502" y="3655"/>
                  </a:cubicBezTo>
                  <a:cubicBezTo>
                    <a:pt x="2031" y="3663"/>
                    <a:pt x="2564" y="3667"/>
                    <a:pt x="3097" y="3667"/>
                  </a:cubicBezTo>
                  <a:cubicBezTo>
                    <a:pt x="4555" y="3667"/>
                    <a:pt x="6023" y="3638"/>
                    <a:pt x="7470" y="3593"/>
                  </a:cubicBezTo>
                  <a:cubicBezTo>
                    <a:pt x="7922" y="3593"/>
                    <a:pt x="8335" y="3555"/>
                    <a:pt x="8749" y="3524"/>
                  </a:cubicBezTo>
                  <a:cubicBezTo>
                    <a:pt x="8971" y="3494"/>
                    <a:pt x="9071" y="3524"/>
                    <a:pt x="9101" y="3272"/>
                  </a:cubicBezTo>
                  <a:cubicBezTo>
                    <a:pt x="9193" y="2214"/>
                    <a:pt x="9071" y="1104"/>
                    <a:pt x="9033" y="46"/>
                  </a:cubicBezTo>
                  <a:cubicBezTo>
                    <a:pt x="9033" y="16"/>
                    <a:pt x="9017" y="0"/>
                    <a:pt x="900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2"/>
            <p:cNvSpPr/>
            <p:nvPr/>
          </p:nvSpPr>
          <p:spPr>
            <a:xfrm>
              <a:off x="6288918" y="2732358"/>
              <a:ext cx="28603" cy="431219"/>
            </a:xfrm>
            <a:custGeom>
              <a:avLst/>
              <a:gdLst/>
              <a:ahLst/>
              <a:cxnLst/>
              <a:rect l="l" t="t" r="r" b="b"/>
              <a:pathLst>
                <a:path w="223" h="3362" extrusionOk="0">
                  <a:moveTo>
                    <a:pt x="35" y="1"/>
                  </a:moveTo>
                  <a:cubicBezTo>
                    <a:pt x="18" y="1"/>
                    <a:pt x="1" y="8"/>
                    <a:pt x="1" y="24"/>
                  </a:cubicBezTo>
                  <a:cubicBezTo>
                    <a:pt x="1" y="1111"/>
                    <a:pt x="70" y="2230"/>
                    <a:pt x="162" y="3310"/>
                  </a:cubicBezTo>
                  <a:cubicBezTo>
                    <a:pt x="162" y="3345"/>
                    <a:pt x="177" y="3362"/>
                    <a:pt x="192" y="3362"/>
                  </a:cubicBezTo>
                  <a:cubicBezTo>
                    <a:pt x="208" y="3362"/>
                    <a:pt x="223" y="3345"/>
                    <a:pt x="223" y="3310"/>
                  </a:cubicBezTo>
                  <a:cubicBezTo>
                    <a:pt x="162" y="2230"/>
                    <a:pt x="100" y="1142"/>
                    <a:pt x="70" y="24"/>
                  </a:cubicBezTo>
                  <a:cubicBezTo>
                    <a:pt x="70" y="8"/>
                    <a:pt x="52"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2"/>
            <p:cNvSpPr/>
            <p:nvPr/>
          </p:nvSpPr>
          <p:spPr>
            <a:xfrm>
              <a:off x="6628941" y="2723508"/>
              <a:ext cx="37453" cy="428525"/>
            </a:xfrm>
            <a:custGeom>
              <a:avLst/>
              <a:gdLst/>
              <a:ahLst/>
              <a:cxnLst/>
              <a:rect l="l" t="t" r="r" b="b"/>
              <a:pathLst>
                <a:path w="292" h="3341" extrusionOk="0">
                  <a:moveTo>
                    <a:pt x="31" y="1"/>
                  </a:moveTo>
                  <a:cubicBezTo>
                    <a:pt x="0" y="1119"/>
                    <a:pt x="131" y="2199"/>
                    <a:pt x="192" y="3318"/>
                  </a:cubicBezTo>
                  <a:cubicBezTo>
                    <a:pt x="207" y="3333"/>
                    <a:pt x="232" y="3341"/>
                    <a:pt x="253" y="3341"/>
                  </a:cubicBezTo>
                  <a:cubicBezTo>
                    <a:pt x="274" y="3341"/>
                    <a:pt x="291" y="3333"/>
                    <a:pt x="291" y="3318"/>
                  </a:cubicBezTo>
                  <a:cubicBezTo>
                    <a:pt x="223" y="2199"/>
                    <a:pt x="192" y="1119"/>
                    <a:pt x="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2"/>
            <p:cNvSpPr/>
            <p:nvPr/>
          </p:nvSpPr>
          <p:spPr>
            <a:xfrm>
              <a:off x="6587640" y="2931809"/>
              <a:ext cx="20779" cy="16931"/>
            </a:xfrm>
            <a:custGeom>
              <a:avLst/>
              <a:gdLst/>
              <a:ahLst/>
              <a:cxnLst/>
              <a:rect l="l" t="t" r="r" b="b"/>
              <a:pathLst>
                <a:path w="162" h="132" extrusionOk="0">
                  <a:moveTo>
                    <a:pt x="70" y="1"/>
                  </a:moveTo>
                  <a:cubicBezTo>
                    <a:pt x="1" y="1"/>
                    <a:pt x="1" y="131"/>
                    <a:pt x="70" y="131"/>
                  </a:cubicBezTo>
                  <a:cubicBezTo>
                    <a:pt x="161" y="131"/>
                    <a:pt x="161"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2"/>
            <p:cNvSpPr/>
            <p:nvPr/>
          </p:nvSpPr>
          <p:spPr>
            <a:xfrm>
              <a:off x="6379343" y="2763783"/>
              <a:ext cx="85551" cy="111204"/>
            </a:xfrm>
            <a:custGeom>
              <a:avLst/>
              <a:gdLst/>
              <a:ahLst/>
              <a:cxnLst/>
              <a:rect l="l" t="t" r="r" b="b"/>
              <a:pathLst>
                <a:path w="667" h="867" extrusionOk="0">
                  <a:moveTo>
                    <a:pt x="636" y="1"/>
                  </a:moveTo>
                  <a:cubicBezTo>
                    <a:pt x="384" y="261"/>
                    <a:pt x="192" y="545"/>
                    <a:pt x="0" y="836"/>
                  </a:cubicBezTo>
                  <a:cubicBezTo>
                    <a:pt x="0" y="866"/>
                    <a:pt x="31" y="866"/>
                    <a:pt x="31" y="866"/>
                  </a:cubicBezTo>
                  <a:cubicBezTo>
                    <a:pt x="223" y="575"/>
                    <a:pt x="445" y="323"/>
                    <a:pt x="667" y="39"/>
                  </a:cubicBezTo>
                  <a:cubicBezTo>
                    <a:pt x="667" y="1"/>
                    <a:pt x="636"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2"/>
            <p:cNvSpPr/>
            <p:nvPr/>
          </p:nvSpPr>
          <p:spPr>
            <a:xfrm>
              <a:off x="6330219" y="2791103"/>
              <a:ext cx="188802" cy="259732"/>
            </a:xfrm>
            <a:custGeom>
              <a:avLst/>
              <a:gdLst/>
              <a:ahLst/>
              <a:cxnLst/>
              <a:rect l="l" t="t" r="r" b="b"/>
              <a:pathLst>
                <a:path w="1472" h="2025" extrusionOk="0">
                  <a:moveTo>
                    <a:pt x="1443" y="1"/>
                  </a:moveTo>
                  <a:cubicBezTo>
                    <a:pt x="1437" y="1"/>
                    <a:pt x="1433" y="5"/>
                    <a:pt x="1433" y="18"/>
                  </a:cubicBezTo>
                  <a:cubicBezTo>
                    <a:pt x="927" y="623"/>
                    <a:pt x="445" y="1320"/>
                    <a:pt x="0" y="1994"/>
                  </a:cubicBezTo>
                  <a:cubicBezTo>
                    <a:pt x="0" y="2025"/>
                    <a:pt x="0" y="2025"/>
                    <a:pt x="31" y="2025"/>
                  </a:cubicBezTo>
                  <a:cubicBezTo>
                    <a:pt x="475" y="1358"/>
                    <a:pt x="989" y="684"/>
                    <a:pt x="1471" y="18"/>
                  </a:cubicBezTo>
                  <a:cubicBezTo>
                    <a:pt x="1471" y="18"/>
                    <a:pt x="1454" y="1"/>
                    <a:pt x="14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2"/>
            <p:cNvSpPr/>
            <p:nvPr/>
          </p:nvSpPr>
          <p:spPr>
            <a:xfrm>
              <a:off x="6362669" y="2811241"/>
              <a:ext cx="209324" cy="309369"/>
            </a:xfrm>
            <a:custGeom>
              <a:avLst/>
              <a:gdLst/>
              <a:ahLst/>
              <a:cxnLst/>
              <a:rect l="l" t="t" r="r" b="b"/>
              <a:pathLst>
                <a:path w="1632" h="2412" extrusionOk="0">
                  <a:moveTo>
                    <a:pt x="1623" y="0"/>
                  </a:moveTo>
                  <a:cubicBezTo>
                    <a:pt x="1618" y="0"/>
                    <a:pt x="1612" y="4"/>
                    <a:pt x="1601" y="14"/>
                  </a:cubicBezTo>
                  <a:cubicBezTo>
                    <a:pt x="1027" y="749"/>
                    <a:pt x="544" y="1615"/>
                    <a:pt x="0" y="2412"/>
                  </a:cubicBezTo>
                  <a:lnTo>
                    <a:pt x="31" y="2412"/>
                  </a:lnTo>
                  <a:cubicBezTo>
                    <a:pt x="575" y="1646"/>
                    <a:pt x="1180" y="849"/>
                    <a:pt x="1632" y="14"/>
                  </a:cubicBezTo>
                  <a:cubicBezTo>
                    <a:pt x="1632" y="14"/>
                    <a:pt x="1632" y="0"/>
                    <a:pt x="16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2"/>
            <p:cNvSpPr/>
            <p:nvPr/>
          </p:nvSpPr>
          <p:spPr>
            <a:xfrm>
              <a:off x="6453094" y="3001585"/>
              <a:ext cx="69775" cy="111204"/>
            </a:xfrm>
            <a:custGeom>
              <a:avLst/>
              <a:gdLst/>
              <a:ahLst/>
              <a:cxnLst/>
              <a:rect l="l" t="t" r="r" b="b"/>
              <a:pathLst>
                <a:path w="544" h="867" extrusionOk="0">
                  <a:moveTo>
                    <a:pt x="513" y="1"/>
                  </a:moveTo>
                  <a:cubicBezTo>
                    <a:pt x="322" y="292"/>
                    <a:pt x="192" y="575"/>
                    <a:pt x="0" y="828"/>
                  </a:cubicBezTo>
                  <a:cubicBezTo>
                    <a:pt x="0" y="866"/>
                    <a:pt x="31" y="866"/>
                    <a:pt x="31" y="866"/>
                  </a:cubicBezTo>
                  <a:cubicBezTo>
                    <a:pt x="222" y="575"/>
                    <a:pt x="414" y="322"/>
                    <a:pt x="5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2"/>
            <p:cNvSpPr/>
            <p:nvPr/>
          </p:nvSpPr>
          <p:spPr>
            <a:xfrm>
              <a:off x="6520046" y="3026212"/>
              <a:ext cx="51946" cy="67594"/>
            </a:xfrm>
            <a:custGeom>
              <a:avLst/>
              <a:gdLst/>
              <a:ahLst/>
              <a:cxnLst/>
              <a:rect l="l" t="t" r="r" b="b"/>
              <a:pathLst>
                <a:path w="405" h="527" extrusionOk="0">
                  <a:moveTo>
                    <a:pt x="374" y="0"/>
                  </a:moveTo>
                  <a:cubicBezTo>
                    <a:pt x="244" y="161"/>
                    <a:pt x="145" y="322"/>
                    <a:pt x="22" y="483"/>
                  </a:cubicBezTo>
                  <a:cubicBezTo>
                    <a:pt x="0" y="505"/>
                    <a:pt x="25" y="526"/>
                    <a:pt x="41" y="526"/>
                  </a:cubicBezTo>
                  <a:cubicBezTo>
                    <a:pt x="47" y="526"/>
                    <a:pt x="53" y="522"/>
                    <a:pt x="53" y="514"/>
                  </a:cubicBezTo>
                  <a:cubicBezTo>
                    <a:pt x="183" y="353"/>
                    <a:pt x="305" y="192"/>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2"/>
            <p:cNvSpPr/>
            <p:nvPr/>
          </p:nvSpPr>
          <p:spPr>
            <a:xfrm>
              <a:off x="6727189" y="2955282"/>
              <a:ext cx="253575" cy="17957"/>
            </a:xfrm>
            <a:custGeom>
              <a:avLst/>
              <a:gdLst/>
              <a:ahLst/>
              <a:cxnLst/>
              <a:rect l="l" t="t" r="r" b="b"/>
              <a:pathLst>
                <a:path w="1977" h="140" extrusionOk="0">
                  <a:moveTo>
                    <a:pt x="1800" y="1"/>
                  </a:moveTo>
                  <a:cubicBezTo>
                    <a:pt x="1555" y="1"/>
                    <a:pt x="1284" y="40"/>
                    <a:pt x="1058" y="40"/>
                  </a:cubicBezTo>
                  <a:cubicBezTo>
                    <a:pt x="705" y="78"/>
                    <a:pt x="383" y="78"/>
                    <a:pt x="31" y="109"/>
                  </a:cubicBezTo>
                  <a:cubicBezTo>
                    <a:pt x="0" y="109"/>
                    <a:pt x="0" y="140"/>
                    <a:pt x="31" y="140"/>
                  </a:cubicBezTo>
                  <a:cubicBezTo>
                    <a:pt x="353" y="140"/>
                    <a:pt x="675" y="140"/>
                    <a:pt x="989" y="109"/>
                  </a:cubicBezTo>
                  <a:cubicBezTo>
                    <a:pt x="1111" y="109"/>
                    <a:pt x="1238" y="113"/>
                    <a:pt x="1366" y="113"/>
                  </a:cubicBezTo>
                  <a:cubicBezTo>
                    <a:pt x="1573" y="113"/>
                    <a:pt x="1783" y="102"/>
                    <a:pt x="1977" y="40"/>
                  </a:cubicBezTo>
                  <a:lnTo>
                    <a:pt x="1977" y="9"/>
                  </a:lnTo>
                  <a:cubicBezTo>
                    <a:pt x="1920" y="3"/>
                    <a:pt x="1861" y="1"/>
                    <a:pt x="18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2"/>
            <p:cNvSpPr/>
            <p:nvPr/>
          </p:nvSpPr>
          <p:spPr>
            <a:xfrm>
              <a:off x="6727189" y="2993761"/>
              <a:ext cx="253575" cy="19624"/>
            </a:xfrm>
            <a:custGeom>
              <a:avLst/>
              <a:gdLst/>
              <a:ahLst/>
              <a:cxnLst/>
              <a:rect l="l" t="t" r="r" b="b"/>
              <a:pathLst>
                <a:path w="1977" h="153" extrusionOk="0">
                  <a:moveTo>
                    <a:pt x="1977" y="0"/>
                  </a:moveTo>
                  <a:cubicBezTo>
                    <a:pt x="1632" y="31"/>
                    <a:pt x="1310" y="31"/>
                    <a:pt x="989" y="31"/>
                  </a:cubicBezTo>
                  <a:cubicBezTo>
                    <a:pt x="705" y="62"/>
                    <a:pt x="322" y="31"/>
                    <a:pt x="31" y="92"/>
                  </a:cubicBezTo>
                  <a:cubicBezTo>
                    <a:pt x="0" y="92"/>
                    <a:pt x="0" y="123"/>
                    <a:pt x="31" y="123"/>
                  </a:cubicBezTo>
                  <a:cubicBezTo>
                    <a:pt x="122" y="145"/>
                    <a:pt x="215" y="153"/>
                    <a:pt x="309" y="153"/>
                  </a:cubicBezTo>
                  <a:cubicBezTo>
                    <a:pt x="516" y="153"/>
                    <a:pt x="727" y="113"/>
                    <a:pt x="927" y="92"/>
                  </a:cubicBezTo>
                  <a:cubicBezTo>
                    <a:pt x="1280" y="92"/>
                    <a:pt x="1632" y="62"/>
                    <a:pt x="1977" y="31"/>
                  </a:cubicBezTo>
                  <a:lnTo>
                    <a:pt x="1977"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2"/>
            <p:cNvSpPr/>
            <p:nvPr/>
          </p:nvSpPr>
          <p:spPr>
            <a:xfrm>
              <a:off x="6727189" y="2728382"/>
              <a:ext cx="12955" cy="235746"/>
            </a:xfrm>
            <a:custGeom>
              <a:avLst/>
              <a:gdLst/>
              <a:ahLst/>
              <a:cxnLst/>
              <a:rect l="l" t="t" r="r" b="b"/>
              <a:pathLst>
                <a:path w="101" h="1838" extrusionOk="0">
                  <a:moveTo>
                    <a:pt x="16" y="1"/>
                  </a:moveTo>
                  <a:cubicBezTo>
                    <a:pt x="8" y="1"/>
                    <a:pt x="0" y="9"/>
                    <a:pt x="0" y="24"/>
                  </a:cubicBezTo>
                  <a:cubicBezTo>
                    <a:pt x="0" y="629"/>
                    <a:pt x="31" y="1204"/>
                    <a:pt x="31" y="1809"/>
                  </a:cubicBezTo>
                  <a:cubicBezTo>
                    <a:pt x="31" y="1828"/>
                    <a:pt x="48" y="1838"/>
                    <a:pt x="66" y="1838"/>
                  </a:cubicBezTo>
                  <a:cubicBezTo>
                    <a:pt x="83" y="1838"/>
                    <a:pt x="100" y="1828"/>
                    <a:pt x="100" y="1809"/>
                  </a:cubicBezTo>
                  <a:cubicBezTo>
                    <a:pt x="62" y="1204"/>
                    <a:pt x="62" y="599"/>
                    <a:pt x="31" y="24"/>
                  </a:cubicBezTo>
                  <a:cubicBezTo>
                    <a:pt x="31" y="9"/>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2"/>
            <p:cNvSpPr/>
            <p:nvPr/>
          </p:nvSpPr>
          <p:spPr>
            <a:xfrm>
              <a:off x="6964987" y="2719660"/>
              <a:ext cx="15776" cy="231899"/>
            </a:xfrm>
            <a:custGeom>
              <a:avLst/>
              <a:gdLst/>
              <a:ahLst/>
              <a:cxnLst/>
              <a:rect l="l" t="t" r="r" b="b"/>
              <a:pathLst>
                <a:path w="123" h="1808" extrusionOk="0">
                  <a:moveTo>
                    <a:pt x="0" y="0"/>
                  </a:moveTo>
                  <a:lnTo>
                    <a:pt x="0" y="0"/>
                  </a:lnTo>
                  <a:cubicBezTo>
                    <a:pt x="31" y="605"/>
                    <a:pt x="62" y="1210"/>
                    <a:pt x="62" y="1785"/>
                  </a:cubicBezTo>
                  <a:cubicBezTo>
                    <a:pt x="62" y="1800"/>
                    <a:pt x="77" y="1808"/>
                    <a:pt x="92" y="1808"/>
                  </a:cubicBezTo>
                  <a:cubicBezTo>
                    <a:pt x="108" y="1808"/>
                    <a:pt x="123" y="1800"/>
                    <a:pt x="123" y="1785"/>
                  </a:cubicBezTo>
                  <a:cubicBezTo>
                    <a:pt x="123" y="1210"/>
                    <a:pt x="62" y="605"/>
                    <a:pt x="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2"/>
            <p:cNvSpPr/>
            <p:nvPr/>
          </p:nvSpPr>
          <p:spPr>
            <a:xfrm>
              <a:off x="6773492" y="2748135"/>
              <a:ext cx="114025" cy="136343"/>
            </a:xfrm>
            <a:custGeom>
              <a:avLst/>
              <a:gdLst/>
              <a:ahLst/>
              <a:cxnLst/>
              <a:rect l="l" t="t" r="r" b="b"/>
              <a:pathLst>
                <a:path w="889" h="1063" extrusionOk="0">
                  <a:moveTo>
                    <a:pt x="850" y="0"/>
                  </a:moveTo>
                  <a:cubicBezTo>
                    <a:pt x="536" y="284"/>
                    <a:pt x="245" y="667"/>
                    <a:pt x="22" y="1019"/>
                  </a:cubicBezTo>
                  <a:cubicBezTo>
                    <a:pt x="1" y="1041"/>
                    <a:pt x="10" y="1062"/>
                    <a:pt x="28" y="1062"/>
                  </a:cubicBezTo>
                  <a:cubicBezTo>
                    <a:pt x="35" y="1062"/>
                    <a:pt x="44" y="1059"/>
                    <a:pt x="53" y="1050"/>
                  </a:cubicBezTo>
                  <a:cubicBezTo>
                    <a:pt x="314" y="667"/>
                    <a:pt x="597" y="353"/>
                    <a:pt x="850" y="31"/>
                  </a:cubicBezTo>
                  <a:cubicBezTo>
                    <a:pt x="888" y="0"/>
                    <a:pt x="850" y="0"/>
                    <a:pt x="8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2"/>
            <p:cNvSpPr/>
            <p:nvPr/>
          </p:nvSpPr>
          <p:spPr>
            <a:xfrm>
              <a:off x="6846088" y="2807265"/>
              <a:ext cx="57077" cy="77214"/>
            </a:xfrm>
            <a:custGeom>
              <a:avLst/>
              <a:gdLst/>
              <a:ahLst/>
              <a:cxnLst/>
              <a:rect l="l" t="t" r="r" b="b"/>
              <a:pathLst>
                <a:path w="445" h="602" extrusionOk="0">
                  <a:moveTo>
                    <a:pt x="422" y="1"/>
                  </a:moveTo>
                  <a:cubicBezTo>
                    <a:pt x="418" y="1"/>
                    <a:pt x="414" y="4"/>
                    <a:pt x="414" y="14"/>
                  </a:cubicBezTo>
                  <a:cubicBezTo>
                    <a:pt x="253" y="175"/>
                    <a:pt x="131" y="367"/>
                    <a:pt x="0" y="558"/>
                  </a:cubicBezTo>
                  <a:cubicBezTo>
                    <a:pt x="0" y="580"/>
                    <a:pt x="16" y="601"/>
                    <a:pt x="36" y="601"/>
                  </a:cubicBezTo>
                  <a:cubicBezTo>
                    <a:pt x="44" y="601"/>
                    <a:pt x="53" y="598"/>
                    <a:pt x="62" y="589"/>
                  </a:cubicBezTo>
                  <a:cubicBezTo>
                    <a:pt x="192" y="397"/>
                    <a:pt x="322" y="236"/>
                    <a:pt x="445" y="14"/>
                  </a:cubicBezTo>
                  <a:cubicBezTo>
                    <a:pt x="445" y="14"/>
                    <a:pt x="431" y="1"/>
                    <a:pt x="4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2"/>
            <p:cNvSpPr/>
            <p:nvPr/>
          </p:nvSpPr>
          <p:spPr>
            <a:xfrm>
              <a:off x="6900214" y="2850233"/>
              <a:ext cx="31424" cy="43096"/>
            </a:xfrm>
            <a:custGeom>
              <a:avLst/>
              <a:gdLst/>
              <a:ahLst/>
              <a:cxnLst/>
              <a:rect l="l" t="t" r="r" b="b"/>
              <a:pathLst>
                <a:path w="245" h="336" extrusionOk="0">
                  <a:moveTo>
                    <a:pt x="214" y="1"/>
                  </a:moveTo>
                  <a:cubicBezTo>
                    <a:pt x="153" y="93"/>
                    <a:pt x="92" y="192"/>
                    <a:pt x="23" y="284"/>
                  </a:cubicBezTo>
                  <a:cubicBezTo>
                    <a:pt x="1" y="312"/>
                    <a:pt x="26" y="335"/>
                    <a:pt x="42" y="335"/>
                  </a:cubicBezTo>
                  <a:cubicBezTo>
                    <a:pt x="48" y="335"/>
                    <a:pt x="53" y="331"/>
                    <a:pt x="53" y="323"/>
                  </a:cubicBezTo>
                  <a:cubicBezTo>
                    <a:pt x="122" y="223"/>
                    <a:pt x="184" y="13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2"/>
            <p:cNvSpPr/>
            <p:nvPr/>
          </p:nvSpPr>
          <p:spPr>
            <a:xfrm>
              <a:off x="5978396" y="2965414"/>
              <a:ext cx="253703" cy="19624"/>
            </a:xfrm>
            <a:custGeom>
              <a:avLst/>
              <a:gdLst/>
              <a:ahLst/>
              <a:cxnLst/>
              <a:rect l="l" t="t" r="r" b="b"/>
              <a:pathLst>
                <a:path w="1978" h="153" extrusionOk="0">
                  <a:moveTo>
                    <a:pt x="1669" y="0"/>
                  </a:moveTo>
                  <a:cubicBezTo>
                    <a:pt x="1462" y="0"/>
                    <a:pt x="1251" y="39"/>
                    <a:pt x="1050" y="61"/>
                  </a:cubicBezTo>
                  <a:cubicBezTo>
                    <a:pt x="698" y="61"/>
                    <a:pt x="346" y="91"/>
                    <a:pt x="1" y="122"/>
                  </a:cubicBezTo>
                  <a:lnTo>
                    <a:pt x="1" y="152"/>
                  </a:lnTo>
                  <a:cubicBezTo>
                    <a:pt x="346" y="122"/>
                    <a:pt x="667" y="122"/>
                    <a:pt x="989" y="91"/>
                  </a:cubicBezTo>
                  <a:cubicBezTo>
                    <a:pt x="1131" y="91"/>
                    <a:pt x="1297" y="99"/>
                    <a:pt x="1465" y="99"/>
                  </a:cubicBezTo>
                  <a:cubicBezTo>
                    <a:pt x="1633" y="99"/>
                    <a:pt x="1801" y="91"/>
                    <a:pt x="1947" y="61"/>
                  </a:cubicBezTo>
                  <a:cubicBezTo>
                    <a:pt x="1977" y="61"/>
                    <a:pt x="1977" y="30"/>
                    <a:pt x="1947" y="30"/>
                  </a:cubicBezTo>
                  <a:cubicBezTo>
                    <a:pt x="1856" y="8"/>
                    <a:pt x="1763" y="0"/>
                    <a:pt x="16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2"/>
            <p:cNvSpPr/>
            <p:nvPr/>
          </p:nvSpPr>
          <p:spPr>
            <a:xfrm>
              <a:off x="5978396" y="3005561"/>
              <a:ext cx="253703" cy="17957"/>
            </a:xfrm>
            <a:custGeom>
              <a:avLst/>
              <a:gdLst/>
              <a:ahLst/>
              <a:cxnLst/>
              <a:rect l="l" t="t" r="r" b="b"/>
              <a:pathLst>
                <a:path w="1978" h="140" extrusionOk="0">
                  <a:moveTo>
                    <a:pt x="1947" y="0"/>
                  </a:moveTo>
                  <a:cubicBezTo>
                    <a:pt x="1625" y="0"/>
                    <a:pt x="1303" y="0"/>
                    <a:pt x="989" y="31"/>
                  </a:cubicBezTo>
                  <a:cubicBezTo>
                    <a:pt x="866" y="31"/>
                    <a:pt x="739" y="27"/>
                    <a:pt x="612" y="27"/>
                  </a:cubicBezTo>
                  <a:cubicBezTo>
                    <a:pt x="404" y="27"/>
                    <a:pt x="195" y="38"/>
                    <a:pt x="1" y="100"/>
                  </a:cubicBezTo>
                  <a:lnTo>
                    <a:pt x="1" y="131"/>
                  </a:lnTo>
                  <a:cubicBezTo>
                    <a:pt x="58" y="137"/>
                    <a:pt x="117" y="139"/>
                    <a:pt x="178" y="139"/>
                  </a:cubicBezTo>
                  <a:cubicBezTo>
                    <a:pt x="422" y="139"/>
                    <a:pt x="693" y="100"/>
                    <a:pt x="920" y="100"/>
                  </a:cubicBezTo>
                  <a:cubicBezTo>
                    <a:pt x="1273" y="69"/>
                    <a:pt x="1594" y="31"/>
                    <a:pt x="1947" y="31"/>
                  </a:cubicBezTo>
                  <a:cubicBezTo>
                    <a:pt x="1977" y="31"/>
                    <a:pt x="1977"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2"/>
            <p:cNvSpPr/>
            <p:nvPr/>
          </p:nvSpPr>
          <p:spPr>
            <a:xfrm>
              <a:off x="5978396" y="2739285"/>
              <a:ext cx="8081" cy="235875"/>
            </a:xfrm>
            <a:custGeom>
              <a:avLst/>
              <a:gdLst/>
              <a:ahLst/>
              <a:cxnLst/>
              <a:rect l="l" t="t" r="r" b="b"/>
              <a:pathLst>
                <a:path w="63" h="1839" extrusionOk="0">
                  <a:moveTo>
                    <a:pt x="1" y="0"/>
                  </a:moveTo>
                  <a:lnTo>
                    <a:pt x="1" y="1793"/>
                  </a:lnTo>
                  <a:cubicBezTo>
                    <a:pt x="1" y="1824"/>
                    <a:pt x="16" y="1839"/>
                    <a:pt x="31" y="1839"/>
                  </a:cubicBezTo>
                  <a:cubicBezTo>
                    <a:pt x="47" y="1839"/>
                    <a:pt x="62" y="1824"/>
                    <a:pt x="62" y="1793"/>
                  </a:cubicBezTo>
                  <a:cubicBezTo>
                    <a:pt x="62" y="1218"/>
                    <a:pt x="62" y="613"/>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2"/>
            <p:cNvSpPr/>
            <p:nvPr/>
          </p:nvSpPr>
          <p:spPr>
            <a:xfrm>
              <a:off x="6211320" y="2728382"/>
              <a:ext cx="16802" cy="235746"/>
            </a:xfrm>
            <a:custGeom>
              <a:avLst/>
              <a:gdLst/>
              <a:ahLst/>
              <a:cxnLst/>
              <a:rect l="l" t="t" r="r" b="b"/>
              <a:pathLst>
                <a:path w="131" h="1838" extrusionOk="0">
                  <a:moveTo>
                    <a:pt x="16" y="1"/>
                  </a:moveTo>
                  <a:cubicBezTo>
                    <a:pt x="8" y="1"/>
                    <a:pt x="0" y="9"/>
                    <a:pt x="0" y="24"/>
                  </a:cubicBezTo>
                  <a:cubicBezTo>
                    <a:pt x="62" y="599"/>
                    <a:pt x="62" y="1204"/>
                    <a:pt x="62" y="1809"/>
                  </a:cubicBezTo>
                  <a:cubicBezTo>
                    <a:pt x="62" y="1828"/>
                    <a:pt x="79" y="1838"/>
                    <a:pt x="96" y="1838"/>
                  </a:cubicBezTo>
                  <a:cubicBezTo>
                    <a:pt x="113" y="1838"/>
                    <a:pt x="131" y="1828"/>
                    <a:pt x="131" y="1809"/>
                  </a:cubicBezTo>
                  <a:cubicBezTo>
                    <a:pt x="131" y="1204"/>
                    <a:pt x="100" y="599"/>
                    <a:pt x="31" y="24"/>
                  </a:cubicBezTo>
                  <a:cubicBezTo>
                    <a:pt x="31" y="9"/>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2"/>
            <p:cNvSpPr/>
            <p:nvPr/>
          </p:nvSpPr>
          <p:spPr>
            <a:xfrm>
              <a:off x="6043297" y="2807265"/>
              <a:ext cx="111204" cy="137497"/>
            </a:xfrm>
            <a:custGeom>
              <a:avLst/>
              <a:gdLst/>
              <a:ahLst/>
              <a:cxnLst/>
              <a:rect l="l" t="t" r="r" b="b"/>
              <a:pathLst>
                <a:path w="867" h="1072" extrusionOk="0">
                  <a:moveTo>
                    <a:pt x="843" y="1"/>
                  </a:moveTo>
                  <a:cubicBezTo>
                    <a:pt x="839" y="1"/>
                    <a:pt x="835" y="4"/>
                    <a:pt x="835" y="14"/>
                  </a:cubicBezTo>
                  <a:cubicBezTo>
                    <a:pt x="514" y="305"/>
                    <a:pt x="261" y="688"/>
                    <a:pt x="0" y="1041"/>
                  </a:cubicBezTo>
                  <a:cubicBezTo>
                    <a:pt x="0" y="1071"/>
                    <a:pt x="31" y="1071"/>
                    <a:pt x="31" y="1071"/>
                  </a:cubicBezTo>
                  <a:cubicBezTo>
                    <a:pt x="292" y="688"/>
                    <a:pt x="575" y="367"/>
                    <a:pt x="866" y="14"/>
                  </a:cubicBezTo>
                  <a:cubicBezTo>
                    <a:pt x="866" y="14"/>
                    <a:pt x="852" y="1"/>
                    <a:pt x="8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2"/>
            <p:cNvSpPr/>
            <p:nvPr/>
          </p:nvSpPr>
          <p:spPr>
            <a:xfrm>
              <a:off x="6043297" y="2772633"/>
              <a:ext cx="58103" cy="77727"/>
            </a:xfrm>
            <a:custGeom>
              <a:avLst/>
              <a:gdLst/>
              <a:ahLst/>
              <a:cxnLst/>
              <a:rect l="l" t="t" r="r" b="b"/>
              <a:pathLst>
                <a:path w="453" h="606" extrusionOk="0">
                  <a:moveTo>
                    <a:pt x="414" y="1"/>
                  </a:moveTo>
                  <a:cubicBezTo>
                    <a:pt x="292" y="192"/>
                    <a:pt x="161" y="384"/>
                    <a:pt x="31" y="575"/>
                  </a:cubicBezTo>
                  <a:cubicBezTo>
                    <a:pt x="0" y="606"/>
                    <a:pt x="31" y="606"/>
                    <a:pt x="69" y="606"/>
                  </a:cubicBezTo>
                  <a:cubicBezTo>
                    <a:pt x="192" y="414"/>
                    <a:pt x="353" y="223"/>
                    <a:pt x="452" y="31"/>
                  </a:cubicBezTo>
                  <a:cubicBezTo>
                    <a:pt x="452" y="1"/>
                    <a:pt x="452"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2"/>
            <p:cNvSpPr/>
            <p:nvPr/>
          </p:nvSpPr>
          <p:spPr>
            <a:xfrm>
              <a:off x="6150396" y="2858186"/>
              <a:ext cx="28603" cy="44251"/>
            </a:xfrm>
            <a:custGeom>
              <a:avLst/>
              <a:gdLst/>
              <a:ahLst/>
              <a:cxnLst/>
              <a:rect l="l" t="t" r="r" b="b"/>
              <a:pathLst>
                <a:path w="223" h="345" extrusionOk="0">
                  <a:moveTo>
                    <a:pt x="223" y="0"/>
                  </a:moveTo>
                  <a:cubicBezTo>
                    <a:pt x="123" y="100"/>
                    <a:pt x="62" y="192"/>
                    <a:pt x="0" y="322"/>
                  </a:cubicBezTo>
                  <a:cubicBezTo>
                    <a:pt x="0" y="337"/>
                    <a:pt x="8" y="345"/>
                    <a:pt x="20" y="345"/>
                  </a:cubicBezTo>
                  <a:cubicBezTo>
                    <a:pt x="31" y="345"/>
                    <a:pt x="46" y="337"/>
                    <a:pt x="62" y="322"/>
                  </a:cubicBezTo>
                  <a:cubicBezTo>
                    <a:pt x="123" y="222"/>
                    <a:pt x="192" y="130"/>
                    <a:pt x="223" y="31"/>
                  </a:cubicBezTo>
                  <a:lnTo>
                    <a:pt x="22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2"/>
            <p:cNvSpPr/>
            <p:nvPr/>
          </p:nvSpPr>
          <p:spPr>
            <a:xfrm>
              <a:off x="6199520" y="2165302"/>
              <a:ext cx="102353" cy="14494"/>
            </a:xfrm>
            <a:custGeom>
              <a:avLst/>
              <a:gdLst/>
              <a:ahLst/>
              <a:cxnLst/>
              <a:rect l="l" t="t" r="r" b="b"/>
              <a:pathLst>
                <a:path w="798" h="113" extrusionOk="0">
                  <a:moveTo>
                    <a:pt x="626" y="0"/>
                  </a:moveTo>
                  <a:cubicBezTo>
                    <a:pt x="436" y="0"/>
                    <a:pt x="233" y="40"/>
                    <a:pt x="31" y="40"/>
                  </a:cubicBezTo>
                  <a:cubicBezTo>
                    <a:pt x="1" y="40"/>
                    <a:pt x="1" y="108"/>
                    <a:pt x="31" y="108"/>
                  </a:cubicBezTo>
                  <a:cubicBezTo>
                    <a:pt x="116" y="108"/>
                    <a:pt x="209" y="113"/>
                    <a:pt x="305" y="113"/>
                  </a:cubicBezTo>
                  <a:cubicBezTo>
                    <a:pt x="462" y="113"/>
                    <a:pt x="624" y="101"/>
                    <a:pt x="767" y="40"/>
                  </a:cubicBezTo>
                  <a:cubicBezTo>
                    <a:pt x="797" y="40"/>
                    <a:pt x="797" y="9"/>
                    <a:pt x="767" y="9"/>
                  </a:cubicBezTo>
                  <a:cubicBezTo>
                    <a:pt x="721" y="3"/>
                    <a:pt x="674" y="0"/>
                    <a:pt x="6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2"/>
            <p:cNvSpPr/>
            <p:nvPr/>
          </p:nvSpPr>
          <p:spPr>
            <a:xfrm>
              <a:off x="6203496" y="2194290"/>
              <a:ext cx="89527" cy="13468"/>
            </a:xfrm>
            <a:custGeom>
              <a:avLst/>
              <a:gdLst/>
              <a:ahLst/>
              <a:cxnLst/>
              <a:rect l="l" t="t" r="r" b="b"/>
              <a:pathLst>
                <a:path w="698" h="105" extrusionOk="0">
                  <a:moveTo>
                    <a:pt x="290" y="1"/>
                  </a:moveTo>
                  <a:cubicBezTo>
                    <a:pt x="212" y="1"/>
                    <a:pt x="134" y="5"/>
                    <a:pt x="61" y="5"/>
                  </a:cubicBezTo>
                  <a:cubicBezTo>
                    <a:pt x="0" y="36"/>
                    <a:pt x="0" y="105"/>
                    <a:pt x="61" y="105"/>
                  </a:cubicBezTo>
                  <a:cubicBezTo>
                    <a:pt x="125" y="94"/>
                    <a:pt x="189" y="91"/>
                    <a:pt x="254" y="91"/>
                  </a:cubicBezTo>
                  <a:cubicBezTo>
                    <a:pt x="384" y="91"/>
                    <a:pt x="519" y="105"/>
                    <a:pt x="667" y="105"/>
                  </a:cubicBezTo>
                  <a:cubicBezTo>
                    <a:pt x="667" y="105"/>
                    <a:pt x="697" y="74"/>
                    <a:pt x="667" y="74"/>
                  </a:cubicBezTo>
                  <a:cubicBezTo>
                    <a:pt x="548" y="12"/>
                    <a:pt x="418" y="1"/>
                    <a:pt x="2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2"/>
            <p:cNvSpPr/>
            <p:nvPr/>
          </p:nvSpPr>
          <p:spPr>
            <a:xfrm>
              <a:off x="6207344" y="2239054"/>
              <a:ext cx="66055" cy="13981"/>
            </a:xfrm>
            <a:custGeom>
              <a:avLst/>
              <a:gdLst/>
              <a:ahLst/>
              <a:cxnLst/>
              <a:rect l="l" t="t" r="r" b="b"/>
              <a:pathLst>
                <a:path w="515" h="109" extrusionOk="0">
                  <a:moveTo>
                    <a:pt x="273" y="1"/>
                  </a:moveTo>
                  <a:cubicBezTo>
                    <a:pt x="192" y="1"/>
                    <a:pt x="112" y="8"/>
                    <a:pt x="31" y="8"/>
                  </a:cubicBezTo>
                  <a:cubicBezTo>
                    <a:pt x="1" y="8"/>
                    <a:pt x="1" y="108"/>
                    <a:pt x="31" y="108"/>
                  </a:cubicBezTo>
                  <a:cubicBezTo>
                    <a:pt x="112" y="89"/>
                    <a:pt x="192" y="89"/>
                    <a:pt x="273" y="89"/>
                  </a:cubicBezTo>
                  <a:cubicBezTo>
                    <a:pt x="353" y="89"/>
                    <a:pt x="434" y="89"/>
                    <a:pt x="514" y="70"/>
                  </a:cubicBezTo>
                  <a:lnTo>
                    <a:pt x="514" y="39"/>
                  </a:lnTo>
                  <a:cubicBezTo>
                    <a:pt x="434" y="8"/>
                    <a:pt x="353" y="1"/>
                    <a:pt x="2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2"/>
            <p:cNvSpPr/>
            <p:nvPr/>
          </p:nvSpPr>
          <p:spPr>
            <a:xfrm>
              <a:off x="6219144" y="2294080"/>
              <a:ext cx="12955" cy="8081"/>
            </a:xfrm>
            <a:custGeom>
              <a:avLst/>
              <a:gdLst/>
              <a:ahLst/>
              <a:cxnLst/>
              <a:rect l="l" t="t" r="r" b="b"/>
              <a:pathLst>
                <a:path w="101" h="63" extrusionOk="0">
                  <a:moveTo>
                    <a:pt x="53" y="1"/>
                  </a:moveTo>
                  <a:cubicBezTo>
                    <a:pt x="37" y="1"/>
                    <a:pt x="20" y="8"/>
                    <a:pt x="1" y="24"/>
                  </a:cubicBezTo>
                  <a:lnTo>
                    <a:pt x="1" y="62"/>
                  </a:lnTo>
                  <a:cubicBezTo>
                    <a:pt x="39" y="24"/>
                    <a:pt x="70" y="24"/>
                    <a:pt x="100" y="24"/>
                  </a:cubicBezTo>
                  <a:cubicBezTo>
                    <a:pt x="85" y="8"/>
                    <a:pt x="70" y="1"/>
                    <a:pt x="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2"/>
            <p:cNvSpPr/>
            <p:nvPr/>
          </p:nvSpPr>
          <p:spPr>
            <a:xfrm>
              <a:off x="6322395" y="2538808"/>
              <a:ext cx="114025" cy="16802"/>
            </a:xfrm>
            <a:custGeom>
              <a:avLst/>
              <a:gdLst/>
              <a:ahLst/>
              <a:cxnLst/>
              <a:rect l="l" t="t" r="r" b="b"/>
              <a:pathLst>
                <a:path w="889" h="131" extrusionOk="0">
                  <a:moveTo>
                    <a:pt x="858" y="0"/>
                  </a:moveTo>
                  <a:cubicBezTo>
                    <a:pt x="605" y="0"/>
                    <a:pt x="314" y="69"/>
                    <a:pt x="31" y="100"/>
                  </a:cubicBezTo>
                  <a:cubicBezTo>
                    <a:pt x="0" y="100"/>
                    <a:pt x="0" y="100"/>
                    <a:pt x="31" y="131"/>
                  </a:cubicBezTo>
                  <a:lnTo>
                    <a:pt x="61" y="131"/>
                  </a:lnTo>
                  <a:cubicBezTo>
                    <a:pt x="92" y="131"/>
                    <a:pt x="92" y="100"/>
                    <a:pt x="61" y="100"/>
                  </a:cubicBezTo>
                  <a:lnTo>
                    <a:pt x="61" y="100"/>
                  </a:lnTo>
                  <a:cubicBezTo>
                    <a:pt x="92" y="100"/>
                    <a:pt x="192" y="131"/>
                    <a:pt x="222" y="131"/>
                  </a:cubicBezTo>
                  <a:cubicBezTo>
                    <a:pt x="314" y="131"/>
                    <a:pt x="414" y="131"/>
                    <a:pt x="475" y="100"/>
                  </a:cubicBezTo>
                  <a:cubicBezTo>
                    <a:pt x="605" y="100"/>
                    <a:pt x="728" y="69"/>
                    <a:pt x="858" y="31"/>
                  </a:cubicBezTo>
                  <a:cubicBezTo>
                    <a:pt x="889" y="31"/>
                    <a:pt x="889" y="0"/>
                    <a:pt x="8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2"/>
            <p:cNvSpPr/>
            <p:nvPr/>
          </p:nvSpPr>
          <p:spPr>
            <a:xfrm>
              <a:off x="6342019" y="2510333"/>
              <a:ext cx="86577" cy="20779"/>
            </a:xfrm>
            <a:custGeom>
              <a:avLst/>
              <a:gdLst/>
              <a:ahLst/>
              <a:cxnLst/>
              <a:rect l="l" t="t" r="r" b="b"/>
              <a:pathLst>
                <a:path w="675" h="162" extrusionOk="0">
                  <a:moveTo>
                    <a:pt x="644" y="0"/>
                  </a:moveTo>
                  <a:cubicBezTo>
                    <a:pt x="452" y="0"/>
                    <a:pt x="261" y="62"/>
                    <a:pt x="69" y="62"/>
                  </a:cubicBezTo>
                  <a:cubicBezTo>
                    <a:pt x="0" y="100"/>
                    <a:pt x="0" y="161"/>
                    <a:pt x="69" y="161"/>
                  </a:cubicBezTo>
                  <a:cubicBezTo>
                    <a:pt x="261" y="130"/>
                    <a:pt x="452" y="130"/>
                    <a:pt x="644" y="31"/>
                  </a:cubicBezTo>
                  <a:cubicBezTo>
                    <a:pt x="675" y="31"/>
                    <a:pt x="64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2"/>
            <p:cNvSpPr/>
            <p:nvPr/>
          </p:nvSpPr>
          <p:spPr>
            <a:xfrm>
              <a:off x="6362669" y="2464030"/>
              <a:ext cx="73751" cy="17957"/>
            </a:xfrm>
            <a:custGeom>
              <a:avLst/>
              <a:gdLst/>
              <a:ahLst/>
              <a:cxnLst/>
              <a:rect l="l" t="t" r="r" b="b"/>
              <a:pathLst>
                <a:path w="575" h="140" extrusionOk="0">
                  <a:moveTo>
                    <a:pt x="450" y="1"/>
                  </a:moveTo>
                  <a:cubicBezTo>
                    <a:pt x="312" y="1"/>
                    <a:pt x="161" y="47"/>
                    <a:pt x="31" y="78"/>
                  </a:cubicBezTo>
                  <a:cubicBezTo>
                    <a:pt x="0" y="78"/>
                    <a:pt x="31" y="139"/>
                    <a:pt x="69" y="139"/>
                  </a:cubicBezTo>
                  <a:cubicBezTo>
                    <a:pt x="222" y="108"/>
                    <a:pt x="414" y="108"/>
                    <a:pt x="544" y="39"/>
                  </a:cubicBezTo>
                  <a:cubicBezTo>
                    <a:pt x="575" y="39"/>
                    <a:pt x="575" y="9"/>
                    <a:pt x="544" y="9"/>
                  </a:cubicBezTo>
                  <a:cubicBezTo>
                    <a:pt x="514" y="3"/>
                    <a:pt x="482" y="1"/>
                    <a:pt x="4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2"/>
            <p:cNvSpPr/>
            <p:nvPr/>
          </p:nvSpPr>
          <p:spPr>
            <a:xfrm>
              <a:off x="6334195" y="2162481"/>
              <a:ext cx="126852" cy="12955"/>
            </a:xfrm>
            <a:custGeom>
              <a:avLst/>
              <a:gdLst/>
              <a:ahLst/>
              <a:cxnLst/>
              <a:rect l="l" t="t" r="r" b="b"/>
              <a:pathLst>
                <a:path w="989" h="101" extrusionOk="0">
                  <a:moveTo>
                    <a:pt x="31" y="0"/>
                  </a:moveTo>
                  <a:cubicBezTo>
                    <a:pt x="0" y="0"/>
                    <a:pt x="0" y="62"/>
                    <a:pt x="31" y="62"/>
                  </a:cubicBezTo>
                  <a:cubicBezTo>
                    <a:pt x="202" y="80"/>
                    <a:pt x="394" y="100"/>
                    <a:pt x="581" y="100"/>
                  </a:cubicBezTo>
                  <a:cubicBezTo>
                    <a:pt x="712" y="100"/>
                    <a:pt x="841" y="90"/>
                    <a:pt x="958" y="62"/>
                  </a:cubicBezTo>
                  <a:cubicBezTo>
                    <a:pt x="988" y="62"/>
                    <a:pt x="988" y="31"/>
                    <a:pt x="958" y="31"/>
                  </a:cubicBezTo>
                  <a:cubicBezTo>
                    <a:pt x="797" y="31"/>
                    <a:pt x="646" y="39"/>
                    <a:pt x="494" y="39"/>
                  </a:cubicBezTo>
                  <a:cubicBezTo>
                    <a:pt x="343" y="39"/>
                    <a:pt x="192" y="31"/>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2"/>
            <p:cNvSpPr/>
            <p:nvPr/>
          </p:nvSpPr>
          <p:spPr>
            <a:xfrm>
              <a:off x="6383319" y="2188005"/>
              <a:ext cx="77727" cy="8722"/>
            </a:xfrm>
            <a:custGeom>
              <a:avLst/>
              <a:gdLst/>
              <a:ahLst/>
              <a:cxnLst/>
              <a:rect l="l" t="t" r="r" b="b"/>
              <a:pathLst>
                <a:path w="606" h="68" extrusionOk="0">
                  <a:moveTo>
                    <a:pt x="303" y="0"/>
                  </a:moveTo>
                  <a:cubicBezTo>
                    <a:pt x="207" y="0"/>
                    <a:pt x="111" y="8"/>
                    <a:pt x="31" y="23"/>
                  </a:cubicBezTo>
                  <a:cubicBezTo>
                    <a:pt x="0" y="23"/>
                    <a:pt x="0" y="54"/>
                    <a:pt x="31" y="54"/>
                  </a:cubicBezTo>
                  <a:cubicBezTo>
                    <a:pt x="138" y="54"/>
                    <a:pt x="273" y="68"/>
                    <a:pt x="398" y="68"/>
                  </a:cubicBezTo>
                  <a:cubicBezTo>
                    <a:pt x="461" y="68"/>
                    <a:pt x="521" y="64"/>
                    <a:pt x="575" y="54"/>
                  </a:cubicBezTo>
                  <a:cubicBezTo>
                    <a:pt x="605" y="54"/>
                    <a:pt x="605" y="23"/>
                    <a:pt x="575" y="23"/>
                  </a:cubicBezTo>
                  <a:cubicBezTo>
                    <a:pt x="494" y="8"/>
                    <a:pt x="398" y="0"/>
                    <a:pt x="30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2"/>
            <p:cNvSpPr/>
            <p:nvPr/>
          </p:nvSpPr>
          <p:spPr>
            <a:xfrm>
              <a:off x="6415641" y="2223406"/>
              <a:ext cx="33605" cy="8978"/>
            </a:xfrm>
            <a:custGeom>
              <a:avLst/>
              <a:gdLst/>
              <a:ahLst/>
              <a:cxnLst/>
              <a:rect l="l" t="t" r="r" b="b"/>
              <a:pathLst>
                <a:path w="262" h="70" extrusionOk="0">
                  <a:moveTo>
                    <a:pt x="1" y="0"/>
                  </a:moveTo>
                  <a:lnTo>
                    <a:pt x="1" y="69"/>
                  </a:lnTo>
                  <a:cubicBezTo>
                    <a:pt x="101" y="69"/>
                    <a:pt x="162" y="69"/>
                    <a:pt x="261" y="39"/>
                  </a:cubicBezTo>
                  <a:lnTo>
                    <a:pt x="26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2"/>
            <p:cNvSpPr/>
            <p:nvPr/>
          </p:nvSpPr>
          <p:spPr>
            <a:xfrm>
              <a:off x="6383319" y="2279714"/>
              <a:ext cx="65927" cy="13596"/>
            </a:xfrm>
            <a:custGeom>
              <a:avLst/>
              <a:gdLst/>
              <a:ahLst/>
              <a:cxnLst/>
              <a:rect l="l" t="t" r="r" b="b"/>
              <a:pathLst>
                <a:path w="514" h="106" extrusionOk="0">
                  <a:moveTo>
                    <a:pt x="372" y="1"/>
                  </a:moveTo>
                  <a:cubicBezTo>
                    <a:pt x="258" y="1"/>
                    <a:pt x="145" y="22"/>
                    <a:pt x="31" y="44"/>
                  </a:cubicBezTo>
                  <a:cubicBezTo>
                    <a:pt x="0" y="44"/>
                    <a:pt x="31" y="105"/>
                    <a:pt x="61" y="105"/>
                  </a:cubicBezTo>
                  <a:cubicBezTo>
                    <a:pt x="192" y="75"/>
                    <a:pt x="353" y="75"/>
                    <a:pt x="513" y="44"/>
                  </a:cubicBezTo>
                  <a:lnTo>
                    <a:pt x="513" y="13"/>
                  </a:lnTo>
                  <a:cubicBezTo>
                    <a:pt x="466" y="4"/>
                    <a:pt x="419" y="1"/>
                    <a:pt x="3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2"/>
            <p:cNvSpPr/>
            <p:nvPr/>
          </p:nvSpPr>
          <p:spPr>
            <a:xfrm>
              <a:off x="6399993" y="2355005"/>
              <a:ext cx="28603" cy="8081"/>
            </a:xfrm>
            <a:custGeom>
              <a:avLst/>
              <a:gdLst/>
              <a:ahLst/>
              <a:cxnLst/>
              <a:rect l="l" t="t" r="r" b="b"/>
              <a:pathLst>
                <a:path w="223" h="63" extrusionOk="0">
                  <a:moveTo>
                    <a:pt x="31" y="1"/>
                  </a:moveTo>
                  <a:cubicBezTo>
                    <a:pt x="0" y="1"/>
                    <a:pt x="0" y="62"/>
                    <a:pt x="31" y="62"/>
                  </a:cubicBezTo>
                  <a:cubicBezTo>
                    <a:pt x="92" y="62"/>
                    <a:pt x="161" y="62"/>
                    <a:pt x="223" y="31"/>
                  </a:cubicBezTo>
                  <a:lnTo>
                    <a:pt x="22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2"/>
            <p:cNvSpPr/>
            <p:nvPr/>
          </p:nvSpPr>
          <p:spPr>
            <a:xfrm>
              <a:off x="6518892" y="2156709"/>
              <a:ext cx="73751" cy="9748"/>
            </a:xfrm>
            <a:custGeom>
              <a:avLst/>
              <a:gdLst/>
              <a:ahLst/>
              <a:cxnLst/>
              <a:rect l="l" t="t" r="r" b="b"/>
              <a:pathLst>
                <a:path w="575" h="76" extrusionOk="0">
                  <a:moveTo>
                    <a:pt x="373" y="1"/>
                  </a:moveTo>
                  <a:cubicBezTo>
                    <a:pt x="259" y="1"/>
                    <a:pt x="138" y="15"/>
                    <a:pt x="31" y="15"/>
                  </a:cubicBezTo>
                  <a:cubicBezTo>
                    <a:pt x="0" y="15"/>
                    <a:pt x="0" y="76"/>
                    <a:pt x="31" y="76"/>
                  </a:cubicBezTo>
                  <a:cubicBezTo>
                    <a:pt x="192" y="76"/>
                    <a:pt x="383" y="76"/>
                    <a:pt x="537" y="45"/>
                  </a:cubicBezTo>
                  <a:cubicBezTo>
                    <a:pt x="575" y="45"/>
                    <a:pt x="575" y="15"/>
                    <a:pt x="537" y="15"/>
                  </a:cubicBezTo>
                  <a:cubicBezTo>
                    <a:pt x="486" y="4"/>
                    <a:pt x="430" y="1"/>
                    <a:pt x="3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2"/>
            <p:cNvSpPr/>
            <p:nvPr/>
          </p:nvSpPr>
          <p:spPr>
            <a:xfrm>
              <a:off x="6547366" y="2201473"/>
              <a:ext cx="53229" cy="10261"/>
            </a:xfrm>
            <a:custGeom>
              <a:avLst/>
              <a:gdLst/>
              <a:ahLst/>
              <a:cxnLst/>
              <a:rect l="l" t="t" r="r" b="b"/>
              <a:pathLst>
                <a:path w="415" h="80" extrusionOk="0">
                  <a:moveTo>
                    <a:pt x="268" y="1"/>
                  </a:moveTo>
                  <a:cubicBezTo>
                    <a:pt x="184" y="1"/>
                    <a:pt x="92" y="18"/>
                    <a:pt x="31" y="18"/>
                  </a:cubicBezTo>
                  <a:cubicBezTo>
                    <a:pt x="0" y="18"/>
                    <a:pt x="0" y="79"/>
                    <a:pt x="31" y="79"/>
                  </a:cubicBezTo>
                  <a:lnTo>
                    <a:pt x="223" y="79"/>
                  </a:lnTo>
                  <a:cubicBezTo>
                    <a:pt x="284" y="79"/>
                    <a:pt x="353" y="79"/>
                    <a:pt x="384" y="49"/>
                  </a:cubicBezTo>
                  <a:cubicBezTo>
                    <a:pt x="414" y="49"/>
                    <a:pt x="414" y="18"/>
                    <a:pt x="384" y="18"/>
                  </a:cubicBezTo>
                  <a:cubicBezTo>
                    <a:pt x="350" y="5"/>
                    <a:pt x="310" y="1"/>
                    <a:pt x="2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2"/>
            <p:cNvSpPr/>
            <p:nvPr/>
          </p:nvSpPr>
          <p:spPr>
            <a:xfrm>
              <a:off x="6551342" y="2247905"/>
              <a:ext cx="57077" cy="12955"/>
            </a:xfrm>
            <a:custGeom>
              <a:avLst/>
              <a:gdLst/>
              <a:ahLst/>
              <a:cxnLst/>
              <a:rect l="l" t="t" r="r" b="b"/>
              <a:pathLst>
                <a:path w="445" h="101" extrusionOk="0">
                  <a:moveTo>
                    <a:pt x="31" y="1"/>
                  </a:moveTo>
                  <a:cubicBezTo>
                    <a:pt x="0" y="1"/>
                    <a:pt x="0" y="70"/>
                    <a:pt x="31" y="70"/>
                  </a:cubicBezTo>
                  <a:cubicBezTo>
                    <a:pt x="161" y="70"/>
                    <a:pt x="284" y="100"/>
                    <a:pt x="414" y="100"/>
                  </a:cubicBezTo>
                  <a:cubicBezTo>
                    <a:pt x="444" y="100"/>
                    <a:pt x="444" y="70"/>
                    <a:pt x="414" y="70"/>
                  </a:cubicBezTo>
                  <a:cubicBezTo>
                    <a:pt x="284" y="1"/>
                    <a:pt x="161"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2"/>
            <p:cNvSpPr/>
            <p:nvPr/>
          </p:nvSpPr>
          <p:spPr>
            <a:xfrm>
              <a:off x="6780290" y="2373475"/>
              <a:ext cx="77727" cy="10133"/>
            </a:xfrm>
            <a:custGeom>
              <a:avLst/>
              <a:gdLst/>
              <a:ahLst/>
              <a:cxnLst/>
              <a:rect l="l" t="t" r="r" b="b"/>
              <a:pathLst>
                <a:path w="606" h="79" extrusionOk="0">
                  <a:moveTo>
                    <a:pt x="405" y="1"/>
                  </a:moveTo>
                  <a:cubicBezTo>
                    <a:pt x="286" y="1"/>
                    <a:pt x="158" y="18"/>
                    <a:pt x="31" y="18"/>
                  </a:cubicBezTo>
                  <a:cubicBezTo>
                    <a:pt x="0" y="48"/>
                    <a:pt x="0" y="79"/>
                    <a:pt x="31" y="79"/>
                  </a:cubicBezTo>
                  <a:cubicBezTo>
                    <a:pt x="222" y="79"/>
                    <a:pt x="414" y="79"/>
                    <a:pt x="575" y="48"/>
                  </a:cubicBezTo>
                  <a:cubicBezTo>
                    <a:pt x="605" y="48"/>
                    <a:pt x="605" y="18"/>
                    <a:pt x="575" y="18"/>
                  </a:cubicBezTo>
                  <a:cubicBezTo>
                    <a:pt x="521" y="5"/>
                    <a:pt x="464" y="1"/>
                    <a:pt x="40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2"/>
            <p:cNvSpPr/>
            <p:nvPr/>
          </p:nvSpPr>
          <p:spPr>
            <a:xfrm>
              <a:off x="6813638" y="2434914"/>
              <a:ext cx="57077" cy="18470"/>
            </a:xfrm>
            <a:custGeom>
              <a:avLst/>
              <a:gdLst/>
              <a:ahLst/>
              <a:cxnLst/>
              <a:rect l="l" t="t" r="r" b="b"/>
              <a:pathLst>
                <a:path w="445" h="144" extrusionOk="0">
                  <a:moveTo>
                    <a:pt x="314" y="1"/>
                  </a:moveTo>
                  <a:cubicBezTo>
                    <a:pt x="226" y="1"/>
                    <a:pt x="127" y="23"/>
                    <a:pt x="62" y="44"/>
                  </a:cubicBezTo>
                  <a:cubicBezTo>
                    <a:pt x="1" y="44"/>
                    <a:pt x="31" y="144"/>
                    <a:pt x="93" y="144"/>
                  </a:cubicBezTo>
                  <a:cubicBezTo>
                    <a:pt x="192" y="113"/>
                    <a:pt x="315" y="113"/>
                    <a:pt x="414" y="75"/>
                  </a:cubicBezTo>
                  <a:cubicBezTo>
                    <a:pt x="445" y="44"/>
                    <a:pt x="445" y="44"/>
                    <a:pt x="414" y="14"/>
                  </a:cubicBezTo>
                  <a:cubicBezTo>
                    <a:pt x="385" y="5"/>
                    <a:pt x="351" y="1"/>
                    <a:pt x="3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2"/>
            <p:cNvSpPr/>
            <p:nvPr/>
          </p:nvSpPr>
          <p:spPr>
            <a:xfrm>
              <a:off x="6821462" y="2477882"/>
              <a:ext cx="36555" cy="7952"/>
            </a:xfrm>
            <a:custGeom>
              <a:avLst/>
              <a:gdLst/>
              <a:ahLst/>
              <a:cxnLst/>
              <a:rect l="l" t="t" r="r" b="b"/>
              <a:pathLst>
                <a:path w="285" h="62" extrusionOk="0">
                  <a:moveTo>
                    <a:pt x="62" y="0"/>
                  </a:moveTo>
                  <a:cubicBezTo>
                    <a:pt x="1" y="0"/>
                    <a:pt x="1" y="62"/>
                    <a:pt x="62" y="62"/>
                  </a:cubicBezTo>
                  <a:lnTo>
                    <a:pt x="254" y="62"/>
                  </a:lnTo>
                  <a:cubicBezTo>
                    <a:pt x="284" y="62"/>
                    <a:pt x="284" y="31"/>
                    <a:pt x="284" y="31"/>
                  </a:cubicBezTo>
                  <a:cubicBezTo>
                    <a:pt x="192" y="0"/>
                    <a:pt x="131" y="0"/>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2"/>
            <p:cNvSpPr/>
            <p:nvPr/>
          </p:nvSpPr>
          <p:spPr>
            <a:xfrm>
              <a:off x="6838777" y="2510333"/>
              <a:ext cx="73238" cy="17572"/>
            </a:xfrm>
            <a:custGeom>
              <a:avLst/>
              <a:gdLst/>
              <a:ahLst/>
              <a:cxnLst/>
              <a:rect l="l" t="t" r="r" b="b"/>
              <a:pathLst>
                <a:path w="571" h="137" extrusionOk="0">
                  <a:moveTo>
                    <a:pt x="532" y="0"/>
                  </a:moveTo>
                  <a:cubicBezTo>
                    <a:pt x="379" y="0"/>
                    <a:pt x="218" y="31"/>
                    <a:pt x="27" y="62"/>
                  </a:cubicBezTo>
                  <a:cubicBezTo>
                    <a:pt x="0" y="62"/>
                    <a:pt x="20" y="136"/>
                    <a:pt x="45" y="136"/>
                  </a:cubicBezTo>
                  <a:cubicBezTo>
                    <a:pt x="49" y="136"/>
                    <a:pt x="53" y="135"/>
                    <a:pt x="57" y="130"/>
                  </a:cubicBezTo>
                  <a:cubicBezTo>
                    <a:pt x="218" y="100"/>
                    <a:pt x="379" y="100"/>
                    <a:pt x="532" y="31"/>
                  </a:cubicBezTo>
                  <a:cubicBezTo>
                    <a:pt x="571" y="31"/>
                    <a:pt x="571" y="0"/>
                    <a:pt x="5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2"/>
            <p:cNvSpPr/>
            <p:nvPr/>
          </p:nvSpPr>
          <p:spPr>
            <a:xfrm>
              <a:off x="7018087" y="2520979"/>
              <a:ext cx="134676" cy="42455"/>
            </a:xfrm>
            <a:custGeom>
              <a:avLst/>
              <a:gdLst/>
              <a:ahLst/>
              <a:cxnLst/>
              <a:rect l="l" t="t" r="r" b="b"/>
              <a:pathLst>
                <a:path w="1050" h="331" extrusionOk="0">
                  <a:moveTo>
                    <a:pt x="1039" y="1"/>
                  </a:moveTo>
                  <a:cubicBezTo>
                    <a:pt x="1035" y="1"/>
                    <a:pt x="1028" y="5"/>
                    <a:pt x="1019" y="17"/>
                  </a:cubicBezTo>
                  <a:cubicBezTo>
                    <a:pt x="896" y="17"/>
                    <a:pt x="766" y="78"/>
                    <a:pt x="605" y="139"/>
                  </a:cubicBezTo>
                  <a:cubicBezTo>
                    <a:pt x="444" y="208"/>
                    <a:pt x="253" y="239"/>
                    <a:pt x="61" y="239"/>
                  </a:cubicBezTo>
                  <a:cubicBezTo>
                    <a:pt x="0" y="239"/>
                    <a:pt x="0" y="331"/>
                    <a:pt x="61" y="331"/>
                  </a:cubicBezTo>
                  <a:cubicBezTo>
                    <a:pt x="383" y="300"/>
                    <a:pt x="766" y="239"/>
                    <a:pt x="1050" y="47"/>
                  </a:cubicBezTo>
                  <a:cubicBezTo>
                    <a:pt x="1050" y="26"/>
                    <a:pt x="1050" y="1"/>
                    <a:pt x="10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2"/>
            <p:cNvSpPr/>
            <p:nvPr/>
          </p:nvSpPr>
          <p:spPr>
            <a:xfrm>
              <a:off x="7021935" y="2498661"/>
              <a:ext cx="151478" cy="16289"/>
            </a:xfrm>
            <a:custGeom>
              <a:avLst/>
              <a:gdLst/>
              <a:ahLst/>
              <a:cxnLst/>
              <a:rect l="l" t="t" r="r" b="b"/>
              <a:pathLst>
                <a:path w="1181" h="127" extrusionOk="0">
                  <a:moveTo>
                    <a:pt x="813" y="0"/>
                  </a:moveTo>
                  <a:cubicBezTo>
                    <a:pt x="561" y="0"/>
                    <a:pt x="304" y="40"/>
                    <a:pt x="62" y="61"/>
                  </a:cubicBezTo>
                  <a:cubicBezTo>
                    <a:pt x="1" y="61"/>
                    <a:pt x="1" y="122"/>
                    <a:pt x="62" y="122"/>
                  </a:cubicBezTo>
                  <a:cubicBezTo>
                    <a:pt x="203" y="122"/>
                    <a:pt x="349" y="127"/>
                    <a:pt x="496" y="127"/>
                  </a:cubicBezTo>
                  <a:cubicBezTo>
                    <a:pt x="716" y="127"/>
                    <a:pt x="938" y="116"/>
                    <a:pt x="1150" y="61"/>
                  </a:cubicBezTo>
                  <a:cubicBezTo>
                    <a:pt x="1181" y="61"/>
                    <a:pt x="1181" y="30"/>
                    <a:pt x="1150" y="30"/>
                  </a:cubicBezTo>
                  <a:cubicBezTo>
                    <a:pt x="1040" y="8"/>
                    <a:pt x="927" y="0"/>
                    <a:pt x="81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2"/>
            <p:cNvSpPr/>
            <p:nvPr/>
          </p:nvSpPr>
          <p:spPr>
            <a:xfrm>
              <a:off x="7005261" y="2428757"/>
              <a:ext cx="115051" cy="15776"/>
            </a:xfrm>
            <a:custGeom>
              <a:avLst/>
              <a:gdLst/>
              <a:ahLst/>
              <a:cxnLst/>
              <a:rect l="l" t="t" r="r" b="b"/>
              <a:pathLst>
                <a:path w="897" h="123" extrusionOk="0">
                  <a:moveTo>
                    <a:pt x="866" y="0"/>
                  </a:moveTo>
                  <a:cubicBezTo>
                    <a:pt x="575" y="0"/>
                    <a:pt x="322" y="62"/>
                    <a:pt x="39" y="62"/>
                  </a:cubicBezTo>
                  <a:cubicBezTo>
                    <a:pt x="0" y="62"/>
                    <a:pt x="0" y="123"/>
                    <a:pt x="39" y="123"/>
                  </a:cubicBezTo>
                  <a:cubicBezTo>
                    <a:pt x="292" y="123"/>
                    <a:pt x="613" y="123"/>
                    <a:pt x="866" y="31"/>
                  </a:cubicBezTo>
                  <a:cubicBezTo>
                    <a:pt x="897" y="31"/>
                    <a:pt x="897" y="0"/>
                    <a:pt x="86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2"/>
            <p:cNvSpPr/>
            <p:nvPr/>
          </p:nvSpPr>
          <p:spPr>
            <a:xfrm>
              <a:off x="7051692" y="2382710"/>
              <a:ext cx="64773" cy="19239"/>
            </a:xfrm>
            <a:custGeom>
              <a:avLst/>
              <a:gdLst/>
              <a:ahLst/>
              <a:cxnLst/>
              <a:rect l="l" t="t" r="r" b="b"/>
              <a:pathLst>
                <a:path w="505" h="150" extrusionOk="0">
                  <a:moveTo>
                    <a:pt x="64" y="1"/>
                  </a:moveTo>
                  <a:cubicBezTo>
                    <a:pt x="15" y="1"/>
                    <a:pt x="1" y="73"/>
                    <a:pt x="60" y="99"/>
                  </a:cubicBezTo>
                  <a:cubicBezTo>
                    <a:pt x="169" y="126"/>
                    <a:pt x="267" y="150"/>
                    <a:pt x="361" y="150"/>
                  </a:cubicBezTo>
                  <a:cubicBezTo>
                    <a:pt x="399" y="150"/>
                    <a:pt x="436" y="146"/>
                    <a:pt x="474" y="137"/>
                  </a:cubicBezTo>
                  <a:cubicBezTo>
                    <a:pt x="504" y="137"/>
                    <a:pt x="504" y="99"/>
                    <a:pt x="504" y="99"/>
                  </a:cubicBezTo>
                  <a:cubicBezTo>
                    <a:pt x="343" y="68"/>
                    <a:pt x="213" y="38"/>
                    <a:pt x="90" y="7"/>
                  </a:cubicBezTo>
                  <a:cubicBezTo>
                    <a:pt x="81" y="3"/>
                    <a:pt x="72" y="1"/>
                    <a:pt x="6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p:cNvSpPr>
            <a:spLocks noGrp="1"/>
          </p:cNvSpPr>
          <p:nvPr>
            <p:ph type="title"/>
          </p:nvPr>
        </p:nvSpPr>
        <p:spPr>
          <a:xfrm>
            <a:off x="608687" y="1038519"/>
            <a:ext cx="1800225" cy="953529"/>
          </a:xfrm>
          <a:solidFill>
            <a:schemeClr val="accent1">
              <a:lumMod val="60000"/>
              <a:lumOff val="40000"/>
            </a:schemeClr>
          </a:solidFill>
          <a:effectLst>
            <a:outerShdw blurRad="50800" dist="38100" dir="13500000" algn="br" rotWithShape="0">
              <a:prstClr val="black">
                <a:alpha val="40000"/>
              </a:prstClr>
            </a:outerShdw>
          </a:effectLst>
        </p:spPr>
        <p:txBody>
          <a:bodyPr/>
          <a:lstStyle/>
          <a:p>
            <a:pPr algn="ctr">
              <a:lnSpc>
                <a:spcPct val="130000"/>
              </a:lnSpc>
            </a:pPr>
            <a:r>
              <a:rPr lang="en-US" sz="2000" b="1" dirty="0" err="1">
                <a:solidFill>
                  <a:srgbClr val="002060"/>
                </a:solidFill>
                <a:latin typeface="+mn-lt"/>
              </a:rPr>
              <a:t>Hoạt</a:t>
            </a:r>
            <a:r>
              <a:rPr lang="en-US" sz="2000" b="1" dirty="0">
                <a:solidFill>
                  <a:srgbClr val="002060"/>
                </a:solidFill>
                <a:latin typeface="+mn-lt"/>
              </a:rPr>
              <a:t> </a:t>
            </a:r>
            <a:r>
              <a:rPr lang="en-US" sz="2000" b="1" dirty="0" err="1">
                <a:solidFill>
                  <a:srgbClr val="002060"/>
                </a:solidFill>
                <a:latin typeface="+mn-lt"/>
              </a:rPr>
              <a:t>động</a:t>
            </a:r>
            <a:r>
              <a:rPr lang="en-US" sz="2000" b="1" dirty="0">
                <a:solidFill>
                  <a:srgbClr val="002060"/>
                </a:solidFill>
                <a:latin typeface="+mn-lt"/>
              </a:rPr>
              <a:t> 1: </a:t>
            </a:r>
            <a:r>
              <a:rPr lang="en-US" sz="2000" b="1" dirty="0" err="1">
                <a:solidFill>
                  <a:srgbClr val="002060"/>
                </a:solidFill>
                <a:latin typeface="+mn-lt"/>
              </a:rPr>
              <a:t>Tìm</a:t>
            </a:r>
            <a:r>
              <a:rPr lang="en-US" sz="2000" b="1" dirty="0">
                <a:solidFill>
                  <a:srgbClr val="002060"/>
                </a:solidFill>
                <a:latin typeface="+mn-lt"/>
              </a:rPr>
              <a:t> </a:t>
            </a:r>
            <a:r>
              <a:rPr lang="en-US" sz="2000" b="1" dirty="0" err="1">
                <a:solidFill>
                  <a:srgbClr val="002060"/>
                </a:solidFill>
                <a:latin typeface="+mn-lt"/>
              </a:rPr>
              <a:t>địa</a:t>
            </a:r>
            <a:r>
              <a:rPr lang="en-US" sz="2000" b="1" dirty="0">
                <a:solidFill>
                  <a:srgbClr val="002060"/>
                </a:solidFill>
                <a:latin typeface="+mn-lt"/>
              </a:rPr>
              <a:t> </a:t>
            </a:r>
            <a:r>
              <a:rPr lang="en-US" sz="2000" b="1" dirty="0" err="1">
                <a:solidFill>
                  <a:srgbClr val="002060"/>
                </a:solidFill>
                <a:latin typeface="+mn-lt"/>
              </a:rPr>
              <a:t>chỉ</a:t>
            </a:r>
            <a:endParaRPr lang="en-US" sz="2000" b="1" dirty="0">
              <a:solidFill>
                <a:srgbClr val="002060"/>
              </a:solidFill>
              <a:latin typeface="+mn-lt"/>
            </a:endParaRPr>
          </a:p>
        </p:txBody>
      </p:sp>
      <p:sp>
        <p:nvSpPr>
          <p:cNvPr id="8" name="Rectangle 7"/>
          <p:cNvSpPr/>
          <p:nvPr/>
        </p:nvSpPr>
        <p:spPr>
          <a:xfrm>
            <a:off x="2682302" y="1033388"/>
            <a:ext cx="5347094" cy="958660"/>
          </a:xfrm>
          <a:prstGeom prst="rect">
            <a:avLst/>
          </a:prstGeom>
        </p:spPr>
        <p:txBody>
          <a:bodyPr wrap="square">
            <a:spAutoFit/>
          </a:bodyPr>
          <a:lstStyle/>
          <a:p>
            <a:pPr algn="just">
              <a:lnSpc>
                <a:spcPct val="150000"/>
              </a:lnSpc>
            </a:pPr>
            <a:r>
              <a:rPr lang="en-US" sz="2000" i="1" dirty="0" err="1"/>
              <a:t>Em</a:t>
            </a:r>
            <a:r>
              <a:rPr lang="en-US" sz="2000" i="1" dirty="0"/>
              <a:t> </a:t>
            </a:r>
            <a:r>
              <a:rPr lang="en-US" sz="2000" i="1" dirty="0" err="1"/>
              <a:t>hãy</a:t>
            </a:r>
            <a:r>
              <a:rPr lang="vi-VN" sz="2000" i="1" dirty="0"/>
              <a:t> quan sát, đọc </a:t>
            </a:r>
            <a:r>
              <a:rPr lang="en-US" sz="2000" i="1" dirty="0"/>
              <a:t>d</a:t>
            </a:r>
            <a:r>
              <a:rPr lang="vi-VN" sz="2000" i="1" dirty="0"/>
              <a:t>anh sách khách hàng được mẹ An ghi trong Bảng 14.1 như sau:</a:t>
            </a:r>
            <a:endParaRPr lang="en-US" sz="2000" i="1" dirty="0"/>
          </a:p>
        </p:txBody>
      </p:sp>
      <p:graphicFrame>
        <p:nvGraphicFramePr>
          <p:cNvPr id="10" name="Table 9"/>
          <p:cNvGraphicFramePr>
            <a:graphicFrameLocks noGrp="1"/>
          </p:cNvGraphicFramePr>
          <p:nvPr>
            <p:extLst>
              <p:ext uri="{D42A27DB-BD31-4B8C-83A1-F6EECF244321}">
                <p14:modId xmlns:p14="http://schemas.microsoft.com/office/powerpoint/2010/main" val="3100304278"/>
              </p:ext>
            </p:extLst>
          </p:nvPr>
        </p:nvGraphicFramePr>
        <p:xfrm>
          <a:off x="1096078" y="2551727"/>
          <a:ext cx="6482521" cy="2202942"/>
        </p:xfrm>
        <a:graphic>
          <a:graphicData uri="http://schemas.openxmlformats.org/drawingml/2006/table">
            <a:tbl>
              <a:tblPr firstRow="1" firstCol="1" bandRow="1">
                <a:tableStyleId>{9087F846-3AE6-4862-8196-B9832AE83271}</a:tableStyleId>
              </a:tblPr>
              <a:tblGrid>
                <a:gridCol w="636500">
                  <a:extLst>
                    <a:ext uri="{9D8B030D-6E8A-4147-A177-3AD203B41FA5}">
                      <a16:colId xmlns:a16="http://schemas.microsoft.com/office/drawing/2014/main" val="20000"/>
                    </a:ext>
                  </a:extLst>
                </a:gridCol>
                <a:gridCol w="2192160">
                  <a:extLst>
                    <a:ext uri="{9D8B030D-6E8A-4147-A177-3AD203B41FA5}">
                      <a16:colId xmlns:a16="http://schemas.microsoft.com/office/drawing/2014/main" val="20001"/>
                    </a:ext>
                  </a:extLst>
                </a:gridCol>
                <a:gridCol w="3653861">
                  <a:extLst>
                    <a:ext uri="{9D8B030D-6E8A-4147-A177-3AD203B41FA5}">
                      <a16:colId xmlns:a16="http://schemas.microsoft.com/office/drawing/2014/main" val="20002"/>
                    </a:ext>
                  </a:extLst>
                </a:gridCol>
              </a:tblGrid>
              <a:tr h="0">
                <a:tc>
                  <a:txBody>
                    <a:bodyPr/>
                    <a:lstStyle/>
                    <a:p>
                      <a:pPr algn="ctr">
                        <a:lnSpc>
                          <a:spcPct val="150000"/>
                        </a:lnSpc>
                        <a:spcBef>
                          <a:spcPts val="300"/>
                        </a:spcBef>
                        <a:spcAft>
                          <a:spcPts val="300"/>
                        </a:spcAft>
                      </a:pPr>
                      <a:r>
                        <a:rPr lang="fr-FR" sz="1800" b="1" dirty="0">
                          <a:effectLst/>
                        </a:rPr>
                        <a:t>TT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50000"/>
                        </a:lnSpc>
                        <a:spcBef>
                          <a:spcPts val="300"/>
                        </a:spcBef>
                        <a:spcAft>
                          <a:spcPts val="300"/>
                        </a:spcAft>
                      </a:pPr>
                      <a:r>
                        <a:rPr lang="fr-FR" sz="1800" b="1" dirty="0" err="1">
                          <a:effectLst/>
                        </a:rPr>
                        <a:t>Họ</a:t>
                      </a:r>
                      <a:r>
                        <a:rPr lang="fr-FR" sz="1800" b="1" dirty="0">
                          <a:effectLst/>
                        </a:rPr>
                        <a:t> </a:t>
                      </a:r>
                      <a:r>
                        <a:rPr lang="fr-FR" sz="1800" b="1" dirty="0" err="1">
                          <a:effectLst/>
                        </a:rPr>
                        <a:t>tên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50000"/>
                        </a:lnSpc>
                        <a:spcBef>
                          <a:spcPts val="300"/>
                        </a:spcBef>
                        <a:spcAft>
                          <a:spcPts val="300"/>
                        </a:spcAft>
                      </a:pPr>
                      <a:r>
                        <a:rPr lang="fr-FR" sz="1800" b="1" dirty="0" err="1">
                          <a:effectLst/>
                        </a:rPr>
                        <a:t>Địa</a:t>
                      </a:r>
                      <a:r>
                        <a:rPr lang="fr-FR" sz="1800" b="1" dirty="0">
                          <a:effectLst/>
                        </a:rPr>
                        <a:t> </a:t>
                      </a:r>
                      <a:r>
                        <a:rPr lang="fr-FR" sz="1800" b="1" dirty="0" err="1">
                          <a:effectLst/>
                        </a:rPr>
                        <a:t>chỉ</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0">
                <a:tc>
                  <a:txBody>
                    <a:bodyPr/>
                    <a:lstStyle/>
                    <a:p>
                      <a:pPr algn="ctr">
                        <a:lnSpc>
                          <a:spcPct val="150000"/>
                        </a:lnSpc>
                        <a:spcBef>
                          <a:spcPts val="300"/>
                        </a:spcBef>
                        <a:spcAft>
                          <a:spcPts val="300"/>
                        </a:spcAft>
                      </a:pPr>
                      <a:r>
                        <a:rPr lang="fr-FR" sz="18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Nguyễn</a:t>
                      </a:r>
                      <a:r>
                        <a:rPr lang="fr-FR" sz="1800" dirty="0">
                          <a:effectLst/>
                        </a:rPr>
                        <a:t> 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Xóm</a:t>
                      </a:r>
                      <a:r>
                        <a:rPr lang="fr-FR" sz="1800" dirty="0">
                          <a:effectLst/>
                        </a:rPr>
                        <a:t> 1, </a:t>
                      </a:r>
                      <a:r>
                        <a:rPr lang="fr-FR" sz="1800" dirty="0" err="1">
                          <a:effectLst/>
                        </a:rPr>
                        <a:t>Nghĩa</a:t>
                      </a:r>
                      <a:r>
                        <a:rPr lang="fr-FR" sz="1800" dirty="0">
                          <a:effectLst/>
                        </a:rPr>
                        <a:t> </a:t>
                      </a:r>
                      <a:r>
                        <a:rPr lang="fr-FR" sz="1800" dirty="0" err="1">
                          <a:effectLst/>
                        </a:rPr>
                        <a:t>Lộ</a:t>
                      </a:r>
                      <a:r>
                        <a:rPr lang="fr-FR" sz="1800" dirty="0">
                          <a:effectLst/>
                        </a:rPr>
                        <a:t>, </a:t>
                      </a:r>
                      <a:r>
                        <a:rPr lang="fr-FR" sz="1800" dirty="0" err="1">
                          <a:effectLst/>
                        </a:rPr>
                        <a:t>Võng</a:t>
                      </a:r>
                      <a:r>
                        <a:rPr lang="fr-FR" sz="1800" dirty="0">
                          <a:effectLst/>
                        </a:rPr>
                        <a:t> </a:t>
                      </a:r>
                      <a:r>
                        <a:rPr lang="fr-FR" sz="1800" dirty="0" err="1">
                          <a:effectLst/>
                        </a:rPr>
                        <a:t>Xuyên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0">
                <a:tc>
                  <a:txBody>
                    <a:bodyPr/>
                    <a:lstStyle/>
                    <a:p>
                      <a:pPr algn="ctr">
                        <a:lnSpc>
                          <a:spcPct val="150000"/>
                        </a:lnSpc>
                        <a:spcBef>
                          <a:spcPts val="300"/>
                        </a:spcBef>
                        <a:spcAft>
                          <a:spcPts val="300"/>
                        </a:spcAft>
                      </a:pPr>
                      <a:r>
                        <a:rPr lang="fr-FR" sz="18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Trần</a:t>
                      </a:r>
                      <a:r>
                        <a:rPr lang="fr-FR" sz="1800" dirty="0">
                          <a:effectLst/>
                        </a:rPr>
                        <a:t> </a:t>
                      </a:r>
                      <a:r>
                        <a:rPr lang="fr-FR" sz="1800" dirty="0" err="1">
                          <a:effectLst/>
                        </a:rPr>
                        <a:t>Bình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Xóm</a:t>
                      </a:r>
                      <a:r>
                        <a:rPr lang="fr-FR" sz="1800" dirty="0">
                          <a:effectLst/>
                        </a:rPr>
                        <a:t> 3, </a:t>
                      </a:r>
                      <a:r>
                        <a:rPr lang="fr-FR" sz="1800" dirty="0" err="1">
                          <a:effectLst/>
                        </a:rPr>
                        <a:t>Thư</a:t>
                      </a:r>
                      <a:r>
                        <a:rPr lang="fr-FR" sz="1800" dirty="0">
                          <a:effectLst/>
                        </a:rPr>
                        <a:t> </a:t>
                      </a:r>
                      <a:r>
                        <a:rPr lang="fr-FR" sz="1800" dirty="0" err="1">
                          <a:effectLst/>
                        </a:rPr>
                        <a:t>Trai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0">
                <a:tc>
                  <a:txBody>
                    <a:bodyPr/>
                    <a:lstStyle/>
                    <a:p>
                      <a:pPr algn="ctr">
                        <a:lnSpc>
                          <a:spcPct val="150000"/>
                        </a:lnSpc>
                        <a:spcBef>
                          <a:spcPts val="300"/>
                        </a:spcBef>
                        <a:spcAft>
                          <a:spcPts val="300"/>
                        </a:spcAft>
                      </a:pPr>
                      <a:r>
                        <a:rPr lang="fr-FR" sz="18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Hoàng</a:t>
                      </a:r>
                      <a:r>
                        <a:rPr lang="fr-FR" sz="1800" dirty="0">
                          <a:effectLst/>
                        </a:rPr>
                        <a:t> Mai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Số</a:t>
                      </a:r>
                      <a:r>
                        <a:rPr lang="fr-FR" sz="1800" dirty="0">
                          <a:effectLst/>
                        </a:rPr>
                        <a:t> 3, </a:t>
                      </a:r>
                      <a:r>
                        <a:rPr lang="fr-FR" sz="1800" dirty="0" err="1">
                          <a:effectLst/>
                        </a:rPr>
                        <a:t>tổ</a:t>
                      </a:r>
                      <a:r>
                        <a:rPr lang="fr-FR" sz="1800" dirty="0">
                          <a:effectLst/>
                        </a:rPr>
                        <a:t> 7 </a:t>
                      </a:r>
                      <a:r>
                        <a:rPr lang="fr-FR" sz="1800" dirty="0" err="1">
                          <a:effectLst/>
                        </a:rPr>
                        <a:t>Phúc</a:t>
                      </a:r>
                      <a:r>
                        <a:rPr lang="fr-FR" sz="1800" dirty="0">
                          <a:effectLst/>
                        </a:rPr>
                        <a:t> </a:t>
                      </a:r>
                      <a:r>
                        <a:rPr lang="fr-FR" sz="1800" dirty="0" err="1">
                          <a:effectLst/>
                        </a:rPr>
                        <a:t>Hòa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0">
                <a:tc>
                  <a:txBody>
                    <a:bodyPr/>
                    <a:lstStyle/>
                    <a:p>
                      <a:pPr algn="ctr">
                        <a:lnSpc>
                          <a:spcPct val="150000"/>
                        </a:lnSpc>
                        <a:spcBef>
                          <a:spcPts val="300"/>
                        </a:spcBef>
                        <a:spcAft>
                          <a:spcPts val="300"/>
                        </a:spcAft>
                      </a:pPr>
                      <a:r>
                        <a:rPr lang="fr-FR" sz="18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Thanh</a:t>
                      </a:r>
                      <a:r>
                        <a:rPr lang="fr-FR" sz="1800" dirty="0">
                          <a:effectLst/>
                        </a:rPr>
                        <a:t> </a:t>
                      </a:r>
                      <a:r>
                        <a:rPr lang="fr-FR" sz="1800" dirty="0" err="1">
                          <a:effectLst/>
                        </a:rPr>
                        <a:t>Trúc</a:t>
                      </a:r>
                      <a:r>
                        <a:rPr lang="fr-FR" sz="18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Xóm</a:t>
                      </a:r>
                      <a:r>
                        <a:rPr lang="fr-FR" sz="1800" dirty="0">
                          <a:effectLst/>
                        </a:rPr>
                        <a:t> 2, </a:t>
                      </a:r>
                      <a:r>
                        <a:rPr lang="fr-FR" sz="1800" dirty="0" err="1">
                          <a:effectLst/>
                        </a:rPr>
                        <a:t>Lục</a:t>
                      </a:r>
                      <a:r>
                        <a:rPr lang="fr-FR" sz="1800" dirty="0">
                          <a:effectLst/>
                        </a:rPr>
                        <a:t> </a:t>
                      </a:r>
                      <a:r>
                        <a:rPr lang="fr-FR" sz="1800" dirty="0" err="1">
                          <a:effectLst/>
                        </a:rPr>
                        <a:t>Xuân</a:t>
                      </a:r>
                      <a:r>
                        <a:rPr lang="fr-FR" sz="1800" dirty="0">
                          <a:effectLst/>
                        </a:rPr>
                        <a:t>, </a:t>
                      </a:r>
                      <a:r>
                        <a:rPr lang="fr-FR" sz="1800" dirty="0" err="1">
                          <a:effectLst/>
                        </a:rPr>
                        <a:t>Hòa</a:t>
                      </a:r>
                      <a:r>
                        <a:rPr lang="fr-FR" sz="1800" dirty="0">
                          <a:effectLst/>
                        </a:rPr>
                        <a:t> </a:t>
                      </a:r>
                      <a:r>
                        <a:rPr lang="fr-FR" sz="1800" dirty="0" err="1">
                          <a:effectLst/>
                        </a:rPr>
                        <a:t>Hưng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0">
                <a:tc>
                  <a:txBody>
                    <a:bodyPr/>
                    <a:lstStyle/>
                    <a:p>
                      <a:pPr algn="ctr">
                        <a:lnSpc>
                          <a:spcPct val="150000"/>
                        </a:lnSpc>
                        <a:spcBef>
                          <a:spcPts val="300"/>
                        </a:spcBef>
                        <a:spcAft>
                          <a:spcPts val="300"/>
                        </a:spcAft>
                      </a:pPr>
                      <a:r>
                        <a:rPr lang="fr-FR" sz="18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a:effectLst/>
                        </a:rPr>
                        <a:t>Nguyễn Hòa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50000"/>
                        </a:lnSpc>
                        <a:spcBef>
                          <a:spcPts val="300"/>
                        </a:spcBef>
                        <a:spcAft>
                          <a:spcPts val="300"/>
                        </a:spcAft>
                      </a:pPr>
                      <a:r>
                        <a:rPr lang="fr-FR" sz="1800" dirty="0" err="1">
                          <a:effectLst/>
                        </a:rPr>
                        <a:t>Số</a:t>
                      </a:r>
                      <a:r>
                        <a:rPr lang="fr-FR" sz="1800" dirty="0">
                          <a:effectLst/>
                        </a:rPr>
                        <a:t> 69 </a:t>
                      </a:r>
                      <a:r>
                        <a:rPr lang="fr-FR" sz="1800" dirty="0" err="1">
                          <a:effectLst/>
                        </a:rPr>
                        <a:t>đường</a:t>
                      </a:r>
                      <a:r>
                        <a:rPr lang="fr-FR" sz="1800" dirty="0">
                          <a:effectLst/>
                        </a:rPr>
                        <a:t> </a:t>
                      </a:r>
                      <a:r>
                        <a:rPr lang="fr-FR" sz="1800" dirty="0" err="1">
                          <a:effectLst/>
                        </a:rPr>
                        <a:t>Ngô</a:t>
                      </a:r>
                      <a:r>
                        <a:rPr lang="fr-FR" sz="1800" dirty="0">
                          <a:effectLst/>
                        </a:rPr>
                        <a:t> </a:t>
                      </a:r>
                      <a:r>
                        <a:rPr lang="fr-FR" sz="1800" dirty="0" err="1">
                          <a:effectLst/>
                        </a:rPr>
                        <a:t>Quyền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11" name="Rectangle 10"/>
          <p:cNvSpPr/>
          <p:nvPr/>
        </p:nvSpPr>
        <p:spPr>
          <a:xfrm>
            <a:off x="2408912" y="2080540"/>
            <a:ext cx="3916457" cy="369332"/>
          </a:xfrm>
          <a:prstGeom prst="rect">
            <a:avLst/>
          </a:prstGeom>
        </p:spPr>
        <p:txBody>
          <a:bodyPr wrap="none">
            <a:spAutoFit/>
          </a:bodyPr>
          <a:lstStyle/>
          <a:p>
            <a:r>
              <a:rPr lang="en-US" sz="1800" b="1" dirty="0" err="1">
                <a:solidFill>
                  <a:srgbClr val="0070C0"/>
                </a:solidFill>
              </a:rPr>
              <a:t>Bảng</a:t>
            </a:r>
            <a:r>
              <a:rPr lang="en-US" sz="1800" b="1" dirty="0">
                <a:solidFill>
                  <a:srgbClr val="0070C0"/>
                </a:solidFill>
              </a:rPr>
              <a:t> 14.1. </a:t>
            </a:r>
            <a:r>
              <a:rPr lang="en-US" sz="1800" b="1" dirty="0" err="1">
                <a:solidFill>
                  <a:srgbClr val="0070C0"/>
                </a:solidFill>
              </a:rPr>
              <a:t>Danh</a:t>
            </a:r>
            <a:r>
              <a:rPr lang="en-US" sz="1800" b="1" dirty="0">
                <a:solidFill>
                  <a:srgbClr val="0070C0"/>
                </a:solidFill>
              </a:rPr>
              <a:t> </a:t>
            </a:r>
            <a:r>
              <a:rPr lang="en-US" sz="1800" b="1" dirty="0" err="1">
                <a:solidFill>
                  <a:srgbClr val="0070C0"/>
                </a:solidFill>
              </a:rPr>
              <a:t>sách</a:t>
            </a:r>
            <a:r>
              <a:rPr lang="en-US" sz="1800" b="1" dirty="0">
                <a:solidFill>
                  <a:srgbClr val="0070C0"/>
                </a:solidFill>
              </a:rPr>
              <a:t> </a:t>
            </a:r>
            <a:r>
              <a:rPr lang="en-US" sz="1800" b="1" dirty="0" err="1">
                <a:solidFill>
                  <a:srgbClr val="0070C0"/>
                </a:solidFill>
              </a:rPr>
              <a:t>khách</a:t>
            </a:r>
            <a:r>
              <a:rPr lang="en-US" sz="1800" b="1" dirty="0">
                <a:solidFill>
                  <a:srgbClr val="0070C0"/>
                </a:solidFill>
              </a:rPr>
              <a:t> </a:t>
            </a:r>
            <a:r>
              <a:rPr lang="en-US" sz="1800" b="1" dirty="0" err="1">
                <a:solidFill>
                  <a:srgbClr val="0070C0"/>
                </a:solidFill>
              </a:rPr>
              <a:t>hàng</a:t>
            </a:r>
            <a:endParaRPr lang="en-US" sz="1800" b="1" dirty="0">
              <a:solidFill>
                <a:srgbClr val="0070C0"/>
              </a:solidFill>
            </a:endParaRPr>
          </a:p>
        </p:txBody>
      </p:sp>
      <p:sp>
        <p:nvSpPr>
          <p:cNvPr id="12" name="TextBox 11"/>
          <p:cNvSpPr txBox="1"/>
          <p:nvPr/>
        </p:nvSpPr>
        <p:spPr>
          <a:xfrm>
            <a:off x="3025574" y="305872"/>
            <a:ext cx="3215812" cy="584775"/>
          </a:xfrm>
          <a:prstGeom prst="rect">
            <a:avLst/>
          </a:prstGeom>
          <a:noFill/>
        </p:spPr>
        <p:txBody>
          <a:bodyPr wrap="square" rtlCol="0">
            <a:spAutoFit/>
          </a:bodyPr>
          <a:lstStyle/>
          <a:p>
            <a:pPr algn="ctr"/>
            <a:r>
              <a:rPr lang="en-US" sz="3200" b="1" dirty="0">
                <a:solidFill>
                  <a:srgbClr val="C00000"/>
                </a:solidFill>
              </a:rPr>
              <a:t>KHÁM PHÁ</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grpSp>
        <p:nvGrpSpPr>
          <p:cNvPr id="4364" name="Google Shape;4364;p44"/>
          <p:cNvGrpSpPr/>
          <p:nvPr/>
        </p:nvGrpSpPr>
        <p:grpSpPr>
          <a:xfrm>
            <a:off x="8075488" y="4150760"/>
            <a:ext cx="934136" cy="865422"/>
            <a:chOff x="7191850" y="3627325"/>
            <a:chExt cx="1232147" cy="976051"/>
          </a:xfrm>
        </p:grpSpPr>
        <p:sp>
          <p:nvSpPr>
            <p:cNvPr id="4365" name="Google Shape;4365;p44"/>
            <p:cNvSpPr/>
            <p:nvPr/>
          </p:nvSpPr>
          <p:spPr>
            <a:xfrm>
              <a:off x="7390042" y="3889103"/>
              <a:ext cx="1033955" cy="71427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4"/>
            <p:cNvSpPr/>
            <p:nvPr/>
          </p:nvSpPr>
          <p:spPr>
            <a:xfrm>
              <a:off x="7270691" y="3670332"/>
              <a:ext cx="845425" cy="387054"/>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4"/>
            <p:cNvSpPr/>
            <p:nvPr/>
          </p:nvSpPr>
          <p:spPr>
            <a:xfrm>
              <a:off x="7201510" y="4038067"/>
              <a:ext cx="656895" cy="3116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4"/>
            <p:cNvSpPr/>
            <p:nvPr/>
          </p:nvSpPr>
          <p:spPr>
            <a:xfrm>
              <a:off x="7201510" y="3658178"/>
              <a:ext cx="308192" cy="393910"/>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4"/>
            <p:cNvSpPr/>
            <p:nvPr/>
          </p:nvSpPr>
          <p:spPr>
            <a:xfrm>
              <a:off x="7830365" y="3639168"/>
              <a:ext cx="307257" cy="42320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4"/>
            <p:cNvSpPr/>
            <p:nvPr/>
          </p:nvSpPr>
          <p:spPr>
            <a:xfrm>
              <a:off x="7509393" y="3629818"/>
              <a:ext cx="587715" cy="39578"/>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4"/>
            <p:cNvSpPr/>
            <p:nvPr/>
          </p:nvSpPr>
          <p:spPr>
            <a:xfrm>
              <a:off x="7191850" y="4040249"/>
              <a:ext cx="675904" cy="27735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4"/>
            <p:cNvSpPr/>
            <p:nvPr/>
          </p:nvSpPr>
          <p:spPr>
            <a:xfrm>
              <a:off x="7838779" y="3627325"/>
              <a:ext cx="487374" cy="597097"/>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4"/>
            <p:cNvSpPr/>
            <p:nvPr/>
          </p:nvSpPr>
          <p:spPr>
            <a:xfrm>
              <a:off x="7826937" y="4053337"/>
              <a:ext cx="229352" cy="46247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4"/>
            <p:cNvSpPr/>
            <p:nvPr/>
          </p:nvSpPr>
          <p:spPr>
            <a:xfrm>
              <a:off x="7499733" y="3656931"/>
              <a:ext cx="189153" cy="4004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4"/>
            <p:cNvSpPr/>
            <p:nvPr/>
          </p:nvSpPr>
          <p:spPr>
            <a:xfrm>
              <a:off x="7311201" y="4307636"/>
              <a:ext cx="138671" cy="2676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4"/>
            <p:cNvSpPr/>
            <p:nvPr/>
          </p:nvSpPr>
          <p:spPr>
            <a:xfrm>
              <a:off x="7459222" y="4112861"/>
              <a:ext cx="942962" cy="468703"/>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4"/>
            <p:cNvSpPr/>
            <p:nvPr/>
          </p:nvSpPr>
          <p:spPr>
            <a:xfrm>
              <a:off x="8256665" y="3858874"/>
              <a:ext cx="129322" cy="248687"/>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4"/>
          <p:cNvGrpSpPr/>
          <p:nvPr/>
        </p:nvGrpSpPr>
        <p:grpSpPr>
          <a:xfrm>
            <a:off x="273604" y="396171"/>
            <a:ext cx="1377048" cy="882773"/>
            <a:chOff x="639606" y="540009"/>
            <a:chExt cx="1377048" cy="882773"/>
          </a:xfrm>
        </p:grpSpPr>
        <p:sp>
          <p:nvSpPr>
            <p:cNvPr id="4379" name="Google Shape;4379;p44"/>
            <p:cNvSpPr/>
            <p:nvPr/>
          </p:nvSpPr>
          <p:spPr>
            <a:xfrm>
              <a:off x="687156" y="783223"/>
              <a:ext cx="804372" cy="602051"/>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4"/>
            <p:cNvSpPr/>
            <p:nvPr/>
          </p:nvSpPr>
          <p:spPr>
            <a:xfrm>
              <a:off x="1243736" y="624624"/>
              <a:ext cx="744565" cy="671603"/>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4"/>
            <p:cNvSpPr/>
            <p:nvPr/>
          </p:nvSpPr>
          <p:spPr>
            <a:xfrm>
              <a:off x="639606" y="720168"/>
              <a:ext cx="891647" cy="7026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4"/>
            <p:cNvSpPr/>
            <p:nvPr/>
          </p:nvSpPr>
          <p:spPr>
            <a:xfrm>
              <a:off x="852255" y="1056711"/>
              <a:ext cx="137040" cy="12847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4"/>
            <p:cNvSpPr/>
            <p:nvPr/>
          </p:nvSpPr>
          <p:spPr>
            <a:xfrm>
              <a:off x="1031087" y="1076942"/>
              <a:ext cx="132462" cy="126553"/>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4"/>
            <p:cNvSpPr/>
            <p:nvPr/>
          </p:nvSpPr>
          <p:spPr>
            <a:xfrm>
              <a:off x="1209771" y="1098059"/>
              <a:ext cx="132315" cy="126110"/>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4"/>
            <p:cNvSpPr/>
            <p:nvPr/>
          </p:nvSpPr>
          <p:spPr>
            <a:xfrm>
              <a:off x="1507332" y="932962"/>
              <a:ext cx="132462" cy="126110"/>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4"/>
            <p:cNvSpPr/>
            <p:nvPr/>
          </p:nvSpPr>
          <p:spPr>
            <a:xfrm>
              <a:off x="1705361" y="955556"/>
              <a:ext cx="132462" cy="1268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4"/>
            <p:cNvSpPr/>
            <p:nvPr/>
          </p:nvSpPr>
          <p:spPr>
            <a:xfrm>
              <a:off x="1191755" y="540009"/>
              <a:ext cx="824899" cy="766112"/>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4"/>
            <p:cNvSpPr/>
            <p:nvPr/>
          </p:nvSpPr>
          <p:spPr>
            <a:xfrm>
              <a:off x="1219960" y="568657"/>
              <a:ext cx="159634" cy="178976"/>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4"/>
            <p:cNvSpPr/>
            <p:nvPr/>
          </p:nvSpPr>
          <p:spPr>
            <a:xfrm>
              <a:off x="1248313" y="571167"/>
              <a:ext cx="177355" cy="19241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4"/>
            <p:cNvSpPr/>
            <p:nvPr/>
          </p:nvSpPr>
          <p:spPr>
            <a:xfrm>
              <a:off x="1300294" y="547540"/>
              <a:ext cx="191236" cy="219290"/>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4"/>
            <p:cNvSpPr/>
            <p:nvPr/>
          </p:nvSpPr>
          <p:spPr>
            <a:xfrm>
              <a:off x="1313880" y="549460"/>
              <a:ext cx="241149" cy="265658"/>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4"/>
            <p:cNvSpPr/>
            <p:nvPr/>
          </p:nvSpPr>
          <p:spPr>
            <a:xfrm>
              <a:off x="1351241" y="552118"/>
              <a:ext cx="264924" cy="28027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4"/>
            <p:cNvSpPr/>
            <p:nvPr/>
          </p:nvSpPr>
          <p:spPr>
            <a:xfrm>
              <a:off x="1385206" y="577665"/>
              <a:ext cx="287518" cy="304053"/>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4"/>
            <p:cNvSpPr/>
            <p:nvPr/>
          </p:nvSpPr>
          <p:spPr>
            <a:xfrm>
              <a:off x="1432905" y="615026"/>
              <a:ext cx="277034" cy="2950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4"/>
            <p:cNvSpPr/>
            <p:nvPr/>
          </p:nvSpPr>
          <p:spPr>
            <a:xfrm>
              <a:off x="1446195" y="662576"/>
              <a:ext cx="292096" cy="308778"/>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4"/>
            <p:cNvSpPr/>
            <p:nvPr/>
          </p:nvSpPr>
          <p:spPr>
            <a:xfrm>
              <a:off x="1544693" y="676162"/>
              <a:ext cx="264924" cy="260342"/>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4"/>
            <p:cNvSpPr/>
            <p:nvPr/>
          </p:nvSpPr>
          <p:spPr>
            <a:xfrm>
              <a:off x="1620449" y="699937"/>
              <a:ext cx="226382" cy="221800"/>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4"/>
            <p:cNvSpPr/>
            <p:nvPr/>
          </p:nvSpPr>
          <p:spPr>
            <a:xfrm>
              <a:off x="1630491" y="754575"/>
              <a:ext cx="224167" cy="22047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4"/>
            <p:cNvSpPr/>
            <p:nvPr/>
          </p:nvSpPr>
          <p:spPr>
            <a:xfrm>
              <a:off x="1474548" y="773772"/>
              <a:ext cx="424411" cy="411556"/>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4"/>
            <p:cNvSpPr/>
            <p:nvPr/>
          </p:nvSpPr>
          <p:spPr>
            <a:xfrm>
              <a:off x="1504083" y="1054053"/>
              <a:ext cx="36180" cy="39280"/>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4"/>
            <p:cNvSpPr/>
            <p:nvPr/>
          </p:nvSpPr>
          <p:spPr>
            <a:xfrm>
              <a:off x="1483556" y="1013591"/>
              <a:ext cx="36032" cy="42381"/>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4"/>
            <p:cNvSpPr/>
            <p:nvPr/>
          </p:nvSpPr>
          <p:spPr>
            <a:xfrm>
              <a:off x="1470857" y="982727"/>
              <a:ext cx="36623" cy="3972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4"/>
            <p:cNvSpPr/>
            <p:nvPr/>
          </p:nvSpPr>
          <p:spPr>
            <a:xfrm>
              <a:off x="1428327" y="1025700"/>
              <a:ext cx="277181" cy="261081"/>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4"/>
            <p:cNvSpPr/>
            <p:nvPr/>
          </p:nvSpPr>
          <p:spPr>
            <a:xfrm>
              <a:off x="1775506" y="839338"/>
              <a:ext cx="127884" cy="119760"/>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4"/>
            <p:cNvSpPr/>
            <p:nvPr/>
          </p:nvSpPr>
          <p:spPr>
            <a:xfrm>
              <a:off x="1483556" y="1084916"/>
              <a:ext cx="221952" cy="209101"/>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4"/>
            <p:cNvSpPr/>
            <p:nvPr/>
          </p:nvSpPr>
          <p:spPr>
            <a:xfrm>
              <a:off x="1809471" y="884231"/>
              <a:ext cx="117695" cy="103221"/>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4"/>
            <p:cNvSpPr/>
            <p:nvPr/>
          </p:nvSpPr>
          <p:spPr>
            <a:xfrm>
              <a:off x="1537014" y="1082258"/>
              <a:ext cx="220475" cy="213531"/>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4"/>
            <p:cNvSpPr/>
            <p:nvPr/>
          </p:nvSpPr>
          <p:spPr>
            <a:xfrm>
              <a:off x="1620449" y="1011080"/>
              <a:ext cx="273932" cy="280425"/>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4"/>
            <p:cNvSpPr/>
            <p:nvPr/>
          </p:nvSpPr>
          <p:spPr>
            <a:xfrm>
              <a:off x="1832065" y="921591"/>
              <a:ext cx="99679" cy="8505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4"/>
            <p:cNvSpPr/>
            <p:nvPr/>
          </p:nvSpPr>
          <p:spPr>
            <a:xfrm>
              <a:off x="1724559" y="1075317"/>
              <a:ext cx="183409" cy="162142"/>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4"/>
            <p:cNvSpPr/>
            <p:nvPr/>
          </p:nvSpPr>
          <p:spPr>
            <a:xfrm>
              <a:off x="1846684" y="1110611"/>
              <a:ext cx="65862" cy="61135"/>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4"/>
            <p:cNvSpPr/>
            <p:nvPr/>
          </p:nvSpPr>
          <p:spPr>
            <a:xfrm>
              <a:off x="1888623" y="1115041"/>
              <a:ext cx="52128" cy="52275"/>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4"/>
            <p:cNvSpPr/>
            <p:nvPr/>
          </p:nvSpPr>
          <p:spPr>
            <a:xfrm>
              <a:off x="1922588" y="1143394"/>
              <a:ext cx="32931" cy="25842"/>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4"/>
            <p:cNvSpPr/>
            <p:nvPr/>
          </p:nvSpPr>
          <p:spPr>
            <a:xfrm>
              <a:off x="1945182" y="1160081"/>
              <a:ext cx="28353" cy="22594"/>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5" name="Google Shape;4415;p44"/>
          <p:cNvGrpSpPr/>
          <p:nvPr/>
        </p:nvGrpSpPr>
        <p:grpSpPr>
          <a:xfrm>
            <a:off x="273604" y="4352684"/>
            <a:ext cx="632422" cy="574746"/>
            <a:chOff x="1320924" y="3510562"/>
            <a:chExt cx="632422" cy="574746"/>
          </a:xfrm>
        </p:grpSpPr>
        <p:sp>
          <p:nvSpPr>
            <p:cNvPr id="4416" name="Google Shape;4416;p44"/>
            <p:cNvSpPr/>
            <p:nvPr/>
          </p:nvSpPr>
          <p:spPr>
            <a:xfrm>
              <a:off x="1320924" y="3510562"/>
              <a:ext cx="632422" cy="574746"/>
            </a:xfrm>
            <a:custGeom>
              <a:avLst/>
              <a:gdLst/>
              <a:ahLst/>
              <a:cxnLst/>
              <a:rect l="l" t="t" r="r" b="b"/>
              <a:pathLst>
                <a:path w="7601" h="6908" extrusionOk="0">
                  <a:moveTo>
                    <a:pt x="4308" y="0"/>
                  </a:moveTo>
                  <a:cubicBezTo>
                    <a:pt x="3148" y="0"/>
                    <a:pt x="1940" y="888"/>
                    <a:pt x="1441" y="1435"/>
                  </a:cubicBezTo>
                  <a:cubicBezTo>
                    <a:pt x="1" y="3036"/>
                    <a:pt x="705" y="5266"/>
                    <a:pt x="1180" y="5649"/>
                  </a:cubicBezTo>
                  <a:cubicBezTo>
                    <a:pt x="1456" y="5895"/>
                    <a:pt x="1471" y="6908"/>
                    <a:pt x="3329" y="6908"/>
                  </a:cubicBezTo>
                  <a:cubicBezTo>
                    <a:pt x="3436" y="6908"/>
                    <a:pt x="3550" y="6905"/>
                    <a:pt x="3670" y="6897"/>
                  </a:cubicBezTo>
                  <a:cubicBezTo>
                    <a:pt x="5746" y="6737"/>
                    <a:pt x="6765" y="5649"/>
                    <a:pt x="7378" y="3802"/>
                  </a:cubicBezTo>
                  <a:cubicBezTo>
                    <a:pt x="7600" y="3098"/>
                    <a:pt x="6896" y="1090"/>
                    <a:pt x="5233" y="225"/>
                  </a:cubicBezTo>
                  <a:cubicBezTo>
                    <a:pt x="4939" y="67"/>
                    <a:pt x="4625" y="0"/>
                    <a:pt x="4308"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4"/>
            <p:cNvSpPr/>
            <p:nvPr/>
          </p:nvSpPr>
          <p:spPr>
            <a:xfrm>
              <a:off x="1384659" y="3605745"/>
              <a:ext cx="499215" cy="439962"/>
            </a:xfrm>
            <a:custGeom>
              <a:avLst/>
              <a:gdLst/>
              <a:ahLst/>
              <a:cxnLst/>
              <a:rect l="l" t="t" r="r" b="b"/>
              <a:pathLst>
                <a:path w="6000" h="5288" extrusionOk="0">
                  <a:moveTo>
                    <a:pt x="1772" y="0"/>
                  </a:moveTo>
                  <a:cubicBezTo>
                    <a:pt x="1247" y="0"/>
                    <a:pt x="737" y="301"/>
                    <a:pt x="414" y="743"/>
                  </a:cubicBezTo>
                  <a:cubicBezTo>
                    <a:pt x="100" y="1218"/>
                    <a:pt x="1" y="1823"/>
                    <a:pt x="62" y="2398"/>
                  </a:cubicBezTo>
                  <a:cubicBezTo>
                    <a:pt x="223" y="3777"/>
                    <a:pt x="1341" y="5018"/>
                    <a:pt x="2713" y="5240"/>
                  </a:cubicBezTo>
                  <a:cubicBezTo>
                    <a:pt x="2878" y="5272"/>
                    <a:pt x="3045" y="5288"/>
                    <a:pt x="3213" y="5288"/>
                  </a:cubicBezTo>
                  <a:cubicBezTo>
                    <a:pt x="4407" y="5288"/>
                    <a:pt x="5610" y="4504"/>
                    <a:pt x="5999" y="3356"/>
                  </a:cubicBezTo>
                  <a:lnTo>
                    <a:pt x="5999" y="3356"/>
                  </a:lnTo>
                  <a:cubicBezTo>
                    <a:pt x="5577" y="3601"/>
                    <a:pt x="5096" y="3719"/>
                    <a:pt x="4615" y="3719"/>
                  </a:cubicBezTo>
                  <a:cubicBezTo>
                    <a:pt x="3969" y="3719"/>
                    <a:pt x="3321" y="3507"/>
                    <a:pt x="2812" y="3103"/>
                  </a:cubicBezTo>
                  <a:cubicBezTo>
                    <a:pt x="1947" y="2367"/>
                    <a:pt x="1564" y="1096"/>
                    <a:pt x="1916" y="8"/>
                  </a:cubicBezTo>
                  <a:cubicBezTo>
                    <a:pt x="1868" y="3"/>
                    <a:pt x="1820" y="0"/>
                    <a:pt x="177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4"/>
            <p:cNvSpPr/>
            <p:nvPr/>
          </p:nvSpPr>
          <p:spPr>
            <a:xfrm>
              <a:off x="1514707" y="3698016"/>
              <a:ext cx="252520" cy="209747"/>
            </a:xfrm>
            <a:custGeom>
              <a:avLst/>
              <a:gdLst/>
              <a:ahLst/>
              <a:cxnLst/>
              <a:rect l="l" t="t" r="r" b="b"/>
              <a:pathLst>
                <a:path w="3035" h="2521" extrusionOk="0">
                  <a:moveTo>
                    <a:pt x="2263" y="1"/>
                  </a:moveTo>
                  <a:cubicBezTo>
                    <a:pt x="2136" y="1"/>
                    <a:pt x="2006" y="22"/>
                    <a:pt x="1885" y="48"/>
                  </a:cubicBezTo>
                  <a:cubicBezTo>
                    <a:pt x="1219" y="140"/>
                    <a:pt x="575" y="370"/>
                    <a:pt x="1" y="622"/>
                  </a:cubicBezTo>
                  <a:cubicBezTo>
                    <a:pt x="223" y="1136"/>
                    <a:pt x="483" y="1641"/>
                    <a:pt x="797" y="2093"/>
                  </a:cubicBezTo>
                  <a:cubicBezTo>
                    <a:pt x="928" y="2247"/>
                    <a:pt x="1088" y="2438"/>
                    <a:pt x="1280" y="2507"/>
                  </a:cubicBezTo>
                  <a:cubicBezTo>
                    <a:pt x="1318" y="2516"/>
                    <a:pt x="1355" y="2520"/>
                    <a:pt x="1393" y="2520"/>
                  </a:cubicBezTo>
                  <a:cubicBezTo>
                    <a:pt x="1610" y="2520"/>
                    <a:pt x="1826" y="2383"/>
                    <a:pt x="2015" y="2247"/>
                  </a:cubicBezTo>
                  <a:cubicBezTo>
                    <a:pt x="2330" y="1963"/>
                    <a:pt x="2590" y="1611"/>
                    <a:pt x="2782" y="1228"/>
                  </a:cubicBezTo>
                  <a:cubicBezTo>
                    <a:pt x="2942" y="906"/>
                    <a:pt x="3034" y="431"/>
                    <a:pt x="2751" y="178"/>
                  </a:cubicBezTo>
                  <a:cubicBezTo>
                    <a:pt x="2616" y="44"/>
                    <a:pt x="2443" y="1"/>
                    <a:pt x="2263"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4"/>
            <p:cNvSpPr/>
            <p:nvPr/>
          </p:nvSpPr>
          <p:spPr>
            <a:xfrm>
              <a:off x="1379583" y="3547671"/>
              <a:ext cx="525923" cy="507520"/>
            </a:xfrm>
            <a:custGeom>
              <a:avLst/>
              <a:gdLst/>
              <a:ahLst/>
              <a:cxnLst/>
              <a:rect l="l" t="t" r="r" b="b"/>
              <a:pathLst>
                <a:path w="6321" h="6100" extrusionOk="0">
                  <a:moveTo>
                    <a:pt x="3379" y="131"/>
                  </a:moveTo>
                  <a:cubicBezTo>
                    <a:pt x="4497" y="131"/>
                    <a:pt x="5424" y="836"/>
                    <a:pt x="5807" y="1985"/>
                  </a:cubicBezTo>
                  <a:cubicBezTo>
                    <a:pt x="6191" y="3065"/>
                    <a:pt x="6030" y="4567"/>
                    <a:pt x="4850" y="5494"/>
                  </a:cubicBezTo>
                  <a:cubicBezTo>
                    <a:pt x="4406" y="5816"/>
                    <a:pt x="3923" y="5969"/>
                    <a:pt x="3448" y="5969"/>
                  </a:cubicBezTo>
                  <a:cubicBezTo>
                    <a:pt x="2077" y="5969"/>
                    <a:pt x="828" y="4697"/>
                    <a:pt x="445" y="3448"/>
                  </a:cubicBezTo>
                  <a:cubicBezTo>
                    <a:pt x="123" y="2368"/>
                    <a:pt x="384" y="1472"/>
                    <a:pt x="1150" y="928"/>
                  </a:cubicBezTo>
                  <a:cubicBezTo>
                    <a:pt x="1916" y="415"/>
                    <a:pt x="2682" y="131"/>
                    <a:pt x="3379" y="131"/>
                  </a:cubicBezTo>
                  <a:close/>
                  <a:moveTo>
                    <a:pt x="3379" y="1"/>
                  </a:moveTo>
                  <a:cubicBezTo>
                    <a:pt x="2651" y="1"/>
                    <a:pt x="1885" y="292"/>
                    <a:pt x="1081" y="836"/>
                  </a:cubicBezTo>
                  <a:cubicBezTo>
                    <a:pt x="253" y="1411"/>
                    <a:pt x="0" y="2368"/>
                    <a:pt x="353" y="3479"/>
                  </a:cubicBezTo>
                  <a:cubicBezTo>
                    <a:pt x="736" y="4758"/>
                    <a:pt x="2008" y="6099"/>
                    <a:pt x="3448" y="6099"/>
                  </a:cubicBezTo>
                  <a:cubicBezTo>
                    <a:pt x="3954" y="6099"/>
                    <a:pt x="4467" y="5938"/>
                    <a:pt x="4911" y="5586"/>
                  </a:cubicBezTo>
                  <a:cubicBezTo>
                    <a:pt x="6160" y="4597"/>
                    <a:pt x="6321" y="3065"/>
                    <a:pt x="5938" y="1947"/>
                  </a:cubicBezTo>
                  <a:cubicBezTo>
                    <a:pt x="5524" y="767"/>
                    <a:pt x="4566" y="1"/>
                    <a:pt x="3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4"/>
            <p:cNvSpPr/>
            <p:nvPr/>
          </p:nvSpPr>
          <p:spPr>
            <a:xfrm>
              <a:off x="1517287" y="3691110"/>
              <a:ext cx="270991" cy="236538"/>
            </a:xfrm>
            <a:custGeom>
              <a:avLst/>
              <a:gdLst/>
              <a:ahLst/>
              <a:cxnLst/>
              <a:rect l="l" t="t" r="r" b="b"/>
              <a:pathLst>
                <a:path w="3257" h="2843" extrusionOk="0">
                  <a:moveTo>
                    <a:pt x="2076" y="131"/>
                  </a:moveTo>
                  <a:cubicBezTo>
                    <a:pt x="2590" y="131"/>
                    <a:pt x="2942" y="223"/>
                    <a:pt x="3003" y="384"/>
                  </a:cubicBezTo>
                  <a:cubicBezTo>
                    <a:pt x="3103" y="575"/>
                    <a:pt x="2973" y="928"/>
                    <a:pt x="2682" y="1410"/>
                  </a:cubicBezTo>
                  <a:cubicBezTo>
                    <a:pt x="2268" y="2077"/>
                    <a:pt x="1632" y="2713"/>
                    <a:pt x="1471" y="2713"/>
                  </a:cubicBezTo>
                  <a:cubicBezTo>
                    <a:pt x="1249" y="2651"/>
                    <a:pt x="613" y="1824"/>
                    <a:pt x="291" y="1150"/>
                  </a:cubicBezTo>
                  <a:cubicBezTo>
                    <a:pt x="130" y="797"/>
                    <a:pt x="130" y="644"/>
                    <a:pt x="161" y="606"/>
                  </a:cubicBezTo>
                  <a:cubicBezTo>
                    <a:pt x="261" y="384"/>
                    <a:pt x="1249" y="131"/>
                    <a:pt x="2076" y="131"/>
                  </a:cubicBezTo>
                  <a:close/>
                  <a:moveTo>
                    <a:pt x="2076" y="1"/>
                  </a:moveTo>
                  <a:cubicBezTo>
                    <a:pt x="1249" y="1"/>
                    <a:pt x="192" y="223"/>
                    <a:pt x="39" y="545"/>
                  </a:cubicBezTo>
                  <a:cubicBezTo>
                    <a:pt x="0" y="675"/>
                    <a:pt x="39" y="897"/>
                    <a:pt x="161" y="1219"/>
                  </a:cubicBezTo>
                  <a:cubicBezTo>
                    <a:pt x="452" y="1824"/>
                    <a:pt x="1149" y="2782"/>
                    <a:pt x="1440" y="2843"/>
                  </a:cubicBezTo>
                  <a:lnTo>
                    <a:pt x="1471" y="2843"/>
                  </a:lnTo>
                  <a:cubicBezTo>
                    <a:pt x="1724" y="2843"/>
                    <a:pt x="2398" y="2107"/>
                    <a:pt x="2812" y="1472"/>
                  </a:cubicBezTo>
                  <a:cubicBezTo>
                    <a:pt x="3034" y="1119"/>
                    <a:pt x="3256" y="606"/>
                    <a:pt x="3134" y="322"/>
                  </a:cubicBezTo>
                  <a:cubicBezTo>
                    <a:pt x="3003" y="70"/>
                    <a:pt x="2459" y="1"/>
                    <a:pt x="207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4"/>
            <p:cNvSpPr/>
            <p:nvPr/>
          </p:nvSpPr>
          <p:spPr>
            <a:xfrm>
              <a:off x="1690019" y="3972832"/>
              <a:ext cx="83" cy="2662"/>
            </a:xfrm>
            <a:custGeom>
              <a:avLst/>
              <a:gdLst/>
              <a:ahLst/>
              <a:cxnLst/>
              <a:rect l="l" t="t" r="r" b="b"/>
              <a:pathLst>
                <a:path w="1" h="32" extrusionOk="0">
                  <a:moveTo>
                    <a:pt x="0" y="31"/>
                  </a:moveTo>
                  <a:lnTo>
                    <a:pt x="0" y="31"/>
                  </a:lnTo>
                  <a:cubicBezTo>
                    <a:pt x="0" y="1"/>
                    <a:pt x="0" y="1"/>
                    <a:pt x="0" y="3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4"/>
            <p:cNvSpPr/>
            <p:nvPr/>
          </p:nvSpPr>
          <p:spPr>
            <a:xfrm>
              <a:off x="1676623" y="3972832"/>
              <a:ext cx="26874" cy="38106"/>
            </a:xfrm>
            <a:custGeom>
              <a:avLst/>
              <a:gdLst/>
              <a:ahLst/>
              <a:cxnLst/>
              <a:rect l="l" t="t" r="r" b="b"/>
              <a:pathLst>
                <a:path w="323" h="458" extrusionOk="0">
                  <a:moveTo>
                    <a:pt x="261" y="1"/>
                  </a:moveTo>
                  <a:cubicBezTo>
                    <a:pt x="192" y="1"/>
                    <a:pt x="161" y="1"/>
                    <a:pt x="161" y="31"/>
                  </a:cubicBezTo>
                  <a:cubicBezTo>
                    <a:pt x="161" y="31"/>
                    <a:pt x="131" y="31"/>
                    <a:pt x="131" y="62"/>
                  </a:cubicBezTo>
                  <a:cubicBezTo>
                    <a:pt x="100" y="93"/>
                    <a:pt x="100" y="131"/>
                    <a:pt x="69" y="162"/>
                  </a:cubicBezTo>
                  <a:cubicBezTo>
                    <a:pt x="39" y="223"/>
                    <a:pt x="0" y="284"/>
                    <a:pt x="0" y="384"/>
                  </a:cubicBezTo>
                  <a:cubicBezTo>
                    <a:pt x="0" y="429"/>
                    <a:pt x="54" y="457"/>
                    <a:pt x="94" y="457"/>
                  </a:cubicBezTo>
                  <a:cubicBezTo>
                    <a:pt x="109" y="457"/>
                    <a:pt x="122" y="453"/>
                    <a:pt x="131" y="445"/>
                  </a:cubicBezTo>
                  <a:cubicBezTo>
                    <a:pt x="192" y="384"/>
                    <a:pt x="230" y="284"/>
                    <a:pt x="261" y="223"/>
                  </a:cubicBezTo>
                  <a:cubicBezTo>
                    <a:pt x="292" y="162"/>
                    <a:pt x="322" y="62"/>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4"/>
            <p:cNvSpPr/>
            <p:nvPr/>
          </p:nvSpPr>
          <p:spPr>
            <a:xfrm>
              <a:off x="1709073" y="3988141"/>
              <a:ext cx="18637" cy="28122"/>
            </a:xfrm>
            <a:custGeom>
              <a:avLst/>
              <a:gdLst/>
              <a:ahLst/>
              <a:cxnLst/>
              <a:rect l="l" t="t" r="r" b="b"/>
              <a:pathLst>
                <a:path w="224" h="338" extrusionOk="0">
                  <a:moveTo>
                    <a:pt x="158" y="1"/>
                  </a:moveTo>
                  <a:cubicBezTo>
                    <a:pt x="126" y="1"/>
                    <a:pt x="93" y="24"/>
                    <a:pt x="93" y="70"/>
                  </a:cubicBezTo>
                  <a:cubicBezTo>
                    <a:pt x="93" y="139"/>
                    <a:pt x="62" y="200"/>
                    <a:pt x="32" y="261"/>
                  </a:cubicBezTo>
                  <a:cubicBezTo>
                    <a:pt x="0" y="286"/>
                    <a:pt x="42" y="338"/>
                    <a:pt x="74" y="338"/>
                  </a:cubicBezTo>
                  <a:cubicBezTo>
                    <a:pt x="81" y="338"/>
                    <a:pt x="88" y="335"/>
                    <a:pt x="93" y="330"/>
                  </a:cubicBezTo>
                  <a:cubicBezTo>
                    <a:pt x="185" y="261"/>
                    <a:pt x="223" y="169"/>
                    <a:pt x="223" y="70"/>
                  </a:cubicBezTo>
                  <a:cubicBezTo>
                    <a:pt x="223" y="24"/>
                    <a:pt x="191" y="1"/>
                    <a:pt x="1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4"/>
            <p:cNvSpPr/>
            <p:nvPr/>
          </p:nvSpPr>
          <p:spPr>
            <a:xfrm>
              <a:off x="1637850" y="3581284"/>
              <a:ext cx="17805" cy="24710"/>
            </a:xfrm>
            <a:custGeom>
              <a:avLst/>
              <a:gdLst/>
              <a:ahLst/>
              <a:cxnLst/>
              <a:rect l="l" t="t" r="r" b="b"/>
              <a:pathLst>
                <a:path w="214" h="297" extrusionOk="0">
                  <a:moveTo>
                    <a:pt x="114" y="1"/>
                  </a:moveTo>
                  <a:cubicBezTo>
                    <a:pt x="82" y="1"/>
                    <a:pt x="53" y="25"/>
                    <a:pt x="53" y="80"/>
                  </a:cubicBezTo>
                  <a:cubicBezTo>
                    <a:pt x="53" y="110"/>
                    <a:pt x="53" y="171"/>
                    <a:pt x="22" y="202"/>
                  </a:cubicBezTo>
                  <a:cubicBezTo>
                    <a:pt x="0" y="251"/>
                    <a:pt x="25" y="296"/>
                    <a:pt x="66" y="296"/>
                  </a:cubicBezTo>
                  <a:cubicBezTo>
                    <a:pt x="82" y="296"/>
                    <a:pt x="102" y="289"/>
                    <a:pt x="122" y="271"/>
                  </a:cubicBezTo>
                  <a:cubicBezTo>
                    <a:pt x="183" y="202"/>
                    <a:pt x="214" y="141"/>
                    <a:pt x="183" y="49"/>
                  </a:cubicBezTo>
                  <a:cubicBezTo>
                    <a:pt x="169" y="18"/>
                    <a:pt x="141" y="1"/>
                    <a:pt x="1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4"/>
            <p:cNvSpPr/>
            <p:nvPr/>
          </p:nvSpPr>
          <p:spPr>
            <a:xfrm>
              <a:off x="1668968" y="3588689"/>
              <a:ext cx="14810" cy="16474"/>
            </a:xfrm>
            <a:custGeom>
              <a:avLst/>
              <a:gdLst/>
              <a:ahLst/>
              <a:cxnLst/>
              <a:rect l="l" t="t" r="r" b="b"/>
              <a:pathLst>
                <a:path w="178" h="198" extrusionOk="0">
                  <a:moveTo>
                    <a:pt x="78" y="1"/>
                  </a:moveTo>
                  <a:cubicBezTo>
                    <a:pt x="62" y="1"/>
                    <a:pt x="45" y="7"/>
                    <a:pt x="31" y="21"/>
                  </a:cubicBezTo>
                  <a:cubicBezTo>
                    <a:pt x="1" y="52"/>
                    <a:pt x="1" y="82"/>
                    <a:pt x="1" y="151"/>
                  </a:cubicBezTo>
                  <a:cubicBezTo>
                    <a:pt x="1" y="182"/>
                    <a:pt x="24" y="197"/>
                    <a:pt x="47" y="197"/>
                  </a:cubicBezTo>
                  <a:cubicBezTo>
                    <a:pt x="69" y="197"/>
                    <a:pt x="92" y="182"/>
                    <a:pt x="92" y="151"/>
                  </a:cubicBezTo>
                  <a:lnTo>
                    <a:pt x="131" y="113"/>
                  </a:lnTo>
                  <a:cubicBezTo>
                    <a:pt x="178" y="66"/>
                    <a:pt x="130" y="1"/>
                    <a:pt x="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4"/>
            <p:cNvSpPr/>
            <p:nvPr/>
          </p:nvSpPr>
          <p:spPr>
            <a:xfrm>
              <a:off x="1475185" y="3711911"/>
              <a:ext cx="20634" cy="14227"/>
            </a:xfrm>
            <a:custGeom>
              <a:avLst/>
              <a:gdLst/>
              <a:ahLst/>
              <a:cxnLst/>
              <a:rect l="l" t="t" r="r" b="b"/>
              <a:pathLst>
                <a:path w="248" h="171" extrusionOk="0">
                  <a:moveTo>
                    <a:pt x="163" y="0"/>
                  </a:moveTo>
                  <a:cubicBezTo>
                    <a:pt x="150" y="0"/>
                    <a:pt x="137" y="3"/>
                    <a:pt x="123" y="11"/>
                  </a:cubicBezTo>
                  <a:cubicBezTo>
                    <a:pt x="93" y="11"/>
                    <a:pt x="62" y="42"/>
                    <a:pt x="31" y="72"/>
                  </a:cubicBezTo>
                  <a:cubicBezTo>
                    <a:pt x="1" y="103"/>
                    <a:pt x="1" y="134"/>
                    <a:pt x="31" y="134"/>
                  </a:cubicBezTo>
                  <a:cubicBezTo>
                    <a:pt x="54" y="160"/>
                    <a:pt x="83" y="170"/>
                    <a:pt x="111" y="170"/>
                  </a:cubicBezTo>
                  <a:cubicBezTo>
                    <a:pt x="158" y="170"/>
                    <a:pt x="204" y="141"/>
                    <a:pt x="223" y="103"/>
                  </a:cubicBezTo>
                  <a:cubicBezTo>
                    <a:pt x="247" y="54"/>
                    <a:pt x="213" y="0"/>
                    <a:pt x="1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4"/>
            <p:cNvSpPr/>
            <p:nvPr/>
          </p:nvSpPr>
          <p:spPr>
            <a:xfrm>
              <a:off x="1628781" y="3950700"/>
              <a:ext cx="19220" cy="21632"/>
            </a:xfrm>
            <a:custGeom>
              <a:avLst/>
              <a:gdLst/>
              <a:ahLst/>
              <a:cxnLst/>
              <a:rect l="l" t="t" r="r" b="b"/>
              <a:pathLst>
                <a:path w="231" h="260" extrusionOk="0">
                  <a:moveTo>
                    <a:pt x="100" y="1"/>
                  </a:moveTo>
                  <a:cubicBezTo>
                    <a:pt x="60" y="1"/>
                    <a:pt x="20" y="25"/>
                    <a:pt x="1" y="75"/>
                  </a:cubicBezTo>
                  <a:cubicBezTo>
                    <a:pt x="1" y="137"/>
                    <a:pt x="1" y="205"/>
                    <a:pt x="39" y="236"/>
                  </a:cubicBezTo>
                  <a:cubicBezTo>
                    <a:pt x="55" y="251"/>
                    <a:pt x="78" y="259"/>
                    <a:pt x="100" y="259"/>
                  </a:cubicBezTo>
                  <a:cubicBezTo>
                    <a:pt x="123" y="259"/>
                    <a:pt x="146" y="251"/>
                    <a:pt x="162" y="236"/>
                  </a:cubicBezTo>
                  <a:cubicBezTo>
                    <a:pt x="192" y="205"/>
                    <a:pt x="231" y="137"/>
                    <a:pt x="192" y="75"/>
                  </a:cubicBezTo>
                  <a:cubicBezTo>
                    <a:pt x="177" y="25"/>
                    <a:pt x="139"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4"/>
            <p:cNvSpPr/>
            <p:nvPr/>
          </p:nvSpPr>
          <p:spPr>
            <a:xfrm>
              <a:off x="1796438" y="3686035"/>
              <a:ext cx="23713" cy="24794"/>
            </a:xfrm>
            <a:custGeom>
              <a:avLst/>
              <a:gdLst/>
              <a:ahLst/>
              <a:cxnLst/>
              <a:rect l="l" t="t" r="r" b="b"/>
              <a:pathLst>
                <a:path w="285" h="298" extrusionOk="0">
                  <a:moveTo>
                    <a:pt x="162" y="0"/>
                  </a:moveTo>
                  <a:cubicBezTo>
                    <a:pt x="62" y="0"/>
                    <a:pt x="1" y="92"/>
                    <a:pt x="1" y="223"/>
                  </a:cubicBezTo>
                  <a:cubicBezTo>
                    <a:pt x="1" y="272"/>
                    <a:pt x="33" y="297"/>
                    <a:pt x="70" y="297"/>
                  </a:cubicBezTo>
                  <a:cubicBezTo>
                    <a:pt x="106" y="297"/>
                    <a:pt x="146" y="272"/>
                    <a:pt x="162" y="223"/>
                  </a:cubicBezTo>
                  <a:cubicBezTo>
                    <a:pt x="192" y="192"/>
                    <a:pt x="223" y="161"/>
                    <a:pt x="254" y="92"/>
                  </a:cubicBezTo>
                  <a:cubicBezTo>
                    <a:pt x="284" y="62"/>
                    <a:pt x="223" y="0"/>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4"/>
            <p:cNvSpPr/>
            <p:nvPr/>
          </p:nvSpPr>
          <p:spPr>
            <a:xfrm>
              <a:off x="1610309" y="3773314"/>
              <a:ext cx="74716" cy="48422"/>
            </a:xfrm>
            <a:custGeom>
              <a:avLst/>
              <a:gdLst/>
              <a:ahLst/>
              <a:cxnLst/>
              <a:rect l="l" t="t" r="r" b="b"/>
              <a:pathLst>
                <a:path w="898" h="582" extrusionOk="0">
                  <a:moveTo>
                    <a:pt x="100" y="1"/>
                  </a:moveTo>
                  <a:cubicBezTo>
                    <a:pt x="70" y="39"/>
                    <a:pt x="1" y="70"/>
                    <a:pt x="31" y="100"/>
                  </a:cubicBezTo>
                  <a:lnTo>
                    <a:pt x="31" y="131"/>
                  </a:lnTo>
                  <a:cubicBezTo>
                    <a:pt x="31" y="162"/>
                    <a:pt x="70" y="192"/>
                    <a:pt x="100" y="231"/>
                  </a:cubicBezTo>
                  <a:cubicBezTo>
                    <a:pt x="131" y="323"/>
                    <a:pt x="192" y="422"/>
                    <a:pt x="261" y="514"/>
                  </a:cubicBezTo>
                  <a:cubicBezTo>
                    <a:pt x="299" y="552"/>
                    <a:pt x="338" y="582"/>
                    <a:pt x="378" y="582"/>
                  </a:cubicBezTo>
                  <a:cubicBezTo>
                    <a:pt x="402" y="582"/>
                    <a:pt x="427" y="571"/>
                    <a:pt x="453" y="545"/>
                  </a:cubicBezTo>
                  <a:cubicBezTo>
                    <a:pt x="575" y="453"/>
                    <a:pt x="675" y="353"/>
                    <a:pt x="797" y="231"/>
                  </a:cubicBezTo>
                  <a:cubicBezTo>
                    <a:pt x="897" y="162"/>
                    <a:pt x="797" y="1"/>
                    <a:pt x="6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688543" y="180296"/>
            <a:ext cx="6088934" cy="1477328"/>
          </a:xfrm>
          <a:prstGeom prst="rect">
            <a:avLst/>
          </a:prstGeom>
        </p:spPr>
        <p:txBody>
          <a:bodyPr wrap="square">
            <a:spAutoFit/>
          </a:bodyPr>
          <a:lstStyle/>
          <a:p>
            <a:pPr algn="just">
              <a:lnSpc>
                <a:spcPct val="150000"/>
              </a:lnSpc>
            </a:pPr>
            <a:r>
              <a:rPr lang="vi-VN" sz="2000" dirty="0"/>
              <a:t>Em hãy kẻ Bảng 14.2 vào vở và điền các bước thực hiện thuật toán tìm kiếm tuần tự để tìm ra địa chỉ của khách hàng có tên là </a:t>
            </a:r>
            <a:r>
              <a:rPr lang="vi-VN" sz="2000" i="1" dirty="0">
                <a:solidFill>
                  <a:srgbClr val="0070C0"/>
                </a:solidFill>
              </a:rPr>
              <a:t>Thanh Trúc</a:t>
            </a:r>
            <a:r>
              <a:rPr lang="vi-VN" sz="2000" dirty="0"/>
              <a:t>.</a:t>
            </a:r>
            <a:endParaRPr lang="en-US" sz="2000" dirty="0"/>
          </a:p>
        </p:txBody>
      </p:sp>
      <p:sp>
        <p:nvSpPr>
          <p:cNvPr id="5" name="Rectangle 4"/>
          <p:cNvSpPr/>
          <p:nvPr/>
        </p:nvSpPr>
        <p:spPr>
          <a:xfrm>
            <a:off x="2212127" y="1750092"/>
            <a:ext cx="5041765" cy="369332"/>
          </a:xfrm>
          <a:prstGeom prst="rect">
            <a:avLst/>
          </a:prstGeom>
        </p:spPr>
        <p:txBody>
          <a:bodyPr wrap="none">
            <a:spAutoFit/>
          </a:bodyPr>
          <a:lstStyle/>
          <a:p>
            <a:r>
              <a:rPr lang="vi-VN" sz="1800" b="1" dirty="0">
                <a:solidFill>
                  <a:srgbClr val="C00000"/>
                </a:solidFill>
              </a:rPr>
              <a:t>Bảng 14.2. Các bước tìm địa chỉ khách hàng</a:t>
            </a:r>
            <a:endParaRPr lang="en-US" sz="1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98295173"/>
              </p:ext>
            </p:extLst>
          </p:nvPr>
        </p:nvGraphicFramePr>
        <p:xfrm>
          <a:off x="1224843" y="2277899"/>
          <a:ext cx="6821826" cy="2358474"/>
        </p:xfrm>
        <a:graphic>
          <a:graphicData uri="http://schemas.openxmlformats.org/drawingml/2006/table">
            <a:tbl>
              <a:tblPr firstRow="1" firstCol="1" bandRow="1"/>
              <a:tblGrid>
                <a:gridCol w="1122779">
                  <a:extLst>
                    <a:ext uri="{9D8B030D-6E8A-4147-A177-3AD203B41FA5}">
                      <a16:colId xmlns:a16="http://schemas.microsoft.com/office/drawing/2014/main" val="20000"/>
                    </a:ext>
                  </a:extLst>
                </a:gridCol>
                <a:gridCol w="1942609">
                  <a:extLst>
                    <a:ext uri="{9D8B030D-6E8A-4147-A177-3AD203B41FA5}">
                      <a16:colId xmlns:a16="http://schemas.microsoft.com/office/drawing/2014/main" val="20001"/>
                    </a:ext>
                  </a:extLst>
                </a:gridCol>
                <a:gridCol w="1904936">
                  <a:extLst>
                    <a:ext uri="{9D8B030D-6E8A-4147-A177-3AD203B41FA5}">
                      <a16:colId xmlns:a16="http://schemas.microsoft.com/office/drawing/2014/main" val="20002"/>
                    </a:ext>
                  </a:extLst>
                </a:gridCol>
                <a:gridCol w="1851502">
                  <a:extLst>
                    <a:ext uri="{9D8B030D-6E8A-4147-A177-3AD203B41FA5}">
                      <a16:colId xmlns:a16="http://schemas.microsoft.com/office/drawing/2014/main" val="20003"/>
                    </a:ext>
                  </a:extLst>
                </a:gridCol>
              </a:tblGrid>
              <a:tr h="1179237">
                <a:tc>
                  <a:txBody>
                    <a:bodyPr/>
                    <a:lstStyle/>
                    <a:p>
                      <a:pPr algn="ctr">
                        <a:lnSpc>
                          <a:spcPts val="19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Lần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lặp</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19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Tên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hàng</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19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Có</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đúng</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hàng</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cần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tìm</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không</a:t>
                      </a:r>
                      <a:r>
                        <a:rPr lang="fr-FR" sz="1800" b="1" dirty="0">
                          <a:solidFill>
                            <a:srgbClr val="000000"/>
                          </a:solidFill>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ts val="19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Có</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đúng</a:t>
                      </a:r>
                      <a:r>
                        <a:rPr lang="fr-FR" sz="1800" b="1" dirty="0">
                          <a:solidFill>
                            <a:srgbClr val="000000"/>
                          </a:solidFill>
                          <a:effectLst/>
                          <a:latin typeface="+mn-lt"/>
                          <a:ea typeface="Calibri" panose="020F0502020204030204" pitchFamily="34" charset="0"/>
                          <a:cs typeface="Times New Roman" panose="02020603050405020304" pitchFamily="18" charset="0"/>
                        </a:rPr>
                        <a:t> là </a:t>
                      </a:r>
                      <a:r>
                        <a:rPr lang="fr-FR" sz="1800" b="1" dirty="0" err="1">
                          <a:solidFill>
                            <a:srgbClr val="000000"/>
                          </a:solidFill>
                          <a:effectLst/>
                          <a:latin typeface="+mn-lt"/>
                          <a:ea typeface="Calibri" panose="020F0502020204030204" pitchFamily="34" charset="0"/>
                          <a:cs typeface="Times New Roman" panose="02020603050405020304" pitchFamily="18" charset="0"/>
                        </a:rPr>
                        <a:t>đã</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hết</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danh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sách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không</a:t>
                      </a:r>
                      <a:r>
                        <a:rPr lang="fr-FR" sz="1800" b="1" dirty="0">
                          <a:solidFill>
                            <a:srgbClr val="000000"/>
                          </a:solidFill>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93079">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err="1">
                          <a:solidFill>
                            <a:srgbClr val="000000"/>
                          </a:solidFill>
                          <a:effectLst/>
                          <a:latin typeface="+mn-lt"/>
                          <a:ea typeface="Calibri" panose="020F0502020204030204" pitchFamily="34" charset="0"/>
                          <a:cs typeface="Times New Roman" panose="02020603050405020304" pitchFamily="18" charset="0"/>
                        </a:rPr>
                        <a:t>Nguyễn</a:t>
                      </a:r>
                      <a:r>
                        <a:rPr lang="fr-FR" sz="1800" dirty="0">
                          <a:solidFill>
                            <a:srgbClr val="000000"/>
                          </a:solidFill>
                          <a:effectLst/>
                          <a:latin typeface="+mn-lt"/>
                          <a:ea typeface="Calibri" panose="020F0502020204030204" pitchFamily="34" charset="0"/>
                          <a:cs typeface="Times New Roman" panose="02020603050405020304" pitchFamily="18" charset="0"/>
                        </a:rPr>
                        <a:t> An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Sai</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Sai</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93079">
                <a:tc>
                  <a:txBody>
                    <a:bodyPr/>
                    <a:lstStyle/>
                    <a:p>
                      <a:pPr algn="ctr">
                        <a:lnSpc>
                          <a:spcPts val="19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93079">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900"/>
                        </a:lnSpc>
                        <a:spcBef>
                          <a:spcPts val="300"/>
                        </a:spcBef>
                        <a:spcAft>
                          <a:spcPts val="300"/>
                        </a:spcAft>
                      </a:pPr>
                      <a:r>
                        <a:rPr lang="fr-FR" sz="18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378"/>
                                        </p:tgtEl>
                                        <p:attrNameLst>
                                          <p:attrName>style.visibility</p:attrName>
                                        </p:attrNameLst>
                                      </p:cBhvr>
                                      <p:to>
                                        <p:strVal val="visible"/>
                                      </p:to>
                                    </p:set>
                                    <p:animEffect transition="in" filter="strips(downRight)">
                                      <p:cBhvr>
                                        <p:cTn id="7" dur="500"/>
                                        <p:tgtEl>
                                          <p:spTgt spid="43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3"/>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0"/>
        <p:cNvGrpSpPr/>
        <p:nvPr/>
      </p:nvGrpSpPr>
      <p:grpSpPr>
        <a:xfrm>
          <a:off x="0" y="0"/>
          <a:ext cx="0" cy="0"/>
          <a:chOff x="0" y="0"/>
          <a:chExt cx="0" cy="0"/>
        </a:xfrm>
      </p:grpSpPr>
      <p:grpSp>
        <p:nvGrpSpPr>
          <p:cNvPr id="4972" name="Google Shape;4972;p52"/>
          <p:cNvGrpSpPr/>
          <p:nvPr/>
        </p:nvGrpSpPr>
        <p:grpSpPr>
          <a:xfrm>
            <a:off x="8016449" y="275327"/>
            <a:ext cx="799416" cy="993307"/>
            <a:chOff x="8016449" y="275327"/>
            <a:chExt cx="799416" cy="993307"/>
          </a:xfrm>
        </p:grpSpPr>
        <p:sp>
          <p:nvSpPr>
            <p:cNvPr id="4973" name="Google Shape;4973;p52"/>
            <p:cNvSpPr/>
            <p:nvPr/>
          </p:nvSpPr>
          <p:spPr>
            <a:xfrm>
              <a:off x="8016449" y="275327"/>
              <a:ext cx="799416" cy="726497"/>
            </a:xfrm>
            <a:custGeom>
              <a:avLst/>
              <a:gdLst/>
              <a:ahLst/>
              <a:cxnLst/>
              <a:rect l="l" t="t" r="r" b="b"/>
              <a:pathLst>
                <a:path w="7601" h="6908" extrusionOk="0">
                  <a:moveTo>
                    <a:pt x="4323" y="0"/>
                  </a:moveTo>
                  <a:cubicBezTo>
                    <a:pt x="3159" y="0"/>
                    <a:pt x="1943" y="912"/>
                    <a:pt x="1441" y="1462"/>
                  </a:cubicBezTo>
                  <a:cubicBezTo>
                    <a:pt x="1" y="3025"/>
                    <a:pt x="706" y="5262"/>
                    <a:pt x="1181" y="5675"/>
                  </a:cubicBezTo>
                  <a:cubicBezTo>
                    <a:pt x="1454" y="5884"/>
                    <a:pt x="1471" y="6908"/>
                    <a:pt x="3286" y="6908"/>
                  </a:cubicBezTo>
                  <a:cubicBezTo>
                    <a:pt x="3406" y="6908"/>
                    <a:pt x="3534" y="6903"/>
                    <a:pt x="3671" y="6894"/>
                  </a:cubicBezTo>
                  <a:cubicBezTo>
                    <a:pt x="5747" y="6733"/>
                    <a:pt x="6766" y="5645"/>
                    <a:pt x="7378" y="3829"/>
                  </a:cubicBezTo>
                  <a:cubicBezTo>
                    <a:pt x="7601" y="3124"/>
                    <a:pt x="6896" y="1079"/>
                    <a:pt x="5233" y="221"/>
                  </a:cubicBezTo>
                  <a:cubicBezTo>
                    <a:pt x="4944" y="65"/>
                    <a:pt x="4635" y="0"/>
                    <a:pt x="4323"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52"/>
            <p:cNvSpPr/>
            <p:nvPr/>
          </p:nvSpPr>
          <p:spPr>
            <a:xfrm>
              <a:off x="8093856" y="375868"/>
              <a:ext cx="610842" cy="603136"/>
            </a:xfrm>
            <a:custGeom>
              <a:avLst/>
              <a:gdLst/>
              <a:ahLst/>
              <a:cxnLst/>
              <a:rect l="l" t="t" r="r" b="b"/>
              <a:pathLst>
                <a:path w="5808" h="5735" extrusionOk="0">
                  <a:moveTo>
                    <a:pt x="1310" y="0"/>
                  </a:moveTo>
                  <a:lnTo>
                    <a:pt x="1310" y="0"/>
                  </a:lnTo>
                  <a:cubicBezTo>
                    <a:pt x="445" y="636"/>
                    <a:pt x="0" y="1755"/>
                    <a:pt x="62" y="2804"/>
                  </a:cubicBezTo>
                  <a:cubicBezTo>
                    <a:pt x="161" y="3861"/>
                    <a:pt x="828" y="4850"/>
                    <a:pt x="1755" y="5363"/>
                  </a:cubicBezTo>
                  <a:cubicBezTo>
                    <a:pt x="2238" y="5599"/>
                    <a:pt x="2765" y="5735"/>
                    <a:pt x="3285" y="5735"/>
                  </a:cubicBezTo>
                  <a:cubicBezTo>
                    <a:pt x="3524" y="5735"/>
                    <a:pt x="3761" y="5707"/>
                    <a:pt x="3992" y="5646"/>
                  </a:cubicBezTo>
                  <a:cubicBezTo>
                    <a:pt x="4758" y="5455"/>
                    <a:pt x="5424" y="4980"/>
                    <a:pt x="5807" y="4306"/>
                  </a:cubicBezTo>
                  <a:lnTo>
                    <a:pt x="5807" y="4306"/>
                  </a:lnTo>
                  <a:cubicBezTo>
                    <a:pt x="5735" y="4310"/>
                    <a:pt x="5663" y="4311"/>
                    <a:pt x="5591" y="4311"/>
                  </a:cubicBezTo>
                  <a:cubicBezTo>
                    <a:pt x="4485" y="4311"/>
                    <a:pt x="3397" y="3874"/>
                    <a:pt x="2620" y="3126"/>
                  </a:cubicBezTo>
                  <a:cubicBezTo>
                    <a:pt x="1785" y="2329"/>
                    <a:pt x="1280" y="1149"/>
                    <a:pt x="1310"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52"/>
            <p:cNvSpPr/>
            <p:nvPr/>
          </p:nvSpPr>
          <p:spPr>
            <a:xfrm>
              <a:off x="8184095" y="391958"/>
              <a:ext cx="517344" cy="481141"/>
            </a:xfrm>
            <a:custGeom>
              <a:avLst/>
              <a:gdLst/>
              <a:ahLst/>
              <a:cxnLst/>
              <a:rect l="l" t="t" r="r" b="b"/>
              <a:pathLst>
                <a:path w="4919" h="4575" extrusionOk="0">
                  <a:moveTo>
                    <a:pt x="2447" y="0"/>
                  </a:moveTo>
                  <a:cubicBezTo>
                    <a:pt x="1685" y="0"/>
                    <a:pt x="914" y="378"/>
                    <a:pt x="483" y="1027"/>
                  </a:cubicBezTo>
                  <a:cubicBezTo>
                    <a:pt x="292" y="1341"/>
                    <a:pt x="161" y="1694"/>
                    <a:pt x="131" y="2077"/>
                  </a:cubicBezTo>
                  <a:cubicBezTo>
                    <a:pt x="0" y="3195"/>
                    <a:pt x="866" y="4344"/>
                    <a:pt x="2015" y="4536"/>
                  </a:cubicBezTo>
                  <a:cubicBezTo>
                    <a:pt x="2146" y="4562"/>
                    <a:pt x="2278" y="4574"/>
                    <a:pt x="2409" y="4574"/>
                  </a:cubicBezTo>
                  <a:cubicBezTo>
                    <a:pt x="3404" y="4574"/>
                    <a:pt x="4378" y="3861"/>
                    <a:pt x="4635" y="2873"/>
                  </a:cubicBezTo>
                  <a:cubicBezTo>
                    <a:pt x="4919" y="1793"/>
                    <a:pt x="4283" y="514"/>
                    <a:pt x="3195" y="131"/>
                  </a:cubicBezTo>
                  <a:cubicBezTo>
                    <a:pt x="2955" y="43"/>
                    <a:pt x="2702" y="0"/>
                    <a:pt x="244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52"/>
            <p:cNvSpPr/>
            <p:nvPr/>
          </p:nvSpPr>
          <p:spPr>
            <a:xfrm>
              <a:off x="8039903" y="909176"/>
              <a:ext cx="249048" cy="351259"/>
            </a:xfrm>
            <a:custGeom>
              <a:avLst/>
              <a:gdLst/>
              <a:ahLst/>
              <a:cxnLst/>
              <a:rect l="l" t="t" r="r" b="b"/>
              <a:pathLst>
                <a:path w="2368" h="3340" extrusionOk="0">
                  <a:moveTo>
                    <a:pt x="1632" y="1"/>
                  </a:moveTo>
                  <a:cubicBezTo>
                    <a:pt x="1119" y="736"/>
                    <a:pt x="644" y="1533"/>
                    <a:pt x="222" y="2330"/>
                  </a:cubicBezTo>
                  <a:cubicBezTo>
                    <a:pt x="130" y="2590"/>
                    <a:pt x="0" y="2843"/>
                    <a:pt x="130" y="3065"/>
                  </a:cubicBezTo>
                  <a:cubicBezTo>
                    <a:pt x="203" y="3241"/>
                    <a:pt x="419" y="3340"/>
                    <a:pt x="616" y="3340"/>
                  </a:cubicBezTo>
                  <a:cubicBezTo>
                    <a:pt x="668" y="3340"/>
                    <a:pt x="719" y="3333"/>
                    <a:pt x="766" y="3318"/>
                  </a:cubicBezTo>
                  <a:cubicBezTo>
                    <a:pt x="1027" y="3226"/>
                    <a:pt x="1218" y="3065"/>
                    <a:pt x="1371" y="2874"/>
                  </a:cubicBezTo>
                  <a:cubicBezTo>
                    <a:pt x="1946" y="2207"/>
                    <a:pt x="2298" y="1342"/>
                    <a:pt x="2367" y="483"/>
                  </a:cubicBezTo>
                  <a:cubicBezTo>
                    <a:pt x="2107" y="323"/>
                    <a:pt x="1885" y="162"/>
                    <a:pt x="163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52"/>
            <p:cNvSpPr/>
            <p:nvPr/>
          </p:nvSpPr>
          <p:spPr>
            <a:xfrm>
              <a:off x="8022970" y="298043"/>
              <a:ext cx="735051" cy="970591"/>
            </a:xfrm>
            <a:custGeom>
              <a:avLst/>
              <a:gdLst/>
              <a:ahLst/>
              <a:cxnLst/>
              <a:rect l="l" t="t" r="r" b="b"/>
              <a:pathLst>
                <a:path w="6989" h="9229" extrusionOk="0">
                  <a:moveTo>
                    <a:pt x="6413" y="1888"/>
                  </a:moveTo>
                  <a:cubicBezTo>
                    <a:pt x="6554" y="2429"/>
                    <a:pt x="6766" y="2956"/>
                    <a:pt x="6877" y="3442"/>
                  </a:cubicBezTo>
                  <a:lnTo>
                    <a:pt x="6877" y="3442"/>
                  </a:lnTo>
                  <a:cubicBezTo>
                    <a:pt x="6845" y="2934"/>
                    <a:pt x="6685" y="2388"/>
                    <a:pt x="6413" y="1888"/>
                  </a:cubicBezTo>
                  <a:close/>
                  <a:moveTo>
                    <a:pt x="1824" y="5682"/>
                  </a:moveTo>
                  <a:cubicBezTo>
                    <a:pt x="2046" y="5873"/>
                    <a:pt x="2268" y="6034"/>
                    <a:pt x="2559" y="6134"/>
                  </a:cubicBezTo>
                  <a:cubicBezTo>
                    <a:pt x="2590" y="6134"/>
                    <a:pt x="2620" y="6164"/>
                    <a:pt x="2682" y="6164"/>
                  </a:cubicBezTo>
                  <a:cubicBezTo>
                    <a:pt x="2337" y="7061"/>
                    <a:pt x="1693" y="8715"/>
                    <a:pt x="1310" y="8976"/>
                  </a:cubicBezTo>
                  <a:cubicBezTo>
                    <a:pt x="1218" y="9037"/>
                    <a:pt x="1088" y="9098"/>
                    <a:pt x="927" y="9098"/>
                  </a:cubicBezTo>
                  <a:cubicBezTo>
                    <a:pt x="705" y="9098"/>
                    <a:pt x="452" y="8976"/>
                    <a:pt x="291" y="8746"/>
                  </a:cubicBezTo>
                  <a:cubicBezTo>
                    <a:pt x="230" y="8654"/>
                    <a:pt x="130" y="8463"/>
                    <a:pt x="192" y="8210"/>
                  </a:cubicBezTo>
                  <a:cubicBezTo>
                    <a:pt x="383" y="7666"/>
                    <a:pt x="1341" y="6325"/>
                    <a:pt x="1824" y="5682"/>
                  </a:cubicBezTo>
                  <a:close/>
                  <a:moveTo>
                    <a:pt x="4354" y="0"/>
                  </a:moveTo>
                  <a:cubicBezTo>
                    <a:pt x="4032" y="0"/>
                    <a:pt x="3686" y="61"/>
                    <a:pt x="3325" y="196"/>
                  </a:cubicBezTo>
                  <a:cubicBezTo>
                    <a:pt x="1793" y="740"/>
                    <a:pt x="766" y="1537"/>
                    <a:pt x="674" y="2908"/>
                  </a:cubicBezTo>
                  <a:cubicBezTo>
                    <a:pt x="575" y="3927"/>
                    <a:pt x="1027" y="4954"/>
                    <a:pt x="1724" y="5620"/>
                  </a:cubicBezTo>
                  <a:cubicBezTo>
                    <a:pt x="1249" y="6256"/>
                    <a:pt x="261" y="7597"/>
                    <a:pt x="100" y="8141"/>
                  </a:cubicBezTo>
                  <a:cubicBezTo>
                    <a:pt x="0" y="8401"/>
                    <a:pt x="39" y="8654"/>
                    <a:pt x="192" y="8846"/>
                  </a:cubicBezTo>
                  <a:cubicBezTo>
                    <a:pt x="353" y="9068"/>
                    <a:pt x="644" y="9229"/>
                    <a:pt x="927" y="9229"/>
                  </a:cubicBezTo>
                  <a:cubicBezTo>
                    <a:pt x="1119" y="9229"/>
                    <a:pt x="1280" y="9167"/>
                    <a:pt x="1410" y="9068"/>
                  </a:cubicBezTo>
                  <a:cubicBezTo>
                    <a:pt x="1793" y="8784"/>
                    <a:pt x="2459" y="7122"/>
                    <a:pt x="2812" y="6226"/>
                  </a:cubicBezTo>
                  <a:cubicBezTo>
                    <a:pt x="3294" y="6386"/>
                    <a:pt x="3739" y="6448"/>
                    <a:pt x="4152" y="6448"/>
                  </a:cubicBezTo>
                  <a:cubicBezTo>
                    <a:pt x="5401" y="6448"/>
                    <a:pt x="6359" y="5781"/>
                    <a:pt x="6864" y="4502"/>
                  </a:cubicBezTo>
                  <a:cubicBezTo>
                    <a:pt x="6988" y="4183"/>
                    <a:pt x="6964" y="3825"/>
                    <a:pt x="6877" y="3442"/>
                  </a:cubicBezTo>
                  <a:lnTo>
                    <a:pt x="6877" y="3442"/>
                  </a:lnTo>
                  <a:cubicBezTo>
                    <a:pt x="6900" y="3805"/>
                    <a:pt x="6857" y="4149"/>
                    <a:pt x="6742" y="4441"/>
                  </a:cubicBezTo>
                  <a:cubicBezTo>
                    <a:pt x="6259" y="5651"/>
                    <a:pt x="5332" y="6325"/>
                    <a:pt x="4152" y="6325"/>
                  </a:cubicBezTo>
                  <a:cubicBezTo>
                    <a:pt x="3677" y="6325"/>
                    <a:pt x="3134" y="6226"/>
                    <a:pt x="2590" y="6003"/>
                  </a:cubicBezTo>
                  <a:cubicBezTo>
                    <a:pt x="1471" y="5559"/>
                    <a:pt x="705" y="4218"/>
                    <a:pt x="805" y="2908"/>
                  </a:cubicBezTo>
                  <a:cubicBezTo>
                    <a:pt x="897" y="1598"/>
                    <a:pt x="1824" y="671"/>
                    <a:pt x="3325" y="319"/>
                  </a:cubicBezTo>
                  <a:cubicBezTo>
                    <a:pt x="3547" y="258"/>
                    <a:pt x="3769" y="227"/>
                    <a:pt x="3961" y="227"/>
                  </a:cubicBezTo>
                  <a:cubicBezTo>
                    <a:pt x="4857" y="227"/>
                    <a:pt x="5654" y="702"/>
                    <a:pt x="6198" y="1537"/>
                  </a:cubicBezTo>
                  <a:cubicBezTo>
                    <a:pt x="6276" y="1650"/>
                    <a:pt x="6347" y="1768"/>
                    <a:pt x="6413" y="1888"/>
                  </a:cubicBezTo>
                  <a:lnTo>
                    <a:pt x="6413" y="1888"/>
                  </a:lnTo>
                  <a:cubicBezTo>
                    <a:pt x="6376" y="1749"/>
                    <a:pt x="6345" y="1609"/>
                    <a:pt x="6320" y="1468"/>
                  </a:cubicBezTo>
                  <a:cubicBezTo>
                    <a:pt x="6174" y="642"/>
                    <a:pt x="5396" y="0"/>
                    <a:pt x="43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52"/>
            <p:cNvSpPr/>
            <p:nvPr/>
          </p:nvSpPr>
          <p:spPr>
            <a:xfrm>
              <a:off x="8174419" y="399951"/>
              <a:ext cx="510087" cy="489239"/>
            </a:xfrm>
            <a:custGeom>
              <a:avLst/>
              <a:gdLst/>
              <a:ahLst/>
              <a:cxnLst/>
              <a:rect l="l" t="t" r="r" b="b"/>
              <a:pathLst>
                <a:path w="4850" h="4652" extrusionOk="0">
                  <a:moveTo>
                    <a:pt x="2490" y="116"/>
                  </a:moveTo>
                  <a:cubicBezTo>
                    <a:pt x="3126" y="116"/>
                    <a:pt x="3701" y="438"/>
                    <a:pt x="4114" y="1043"/>
                  </a:cubicBezTo>
                  <a:cubicBezTo>
                    <a:pt x="4566" y="1717"/>
                    <a:pt x="4727" y="2606"/>
                    <a:pt x="4497" y="3150"/>
                  </a:cubicBezTo>
                  <a:cubicBezTo>
                    <a:pt x="4153" y="4046"/>
                    <a:pt x="3479" y="4521"/>
                    <a:pt x="2651" y="4521"/>
                  </a:cubicBezTo>
                  <a:cubicBezTo>
                    <a:pt x="2299" y="4521"/>
                    <a:pt x="1916" y="4429"/>
                    <a:pt x="1502" y="4268"/>
                  </a:cubicBezTo>
                  <a:cubicBezTo>
                    <a:pt x="705" y="3947"/>
                    <a:pt x="131" y="2989"/>
                    <a:pt x="223" y="2031"/>
                  </a:cubicBezTo>
                  <a:cubicBezTo>
                    <a:pt x="284" y="1112"/>
                    <a:pt x="958" y="438"/>
                    <a:pt x="2046" y="185"/>
                  </a:cubicBezTo>
                  <a:cubicBezTo>
                    <a:pt x="2199" y="154"/>
                    <a:pt x="2360" y="116"/>
                    <a:pt x="2490" y="116"/>
                  </a:cubicBezTo>
                  <a:close/>
                  <a:moveTo>
                    <a:pt x="2490" y="1"/>
                  </a:moveTo>
                  <a:cubicBezTo>
                    <a:pt x="2332" y="1"/>
                    <a:pt x="2170" y="19"/>
                    <a:pt x="2008" y="55"/>
                  </a:cubicBezTo>
                  <a:cubicBezTo>
                    <a:pt x="858" y="308"/>
                    <a:pt x="161" y="1043"/>
                    <a:pt x="92" y="2031"/>
                  </a:cubicBezTo>
                  <a:cubicBezTo>
                    <a:pt x="0" y="3058"/>
                    <a:pt x="606" y="4046"/>
                    <a:pt x="1471" y="4399"/>
                  </a:cubicBezTo>
                  <a:cubicBezTo>
                    <a:pt x="1885" y="4559"/>
                    <a:pt x="2268" y="4651"/>
                    <a:pt x="2651" y="4651"/>
                  </a:cubicBezTo>
                  <a:cubicBezTo>
                    <a:pt x="3540" y="4651"/>
                    <a:pt x="4245" y="4138"/>
                    <a:pt x="4628" y="3219"/>
                  </a:cubicBezTo>
                  <a:cubicBezTo>
                    <a:pt x="4850" y="2606"/>
                    <a:pt x="4689" y="1687"/>
                    <a:pt x="4214" y="982"/>
                  </a:cubicBezTo>
                  <a:cubicBezTo>
                    <a:pt x="3797" y="335"/>
                    <a:pt x="3173" y="1"/>
                    <a:pt x="24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52"/>
            <p:cNvSpPr/>
            <p:nvPr/>
          </p:nvSpPr>
          <p:spPr>
            <a:xfrm>
              <a:off x="8399173" y="750792"/>
              <a:ext cx="157443" cy="66992"/>
            </a:xfrm>
            <a:custGeom>
              <a:avLst/>
              <a:gdLst/>
              <a:ahLst/>
              <a:cxnLst/>
              <a:rect l="l" t="t" r="r" b="b"/>
              <a:pathLst>
                <a:path w="1497" h="637" extrusionOk="0">
                  <a:moveTo>
                    <a:pt x="1393" y="1"/>
                  </a:moveTo>
                  <a:cubicBezTo>
                    <a:pt x="1386" y="1"/>
                    <a:pt x="1379" y="2"/>
                    <a:pt x="1372" y="5"/>
                  </a:cubicBezTo>
                  <a:cubicBezTo>
                    <a:pt x="995" y="168"/>
                    <a:pt x="706" y="491"/>
                    <a:pt x="318" y="491"/>
                  </a:cubicBezTo>
                  <a:cubicBezTo>
                    <a:pt x="249" y="491"/>
                    <a:pt x="177" y="480"/>
                    <a:pt x="100" y="457"/>
                  </a:cubicBezTo>
                  <a:cubicBezTo>
                    <a:pt x="32" y="457"/>
                    <a:pt x="1" y="519"/>
                    <a:pt x="32" y="549"/>
                  </a:cubicBezTo>
                  <a:cubicBezTo>
                    <a:pt x="163" y="610"/>
                    <a:pt x="291" y="637"/>
                    <a:pt x="415" y="637"/>
                  </a:cubicBezTo>
                  <a:cubicBezTo>
                    <a:pt x="803" y="637"/>
                    <a:pt x="1151" y="379"/>
                    <a:pt x="1441" y="136"/>
                  </a:cubicBezTo>
                  <a:cubicBezTo>
                    <a:pt x="1496" y="108"/>
                    <a:pt x="1453" y="1"/>
                    <a:pt x="13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52"/>
            <p:cNvSpPr/>
            <p:nvPr/>
          </p:nvSpPr>
          <p:spPr>
            <a:xfrm>
              <a:off x="8562612" y="675807"/>
              <a:ext cx="31657" cy="31866"/>
            </a:xfrm>
            <a:custGeom>
              <a:avLst/>
              <a:gdLst/>
              <a:ahLst/>
              <a:cxnLst/>
              <a:rect l="l" t="t" r="r" b="b"/>
              <a:pathLst>
                <a:path w="301" h="303" extrusionOk="0">
                  <a:moveTo>
                    <a:pt x="175" y="0"/>
                  </a:moveTo>
                  <a:cubicBezTo>
                    <a:pt x="140" y="0"/>
                    <a:pt x="109" y="17"/>
                    <a:pt x="109" y="52"/>
                  </a:cubicBezTo>
                  <a:cubicBezTo>
                    <a:pt x="109" y="82"/>
                    <a:pt x="79" y="113"/>
                    <a:pt x="79" y="144"/>
                  </a:cubicBezTo>
                  <a:cubicBezTo>
                    <a:pt x="1" y="198"/>
                    <a:pt x="82" y="303"/>
                    <a:pt x="150" y="303"/>
                  </a:cubicBezTo>
                  <a:cubicBezTo>
                    <a:pt x="169" y="303"/>
                    <a:pt x="188" y="294"/>
                    <a:pt x="201" y="274"/>
                  </a:cubicBezTo>
                  <a:cubicBezTo>
                    <a:pt x="270" y="213"/>
                    <a:pt x="301" y="144"/>
                    <a:pt x="270" y="52"/>
                  </a:cubicBezTo>
                  <a:cubicBezTo>
                    <a:pt x="251" y="17"/>
                    <a:pt x="211" y="0"/>
                    <a:pt x="1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52"/>
            <p:cNvSpPr/>
            <p:nvPr/>
          </p:nvSpPr>
          <p:spPr>
            <a:xfrm>
              <a:off x="8201027" y="955134"/>
              <a:ext cx="43016" cy="25135"/>
            </a:xfrm>
            <a:custGeom>
              <a:avLst/>
              <a:gdLst/>
              <a:ahLst/>
              <a:cxnLst/>
              <a:rect l="l" t="t" r="r" b="b"/>
              <a:pathLst>
                <a:path w="409" h="239" extrusionOk="0">
                  <a:moveTo>
                    <a:pt x="350" y="1"/>
                  </a:moveTo>
                  <a:cubicBezTo>
                    <a:pt x="342" y="1"/>
                    <a:pt x="332" y="3"/>
                    <a:pt x="322" y="8"/>
                  </a:cubicBezTo>
                  <a:cubicBezTo>
                    <a:pt x="222" y="46"/>
                    <a:pt x="161" y="108"/>
                    <a:pt x="69" y="138"/>
                  </a:cubicBezTo>
                  <a:cubicBezTo>
                    <a:pt x="0" y="169"/>
                    <a:pt x="31" y="238"/>
                    <a:pt x="100" y="238"/>
                  </a:cubicBezTo>
                  <a:cubicBezTo>
                    <a:pt x="192" y="200"/>
                    <a:pt x="322" y="169"/>
                    <a:pt x="383" y="108"/>
                  </a:cubicBezTo>
                  <a:cubicBezTo>
                    <a:pt x="409" y="57"/>
                    <a:pt x="392" y="1"/>
                    <a:pt x="3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52"/>
            <p:cNvSpPr/>
            <p:nvPr/>
          </p:nvSpPr>
          <p:spPr>
            <a:xfrm>
              <a:off x="8214700" y="999094"/>
              <a:ext cx="23453" cy="17353"/>
            </a:xfrm>
            <a:custGeom>
              <a:avLst/>
              <a:gdLst/>
              <a:ahLst/>
              <a:cxnLst/>
              <a:rect l="l" t="t" r="r" b="b"/>
              <a:pathLst>
                <a:path w="223" h="165" extrusionOk="0">
                  <a:moveTo>
                    <a:pt x="180" y="0"/>
                  </a:moveTo>
                  <a:cubicBezTo>
                    <a:pt x="174" y="0"/>
                    <a:pt x="168" y="4"/>
                    <a:pt x="161" y="12"/>
                  </a:cubicBezTo>
                  <a:cubicBezTo>
                    <a:pt x="131" y="12"/>
                    <a:pt x="92" y="42"/>
                    <a:pt x="92" y="42"/>
                  </a:cubicBezTo>
                  <a:cubicBezTo>
                    <a:pt x="1" y="42"/>
                    <a:pt x="1" y="165"/>
                    <a:pt x="92" y="165"/>
                  </a:cubicBezTo>
                  <a:cubicBezTo>
                    <a:pt x="161" y="165"/>
                    <a:pt x="223" y="165"/>
                    <a:pt x="223" y="73"/>
                  </a:cubicBezTo>
                  <a:cubicBezTo>
                    <a:pt x="223" y="49"/>
                    <a:pt x="203" y="0"/>
                    <a:pt x="1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52"/>
            <p:cNvSpPr/>
            <p:nvPr/>
          </p:nvSpPr>
          <p:spPr>
            <a:xfrm>
              <a:off x="8178415" y="794016"/>
              <a:ext cx="32603" cy="21770"/>
            </a:xfrm>
            <a:custGeom>
              <a:avLst/>
              <a:gdLst/>
              <a:ahLst/>
              <a:cxnLst/>
              <a:rect l="l" t="t" r="r" b="b"/>
              <a:pathLst>
                <a:path w="310" h="207" extrusionOk="0">
                  <a:moveTo>
                    <a:pt x="216" y="0"/>
                  </a:moveTo>
                  <a:cubicBezTo>
                    <a:pt x="206" y="0"/>
                    <a:pt x="195" y="3"/>
                    <a:pt x="185" y="8"/>
                  </a:cubicBezTo>
                  <a:cubicBezTo>
                    <a:pt x="154" y="46"/>
                    <a:pt x="93" y="46"/>
                    <a:pt x="54" y="77"/>
                  </a:cubicBezTo>
                  <a:cubicBezTo>
                    <a:pt x="1" y="104"/>
                    <a:pt x="17" y="207"/>
                    <a:pt x="89" y="207"/>
                  </a:cubicBezTo>
                  <a:cubicBezTo>
                    <a:pt x="99" y="207"/>
                    <a:pt x="111" y="204"/>
                    <a:pt x="123" y="200"/>
                  </a:cubicBezTo>
                  <a:cubicBezTo>
                    <a:pt x="185" y="169"/>
                    <a:pt x="215" y="138"/>
                    <a:pt x="284" y="108"/>
                  </a:cubicBezTo>
                  <a:cubicBezTo>
                    <a:pt x="310" y="57"/>
                    <a:pt x="266" y="0"/>
                    <a:pt x="2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52"/>
            <p:cNvSpPr/>
            <p:nvPr/>
          </p:nvSpPr>
          <p:spPr>
            <a:xfrm>
              <a:off x="8137398" y="649200"/>
              <a:ext cx="40386" cy="15144"/>
            </a:xfrm>
            <a:custGeom>
              <a:avLst/>
              <a:gdLst/>
              <a:ahLst/>
              <a:cxnLst/>
              <a:rect l="l" t="t" r="r" b="b"/>
              <a:pathLst>
                <a:path w="384" h="144" extrusionOk="0">
                  <a:moveTo>
                    <a:pt x="247" y="0"/>
                  </a:moveTo>
                  <a:cubicBezTo>
                    <a:pt x="195" y="0"/>
                    <a:pt x="141" y="14"/>
                    <a:pt x="100" y="14"/>
                  </a:cubicBezTo>
                  <a:cubicBezTo>
                    <a:pt x="0" y="14"/>
                    <a:pt x="0" y="144"/>
                    <a:pt x="100" y="144"/>
                  </a:cubicBezTo>
                  <a:lnTo>
                    <a:pt x="322" y="144"/>
                  </a:lnTo>
                  <a:cubicBezTo>
                    <a:pt x="383" y="113"/>
                    <a:pt x="383" y="44"/>
                    <a:pt x="322" y="14"/>
                  </a:cubicBezTo>
                  <a:cubicBezTo>
                    <a:pt x="299" y="3"/>
                    <a:pt x="273" y="0"/>
                    <a:pt x="2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52"/>
            <p:cNvSpPr/>
            <p:nvPr/>
          </p:nvSpPr>
          <p:spPr>
            <a:xfrm>
              <a:off x="8160746" y="481772"/>
              <a:ext cx="33129" cy="26818"/>
            </a:xfrm>
            <a:custGeom>
              <a:avLst/>
              <a:gdLst/>
              <a:ahLst/>
              <a:cxnLst/>
              <a:rect l="l" t="t" r="r" b="b"/>
              <a:pathLst>
                <a:path w="315" h="255" extrusionOk="0">
                  <a:moveTo>
                    <a:pt x="112" y="0"/>
                  </a:moveTo>
                  <a:cubicBezTo>
                    <a:pt x="68" y="0"/>
                    <a:pt x="31" y="29"/>
                    <a:pt x="31" y="73"/>
                  </a:cubicBezTo>
                  <a:cubicBezTo>
                    <a:pt x="0" y="104"/>
                    <a:pt x="31" y="142"/>
                    <a:pt x="69" y="142"/>
                  </a:cubicBezTo>
                  <a:cubicBezTo>
                    <a:pt x="100" y="173"/>
                    <a:pt x="130" y="204"/>
                    <a:pt x="161" y="234"/>
                  </a:cubicBezTo>
                  <a:cubicBezTo>
                    <a:pt x="176" y="249"/>
                    <a:pt x="193" y="255"/>
                    <a:pt x="210" y="255"/>
                  </a:cubicBezTo>
                  <a:cubicBezTo>
                    <a:pt x="263" y="255"/>
                    <a:pt x="315" y="196"/>
                    <a:pt x="291" y="173"/>
                  </a:cubicBezTo>
                  <a:cubicBezTo>
                    <a:pt x="261" y="73"/>
                    <a:pt x="222" y="43"/>
                    <a:pt x="161" y="12"/>
                  </a:cubicBezTo>
                  <a:cubicBezTo>
                    <a:pt x="145" y="4"/>
                    <a:pt x="128" y="0"/>
                    <a:pt x="11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52"/>
            <p:cNvSpPr/>
            <p:nvPr/>
          </p:nvSpPr>
          <p:spPr>
            <a:xfrm>
              <a:off x="8276647" y="373344"/>
              <a:ext cx="35653" cy="36493"/>
            </a:xfrm>
            <a:custGeom>
              <a:avLst/>
              <a:gdLst/>
              <a:ahLst/>
              <a:cxnLst/>
              <a:rect l="l" t="t" r="r" b="b"/>
              <a:pathLst>
                <a:path w="339" h="347" extrusionOk="0">
                  <a:moveTo>
                    <a:pt x="96" y="1"/>
                  </a:moveTo>
                  <a:cubicBezTo>
                    <a:pt x="43" y="1"/>
                    <a:pt x="1" y="70"/>
                    <a:pt x="47" y="116"/>
                  </a:cubicBezTo>
                  <a:cubicBezTo>
                    <a:pt x="116" y="178"/>
                    <a:pt x="147" y="277"/>
                    <a:pt x="239" y="338"/>
                  </a:cubicBezTo>
                  <a:cubicBezTo>
                    <a:pt x="245" y="344"/>
                    <a:pt x="251" y="347"/>
                    <a:pt x="259" y="347"/>
                  </a:cubicBezTo>
                  <a:cubicBezTo>
                    <a:pt x="293" y="347"/>
                    <a:pt x="338" y="297"/>
                    <a:pt x="338" y="246"/>
                  </a:cubicBezTo>
                  <a:cubicBezTo>
                    <a:pt x="308" y="147"/>
                    <a:pt x="208" y="86"/>
                    <a:pt x="147" y="24"/>
                  </a:cubicBezTo>
                  <a:cubicBezTo>
                    <a:pt x="130" y="8"/>
                    <a:pt x="113" y="1"/>
                    <a:pt x="9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52"/>
            <p:cNvSpPr/>
            <p:nvPr/>
          </p:nvSpPr>
          <p:spPr>
            <a:xfrm>
              <a:off x="8466063" y="338743"/>
              <a:ext cx="24295" cy="48482"/>
            </a:xfrm>
            <a:custGeom>
              <a:avLst/>
              <a:gdLst/>
              <a:ahLst/>
              <a:cxnLst/>
              <a:rect l="l" t="t" r="r" b="b"/>
              <a:pathLst>
                <a:path w="231" h="461" extrusionOk="0">
                  <a:moveTo>
                    <a:pt x="135" y="1"/>
                  </a:moveTo>
                  <a:cubicBezTo>
                    <a:pt x="87" y="1"/>
                    <a:pt x="39" y="32"/>
                    <a:pt x="39" y="93"/>
                  </a:cubicBezTo>
                  <a:cubicBezTo>
                    <a:pt x="39" y="192"/>
                    <a:pt x="1" y="315"/>
                    <a:pt x="39" y="415"/>
                  </a:cubicBezTo>
                  <a:cubicBezTo>
                    <a:pt x="54" y="445"/>
                    <a:pt x="85" y="461"/>
                    <a:pt x="116" y="461"/>
                  </a:cubicBezTo>
                  <a:cubicBezTo>
                    <a:pt x="146" y="461"/>
                    <a:pt x="177" y="445"/>
                    <a:pt x="192" y="415"/>
                  </a:cubicBezTo>
                  <a:cubicBezTo>
                    <a:pt x="231" y="315"/>
                    <a:pt x="231" y="192"/>
                    <a:pt x="231" y="93"/>
                  </a:cubicBezTo>
                  <a:cubicBezTo>
                    <a:pt x="231" y="32"/>
                    <a:pt x="183" y="1"/>
                    <a:pt x="1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52"/>
            <p:cNvSpPr/>
            <p:nvPr/>
          </p:nvSpPr>
          <p:spPr>
            <a:xfrm>
              <a:off x="8615829" y="438653"/>
              <a:ext cx="27871" cy="23242"/>
            </a:xfrm>
            <a:custGeom>
              <a:avLst/>
              <a:gdLst/>
              <a:ahLst/>
              <a:cxnLst/>
              <a:rect l="l" t="t" r="r" b="b"/>
              <a:pathLst>
                <a:path w="265" h="221" extrusionOk="0">
                  <a:moveTo>
                    <a:pt x="180" y="0"/>
                  </a:moveTo>
                  <a:cubicBezTo>
                    <a:pt x="170" y="0"/>
                    <a:pt x="158" y="3"/>
                    <a:pt x="147" y="9"/>
                  </a:cubicBezTo>
                  <a:cubicBezTo>
                    <a:pt x="109" y="39"/>
                    <a:pt x="78" y="70"/>
                    <a:pt x="48" y="100"/>
                  </a:cubicBezTo>
                  <a:cubicBezTo>
                    <a:pt x="0" y="153"/>
                    <a:pt x="44" y="220"/>
                    <a:pt x="98" y="220"/>
                  </a:cubicBezTo>
                  <a:cubicBezTo>
                    <a:pt x="114" y="220"/>
                    <a:pt x="131" y="214"/>
                    <a:pt x="147" y="200"/>
                  </a:cubicBezTo>
                  <a:cubicBezTo>
                    <a:pt x="178" y="169"/>
                    <a:pt x="208" y="131"/>
                    <a:pt x="239" y="100"/>
                  </a:cubicBezTo>
                  <a:cubicBezTo>
                    <a:pt x="264" y="50"/>
                    <a:pt x="228" y="0"/>
                    <a:pt x="1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52"/>
            <p:cNvSpPr/>
            <p:nvPr/>
          </p:nvSpPr>
          <p:spPr>
            <a:xfrm>
              <a:off x="8694919" y="608920"/>
              <a:ext cx="37126" cy="19771"/>
            </a:xfrm>
            <a:custGeom>
              <a:avLst/>
              <a:gdLst/>
              <a:ahLst/>
              <a:cxnLst/>
              <a:rect l="l" t="t" r="r" b="b"/>
              <a:pathLst>
                <a:path w="353" h="188" extrusionOk="0">
                  <a:moveTo>
                    <a:pt x="191" y="1"/>
                  </a:moveTo>
                  <a:cubicBezTo>
                    <a:pt x="137" y="1"/>
                    <a:pt x="74" y="23"/>
                    <a:pt x="31" y="44"/>
                  </a:cubicBezTo>
                  <a:cubicBezTo>
                    <a:pt x="0" y="83"/>
                    <a:pt x="0" y="175"/>
                    <a:pt x="62" y="175"/>
                  </a:cubicBezTo>
                  <a:cubicBezTo>
                    <a:pt x="80" y="183"/>
                    <a:pt x="101" y="187"/>
                    <a:pt x="123" y="187"/>
                  </a:cubicBezTo>
                  <a:cubicBezTo>
                    <a:pt x="178" y="187"/>
                    <a:pt x="241" y="166"/>
                    <a:pt x="284" y="144"/>
                  </a:cubicBezTo>
                  <a:cubicBezTo>
                    <a:pt x="353" y="83"/>
                    <a:pt x="315" y="14"/>
                    <a:pt x="253" y="14"/>
                  </a:cubicBezTo>
                  <a:cubicBezTo>
                    <a:pt x="235" y="5"/>
                    <a:pt x="214" y="1"/>
                    <a:pt x="1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52"/>
            <p:cNvSpPr/>
            <p:nvPr/>
          </p:nvSpPr>
          <p:spPr>
            <a:xfrm>
              <a:off x="8685348" y="741012"/>
              <a:ext cx="35864" cy="26187"/>
            </a:xfrm>
            <a:custGeom>
              <a:avLst/>
              <a:gdLst/>
              <a:ahLst/>
              <a:cxnLst/>
              <a:rect l="l" t="t" r="r" b="b"/>
              <a:pathLst>
                <a:path w="341" h="249" extrusionOk="0">
                  <a:moveTo>
                    <a:pt x="151" y="0"/>
                  </a:moveTo>
                  <a:cubicBezTo>
                    <a:pt x="132" y="0"/>
                    <a:pt x="112" y="2"/>
                    <a:pt x="91" y="6"/>
                  </a:cubicBezTo>
                  <a:cubicBezTo>
                    <a:pt x="0" y="34"/>
                    <a:pt x="18" y="171"/>
                    <a:pt x="98" y="171"/>
                  </a:cubicBezTo>
                  <a:cubicBezTo>
                    <a:pt x="105" y="171"/>
                    <a:pt x="113" y="170"/>
                    <a:pt x="122" y="167"/>
                  </a:cubicBezTo>
                  <a:cubicBezTo>
                    <a:pt x="153" y="167"/>
                    <a:pt x="153" y="198"/>
                    <a:pt x="183" y="229"/>
                  </a:cubicBezTo>
                  <a:cubicBezTo>
                    <a:pt x="196" y="241"/>
                    <a:pt x="221" y="249"/>
                    <a:pt x="245" y="249"/>
                  </a:cubicBezTo>
                  <a:cubicBezTo>
                    <a:pt x="279" y="249"/>
                    <a:pt x="314" y="234"/>
                    <a:pt x="314" y="198"/>
                  </a:cubicBezTo>
                  <a:cubicBezTo>
                    <a:pt x="340" y="85"/>
                    <a:pt x="274" y="0"/>
                    <a:pt x="1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52"/>
            <p:cNvSpPr/>
            <p:nvPr/>
          </p:nvSpPr>
          <p:spPr>
            <a:xfrm>
              <a:off x="8584698" y="859221"/>
              <a:ext cx="32919" cy="24820"/>
            </a:xfrm>
            <a:custGeom>
              <a:avLst/>
              <a:gdLst/>
              <a:ahLst/>
              <a:cxnLst/>
              <a:rect l="l" t="t" r="r" b="b"/>
              <a:pathLst>
                <a:path w="313" h="236" extrusionOk="0">
                  <a:moveTo>
                    <a:pt x="183" y="1"/>
                  </a:moveTo>
                  <a:cubicBezTo>
                    <a:pt x="121" y="1"/>
                    <a:pt x="91" y="32"/>
                    <a:pt x="22" y="93"/>
                  </a:cubicBezTo>
                  <a:cubicBezTo>
                    <a:pt x="0" y="136"/>
                    <a:pt x="43" y="183"/>
                    <a:pt x="92" y="183"/>
                  </a:cubicBezTo>
                  <a:cubicBezTo>
                    <a:pt x="112" y="183"/>
                    <a:pt x="134" y="175"/>
                    <a:pt x="152" y="154"/>
                  </a:cubicBezTo>
                  <a:cubicBezTo>
                    <a:pt x="152" y="192"/>
                    <a:pt x="183" y="223"/>
                    <a:pt x="183" y="223"/>
                  </a:cubicBezTo>
                  <a:cubicBezTo>
                    <a:pt x="203" y="232"/>
                    <a:pt x="220" y="236"/>
                    <a:pt x="234" y="236"/>
                  </a:cubicBezTo>
                  <a:cubicBezTo>
                    <a:pt x="267" y="236"/>
                    <a:pt x="282" y="214"/>
                    <a:pt x="282" y="192"/>
                  </a:cubicBezTo>
                  <a:cubicBezTo>
                    <a:pt x="313" y="123"/>
                    <a:pt x="282" y="32"/>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52"/>
            <p:cNvSpPr/>
            <p:nvPr/>
          </p:nvSpPr>
          <p:spPr>
            <a:xfrm>
              <a:off x="8466063" y="919061"/>
              <a:ext cx="20298" cy="35336"/>
            </a:xfrm>
            <a:custGeom>
              <a:avLst/>
              <a:gdLst/>
              <a:ahLst/>
              <a:cxnLst/>
              <a:rect l="l" t="t" r="r" b="b"/>
              <a:pathLst>
                <a:path w="193" h="336" extrusionOk="0">
                  <a:moveTo>
                    <a:pt x="76" y="0"/>
                  </a:moveTo>
                  <a:cubicBezTo>
                    <a:pt x="39" y="0"/>
                    <a:pt x="1" y="30"/>
                    <a:pt x="1" y="68"/>
                  </a:cubicBezTo>
                  <a:cubicBezTo>
                    <a:pt x="39" y="160"/>
                    <a:pt x="39" y="229"/>
                    <a:pt x="70" y="290"/>
                  </a:cubicBezTo>
                  <a:cubicBezTo>
                    <a:pt x="70" y="321"/>
                    <a:pt x="93" y="336"/>
                    <a:pt x="116" y="336"/>
                  </a:cubicBezTo>
                  <a:cubicBezTo>
                    <a:pt x="139" y="336"/>
                    <a:pt x="162" y="321"/>
                    <a:pt x="162" y="290"/>
                  </a:cubicBezTo>
                  <a:cubicBezTo>
                    <a:pt x="192" y="198"/>
                    <a:pt x="162" y="129"/>
                    <a:pt x="131" y="37"/>
                  </a:cubicBezTo>
                  <a:cubicBezTo>
                    <a:pt x="119" y="11"/>
                    <a:pt x="98" y="0"/>
                    <a:pt x="7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2"/>
            <p:cNvSpPr/>
            <p:nvPr/>
          </p:nvSpPr>
          <p:spPr>
            <a:xfrm>
              <a:off x="8346271" y="893295"/>
              <a:ext cx="36810" cy="44170"/>
            </a:xfrm>
            <a:custGeom>
              <a:avLst/>
              <a:gdLst/>
              <a:ahLst/>
              <a:cxnLst/>
              <a:rect l="l" t="t" r="r" b="b"/>
              <a:pathLst>
                <a:path w="350" h="420" extrusionOk="0">
                  <a:moveTo>
                    <a:pt x="239" y="1"/>
                  </a:moveTo>
                  <a:cubicBezTo>
                    <a:pt x="202" y="1"/>
                    <a:pt x="164" y="20"/>
                    <a:pt x="151" y="60"/>
                  </a:cubicBezTo>
                  <a:cubicBezTo>
                    <a:pt x="121" y="152"/>
                    <a:pt x="60" y="251"/>
                    <a:pt x="29" y="313"/>
                  </a:cubicBezTo>
                  <a:cubicBezTo>
                    <a:pt x="1" y="381"/>
                    <a:pt x="64" y="419"/>
                    <a:pt x="112" y="419"/>
                  </a:cubicBezTo>
                  <a:cubicBezTo>
                    <a:pt x="129" y="419"/>
                    <a:pt x="143" y="415"/>
                    <a:pt x="151" y="405"/>
                  </a:cubicBezTo>
                  <a:cubicBezTo>
                    <a:pt x="251" y="313"/>
                    <a:pt x="282" y="213"/>
                    <a:pt x="312" y="121"/>
                  </a:cubicBezTo>
                  <a:cubicBezTo>
                    <a:pt x="349" y="43"/>
                    <a:pt x="295" y="1"/>
                    <a:pt x="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2"/>
            <p:cNvSpPr/>
            <p:nvPr/>
          </p:nvSpPr>
          <p:spPr>
            <a:xfrm>
              <a:off x="8234893" y="456111"/>
              <a:ext cx="178162" cy="171528"/>
            </a:xfrm>
            <a:custGeom>
              <a:avLst/>
              <a:gdLst/>
              <a:ahLst/>
              <a:cxnLst/>
              <a:rect l="l" t="t" r="r" b="b"/>
              <a:pathLst>
                <a:path w="1694" h="1631" extrusionOk="0">
                  <a:moveTo>
                    <a:pt x="1379" y="1"/>
                  </a:moveTo>
                  <a:cubicBezTo>
                    <a:pt x="1011" y="1"/>
                    <a:pt x="625" y="360"/>
                    <a:pt x="414" y="609"/>
                  </a:cubicBezTo>
                  <a:cubicBezTo>
                    <a:pt x="222" y="861"/>
                    <a:pt x="0" y="1344"/>
                    <a:pt x="253" y="1597"/>
                  </a:cubicBezTo>
                  <a:cubicBezTo>
                    <a:pt x="265" y="1620"/>
                    <a:pt x="286" y="1630"/>
                    <a:pt x="310" y="1630"/>
                  </a:cubicBezTo>
                  <a:cubicBezTo>
                    <a:pt x="350" y="1630"/>
                    <a:pt x="395" y="1604"/>
                    <a:pt x="414" y="1566"/>
                  </a:cubicBezTo>
                  <a:cubicBezTo>
                    <a:pt x="475" y="1467"/>
                    <a:pt x="475" y="1344"/>
                    <a:pt x="544" y="1214"/>
                  </a:cubicBezTo>
                  <a:cubicBezTo>
                    <a:pt x="605" y="1084"/>
                    <a:pt x="735" y="961"/>
                    <a:pt x="827" y="831"/>
                  </a:cubicBezTo>
                  <a:cubicBezTo>
                    <a:pt x="1088" y="639"/>
                    <a:pt x="1402" y="540"/>
                    <a:pt x="1594" y="317"/>
                  </a:cubicBezTo>
                  <a:cubicBezTo>
                    <a:pt x="1693" y="157"/>
                    <a:pt x="1563" y="34"/>
                    <a:pt x="1433" y="3"/>
                  </a:cubicBezTo>
                  <a:cubicBezTo>
                    <a:pt x="1415" y="2"/>
                    <a:pt x="1397" y="1"/>
                    <a:pt x="1379"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2"/>
            <p:cNvSpPr/>
            <p:nvPr/>
          </p:nvSpPr>
          <p:spPr>
            <a:xfrm>
              <a:off x="8442715" y="462106"/>
              <a:ext cx="60579" cy="34705"/>
            </a:xfrm>
            <a:custGeom>
              <a:avLst/>
              <a:gdLst/>
              <a:ahLst/>
              <a:cxnLst/>
              <a:rect l="l" t="t" r="r" b="b"/>
              <a:pathLst>
                <a:path w="576" h="330" extrusionOk="0">
                  <a:moveTo>
                    <a:pt x="290" y="0"/>
                  </a:moveTo>
                  <a:cubicBezTo>
                    <a:pt x="227" y="0"/>
                    <a:pt x="162" y="15"/>
                    <a:pt x="100" y="38"/>
                  </a:cubicBezTo>
                  <a:cubicBezTo>
                    <a:pt x="1" y="100"/>
                    <a:pt x="69" y="260"/>
                    <a:pt x="161" y="260"/>
                  </a:cubicBezTo>
                  <a:cubicBezTo>
                    <a:pt x="192" y="260"/>
                    <a:pt x="261" y="291"/>
                    <a:pt x="292" y="291"/>
                  </a:cubicBezTo>
                  <a:cubicBezTo>
                    <a:pt x="292" y="291"/>
                    <a:pt x="319" y="308"/>
                    <a:pt x="328" y="308"/>
                  </a:cubicBezTo>
                  <a:cubicBezTo>
                    <a:pt x="333" y="308"/>
                    <a:pt x="333" y="304"/>
                    <a:pt x="322" y="291"/>
                  </a:cubicBezTo>
                  <a:lnTo>
                    <a:pt x="322" y="291"/>
                  </a:lnTo>
                  <a:cubicBezTo>
                    <a:pt x="353" y="329"/>
                    <a:pt x="384" y="329"/>
                    <a:pt x="414" y="329"/>
                  </a:cubicBezTo>
                  <a:cubicBezTo>
                    <a:pt x="514" y="329"/>
                    <a:pt x="575" y="199"/>
                    <a:pt x="544" y="138"/>
                  </a:cubicBezTo>
                  <a:cubicBezTo>
                    <a:pt x="488" y="38"/>
                    <a:pt x="393" y="0"/>
                    <a:pt x="2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6" name="Google Shape;4996;p52"/>
          <p:cNvGrpSpPr/>
          <p:nvPr/>
        </p:nvGrpSpPr>
        <p:grpSpPr>
          <a:xfrm>
            <a:off x="248609" y="3938893"/>
            <a:ext cx="942783" cy="791142"/>
            <a:chOff x="-5848291" y="5054868"/>
            <a:chExt cx="942783" cy="791142"/>
          </a:xfrm>
        </p:grpSpPr>
        <p:sp>
          <p:nvSpPr>
            <p:cNvPr id="4997" name="Google Shape;4997;p52"/>
            <p:cNvSpPr/>
            <p:nvPr/>
          </p:nvSpPr>
          <p:spPr>
            <a:xfrm>
              <a:off x="-5848291" y="5110570"/>
              <a:ext cx="942783" cy="711403"/>
            </a:xfrm>
            <a:custGeom>
              <a:avLst/>
              <a:gdLst/>
              <a:ahLst/>
              <a:cxnLst/>
              <a:rect l="l" t="t" r="r" b="b"/>
              <a:pathLst>
                <a:path w="8903" h="6718" extrusionOk="0">
                  <a:moveTo>
                    <a:pt x="7089" y="1"/>
                  </a:moveTo>
                  <a:cubicBezTo>
                    <a:pt x="5536" y="1"/>
                    <a:pt x="2055" y="902"/>
                    <a:pt x="1112" y="1612"/>
                  </a:cubicBezTo>
                  <a:cubicBezTo>
                    <a:pt x="1" y="2409"/>
                    <a:pt x="1656" y="5221"/>
                    <a:pt x="2069" y="5565"/>
                  </a:cubicBezTo>
                  <a:cubicBezTo>
                    <a:pt x="2211" y="5666"/>
                    <a:pt x="2370" y="5698"/>
                    <a:pt x="2531" y="5698"/>
                  </a:cubicBezTo>
                  <a:cubicBezTo>
                    <a:pt x="2805" y="5698"/>
                    <a:pt x="3084" y="5606"/>
                    <a:pt x="3289" y="5606"/>
                  </a:cubicBezTo>
                  <a:cubicBezTo>
                    <a:pt x="3349" y="5606"/>
                    <a:pt x="3403" y="5614"/>
                    <a:pt x="3448" y="5634"/>
                  </a:cubicBezTo>
                  <a:cubicBezTo>
                    <a:pt x="3732" y="5757"/>
                    <a:pt x="3157" y="6622"/>
                    <a:pt x="3701" y="6714"/>
                  </a:cubicBezTo>
                  <a:cubicBezTo>
                    <a:pt x="3717" y="6716"/>
                    <a:pt x="3733" y="6717"/>
                    <a:pt x="3749" y="6717"/>
                  </a:cubicBezTo>
                  <a:cubicBezTo>
                    <a:pt x="4274" y="6717"/>
                    <a:pt x="4751" y="5634"/>
                    <a:pt x="4751" y="5634"/>
                  </a:cubicBezTo>
                  <a:cubicBezTo>
                    <a:pt x="4751" y="5634"/>
                    <a:pt x="8045" y="4868"/>
                    <a:pt x="8459" y="4416"/>
                  </a:cubicBezTo>
                  <a:cubicBezTo>
                    <a:pt x="8903" y="3941"/>
                    <a:pt x="8390" y="716"/>
                    <a:pt x="7784" y="141"/>
                  </a:cubicBezTo>
                  <a:cubicBezTo>
                    <a:pt x="7676" y="44"/>
                    <a:pt x="7428" y="1"/>
                    <a:pt x="7089"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52"/>
            <p:cNvSpPr/>
            <p:nvPr/>
          </p:nvSpPr>
          <p:spPr>
            <a:xfrm>
              <a:off x="-5818217" y="5054868"/>
              <a:ext cx="902967" cy="791142"/>
            </a:xfrm>
            <a:custGeom>
              <a:avLst/>
              <a:gdLst/>
              <a:ahLst/>
              <a:cxnLst/>
              <a:rect l="l" t="t" r="r" b="b"/>
              <a:pathLst>
                <a:path w="8527" h="7471" extrusionOk="0">
                  <a:moveTo>
                    <a:pt x="6451" y="123"/>
                  </a:moveTo>
                  <a:cubicBezTo>
                    <a:pt x="6957" y="123"/>
                    <a:pt x="7186" y="223"/>
                    <a:pt x="7278" y="284"/>
                  </a:cubicBezTo>
                  <a:cubicBezTo>
                    <a:pt x="7853" y="729"/>
                    <a:pt x="8397" y="3287"/>
                    <a:pt x="8335" y="4528"/>
                  </a:cubicBezTo>
                  <a:cubicBezTo>
                    <a:pt x="8297" y="4980"/>
                    <a:pt x="8205" y="5072"/>
                    <a:pt x="8175" y="5103"/>
                  </a:cubicBezTo>
                  <a:cubicBezTo>
                    <a:pt x="7631" y="5425"/>
                    <a:pt x="4758" y="6160"/>
                    <a:pt x="4467" y="6222"/>
                  </a:cubicBezTo>
                  <a:cubicBezTo>
                    <a:pt x="4405" y="6222"/>
                    <a:pt x="4313" y="6321"/>
                    <a:pt x="4122" y="6605"/>
                  </a:cubicBezTo>
                  <a:cubicBezTo>
                    <a:pt x="3892" y="6896"/>
                    <a:pt x="3578" y="7340"/>
                    <a:pt x="3387" y="7340"/>
                  </a:cubicBezTo>
                  <a:lnTo>
                    <a:pt x="3356" y="7340"/>
                  </a:lnTo>
                  <a:cubicBezTo>
                    <a:pt x="3226" y="7240"/>
                    <a:pt x="3256" y="7148"/>
                    <a:pt x="3318" y="6926"/>
                  </a:cubicBezTo>
                  <a:cubicBezTo>
                    <a:pt x="3356" y="6765"/>
                    <a:pt x="3387" y="6605"/>
                    <a:pt x="3256" y="6474"/>
                  </a:cubicBezTo>
                  <a:cubicBezTo>
                    <a:pt x="3226" y="6413"/>
                    <a:pt x="3164" y="6413"/>
                    <a:pt x="3034" y="6413"/>
                  </a:cubicBezTo>
                  <a:cubicBezTo>
                    <a:pt x="2935" y="6413"/>
                    <a:pt x="2812" y="6413"/>
                    <a:pt x="2682" y="6444"/>
                  </a:cubicBezTo>
                  <a:cubicBezTo>
                    <a:pt x="2521" y="6474"/>
                    <a:pt x="2360" y="6513"/>
                    <a:pt x="2207" y="6513"/>
                  </a:cubicBezTo>
                  <a:cubicBezTo>
                    <a:pt x="1946" y="6513"/>
                    <a:pt x="1785" y="6444"/>
                    <a:pt x="1663" y="6321"/>
                  </a:cubicBezTo>
                  <a:cubicBezTo>
                    <a:pt x="1180" y="5838"/>
                    <a:pt x="161" y="3065"/>
                    <a:pt x="636" y="2069"/>
                  </a:cubicBezTo>
                  <a:cubicBezTo>
                    <a:pt x="1119" y="1081"/>
                    <a:pt x="4628" y="123"/>
                    <a:pt x="6451" y="123"/>
                  </a:cubicBezTo>
                  <a:close/>
                  <a:moveTo>
                    <a:pt x="6451" y="1"/>
                  </a:moveTo>
                  <a:cubicBezTo>
                    <a:pt x="4788" y="1"/>
                    <a:pt x="1058" y="920"/>
                    <a:pt x="514" y="2039"/>
                  </a:cubicBezTo>
                  <a:cubicBezTo>
                    <a:pt x="0" y="3065"/>
                    <a:pt x="1058" y="5900"/>
                    <a:pt x="1563" y="6413"/>
                  </a:cubicBezTo>
                  <a:cubicBezTo>
                    <a:pt x="1724" y="6574"/>
                    <a:pt x="1916" y="6635"/>
                    <a:pt x="2207" y="6635"/>
                  </a:cubicBezTo>
                  <a:cubicBezTo>
                    <a:pt x="2360" y="6635"/>
                    <a:pt x="2551" y="6605"/>
                    <a:pt x="2712" y="6574"/>
                  </a:cubicBezTo>
                  <a:cubicBezTo>
                    <a:pt x="2841" y="6556"/>
                    <a:pt x="2959" y="6539"/>
                    <a:pt x="3049" y="6539"/>
                  </a:cubicBezTo>
                  <a:cubicBezTo>
                    <a:pt x="3115" y="6539"/>
                    <a:pt x="3166" y="6548"/>
                    <a:pt x="3195" y="6574"/>
                  </a:cubicBezTo>
                  <a:cubicBezTo>
                    <a:pt x="3256" y="6635"/>
                    <a:pt x="3226" y="6765"/>
                    <a:pt x="3195" y="6896"/>
                  </a:cubicBezTo>
                  <a:cubicBezTo>
                    <a:pt x="3126" y="7087"/>
                    <a:pt x="3095" y="7309"/>
                    <a:pt x="3287" y="7432"/>
                  </a:cubicBezTo>
                  <a:cubicBezTo>
                    <a:pt x="3318" y="7470"/>
                    <a:pt x="3356" y="7470"/>
                    <a:pt x="3387" y="7470"/>
                  </a:cubicBezTo>
                  <a:cubicBezTo>
                    <a:pt x="3609" y="7470"/>
                    <a:pt x="3892" y="7118"/>
                    <a:pt x="4214" y="6666"/>
                  </a:cubicBezTo>
                  <a:cubicBezTo>
                    <a:pt x="4313" y="6543"/>
                    <a:pt x="4467" y="6352"/>
                    <a:pt x="4505" y="6352"/>
                  </a:cubicBezTo>
                  <a:cubicBezTo>
                    <a:pt x="4536" y="6352"/>
                    <a:pt x="7661" y="5586"/>
                    <a:pt x="8236" y="5203"/>
                  </a:cubicBezTo>
                  <a:cubicBezTo>
                    <a:pt x="8366" y="5134"/>
                    <a:pt x="8427" y="4911"/>
                    <a:pt x="8458" y="4528"/>
                  </a:cubicBezTo>
                  <a:cubicBezTo>
                    <a:pt x="8527" y="3349"/>
                    <a:pt x="8014" y="698"/>
                    <a:pt x="7378" y="192"/>
                  </a:cubicBezTo>
                  <a:cubicBezTo>
                    <a:pt x="7217" y="62"/>
                    <a:pt x="6895" y="1"/>
                    <a:pt x="64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52"/>
            <p:cNvSpPr/>
            <p:nvPr/>
          </p:nvSpPr>
          <p:spPr>
            <a:xfrm>
              <a:off x="-5534315" y="5565184"/>
              <a:ext cx="71479" cy="67455"/>
            </a:xfrm>
            <a:custGeom>
              <a:avLst/>
              <a:gdLst/>
              <a:ahLst/>
              <a:cxnLst/>
              <a:rect l="l" t="t" r="r" b="b"/>
              <a:pathLst>
                <a:path w="675" h="637" extrusionOk="0">
                  <a:moveTo>
                    <a:pt x="353" y="1"/>
                  </a:moveTo>
                  <a:cubicBezTo>
                    <a:pt x="162" y="1"/>
                    <a:pt x="1" y="123"/>
                    <a:pt x="1" y="315"/>
                  </a:cubicBezTo>
                  <a:cubicBezTo>
                    <a:pt x="1" y="476"/>
                    <a:pt x="162" y="636"/>
                    <a:pt x="353" y="636"/>
                  </a:cubicBezTo>
                  <a:cubicBezTo>
                    <a:pt x="514" y="636"/>
                    <a:pt x="675" y="476"/>
                    <a:pt x="675" y="315"/>
                  </a:cubicBezTo>
                  <a:cubicBezTo>
                    <a:pt x="675" y="123"/>
                    <a:pt x="514" y="1"/>
                    <a:pt x="3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2"/>
            <p:cNvSpPr/>
            <p:nvPr/>
          </p:nvSpPr>
          <p:spPr>
            <a:xfrm>
              <a:off x="-5341164" y="5514036"/>
              <a:ext cx="77092" cy="72114"/>
            </a:xfrm>
            <a:custGeom>
              <a:avLst/>
              <a:gdLst/>
              <a:ahLst/>
              <a:cxnLst/>
              <a:rect l="l" t="t" r="r" b="b"/>
              <a:pathLst>
                <a:path w="728" h="681" extrusionOk="0">
                  <a:moveTo>
                    <a:pt x="345" y="1"/>
                  </a:moveTo>
                  <a:cubicBezTo>
                    <a:pt x="283" y="1"/>
                    <a:pt x="222" y="32"/>
                    <a:pt x="153" y="101"/>
                  </a:cubicBezTo>
                  <a:cubicBezTo>
                    <a:pt x="31" y="162"/>
                    <a:pt x="0" y="292"/>
                    <a:pt x="31" y="415"/>
                  </a:cubicBezTo>
                  <a:cubicBezTo>
                    <a:pt x="85" y="583"/>
                    <a:pt x="239" y="681"/>
                    <a:pt x="386" y="681"/>
                  </a:cubicBezTo>
                  <a:cubicBezTo>
                    <a:pt x="405" y="681"/>
                    <a:pt x="425" y="679"/>
                    <a:pt x="444" y="675"/>
                  </a:cubicBezTo>
                  <a:cubicBezTo>
                    <a:pt x="636" y="606"/>
                    <a:pt x="728" y="415"/>
                    <a:pt x="697" y="261"/>
                  </a:cubicBezTo>
                  <a:cubicBezTo>
                    <a:pt x="667" y="131"/>
                    <a:pt x="575" y="32"/>
                    <a:pt x="4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2"/>
            <p:cNvSpPr/>
            <p:nvPr/>
          </p:nvSpPr>
          <p:spPr>
            <a:xfrm>
              <a:off x="-5166015" y="5463735"/>
              <a:ext cx="71479" cy="74021"/>
            </a:xfrm>
            <a:custGeom>
              <a:avLst/>
              <a:gdLst/>
              <a:ahLst/>
              <a:cxnLst/>
              <a:rect l="l" t="t" r="r" b="b"/>
              <a:pathLst>
                <a:path w="675" h="699" extrusionOk="0">
                  <a:moveTo>
                    <a:pt x="353" y="1"/>
                  </a:moveTo>
                  <a:cubicBezTo>
                    <a:pt x="162" y="1"/>
                    <a:pt x="1" y="162"/>
                    <a:pt x="1" y="353"/>
                  </a:cubicBezTo>
                  <a:cubicBezTo>
                    <a:pt x="1" y="545"/>
                    <a:pt x="162" y="698"/>
                    <a:pt x="353" y="698"/>
                  </a:cubicBezTo>
                  <a:cubicBezTo>
                    <a:pt x="514" y="698"/>
                    <a:pt x="675" y="545"/>
                    <a:pt x="675" y="353"/>
                  </a:cubicBezTo>
                  <a:cubicBezTo>
                    <a:pt x="675" y="162"/>
                    <a:pt x="514" y="1"/>
                    <a:pt x="3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2"/>
            <p:cNvSpPr/>
            <p:nvPr/>
          </p:nvSpPr>
          <p:spPr>
            <a:xfrm>
              <a:off x="-5733820" y="5260943"/>
              <a:ext cx="43841" cy="98376"/>
            </a:xfrm>
            <a:custGeom>
              <a:avLst/>
              <a:gdLst/>
              <a:ahLst/>
              <a:cxnLst/>
              <a:rect l="l" t="t" r="r" b="b"/>
              <a:pathLst>
                <a:path w="414" h="929" extrusionOk="0">
                  <a:moveTo>
                    <a:pt x="353" y="1"/>
                  </a:moveTo>
                  <a:cubicBezTo>
                    <a:pt x="222" y="93"/>
                    <a:pt x="161" y="284"/>
                    <a:pt x="100" y="414"/>
                  </a:cubicBezTo>
                  <a:cubicBezTo>
                    <a:pt x="31" y="545"/>
                    <a:pt x="0" y="736"/>
                    <a:pt x="100" y="889"/>
                  </a:cubicBezTo>
                  <a:cubicBezTo>
                    <a:pt x="112" y="917"/>
                    <a:pt x="133" y="928"/>
                    <a:pt x="155" y="928"/>
                  </a:cubicBezTo>
                  <a:cubicBezTo>
                    <a:pt x="189" y="928"/>
                    <a:pt x="222" y="901"/>
                    <a:pt x="222" y="859"/>
                  </a:cubicBezTo>
                  <a:cubicBezTo>
                    <a:pt x="192" y="698"/>
                    <a:pt x="222" y="575"/>
                    <a:pt x="261" y="445"/>
                  </a:cubicBezTo>
                  <a:cubicBezTo>
                    <a:pt x="291" y="315"/>
                    <a:pt x="383" y="192"/>
                    <a:pt x="414" y="62"/>
                  </a:cubicBezTo>
                  <a:cubicBezTo>
                    <a:pt x="414" y="31"/>
                    <a:pt x="353" y="1"/>
                    <a:pt x="3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2"/>
            <p:cNvSpPr/>
            <p:nvPr/>
          </p:nvSpPr>
          <p:spPr>
            <a:xfrm>
              <a:off x="-5693262" y="5344072"/>
              <a:ext cx="20332" cy="42252"/>
            </a:xfrm>
            <a:custGeom>
              <a:avLst/>
              <a:gdLst/>
              <a:ahLst/>
              <a:cxnLst/>
              <a:rect l="l" t="t" r="r" b="b"/>
              <a:pathLst>
                <a:path w="192" h="399" extrusionOk="0">
                  <a:moveTo>
                    <a:pt x="115" y="0"/>
                  </a:moveTo>
                  <a:cubicBezTo>
                    <a:pt x="82" y="0"/>
                    <a:pt x="48" y="16"/>
                    <a:pt x="31" y="43"/>
                  </a:cubicBezTo>
                  <a:cubicBezTo>
                    <a:pt x="0" y="143"/>
                    <a:pt x="0" y="235"/>
                    <a:pt x="0" y="334"/>
                  </a:cubicBezTo>
                  <a:cubicBezTo>
                    <a:pt x="0" y="372"/>
                    <a:pt x="38" y="398"/>
                    <a:pt x="75" y="398"/>
                  </a:cubicBezTo>
                  <a:cubicBezTo>
                    <a:pt x="97" y="398"/>
                    <a:pt x="119" y="388"/>
                    <a:pt x="130" y="365"/>
                  </a:cubicBezTo>
                  <a:cubicBezTo>
                    <a:pt x="161" y="265"/>
                    <a:pt x="161" y="173"/>
                    <a:pt x="192" y="74"/>
                  </a:cubicBezTo>
                  <a:cubicBezTo>
                    <a:pt x="192" y="23"/>
                    <a:pt x="155" y="0"/>
                    <a:pt x="1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2"/>
            <p:cNvSpPr/>
            <p:nvPr/>
          </p:nvSpPr>
          <p:spPr>
            <a:xfrm>
              <a:off x="-5064569" y="5491162"/>
              <a:ext cx="63325" cy="92446"/>
            </a:xfrm>
            <a:custGeom>
              <a:avLst/>
              <a:gdLst/>
              <a:ahLst/>
              <a:cxnLst/>
              <a:rect l="l" t="t" r="r" b="b"/>
              <a:pathLst>
                <a:path w="598" h="873" extrusionOk="0">
                  <a:moveTo>
                    <a:pt x="507" y="1"/>
                  </a:moveTo>
                  <a:cubicBezTo>
                    <a:pt x="489" y="1"/>
                    <a:pt x="469" y="8"/>
                    <a:pt x="452" y="25"/>
                  </a:cubicBezTo>
                  <a:cubicBezTo>
                    <a:pt x="383" y="156"/>
                    <a:pt x="292" y="248"/>
                    <a:pt x="192" y="378"/>
                  </a:cubicBezTo>
                  <a:cubicBezTo>
                    <a:pt x="131" y="508"/>
                    <a:pt x="31" y="669"/>
                    <a:pt x="0" y="791"/>
                  </a:cubicBezTo>
                  <a:cubicBezTo>
                    <a:pt x="0" y="842"/>
                    <a:pt x="17" y="872"/>
                    <a:pt x="41" y="872"/>
                  </a:cubicBezTo>
                  <a:cubicBezTo>
                    <a:pt x="50" y="872"/>
                    <a:pt x="59" y="868"/>
                    <a:pt x="69" y="860"/>
                  </a:cubicBezTo>
                  <a:cubicBezTo>
                    <a:pt x="192" y="761"/>
                    <a:pt x="261" y="600"/>
                    <a:pt x="353" y="508"/>
                  </a:cubicBezTo>
                  <a:cubicBezTo>
                    <a:pt x="452" y="378"/>
                    <a:pt x="544" y="248"/>
                    <a:pt x="575" y="125"/>
                  </a:cubicBezTo>
                  <a:cubicBezTo>
                    <a:pt x="597" y="53"/>
                    <a:pt x="555" y="1"/>
                    <a:pt x="50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2"/>
            <p:cNvSpPr/>
            <p:nvPr/>
          </p:nvSpPr>
          <p:spPr>
            <a:xfrm>
              <a:off x="-5014799" y="5546546"/>
              <a:ext cx="28168" cy="36110"/>
            </a:xfrm>
            <a:custGeom>
              <a:avLst/>
              <a:gdLst/>
              <a:ahLst/>
              <a:cxnLst/>
              <a:rect l="l" t="t" r="r" b="b"/>
              <a:pathLst>
                <a:path w="266" h="341" extrusionOk="0">
                  <a:moveTo>
                    <a:pt x="170" y="0"/>
                  </a:moveTo>
                  <a:cubicBezTo>
                    <a:pt x="138" y="0"/>
                    <a:pt x="105" y="16"/>
                    <a:pt x="105" y="46"/>
                  </a:cubicBezTo>
                  <a:cubicBezTo>
                    <a:pt x="105" y="108"/>
                    <a:pt x="74" y="177"/>
                    <a:pt x="44" y="207"/>
                  </a:cubicBezTo>
                  <a:cubicBezTo>
                    <a:pt x="0" y="272"/>
                    <a:pt x="83" y="341"/>
                    <a:pt x="146" y="341"/>
                  </a:cubicBezTo>
                  <a:cubicBezTo>
                    <a:pt x="172" y="341"/>
                    <a:pt x="196" y="329"/>
                    <a:pt x="205" y="299"/>
                  </a:cubicBezTo>
                  <a:cubicBezTo>
                    <a:pt x="235" y="207"/>
                    <a:pt x="266" y="146"/>
                    <a:pt x="235" y="46"/>
                  </a:cubicBezTo>
                  <a:cubicBezTo>
                    <a:pt x="235" y="16"/>
                    <a:pt x="203" y="0"/>
                    <a:pt x="1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2"/>
            <p:cNvSpPr/>
            <p:nvPr/>
          </p:nvSpPr>
          <p:spPr>
            <a:xfrm>
              <a:off x="-5398771" y="5186286"/>
              <a:ext cx="226404" cy="67455"/>
            </a:xfrm>
            <a:custGeom>
              <a:avLst/>
              <a:gdLst/>
              <a:ahLst/>
              <a:cxnLst/>
              <a:rect l="l" t="t" r="r" b="b"/>
              <a:pathLst>
                <a:path w="2138" h="637" extrusionOk="0">
                  <a:moveTo>
                    <a:pt x="1915" y="1"/>
                  </a:moveTo>
                  <a:cubicBezTo>
                    <a:pt x="1594" y="1"/>
                    <a:pt x="1310" y="100"/>
                    <a:pt x="988" y="192"/>
                  </a:cubicBezTo>
                  <a:cubicBezTo>
                    <a:pt x="667" y="254"/>
                    <a:pt x="383" y="323"/>
                    <a:pt x="92" y="445"/>
                  </a:cubicBezTo>
                  <a:cubicBezTo>
                    <a:pt x="0" y="514"/>
                    <a:pt x="31" y="637"/>
                    <a:pt x="123" y="637"/>
                  </a:cubicBezTo>
                  <a:cubicBezTo>
                    <a:pt x="444" y="637"/>
                    <a:pt x="766" y="575"/>
                    <a:pt x="1080" y="514"/>
                  </a:cubicBezTo>
                  <a:cubicBezTo>
                    <a:pt x="1402" y="484"/>
                    <a:pt x="1724" y="445"/>
                    <a:pt x="2007" y="292"/>
                  </a:cubicBezTo>
                  <a:cubicBezTo>
                    <a:pt x="2137" y="223"/>
                    <a:pt x="2076" y="1"/>
                    <a:pt x="191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52"/>
            <p:cNvSpPr/>
            <p:nvPr/>
          </p:nvSpPr>
          <p:spPr>
            <a:xfrm>
              <a:off x="-5135200" y="5189568"/>
              <a:ext cx="70738" cy="31768"/>
            </a:xfrm>
            <a:custGeom>
              <a:avLst/>
              <a:gdLst/>
              <a:ahLst/>
              <a:cxnLst/>
              <a:rect l="l" t="t" r="r" b="b"/>
              <a:pathLst>
                <a:path w="668" h="300" extrusionOk="0">
                  <a:moveTo>
                    <a:pt x="162" y="1"/>
                  </a:moveTo>
                  <a:cubicBezTo>
                    <a:pt x="32" y="1"/>
                    <a:pt x="1" y="192"/>
                    <a:pt x="123" y="223"/>
                  </a:cubicBezTo>
                  <a:cubicBezTo>
                    <a:pt x="254" y="254"/>
                    <a:pt x="364" y="300"/>
                    <a:pt x="487" y="300"/>
                  </a:cubicBezTo>
                  <a:cubicBezTo>
                    <a:pt x="516" y="300"/>
                    <a:pt x="545" y="297"/>
                    <a:pt x="575" y="292"/>
                  </a:cubicBezTo>
                  <a:cubicBezTo>
                    <a:pt x="667" y="261"/>
                    <a:pt x="667" y="100"/>
                    <a:pt x="575" y="69"/>
                  </a:cubicBezTo>
                  <a:cubicBezTo>
                    <a:pt x="445" y="31"/>
                    <a:pt x="284" y="31"/>
                    <a:pt x="162"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8" name="Google Shape;5008;p52"/>
          <p:cNvGrpSpPr/>
          <p:nvPr/>
        </p:nvGrpSpPr>
        <p:grpSpPr>
          <a:xfrm>
            <a:off x="364172" y="1548577"/>
            <a:ext cx="815226" cy="770151"/>
            <a:chOff x="364172" y="1548577"/>
            <a:chExt cx="815226" cy="770151"/>
          </a:xfrm>
        </p:grpSpPr>
        <p:sp>
          <p:nvSpPr>
            <p:cNvPr id="5009" name="Google Shape;5009;p52"/>
            <p:cNvSpPr/>
            <p:nvPr/>
          </p:nvSpPr>
          <p:spPr>
            <a:xfrm>
              <a:off x="442263" y="1986327"/>
              <a:ext cx="230427" cy="220157"/>
            </a:xfrm>
            <a:custGeom>
              <a:avLst/>
              <a:gdLst/>
              <a:ahLst/>
              <a:cxnLst/>
              <a:rect l="l" t="t" r="r" b="b"/>
              <a:pathLst>
                <a:path w="1437" h="1373" extrusionOk="0">
                  <a:moveTo>
                    <a:pt x="771" y="1"/>
                  </a:moveTo>
                  <a:cubicBezTo>
                    <a:pt x="719" y="1"/>
                    <a:pt x="666" y="9"/>
                    <a:pt x="613" y="25"/>
                  </a:cubicBezTo>
                  <a:lnTo>
                    <a:pt x="353" y="87"/>
                  </a:lnTo>
                  <a:cubicBezTo>
                    <a:pt x="161" y="148"/>
                    <a:pt x="38" y="378"/>
                    <a:pt x="0" y="569"/>
                  </a:cubicBezTo>
                  <a:cubicBezTo>
                    <a:pt x="0" y="822"/>
                    <a:pt x="100" y="1105"/>
                    <a:pt x="322" y="1266"/>
                  </a:cubicBezTo>
                  <a:cubicBezTo>
                    <a:pt x="426" y="1340"/>
                    <a:pt x="546" y="1372"/>
                    <a:pt x="668" y="1372"/>
                  </a:cubicBezTo>
                  <a:cubicBezTo>
                    <a:pt x="1032" y="1372"/>
                    <a:pt x="1410" y="1084"/>
                    <a:pt x="1410" y="722"/>
                  </a:cubicBezTo>
                  <a:cubicBezTo>
                    <a:pt x="1436" y="362"/>
                    <a:pt x="1125" y="1"/>
                    <a:pt x="771"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52"/>
            <p:cNvSpPr/>
            <p:nvPr/>
          </p:nvSpPr>
          <p:spPr>
            <a:xfrm>
              <a:off x="844101" y="2039884"/>
              <a:ext cx="335297" cy="278844"/>
            </a:xfrm>
            <a:custGeom>
              <a:avLst/>
              <a:gdLst/>
              <a:ahLst/>
              <a:cxnLst/>
              <a:rect l="l" t="t" r="r" b="b"/>
              <a:pathLst>
                <a:path w="2091" h="1739" extrusionOk="0">
                  <a:moveTo>
                    <a:pt x="1131" y="0"/>
                  </a:moveTo>
                  <a:cubicBezTo>
                    <a:pt x="1101" y="0"/>
                    <a:pt x="1071" y="2"/>
                    <a:pt x="1041" y="5"/>
                  </a:cubicBezTo>
                  <a:cubicBezTo>
                    <a:pt x="689" y="44"/>
                    <a:pt x="367" y="197"/>
                    <a:pt x="244" y="519"/>
                  </a:cubicBezTo>
                  <a:cubicBezTo>
                    <a:pt x="0" y="1058"/>
                    <a:pt x="464" y="1738"/>
                    <a:pt x="1053" y="1738"/>
                  </a:cubicBezTo>
                  <a:cubicBezTo>
                    <a:pt x="1092" y="1738"/>
                    <a:pt x="1132" y="1735"/>
                    <a:pt x="1171" y="1729"/>
                  </a:cubicBezTo>
                  <a:cubicBezTo>
                    <a:pt x="1646" y="1668"/>
                    <a:pt x="2091" y="1063"/>
                    <a:pt x="1838" y="618"/>
                  </a:cubicBezTo>
                  <a:lnTo>
                    <a:pt x="1708" y="327"/>
                  </a:lnTo>
                  <a:cubicBezTo>
                    <a:pt x="1599" y="104"/>
                    <a:pt x="1359" y="0"/>
                    <a:pt x="1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52"/>
            <p:cNvSpPr/>
            <p:nvPr/>
          </p:nvSpPr>
          <p:spPr>
            <a:xfrm>
              <a:off x="684071" y="1591070"/>
              <a:ext cx="173501" cy="143190"/>
            </a:xfrm>
            <a:custGeom>
              <a:avLst/>
              <a:gdLst/>
              <a:ahLst/>
              <a:cxnLst/>
              <a:rect l="l" t="t" r="r" b="b"/>
              <a:pathLst>
                <a:path w="1082" h="893" extrusionOk="0">
                  <a:moveTo>
                    <a:pt x="538" y="0"/>
                  </a:moveTo>
                  <a:cubicBezTo>
                    <a:pt x="377" y="31"/>
                    <a:pt x="185" y="123"/>
                    <a:pt x="124" y="284"/>
                  </a:cubicBezTo>
                  <a:cubicBezTo>
                    <a:pt x="0" y="560"/>
                    <a:pt x="256" y="892"/>
                    <a:pt x="552" y="892"/>
                  </a:cubicBezTo>
                  <a:cubicBezTo>
                    <a:pt x="567" y="892"/>
                    <a:pt x="583" y="891"/>
                    <a:pt x="599" y="889"/>
                  </a:cubicBezTo>
                  <a:cubicBezTo>
                    <a:pt x="859" y="858"/>
                    <a:pt x="1082" y="544"/>
                    <a:pt x="951" y="315"/>
                  </a:cubicBezTo>
                  <a:lnTo>
                    <a:pt x="890" y="161"/>
                  </a:lnTo>
                  <a:cubicBezTo>
                    <a:pt x="829" y="62"/>
                    <a:pt x="668" y="0"/>
                    <a:pt x="538"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2"/>
            <p:cNvSpPr/>
            <p:nvPr/>
          </p:nvSpPr>
          <p:spPr>
            <a:xfrm>
              <a:off x="909043" y="1825659"/>
              <a:ext cx="97174" cy="88031"/>
            </a:xfrm>
            <a:custGeom>
              <a:avLst/>
              <a:gdLst/>
              <a:ahLst/>
              <a:cxnLst/>
              <a:rect l="l" t="t" r="r" b="b"/>
              <a:pathLst>
                <a:path w="606" h="549" extrusionOk="0">
                  <a:moveTo>
                    <a:pt x="192" y="1"/>
                  </a:moveTo>
                  <a:cubicBezTo>
                    <a:pt x="123" y="39"/>
                    <a:pt x="62" y="100"/>
                    <a:pt x="31" y="192"/>
                  </a:cubicBezTo>
                  <a:cubicBezTo>
                    <a:pt x="0" y="292"/>
                    <a:pt x="31" y="384"/>
                    <a:pt x="92" y="483"/>
                  </a:cubicBezTo>
                  <a:cubicBezTo>
                    <a:pt x="137" y="528"/>
                    <a:pt x="199" y="549"/>
                    <a:pt x="264" y="549"/>
                  </a:cubicBezTo>
                  <a:cubicBezTo>
                    <a:pt x="391" y="549"/>
                    <a:pt x="529" y="469"/>
                    <a:pt x="575" y="322"/>
                  </a:cubicBezTo>
                  <a:cubicBezTo>
                    <a:pt x="605" y="192"/>
                    <a:pt x="475" y="1"/>
                    <a:pt x="314"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2"/>
            <p:cNvSpPr/>
            <p:nvPr/>
          </p:nvSpPr>
          <p:spPr>
            <a:xfrm>
              <a:off x="364172" y="1954899"/>
              <a:ext cx="299378" cy="240361"/>
            </a:xfrm>
            <a:custGeom>
              <a:avLst/>
              <a:gdLst/>
              <a:ahLst/>
              <a:cxnLst/>
              <a:rect l="l" t="t" r="r" b="b"/>
              <a:pathLst>
                <a:path w="1867" h="1499" extrusionOk="0">
                  <a:moveTo>
                    <a:pt x="1095" y="0"/>
                  </a:moveTo>
                  <a:cubicBezTo>
                    <a:pt x="1035" y="0"/>
                    <a:pt x="972" y="10"/>
                    <a:pt x="908" y="30"/>
                  </a:cubicBezTo>
                  <a:cubicBezTo>
                    <a:pt x="840" y="30"/>
                    <a:pt x="870" y="91"/>
                    <a:pt x="908" y="91"/>
                  </a:cubicBezTo>
                  <a:cubicBezTo>
                    <a:pt x="947" y="84"/>
                    <a:pt x="985" y="81"/>
                    <a:pt x="1022" y="81"/>
                  </a:cubicBezTo>
                  <a:cubicBezTo>
                    <a:pt x="1316" y="81"/>
                    <a:pt x="1555" y="288"/>
                    <a:pt x="1636" y="574"/>
                  </a:cubicBezTo>
                  <a:cubicBezTo>
                    <a:pt x="1766" y="857"/>
                    <a:pt x="1575" y="1179"/>
                    <a:pt x="1322" y="1301"/>
                  </a:cubicBezTo>
                  <a:cubicBezTo>
                    <a:pt x="1203" y="1376"/>
                    <a:pt x="1086" y="1409"/>
                    <a:pt x="977" y="1409"/>
                  </a:cubicBezTo>
                  <a:cubicBezTo>
                    <a:pt x="381" y="1409"/>
                    <a:pt x="1" y="450"/>
                    <a:pt x="648" y="152"/>
                  </a:cubicBezTo>
                  <a:cubicBezTo>
                    <a:pt x="679" y="122"/>
                    <a:pt x="648" y="91"/>
                    <a:pt x="648" y="91"/>
                  </a:cubicBezTo>
                  <a:cubicBezTo>
                    <a:pt x="265" y="252"/>
                    <a:pt x="142" y="696"/>
                    <a:pt x="296" y="1049"/>
                  </a:cubicBezTo>
                  <a:cubicBezTo>
                    <a:pt x="434" y="1348"/>
                    <a:pt x="692" y="1499"/>
                    <a:pt x="970" y="1499"/>
                  </a:cubicBezTo>
                  <a:cubicBezTo>
                    <a:pt x="1076" y="1499"/>
                    <a:pt x="1185" y="1476"/>
                    <a:pt x="1292" y="1432"/>
                  </a:cubicBezTo>
                  <a:cubicBezTo>
                    <a:pt x="1606" y="1301"/>
                    <a:pt x="1866" y="957"/>
                    <a:pt x="1766" y="604"/>
                  </a:cubicBezTo>
                  <a:cubicBezTo>
                    <a:pt x="1689" y="280"/>
                    <a:pt x="1425" y="0"/>
                    <a:pt x="1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2"/>
            <p:cNvSpPr/>
            <p:nvPr/>
          </p:nvSpPr>
          <p:spPr>
            <a:xfrm>
              <a:off x="826623" y="2011342"/>
              <a:ext cx="338023" cy="302415"/>
            </a:xfrm>
            <a:custGeom>
              <a:avLst/>
              <a:gdLst/>
              <a:ahLst/>
              <a:cxnLst/>
              <a:rect l="l" t="t" r="r" b="b"/>
              <a:pathLst>
                <a:path w="2108" h="1886" extrusionOk="0">
                  <a:moveTo>
                    <a:pt x="1082" y="0"/>
                  </a:moveTo>
                  <a:cubicBezTo>
                    <a:pt x="870" y="0"/>
                    <a:pt x="649" y="69"/>
                    <a:pt x="476" y="183"/>
                  </a:cubicBezTo>
                  <a:cubicBezTo>
                    <a:pt x="32" y="444"/>
                    <a:pt x="1" y="1018"/>
                    <a:pt x="254" y="1432"/>
                  </a:cubicBezTo>
                  <a:cubicBezTo>
                    <a:pt x="420" y="1695"/>
                    <a:pt x="748" y="1886"/>
                    <a:pt x="1075" y="1886"/>
                  </a:cubicBezTo>
                  <a:cubicBezTo>
                    <a:pt x="1187" y="1886"/>
                    <a:pt x="1298" y="1864"/>
                    <a:pt x="1403" y="1815"/>
                  </a:cubicBezTo>
                  <a:cubicBezTo>
                    <a:pt x="1817" y="1593"/>
                    <a:pt x="2108" y="1110"/>
                    <a:pt x="1886" y="666"/>
                  </a:cubicBezTo>
                  <a:cubicBezTo>
                    <a:pt x="1873" y="653"/>
                    <a:pt x="1854" y="646"/>
                    <a:pt x="1838" y="646"/>
                  </a:cubicBezTo>
                  <a:cubicBezTo>
                    <a:pt x="1815" y="646"/>
                    <a:pt x="1799" y="661"/>
                    <a:pt x="1817" y="697"/>
                  </a:cubicBezTo>
                  <a:cubicBezTo>
                    <a:pt x="1978" y="1080"/>
                    <a:pt x="1786" y="1463"/>
                    <a:pt x="1434" y="1685"/>
                  </a:cubicBezTo>
                  <a:cubicBezTo>
                    <a:pt x="1318" y="1760"/>
                    <a:pt x="1193" y="1792"/>
                    <a:pt x="1069" y="1792"/>
                  </a:cubicBezTo>
                  <a:cubicBezTo>
                    <a:pt x="824" y="1792"/>
                    <a:pt x="582" y="1666"/>
                    <a:pt x="415" y="1493"/>
                  </a:cubicBezTo>
                  <a:cubicBezTo>
                    <a:pt x="131" y="1179"/>
                    <a:pt x="131" y="697"/>
                    <a:pt x="384" y="375"/>
                  </a:cubicBezTo>
                  <a:cubicBezTo>
                    <a:pt x="548" y="180"/>
                    <a:pt x="809" y="76"/>
                    <a:pt x="1065" y="76"/>
                  </a:cubicBezTo>
                  <a:cubicBezTo>
                    <a:pt x="1311" y="76"/>
                    <a:pt x="1551" y="172"/>
                    <a:pt x="1694" y="375"/>
                  </a:cubicBezTo>
                  <a:cubicBezTo>
                    <a:pt x="1694" y="386"/>
                    <a:pt x="1700" y="391"/>
                    <a:pt x="1706" y="391"/>
                  </a:cubicBezTo>
                  <a:cubicBezTo>
                    <a:pt x="1722" y="391"/>
                    <a:pt x="1746" y="366"/>
                    <a:pt x="1725" y="344"/>
                  </a:cubicBezTo>
                  <a:cubicBezTo>
                    <a:pt x="1586" y="101"/>
                    <a:pt x="1340" y="0"/>
                    <a:pt x="10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2"/>
            <p:cNvSpPr/>
            <p:nvPr/>
          </p:nvSpPr>
          <p:spPr>
            <a:xfrm>
              <a:off x="655689" y="1548577"/>
              <a:ext cx="181038" cy="159866"/>
            </a:xfrm>
            <a:custGeom>
              <a:avLst/>
              <a:gdLst/>
              <a:ahLst/>
              <a:cxnLst/>
              <a:rect l="l" t="t" r="r" b="b"/>
              <a:pathLst>
                <a:path w="1129" h="997" extrusionOk="0">
                  <a:moveTo>
                    <a:pt x="575" y="1"/>
                  </a:moveTo>
                  <a:cubicBezTo>
                    <a:pt x="474" y="1"/>
                    <a:pt x="366" y="31"/>
                    <a:pt x="270" y="74"/>
                  </a:cubicBezTo>
                  <a:cubicBezTo>
                    <a:pt x="48" y="197"/>
                    <a:pt x="10" y="488"/>
                    <a:pt x="109" y="710"/>
                  </a:cubicBezTo>
                  <a:cubicBezTo>
                    <a:pt x="209" y="880"/>
                    <a:pt x="381" y="997"/>
                    <a:pt x="556" y="997"/>
                  </a:cubicBezTo>
                  <a:cubicBezTo>
                    <a:pt x="609" y="997"/>
                    <a:pt x="663" y="986"/>
                    <a:pt x="715" y="963"/>
                  </a:cubicBezTo>
                  <a:cubicBezTo>
                    <a:pt x="967" y="871"/>
                    <a:pt x="1128" y="580"/>
                    <a:pt x="1006" y="327"/>
                  </a:cubicBezTo>
                  <a:cubicBezTo>
                    <a:pt x="994" y="318"/>
                    <a:pt x="984" y="314"/>
                    <a:pt x="975" y="314"/>
                  </a:cubicBezTo>
                  <a:cubicBezTo>
                    <a:pt x="952" y="314"/>
                    <a:pt x="937" y="336"/>
                    <a:pt x="937" y="357"/>
                  </a:cubicBezTo>
                  <a:cubicBezTo>
                    <a:pt x="1006" y="549"/>
                    <a:pt x="906" y="710"/>
                    <a:pt x="745" y="840"/>
                  </a:cubicBezTo>
                  <a:cubicBezTo>
                    <a:pt x="694" y="879"/>
                    <a:pt x="636" y="897"/>
                    <a:pt x="577" y="897"/>
                  </a:cubicBezTo>
                  <a:cubicBezTo>
                    <a:pt x="452" y="897"/>
                    <a:pt x="323" y="819"/>
                    <a:pt x="240" y="710"/>
                  </a:cubicBezTo>
                  <a:cubicBezTo>
                    <a:pt x="0" y="402"/>
                    <a:pt x="307" y="57"/>
                    <a:pt x="600" y="57"/>
                  </a:cubicBezTo>
                  <a:cubicBezTo>
                    <a:pt x="701" y="57"/>
                    <a:pt x="801" y="98"/>
                    <a:pt x="875" y="197"/>
                  </a:cubicBezTo>
                  <a:cubicBezTo>
                    <a:pt x="886" y="209"/>
                    <a:pt x="896" y="214"/>
                    <a:pt x="904" y="214"/>
                  </a:cubicBezTo>
                  <a:cubicBezTo>
                    <a:pt x="920" y="214"/>
                    <a:pt x="927" y="197"/>
                    <a:pt x="906" y="197"/>
                  </a:cubicBezTo>
                  <a:cubicBezTo>
                    <a:pt x="832" y="53"/>
                    <a:pt x="709"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2"/>
            <p:cNvSpPr/>
            <p:nvPr/>
          </p:nvSpPr>
          <p:spPr>
            <a:xfrm>
              <a:off x="876492" y="1789420"/>
              <a:ext cx="113690" cy="105188"/>
            </a:xfrm>
            <a:custGeom>
              <a:avLst/>
              <a:gdLst/>
              <a:ahLst/>
              <a:cxnLst/>
              <a:rect l="l" t="t" r="r" b="b"/>
              <a:pathLst>
                <a:path w="709" h="656" extrusionOk="0">
                  <a:moveTo>
                    <a:pt x="397" y="1"/>
                  </a:moveTo>
                  <a:cubicBezTo>
                    <a:pt x="383" y="1"/>
                    <a:pt x="370" y="2"/>
                    <a:pt x="356" y="5"/>
                  </a:cubicBezTo>
                  <a:cubicBezTo>
                    <a:pt x="326" y="35"/>
                    <a:pt x="326" y="73"/>
                    <a:pt x="395" y="73"/>
                  </a:cubicBezTo>
                  <a:cubicBezTo>
                    <a:pt x="617" y="135"/>
                    <a:pt x="678" y="457"/>
                    <a:pt x="425" y="548"/>
                  </a:cubicBezTo>
                  <a:cubicBezTo>
                    <a:pt x="398" y="558"/>
                    <a:pt x="373" y="562"/>
                    <a:pt x="348" y="562"/>
                  </a:cubicBezTo>
                  <a:cubicBezTo>
                    <a:pt x="108" y="562"/>
                    <a:pt x="0" y="157"/>
                    <a:pt x="265" y="73"/>
                  </a:cubicBezTo>
                  <a:cubicBezTo>
                    <a:pt x="295" y="73"/>
                    <a:pt x="295" y="35"/>
                    <a:pt x="265" y="35"/>
                  </a:cubicBezTo>
                  <a:cubicBezTo>
                    <a:pt x="73" y="35"/>
                    <a:pt x="12" y="265"/>
                    <a:pt x="42" y="418"/>
                  </a:cubicBezTo>
                  <a:cubicBezTo>
                    <a:pt x="94" y="581"/>
                    <a:pt x="218" y="655"/>
                    <a:pt x="353" y="655"/>
                  </a:cubicBezTo>
                  <a:cubicBezTo>
                    <a:pt x="377" y="655"/>
                    <a:pt x="401" y="653"/>
                    <a:pt x="425" y="648"/>
                  </a:cubicBezTo>
                  <a:cubicBezTo>
                    <a:pt x="617" y="610"/>
                    <a:pt x="709" y="457"/>
                    <a:pt x="678" y="296"/>
                  </a:cubicBezTo>
                  <a:cubicBezTo>
                    <a:pt x="678" y="148"/>
                    <a:pt x="543" y="1"/>
                    <a:pt x="3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2"/>
            <p:cNvSpPr/>
            <p:nvPr/>
          </p:nvSpPr>
          <p:spPr>
            <a:xfrm>
              <a:off x="632599" y="2108192"/>
              <a:ext cx="224975" cy="66544"/>
            </a:xfrm>
            <a:custGeom>
              <a:avLst/>
              <a:gdLst/>
              <a:ahLst/>
              <a:cxnLst/>
              <a:rect l="l" t="t" r="r" b="b"/>
              <a:pathLst>
                <a:path w="1403" h="415" extrusionOk="0">
                  <a:moveTo>
                    <a:pt x="31" y="1"/>
                  </a:moveTo>
                  <a:cubicBezTo>
                    <a:pt x="1" y="1"/>
                    <a:pt x="1" y="31"/>
                    <a:pt x="1" y="31"/>
                  </a:cubicBezTo>
                  <a:cubicBezTo>
                    <a:pt x="414" y="223"/>
                    <a:pt x="889" y="345"/>
                    <a:pt x="1341" y="414"/>
                  </a:cubicBezTo>
                  <a:cubicBezTo>
                    <a:pt x="1372" y="414"/>
                    <a:pt x="1403" y="345"/>
                    <a:pt x="1341" y="345"/>
                  </a:cubicBezTo>
                  <a:cubicBezTo>
                    <a:pt x="920" y="223"/>
                    <a:pt x="476"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2"/>
            <p:cNvSpPr/>
            <p:nvPr/>
          </p:nvSpPr>
          <p:spPr>
            <a:xfrm>
              <a:off x="637570" y="2071312"/>
              <a:ext cx="220004" cy="67827"/>
            </a:xfrm>
            <a:custGeom>
              <a:avLst/>
              <a:gdLst/>
              <a:ahLst/>
              <a:cxnLst/>
              <a:rect l="l" t="t" r="r" b="b"/>
              <a:pathLst>
                <a:path w="1372" h="423" extrusionOk="0">
                  <a:moveTo>
                    <a:pt x="31" y="1"/>
                  </a:moveTo>
                  <a:cubicBezTo>
                    <a:pt x="31" y="1"/>
                    <a:pt x="0" y="39"/>
                    <a:pt x="31" y="39"/>
                  </a:cubicBezTo>
                  <a:cubicBezTo>
                    <a:pt x="414" y="192"/>
                    <a:pt x="889" y="292"/>
                    <a:pt x="1310" y="422"/>
                  </a:cubicBezTo>
                  <a:cubicBezTo>
                    <a:pt x="1341" y="422"/>
                    <a:pt x="1372" y="353"/>
                    <a:pt x="1341" y="353"/>
                  </a:cubicBezTo>
                  <a:cubicBezTo>
                    <a:pt x="889" y="231"/>
                    <a:pt x="475" y="70"/>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2"/>
            <p:cNvSpPr/>
            <p:nvPr/>
          </p:nvSpPr>
          <p:spPr>
            <a:xfrm>
              <a:off x="550339" y="1682789"/>
              <a:ext cx="166606" cy="283975"/>
            </a:xfrm>
            <a:custGeom>
              <a:avLst/>
              <a:gdLst/>
              <a:ahLst/>
              <a:cxnLst/>
              <a:rect l="l" t="t" r="r" b="b"/>
              <a:pathLst>
                <a:path w="1039" h="1771" extrusionOk="0">
                  <a:moveTo>
                    <a:pt x="1000" y="0"/>
                  </a:moveTo>
                  <a:cubicBezTo>
                    <a:pt x="986" y="0"/>
                    <a:pt x="970" y="10"/>
                    <a:pt x="958" y="34"/>
                  </a:cubicBezTo>
                  <a:cubicBezTo>
                    <a:pt x="636" y="608"/>
                    <a:pt x="322" y="1152"/>
                    <a:pt x="0" y="1727"/>
                  </a:cubicBezTo>
                  <a:cubicBezTo>
                    <a:pt x="0" y="1748"/>
                    <a:pt x="16" y="1770"/>
                    <a:pt x="25" y="1770"/>
                  </a:cubicBezTo>
                  <a:cubicBezTo>
                    <a:pt x="28" y="1770"/>
                    <a:pt x="31" y="1766"/>
                    <a:pt x="31" y="1757"/>
                  </a:cubicBezTo>
                  <a:cubicBezTo>
                    <a:pt x="414" y="1213"/>
                    <a:pt x="736" y="639"/>
                    <a:pt x="1019" y="64"/>
                  </a:cubicBezTo>
                  <a:cubicBezTo>
                    <a:pt x="1038" y="26"/>
                    <a:pt x="1022" y="0"/>
                    <a:pt x="10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52"/>
            <p:cNvSpPr/>
            <p:nvPr/>
          </p:nvSpPr>
          <p:spPr>
            <a:xfrm>
              <a:off x="578561" y="1691127"/>
              <a:ext cx="161154" cy="287022"/>
            </a:xfrm>
            <a:custGeom>
              <a:avLst/>
              <a:gdLst/>
              <a:ahLst/>
              <a:cxnLst/>
              <a:rect l="l" t="t" r="r" b="b"/>
              <a:pathLst>
                <a:path w="1005" h="1790" extrusionOk="0">
                  <a:moveTo>
                    <a:pt x="954" y="0"/>
                  </a:moveTo>
                  <a:cubicBezTo>
                    <a:pt x="947" y="0"/>
                    <a:pt x="943" y="4"/>
                    <a:pt x="943" y="12"/>
                  </a:cubicBezTo>
                  <a:cubicBezTo>
                    <a:pt x="621" y="587"/>
                    <a:pt x="338" y="1192"/>
                    <a:pt x="16" y="1767"/>
                  </a:cubicBezTo>
                  <a:cubicBezTo>
                    <a:pt x="0" y="1782"/>
                    <a:pt x="8" y="1790"/>
                    <a:pt x="20" y="1790"/>
                  </a:cubicBezTo>
                  <a:cubicBezTo>
                    <a:pt x="31" y="1790"/>
                    <a:pt x="46" y="1782"/>
                    <a:pt x="46" y="1767"/>
                  </a:cubicBezTo>
                  <a:cubicBezTo>
                    <a:pt x="399" y="1223"/>
                    <a:pt x="682" y="648"/>
                    <a:pt x="1004" y="74"/>
                  </a:cubicBezTo>
                  <a:cubicBezTo>
                    <a:pt x="1004" y="29"/>
                    <a:pt x="971" y="0"/>
                    <a:pt x="9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2"/>
            <p:cNvSpPr/>
            <p:nvPr/>
          </p:nvSpPr>
          <p:spPr>
            <a:xfrm>
              <a:off x="782046" y="1685996"/>
              <a:ext cx="114652" cy="132126"/>
            </a:xfrm>
            <a:custGeom>
              <a:avLst/>
              <a:gdLst/>
              <a:ahLst/>
              <a:cxnLst/>
              <a:rect l="l" t="t" r="r" b="b"/>
              <a:pathLst>
                <a:path w="715" h="824" extrusionOk="0">
                  <a:moveTo>
                    <a:pt x="27" y="0"/>
                  </a:moveTo>
                  <a:cubicBezTo>
                    <a:pt x="9" y="0"/>
                    <a:pt x="1" y="14"/>
                    <a:pt x="26" y="14"/>
                  </a:cubicBezTo>
                  <a:cubicBezTo>
                    <a:pt x="118" y="205"/>
                    <a:pt x="279" y="366"/>
                    <a:pt x="409" y="527"/>
                  </a:cubicBezTo>
                  <a:cubicBezTo>
                    <a:pt x="501" y="619"/>
                    <a:pt x="601" y="718"/>
                    <a:pt x="662" y="810"/>
                  </a:cubicBezTo>
                  <a:cubicBezTo>
                    <a:pt x="671" y="819"/>
                    <a:pt x="680" y="823"/>
                    <a:pt x="687" y="823"/>
                  </a:cubicBezTo>
                  <a:cubicBezTo>
                    <a:pt x="705" y="823"/>
                    <a:pt x="714" y="801"/>
                    <a:pt x="693" y="780"/>
                  </a:cubicBezTo>
                  <a:cubicBezTo>
                    <a:pt x="501" y="527"/>
                    <a:pt x="279" y="236"/>
                    <a:pt x="57" y="14"/>
                  </a:cubicBezTo>
                  <a:cubicBezTo>
                    <a:pt x="47" y="3"/>
                    <a:pt x="36" y="0"/>
                    <a:pt x="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2"/>
            <p:cNvSpPr/>
            <p:nvPr/>
          </p:nvSpPr>
          <p:spPr>
            <a:xfrm>
              <a:off x="795996" y="1667235"/>
              <a:ext cx="121547" cy="135975"/>
            </a:xfrm>
            <a:custGeom>
              <a:avLst/>
              <a:gdLst/>
              <a:ahLst/>
              <a:cxnLst/>
              <a:rect l="l" t="t" r="r" b="b"/>
              <a:pathLst>
                <a:path w="758" h="848" extrusionOk="0">
                  <a:moveTo>
                    <a:pt x="62" y="0"/>
                  </a:moveTo>
                  <a:cubicBezTo>
                    <a:pt x="31" y="0"/>
                    <a:pt x="0" y="0"/>
                    <a:pt x="0" y="31"/>
                  </a:cubicBezTo>
                  <a:cubicBezTo>
                    <a:pt x="131" y="223"/>
                    <a:pt x="284" y="353"/>
                    <a:pt x="414" y="514"/>
                  </a:cubicBezTo>
                  <a:cubicBezTo>
                    <a:pt x="514" y="606"/>
                    <a:pt x="606" y="736"/>
                    <a:pt x="705" y="835"/>
                  </a:cubicBezTo>
                  <a:cubicBezTo>
                    <a:pt x="705" y="844"/>
                    <a:pt x="710" y="848"/>
                    <a:pt x="717" y="848"/>
                  </a:cubicBezTo>
                  <a:cubicBezTo>
                    <a:pt x="733" y="848"/>
                    <a:pt x="758" y="825"/>
                    <a:pt x="736" y="797"/>
                  </a:cubicBezTo>
                  <a:cubicBezTo>
                    <a:pt x="514" y="544"/>
                    <a:pt x="284" y="26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3" name="Google Shape;5023;p52"/>
          <p:cNvGrpSpPr/>
          <p:nvPr/>
        </p:nvGrpSpPr>
        <p:grpSpPr>
          <a:xfrm>
            <a:off x="8016449" y="3296399"/>
            <a:ext cx="656093" cy="790941"/>
            <a:chOff x="8016449" y="3296399"/>
            <a:chExt cx="656093" cy="790941"/>
          </a:xfrm>
        </p:grpSpPr>
        <p:sp>
          <p:nvSpPr>
            <p:cNvPr id="5024" name="Google Shape;5024;p52"/>
            <p:cNvSpPr/>
            <p:nvPr/>
          </p:nvSpPr>
          <p:spPr>
            <a:xfrm>
              <a:off x="8028119" y="3296399"/>
              <a:ext cx="644423" cy="790941"/>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2"/>
            <p:cNvSpPr/>
            <p:nvPr/>
          </p:nvSpPr>
          <p:spPr>
            <a:xfrm>
              <a:off x="8466179" y="3854317"/>
              <a:ext cx="132134" cy="145962"/>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2"/>
            <p:cNvSpPr/>
            <p:nvPr/>
          </p:nvSpPr>
          <p:spPr>
            <a:xfrm>
              <a:off x="8016449" y="3408072"/>
              <a:ext cx="473241" cy="648660"/>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2"/>
            <p:cNvSpPr/>
            <p:nvPr/>
          </p:nvSpPr>
          <p:spPr>
            <a:xfrm>
              <a:off x="8016449" y="3335898"/>
              <a:ext cx="599092" cy="739325"/>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2"/>
            <p:cNvSpPr/>
            <p:nvPr/>
          </p:nvSpPr>
          <p:spPr>
            <a:xfrm>
              <a:off x="8376054" y="3947947"/>
              <a:ext cx="60950" cy="48744"/>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2"/>
            <p:cNvSpPr/>
            <p:nvPr/>
          </p:nvSpPr>
          <p:spPr>
            <a:xfrm>
              <a:off x="8413307" y="3979546"/>
              <a:ext cx="21992" cy="17056"/>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2"/>
            <p:cNvSpPr/>
            <p:nvPr/>
          </p:nvSpPr>
          <p:spPr>
            <a:xfrm>
              <a:off x="8149483" y="3511307"/>
              <a:ext cx="316781" cy="66069"/>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2"/>
            <p:cNvSpPr/>
            <p:nvPr/>
          </p:nvSpPr>
          <p:spPr>
            <a:xfrm>
              <a:off x="8122912" y="3593447"/>
              <a:ext cx="351520" cy="101527"/>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52"/>
            <p:cNvSpPr/>
            <p:nvPr/>
          </p:nvSpPr>
          <p:spPr>
            <a:xfrm>
              <a:off x="8163577" y="3705030"/>
              <a:ext cx="334375" cy="96949"/>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52"/>
            <p:cNvSpPr/>
            <p:nvPr/>
          </p:nvSpPr>
          <p:spPr>
            <a:xfrm>
              <a:off x="8192571" y="3800096"/>
              <a:ext cx="308073" cy="93358"/>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4184622841"/>
              </p:ext>
            </p:extLst>
          </p:nvPr>
        </p:nvGraphicFramePr>
        <p:xfrm>
          <a:off x="1345574" y="627639"/>
          <a:ext cx="6576797" cy="4091325"/>
        </p:xfrm>
        <a:graphic>
          <a:graphicData uri="http://schemas.openxmlformats.org/drawingml/2006/table">
            <a:tbl>
              <a:tblPr firstRow="1" firstCol="1" bandRow="1"/>
              <a:tblGrid>
                <a:gridCol w="1100672">
                  <a:extLst>
                    <a:ext uri="{9D8B030D-6E8A-4147-A177-3AD203B41FA5}">
                      <a16:colId xmlns:a16="http://schemas.microsoft.com/office/drawing/2014/main" val="20000"/>
                    </a:ext>
                  </a:extLst>
                </a:gridCol>
                <a:gridCol w="1654139">
                  <a:extLst>
                    <a:ext uri="{9D8B030D-6E8A-4147-A177-3AD203B41FA5}">
                      <a16:colId xmlns:a16="http://schemas.microsoft.com/office/drawing/2014/main" val="20001"/>
                    </a:ext>
                  </a:extLst>
                </a:gridCol>
                <a:gridCol w="2064069">
                  <a:extLst>
                    <a:ext uri="{9D8B030D-6E8A-4147-A177-3AD203B41FA5}">
                      <a16:colId xmlns:a16="http://schemas.microsoft.com/office/drawing/2014/main" val="20002"/>
                    </a:ext>
                  </a:extLst>
                </a:gridCol>
                <a:gridCol w="1757917">
                  <a:extLst>
                    <a:ext uri="{9D8B030D-6E8A-4147-A177-3AD203B41FA5}">
                      <a16:colId xmlns:a16="http://schemas.microsoft.com/office/drawing/2014/main" val="20003"/>
                    </a:ext>
                  </a:extLst>
                </a:gridCol>
              </a:tblGrid>
              <a:tr h="1519301">
                <a:tc>
                  <a:txBody>
                    <a:bodyPr/>
                    <a:lstStyle/>
                    <a:p>
                      <a:pPr algn="ctr">
                        <a:lnSpc>
                          <a:spcPct val="1500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Lần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lặp</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Tên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hàng</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Có</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đúng</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hàng</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cần</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tìm</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không</a:t>
                      </a:r>
                      <a:r>
                        <a:rPr lang="fr-FR" sz="1800" b="1" dirty="0">
                          <a:solidFill>
                            <a:srgbClr val="000000"/>
                          </a:solidFill>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50000"/>
                        </a:lnSpc>
                        <a:spcBef>
                          <a:spcPts val="300"/>
                        </a:spcBef>
                        <a:spcAft>
                          <a:spcPts val="300"/>
                        </a:spcAft>
                      </a:pPr>
                      <a:r>
                        <a:rPr lang="fr-FR" sz="1800" b="1" dirty="0" err="1">
                          <a:solidFill>
                            <a:srgbClr val="000000"/>
                          </a:solidFill>
                          <a:effectLst/>
                          <a:latin typeface="+mn-lt"/>
                          <a:ea typeface="Calibri" panose="020F0502020204030204" pitchFamily="34" charset="0"/>
                          <a:cs typeface="Times New Roman" panose="02020603050405020304" pitchFamily="18" charset="0"/>
                        </a:rPr>
                        <a:t>Có</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đúng</a:t>
                      </a:r>
                      <a:r>
                        <a:rPr lang="fr-FR" sz="1800" b="1" dirty="0">
                          <a:solidFill>
                            <a:srgbClr val="000000"/>
                          </a:solidFill>
                          <a:effectLst/>
                          <a:latin typeface="+mn-lt"/>
                          <a:ea typeface="Calibri" panose="020F0502020204030204" pitchFamily="34" charset="0"/>
                          <a:cs typeface="Times New Roman" panose="02020603050405020304" pitchFamily="18" charset="0"/>
                        </a:rPr>
                        <a:t> là </a:t>
                      </a:r>
                      <a:r>
                        <a:rPr lang="fr-FR" sz="1800" b="1" dirty="0" err="1">
                          <a:solidFill>
                            <a:srgbClr val="000000"/>
                          </a:solidFill>
                          <a:effectLst/>
                          <a:latin typeface="+mn-lt"/>
                          <a:ea typeface="Calibri" panose="020F0502020204030204" pitchFamily="34" charset="0"/>
                          <a:cs typeface="Times New Roman" panose="02020603050405020304" pitchFamily="18" charset="0"/>
                        </a:rPr>
                        <a:t>đã</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hết</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danh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sách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khách</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1" dirty="0" err="1">
                          <a:solidFill>
                            <a:srgbClr val="000000"/>
                          </a:solidFill>
                          <a:effectLst/>
                          <a:latin typeface="+mn-lt"/>
                          <a:ea typeface="Calibri" panose="020F0502020204030204" pitchFamily="34" charset="0"/>
                          <a:cs typeface="Times New Roman" panose="02020603050405020304" pitchFamily="18" charset="0"/>
                        </a:rPr>
                        <a:t>không</a:t>
                      </a:r>
                      <a:r>
                        <a:rPr lang="fr-FR" sz="1800" b="1" dirty="0">
                          <a:solidFill>
                            <a:srgbClr val="000000"/>
                          </a:solidFill>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43006">
                <a:tc>
                  <a:txBody>
                    <a:bodyPr/>
                    <a:lstStyle/>
                    <a:p>
                      <a:pPr algn="ctr">
                        <a:lnSpc>
                          <a:spcPct val="1500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1</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643006">
                <a:tc>
                  <a:txBody>
                    <a:bodyPr/>
                    <a:lstStyle/>
                    <a:p>
                      <a:pPr algn="ctr">
                        <a:lnSpc>
                          <a:spcPct val="1500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643006">
                <a:tc>
                  <a:txBody>
                    <a:bodyPr/>
                    <a:lstStyle/>
                    <a:p>
                      <a:pPr algn="ctr">
                        <a:lnSpc>
                          <a:spcPct val="1500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643006">
                <a:tc>
                  <a:txBody>
                    <a:bodyPr/>
                    <a:lstStyle/>
                    <a:p>
                      <a:pPr algn="ctr">
                        <a:lnSpc>
                          <a:spcPct val="150000"/>
                        </a:lnSpc>
                        <a:spcBef>
                          <a:spcPts val="300"/>
                        </a:spcBef>
                        <a:spcAft>
                          <a:spcPts val="300"/>
                        </a:spcAft>
                      </a:pPr>
                      <a:r>
                        <a:rPr lang="fr-FR" sz="1800">
                          <a:solidFill>
                            <a:srgbClr val="000000"/>
                          </a:solidFill>
                          <a:effectLst/>
                          <a:latin typeface="+mn-lt"/>
                          <a:ea typeface="Calibri" panose="020F0502020204030204" pitchFamily="34" charset="0"/>
                          <a:cs typeface="Times New Roman" panose="02020603050405020304" pitchFamily="18" charset="0"/>
                        </a:rPr>
                        <a:t>4</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bl>
          </a:graphicData>
        </a:graphic>
      </p:graphicFrame>
      <p:sp>
        <p:nvSpPr>
          <p:cNvPr id="69" name="Google Shape;5035;p52"/>
          <p:cNvSpPr/>
          <p:nvPr/>
        </p:nvSpPr>
        <p:spPr>
          <a:xfrm rot="-5060937">
            <a:off x="2161244" y="-906180"/>
            <a:ext cx="5018128" cy="6970557"/>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457762" y="2279856"/>
            <a:ext cx="1571946" cy="369332"/>
          </a:xfrm>
          <a:prstGeom prst="rect">
            <a:avLst/>
          </a:prstGeom>
          <a:noFill/>
        </p:spPr>
        <p:txBody>
          <a:bodyPr wrap="square" rtlCol="0">
            <a:spAutoFit/>
          </a:bodyPr>
          <a:lstStyle/>
          <a:p>
            <a:pPr algn="ctr"/>
            <a:r>
              <a:rPr lang="en-US" sz="1800" dirty="0" err="1">
                <a:solidFill>
                  <a:srgbClr val="C00000"/>
                </a:solidFill>
              </a:rPr>
              <a:t>Nguyễn</a:t>
            </a:r>
            <a:r>
              <a:rPr lang="en-US" sz="1800" dirty="0">
                <a:solidFill>
                  <a:srgbClr val="C00000"/>
                </a:solidFill>
              </a:rPr>
              <a:t> An</a:t>
            </a:r>
          </a:p>
        </p:txBody>
      </p:sp>
      <p:sp>
        <p:nvSpPr>
          <p:cNvPr id="71" name="TextBox 70"/>
          <p:cNvSpPr txBox="1"/>
          <p:nvPr/>
        </p:nvSpPr>
        <p:spPr>
          <a:xfrm>
            <a:off x="2508121" y="2900344"/>
            <a:ext cx="1571946" cy="369332"/>
          </a:xfrm>
          <a:prstGeom prst="rect">
            <a:avLst/>
          </a:prstGeom>
          <a:noFill/>
        </p:spPr>
        <p:txBody>
          <a:bodyPr wrap="square" rtlCol="0">
            <a:spAutoFit/>
          </a:bodyPr>
          <a:lstStyle/>
          <a:p>
            <a:pPr algn="ctr"/>
            <a:r>
              <a:rPr lang="en-US" sz="1800" dirty="0" err="1">
                <a:solidFill>
                  <a:srgbClr val="0070C0"/>
                </a:solidFill>
              </a:rPr>
              <a:t>Trần</a:t>
            </a:r>
            <a:r>
              <a:rPr lang="en-US" sz="1800" dirty="0">
                <a:solidFill>
                  <a:srgbClr val="0070C0"/>
                </a:solidFill>
              </a:rPr>
              <a:t> </a:t>
            </a:r>
            <a:r>
              <a:rPr lang="en-US" sz="1800" dirty="0" err="1">
                <a:solidFill>
                  <a:srgbClr val="0070C0"/>
                </a:solidFill>
              </a:rPr>
              <a:t>Bình</a:t>
            </a:r>
            <a:endParaRPr lang="en-US" sz="1800" dirty="0">
              <a:solidFill>
                <a:srgbClr val="0070C0"/>
              </a:solidFill>
            </a:endParaRPr>
          </a:p>
        </p:txBody>
      </p:sp>
      <p:sp>
        <p:nvSpPr>
          <p:cNvPr id="72" name="TextBox 71"/>
          <p:cNvSpPr txBox="1"/>
          <p:nvPr/>
        </p:nvSpPr>
        <p:spPr>
          <a:xfrm>
            <a:off x="2513909" y="3569561"/>
            <a:ext cx="1571946" cy="369332"/>
          </a:xfrm>
          <a:prstGeom prst="rect">
            <a:avLst/>
          </a:prstGeom>
          <a:noFill/>
        </p:spPr>
        <p:txBody>
          <a:bodyPr wrap="square" rtlCol="0">
            <a:spAutoFit/>
          </a:bodyPr>
          <a:lstStyle/>
          <a:p>
            <a:pPr algn="ctr"/>
            <a:r>
              <a:rPr lang="en-US" sz="1800" dirty="0" err="1">
                <a:solidFill>
                  <a:srgbClr val="00B050"/>
                </a:solidFill>
              </a:rPr>
              <a:t>Hoàng</a:t>
            </a:r>
            <a:r>
              <a:rPr lang="en-US" sz="1800" dirty="0">
                <a:solidFill>
                  <a:srgbClr val="00B050"/>
                </a:solidFill>
              </a:rPr>
              <a:t> Mai</a:t>
            </a:r>
          </a:p>
        </p:txBody>
      </p:sp>
      <p:sp>
        <p:nvSpPr>
          <p:cNvPr id="73" name="TextBox 72"/>
          <p:cNvSpPr txBox="1"/>
          <p:nvPr/>
        </p:nvSpPr>
        <p:spPr>
          <a:xfrm>
            <a:off x="2498461" y="4174440"/>
            <a:ext cx="1571946" cy="369332"/>
          </a:xfrm>
          <a:prstGeom prst="rect">
            <a:avLst/>
          </a:prstGeom>
          <a:noFill/>
        </p:spPr>
        <p:txBody>
          <a:bodyPr wrap="square" rtlCol="0">
            <a:spAutoFit/>
          </a:bodyPr>
          <a:lstStyle/>
          <a:p>
            <a:pPr algn="ctr"/>
            <a:r>
              <a:rPr lang="en-US" sz="1800" dirty="0" err="1">
                <a:solidFill>
                  <a:srgbClr val="FF0000"/>
                </a:solidFill>
              </a:rPr>
              <a:t>Thanh</a:t>
            </a:r>
            <a:r>
              <a:rPr lang="en-US" sz="1800" dirty="0">
                <a:solidFill>
                  <a:srgbClr val="FF0000"/>
                </a:solidFill>
              </a:rPr>
              <a:t> </a:t>
            </a:r>
            <a:r>
              <a:rPr lang="en-US" sz="1800" dirty="0" err="1">
                <a:solidFill>
                  <a:srgbClr val="FF0000"/>
                </a:solidFill>
              </a:rPr>
              <a:t>Trúc</a:t>
            </a:r>
            <a:endParaRPr lang="en-US" sz="1800" dirty="0">
              <a:solidFill>
                <a:srgbClr val="FF0000"/>
              </a:solidFill>
            </a:endParaRPr>
          </a:p>
        </p:txBody>
      </p:sp>
      <p:sp>
        <p:nvSpPr>
          <p:cNvPr id="74" name="TextBox 73"/>
          <p:cNvSpPr txBox="1"/>
          <p:nvPr/>
        </p:nvSpPr>
        <p:spPr>
          <a:xfrm>
            <a:off x="4367817" y="2267510"/>
            <a:ext cx="1571946" cy="369332"/>
          </a:xfrm>
          <a:prstGeom prst="rect">
            <a:avLst/>
          </a:prstGeom>
          <a:noFill/>
        </p:spPr>
        <p:txBody>
          <a:bodyPr wrap="square" rtlCol="0">
            <a:spAutoFit/>
          </a:bodyPr>
          <a:lstStyle/>
          <a:p>
            <a:pPr algn="ctr"/>
            <a:r>
              <a:rPr lang="en-US" sz="1800" dirty="0" err="1">
                <a:solidFill>
                  <a:srgbClr val="C00000"/>
                </a:solidFill>
              </a:rPr>
              <a:t>Sai</a:t>
            </a:r>
            <a:endParaRPr lang="en-US" sz="1800" dirty="0">
              <a:solidFill>
                <a:srgbClr val="C00000"/>
              </a:solidFill>
            </a:endParaRPr>
          </a:p>
        </p:txBody>
      </p:sp>
      <p:sp>
        <p:nvSpPr>
          <p:cNvPr id="75" name="TextBox 74"/>
          <p:cNvSpPr txBox="1"/>
          <p:nvPr/>
        </p:nvSpPr>
        <p:spPr>
          <a:xfrm>
            <a:off x="6261813" y="2267795"/>
            <a:ext cx="1571946" cy="369332"/>
          </a:xfrm>
          <a:prstGeom prst="rect">
            <a:avLst/>
          </a:prstGeom>
          <a:noFill/>
        </p:spPr>
        <p:txBody>
          <a:bodyPr wrap="square" rtlCol="0">
            <a:spAutoFit/>
          </a:bodyPr>
          <a:lstStyle/>
          <a:p>
            <a:pPr algn="ctr"/>
            <a:r>
              <a:rPr lang="en-US" sz="1800" dirty="0" err="1">
                <a:solidFill>
                  <a:srgbClr val="C00000"/>
                </a:solidFill>
              </a:rPr>
              <a:t>Sai</a:t>
            </a:r>
            <a:endParaRPr lang="en-US" sz="1800" dirty="0">
              <a:solidFill>
                <a:srgbClr val="C00000"/>
              </a:solidFill>
            </a:endParaRPr>
          </a:p>
        </p:txBody>
      </p:sp>
      <p:sp>
        <p:nvSpPr>
          <p:cNvPr id="76" name="TextBox 75"/>
          <p:cNvSpPr txBox="1"/>
          <p:nvPr/>
        </p:nvSpPr>
        <p:spPr>
          <a:xfrm>
            <a:off x="4332726" y="2900344"/>
            <a:ext cx="1571946" cy="369332"/>
          </a:xfrm>
          <a:prstGeom prst="rect">
            <a:avLst/>
          </a:prstGeom>
          <a:noFill/>
        </p:spPr>
        <p:txBody>
          <a:bodyPr wrap="square" rtlCol="0">
            <a:spAutoFit/>
          </a:bodyPr>
          <a:lstStyle/>
          <a:p>
            <a:pPr algn="ctr"/>
            <a:r>
              <a:rPr lang="en-US" sz="1800" dirty="0" err="1">
                <a:solidFill>
                  <a:srgbClr val="0070C0"/>
                </a:solidFill>
              </a:rPr>
              <a:t>Sai</a:t>
            </a:r>
            <a:endParaRPr lang="en-US" sz="1800" dirty="0">
              <a:solidFill>
                <a:srgbClr val="0070C0"/>
              </a:solidFill>
            </a:endParaRPr>
          </a:p>
        </p:txBody>
      </p:sp>
      <p:sp>
        <p:nvSpPr>
          <p:cNvPr id="77" name="TextBox 76"/>
          <p:cNvSpPr txBox="1"/>
          <p:nvPr/>
        </p:nvSpPr>
        <p:spPr>
          <a:xfrm>
            <a:off x="6257190" y="2900344"/>
            <a:ext cx="1571946" cy="369332"/>
          </a:xfrm>
          <a:prstGeom prst="rect">
            <a:avLst/>
          </a:prstGeom>
          <a:noFill/>
        </p:spPr>
        <p:txBody>
          <a:bodyPr wrap="square" rtlCol="0">
            <a:spAutoFit/>
          </a:bodyPr>
          <a:lstStyle/>
          <a:p>
            <a:pPr algn="ctr"/>
            <a:r>
              <a:rPr lang="en-US" sz="1800" dirty="0" err="1">
                <a:solidFill>
                  <a:srgbClr val="0070C0"/>
                </a:solidFill>
              </a:rPr>
              <a:t>Sai</a:t>
            </a:r>
            <a:endParaRPr lang="en-US" sz="1800" dirty="0">
              <a:solidFill>
                <a:srgbClr val="0070C0"/>
              </a:solidFill>
            </a:endParaRPr>
          </a:p>
        </p:txBody>
      </p:sp>
      <p:sp>
        <p:nvSpPr>
          <p:cNvPr id="78" name="TextBox 77"/>
          <p:cNvSpPr txBox="1"/>
          <p:nvPr/>
        </p:nvSpPr>
        <p:spPr>
          <a:xfrm>
            <a:off x="4355062" y="3559540"/>
            <a:ext cx="1571946" cy="369332"/>
          </a:xfrm>
          <a:prstGeom prst="rect">
            <a:avLst/>
          </a:prstGeom>
          <a:noFill/>
        </p:spPr>
        <p:txBody>
          <a:bodyPr wrap="square" rtlCol="0">
            <a:spAutoFit/>
          </a:bodyPr>
          <a:lstStyle/>
          <a:p>
            <a:pPr algn="ctr"/>
            <a:r>
              <a:rPr lang="en-US" sz="1800" dirty="0" err="1">
                <a:solidFill>
                  <a:srgbClr val="00B050"/>
                </a:solidFill>
              </a:rPr>
              <a:t>Sai</a:t>
            </a:r>
            <a:endParaRPr lang="en-US" sz="1800" dirty="0">
              <a:solidFill>
                <a:srgbClr val="00B050"/>
              </a:solidFill>
            </a:endParaRPr>
          </a:p>
        </p:txBody>
      </p:sp>
      <p:sp>
        <p:nvSpPr>
          <p:cNvPr id="79" name="TextBox 78"/>
          <p:cNvSpPr txBox="1"/>
          <p:nvPr/>
        </p:nvSpPr>
        <p:spPr>
          <a:xfrm>
            <a:off x="6258554" y="3569561"/>
            <a:ext cx="1571946" cy="369332"/>
          </a:xfrm>
          <a:prstGeom prst="rect">
            <a:avLst/>
          </a:prstGeom>
          <a:noFill/>
        </p:spPr>
        <p:txBody>
          <a:bodyPr wrap="square" rtlCol="0">
            <a:spAutoFit/>
          </a:bodyPr>
          <a:lstStyle/>
          <a:p>
            <a:pPr algn="ctr"/>
            <a:r>
              <a:rPr lang="en-US" sz="1800" dirty="0" err="1">
                <a:solidFill>
                  <a:srgbClr val="00B050"/>
                </a:solidFill>
              </a:rPr>
              <a:t>Sai</a:t>
            </a:r>
            <a:endParaRPr lang="en-US" sz="1800" dirty="0">
              <a:solidFill>
                <a:srgbClr val="00B050"/>
              </a:solidFill>
            </a:endParaRPr>
          </a:p>
        </p:txBody>
      </p:sp>
      <p:sp>
        <p:nvSpPr>
          <p:cNvPr id="80" name="TextBox 79"/>
          <p:cNvSpPr txBox="1"/>
          <p:nvPr/>
        </p:nvSpPr>
        <p:spPr>
          <a:xfrm>
            <a:off x="4407289" y="4190521"/>
            <a:ext cx="1571946" cy="369332"/>
          </a:xfrm>
          <a:prstGeom prst="rect">
            <a:avLst/>
          </a:prstGeom>
          <a:noFill/>
        </p:spPr>
        <p:txBody>
          <a:bodyPr wrap="square" rtlCol="0">
            <a:spAutoFit/>
          </a:bodyPr>
          <a:lstStyle/>
          <a:p>
            <a:pPr algn="ctr"/>
            <a:r>
              <a:rPr lang="en-US" sz="1800" dirty="0" err="1">
                <a:solidFill>
                  <a:srgbClr val="FF0000"/>
                </a:solidFill>
              </a:rPr>
              <a:t>Đúng</a:t>
            </a:r>
            <a:endParaRPr lang="en-US" sz="1800" dirty="0">
              <a:solidFill>
                <a:srgbClr val="FF0000"/>
              </a:solidFill>
            </a:endParaRPr>
          </a:p>
        </p:txBody>
      </p:sp>
      <p:sp>
        <p:nvSpPr>
          <p:cNvPr id="81" name="TextBox 80"/>
          <p:cNvSpPr txBox="1"/>
          <p:nvPr/>
        </p:nvSpPr>
        <p:spPr>
          <a:xfrm>
            <a:off x="6270586" y="4157034"/>
            <a:ext cx="1571946" cy="369332"/>
          </a:xfrm>
          <a:prstGeom prst="rect">
            <a:avLst/>
          </a:prstGeom>
          <a:noFill/>
        </p:spPr>
        <p:txBody>
          <a:bodyPr wrap="square" rtlCol="0">
            <a:spAutoFit/>
          </a:bodyPr>
          <a:lstStyle/>
          <a:p>
            <a:pPr algn="ctr"/>
            <a:r>
              <a:rPr lang="en-US" sz="1800" dirty="0">
                <a:solidFill>
                  <a:srgbClr val="FF000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69" y="182064"/>
            <a:ext cx="711363" cy="9645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anim calcmode="lin" valueType="num">
                                      <p:cBhvr>
                                        <p:cTn id="13" dur="500" fill="hold"/>
                                        <p:tgtEl>
                                          <p:spTgt spid="74"/>
                                        </p:tgtEl>
                                        <p:attrNameLst>
                                          <p:attrName>ppt_x</p:attrName>
                                        </p:attrNameLst>
                                      </p:cBhvr>
                                      <p:tavLst>
                                        <p:tav tm="0">
                                          <p:val>
                                            <p:strVal val="#ppt_x"/>
                                          </p:val>
                                        </p:tav>
                                        <p:tav tm="100000">
                                          <p:val>
                                            <p:strVal val="#ppt_x"/>
                                          </p:val>
                                        </p:tav>
                                      </p:tavLst>
                                    </p:anim>
                                    <p:anim calcmode="lin" valueType="num">
                                      <p:cBhvr>
                                        <p:cTn id="14" dur="500" fill="hold"/>
                                        <p:tgtEl>
                                          <p:spTgt spid="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animEffect transition="in" filter="fade">
                                      <p:cBhvr>
                                        <p:cTn id="26" dur="500"/>
                                        <p:tgtEl>
                                          <p:spTgt spid="7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p:cTn id="29" dur="500" fill="hold"/>
                                        <p:tgtEl>
                                          <p:spTgt spid="76"/>
                                        </p:tgtEl>
                                        <p:attrNameLst>
                                          <p:attrName>ppt_w</p:attrName>
                                        </p:attrNameLst>
                                      </p:cBhvr>
                                      <p:tavLst>
                                        <p:tav tm="0">
                                          <p:val>
                                            <p:fltVal val="0"/>
                                          </p:val>
                                        </p:tav>
                                        <p:tav tm="100000">
                                          <p:val>
                                            <p:strVal val="#ppt_w"/>
                                          </p:val>
                                        </p:tav>
                                      </p:tavLst>
                                    </p:anim>
                                    <p:anim calcmode="lin" valueType="num">
                                      <p:cBhvr>
                                        <p:cTn id="30" dur="500" fill="hold"/>
                                        <p:tgtEl>
                                          <p:spTgt spid="76"/>
                                        </p:tgtEl>
                                        <p:attrNameLst>
                                          <p:attrName>ppt_h</p:attrName>
                                        </p:attrNameLst>
                                      </p:cBhvr>
                                      <p:tavLst>
                                        <p:tav tm="0">
                                          <p:val>
                                            <p:fltVal val="0"/>
                                          </p:val>
                                        </p:tav>
                                        <p:tav tm="100000">
                                          <p:val>
                                            <p:strVal val="#ppt_h"/>
                                          </p:val>
                                        </p:tav>
                                      </p:tavLst>
                                    </p:anim>
                                    <p:animEffect transition="in" filter="fade">
                                      <p:cBhvr>
                                        <p:cTn id="31" dur="500"/>
                                        <p:tgtEl>
                                          <p:spTgt spid="7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strVal val="#ppt_w+.3"/>
                                          </p:val>
                                        </p:tav>
                                        <p:tav tm="100000">
                                          <p:val>
                                            <p:strVal val="#ppt_w"/>
                                          </p:val>
                                        </p:tav>
                                      </p:tavLst>
                                    </p:anim>
                                    <p:anim calcmode="lin" valueType="num">
                                      <p:cBhvr>
                                        <p:cTn id="42" dur="500" fill="hold"/>
                                        <p:tgtEl>
                                          <p:spTgt spid="72"/>
                                        </p:tgtEl>
                                        <p:attrNameLst>
                                          <p:attrName>ppt_h</p:attrName>
                                        </p:attrNameLst>
                                      </p:cBhvr>
                                      <p:tavLst>
                                        <p:tav tm="0">
                                          <p:val>
                                            <p:strVal val="#ppt_h"/>
                                          </p:val>
                                        </p:tav>
                                        <p:tav tm="100000">
                                          <p:val>
                                            <p:strVal val="#ppt_h"/>
                                          </p:val>
                                        </p:tav>
                                      </p:tavLst>
                                    </p:anim>
                                    <p:animEffect transition="in" filter="fade">
                                      <p:cBhvr>
                                        <p:cTn id="43" dur="500"/>
                                        <p:tgtEl>
                                          <p:spTgt spid="72"/>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strVal val="#ppt_w+.3"/>
                                          </p:val>
                                        </p:tav>
                                        <p:tav tm="100000">
                                          <p:val>
                                            <p:strVal val="#ppt_w"/>
                                          </p:val>
                                        </p:tav>
                                      </p:tavLst>
                                    </p:anim>
                                    <p:anim calcmode="lin" valueType="num">
                                      <p:cBhvr>
                                        <p:cTn id="47" dur="500" fill="hold"/>
                                        <p:tgtEl>
                                          <p:spTgt spid="78"/>
                                        </p:tgtEl>
                                        <p:attrNameLst>
                                          <p:attrName>ppt_h</p:attrName>
                                        </p:attrNameLst>
                                      </p:cBhvr>
                                      <p:tavLst>
                                        <p:tav tm="0">
                                          <p:val>
                                            <p:strVal val="#ppt_h"/>
                                          </p:val>
                                        </p:tav>
                                        <p:tav tm="100000">
                                          <p:val>
                                            <p:strVal val="#ppt_h"/>
                                          </p:val>
                                        </p:tav>
                                      </p:tavLst>
                                    </p:anim>
                                    <p:animEffect transition="in" filter="fade">
                                      <p:cBhvr>
                                        <p:cTn id="48" dur="500"/>
                                        <p:tgtEl>
                                          <p:spTgt spid="78"/>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strVal val="#ppt_w+.3"/>
                                          </p:val>
                                        </p:tav>
                                        <p:tav tm="100000">
                                          <p:val>
                                            <p:strVal val="#ppt_w"/>
                                          </p:val>
                                        </p:tav>
                                      </p:tavLst>
                                    </p:anim>
                                    <p:anim calcmode="lin" valueType="num">
                                      <p:cBhvr>
                                        <p:cTn id="52" dur="500" fill="hold"/>
                                        <p:tgtEl>
                                          <p:spTgt spid="79"/>
                                        </p:tgtEl>
                                        <p:attrNameLst>
                                          <p:attrName>ppt_h</p:attrName>
                                        </p:attrNameLst>
                                      </p:cBhvr>
                                      <p:tavLst>
                                        <p:tav tm="0">
                                          <p:val>
                                            <p:strVal val="#ppt_h"/>
                                          </p:val>
                                        </p:tav>
                                        <p:tav tm="100000">
                                          <p:val>
                                            <p:strVal val="#ppt_h"/>
                                          </p:val>
                                        </p:tav>
                                      </p:tavLst>
                                    </p:anim>
                                    <p:animEffect transition="in" filter="fade">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strVal val="#ppt_h"/>
                                          </p:val>
                                        </p:tav>
                                        <p:tav tm="100000">
                                          <p:val>
                                            <p:strVal val="#ppt_h"/>
                                          </p:val>
                                        </p:tav>
                                      </p:tavLst>
                                    </p:anim>
                                  </p:childTnLst>
                                </p:cTn>
                              </p:par>
                              <p:par>
                                <p:cTn id="60" presetID="17" presetClass="entr" presetSubtype="1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ppt_w</p:attrName>
                                        </p:attrNameLst>
                                      </p:cBhvr>
                                      <p:tavLst>
                                        <p:tav tm="0">
                                          <p:val>
                                            <p:fltVal val="0"/>
                                          </p:val>
                                        </p:tav>
                                        <p:tav tm="100000">
                                          <p:val>
                                            <p:strVal val="#ppt_w"/>
                                          </p:val>
                                        </p:tav>
                                      </p:tavLst>
                                    </p:anim>
                                    <p:anim calcmode="lin" valueType="num">
                                      <p:cBhvr>
                                        <p:cTn id="63" dur="500" fill="hold"/>
                                        <p:tgtEl>
                                          <p:spTgt spid="80"/>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72" grpId="0"/>
      <p:bldP spid="73" grpId="0"/>
      <p:bldP spid="74" grpId="0"/>
      <p:bldP spid="75" grpId="0"/>
      <p:bldP spid="76" grpId="0"/>
      <p:bldP spid="77" grpId="0"/>
      <p:bldP spid="78" grpId="0"/>
      <p:bldP spid="79"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1"/>
        <p:cNvGrpSpPr/>
        <p:nvPr/>
      </p:nvGrpSpPr>
      <p:grpSpPr>
        <a:xfrm>
          <a:off x="0" y="0"/>
          <a:ext cx="0" cy="0"/>
          <a:chOff x="0" y="0"/>
          <a:chExt cx="0" cy="0"/>
        </a:xfrm>
      </p:grpSpPr>
      <p:grpSp>
        <p:nvGrpSpPr>
          <p:cNvPr id="4917" name="Google Shape;4917;p51"/>
          <p:cNvGrpSpPr/>
          <p:nvPr/>
        </p:nvGrpSpPr>
        <p:grpSpPr>
          <a:xfrm>
            <a:off x="7590572" y="3685854"/>
            <a:ext cx="809925" cy="764703"/>
            <a:chOff x="6573250" y="4024900"/>
            <a:chExt cx="809925" cy="764703"/>
          </a:xfrm>
        </p:grpSpPr>
        <p:sp>
          <p:nvSpPr>
            <p:cNvPr id="4918" name="Google Shape;4918;p51"/>
            <p:cNvSpPr/>
            <p:nvPr/>
          </p:nvSpPr>
          <p:spPr>
            <a:xfrm flipH="1">
              <a:off x="6690118" y="4161487"/>
              <a:ext cx="604322" cy="627327"/>
            </a:xfrm>
            <a:custGeom>
              <a:avLst/>
              <a:gdLst/>
              <a:ahLst/>
              <a:cxnLst/>
              <a:rect l="l" t="t" r="r" b="b"/>
              <a:pathLst>
                <a:path w="4597" h="4772" extrusionOk="0">
                  <a:moveTo>
                    <a:pt x="1655" y="1"/>
                  </a:moveTo>
                  <a:cubicBezTo>
                    <a:pt x="827" y="667"/>
                    <a:pt x="0" y="1464"/>
                    <a:pt x="0" y="2490"/>
                  </a:cubicBezTo>
                  <a:cubicBezTo>
                    <a:pt x="31" y="3096"/>
                    <a:pt x="253" y="3701"/>
                    <a:pt x="697" y="4145"/>
                  </a:cubicBezTo>
                  <a:cubicBezTo>
                    <a:pt x="1100" y="4548"/>
                    <a:pt x="1658" y="4771"/>
                    <a:pt x="2220" y="4771"/>
                  </a:cubicBezTo>
                  <a:cubicBezTo>
                    <a:pt x="2375" y="4771"/>
                    <a:pt x="2529" y="4754"/>
                    <a:pt x="2681" y="4720"/>
                  </a:cubicBezTo>
                  <a:cubicBezTo>
                    <a:pt x="3417" y="4567"/>
                    <a:pt x="4022" y="4053"/>
                    <a:pt x="4597" y="3609"/>
                  </a:cubicBezTo>
                  <a:cubicBezTo>
                    <a:pt x="4306" y="3257"/>
                    <a:pt x="3953" y="2805"/>
                    <a:pt x="3539" y="2330"/>
                  </a:cubicBezTo>
                  <a:lnTo>
                    <a:pt x="3478" y="2391"/>
                  </a:lnTo>
                  <a:cubicBezTo>
                    <a:pt x="3255" y="2561"/>
                    <a:pt x="2905" y="2827"/>
                    <a:pt x="2581" y="2827"/>
                  </a:cubicBezTo>
                  <a:cubicBezTo>
                    <a:pt x="2483" y="2827"/>
                    <a:pt x="2388" y="2802"/>
                    <a:pt x="2298" y="2743"/>
                  </a:cubicBezTo>
                  <a:cubicBezTo>
                    <a:pt x="2199" y="2713"/>
                    <a:pt x="2076" y="2552"/>
                    <a:pt x="2076" y="2460"/>
                  </a:cubicBezTo>
                  <a:cubicBezTo>
                    <a:pt x="2007" y="2008"/>
                    <a:pt x="2551" y="1694"/>
                    <a:pt x="2842" y="1433"/>
                  </a:cubicBezTo>
                  <a:cubicBezTo>
                    <a:pt x="2390" y="889"/>
                    <a:pt x="1946" y="353"/>
                    <a:pt x="1655"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51"/>
            <p:cNvSpPr/>
            <p:nvPr/>
          </p:nvSpPr>
          <p:spPr>
            <a:xfrm flipH="1">
              <a:off x="6803962" y="4035680"/>
              <a:ext cx="234788" cy="259896"/>
            </a:xfrm>
            <a:custGeom>
              <a:avLst/>
              <a:gdLst/>
              <a:ahLst/>
              <a:cxnLst/>
              <a:rect l="l" t="t" r="r" b="b"/>
              <a:pathLst>
                <a:path w="1786" h="1977" extrusionOk="0">
                  <a:moveTo>
                    <a:pt x="706" y="0"/>
                  </a:moveTo>
                  <a:cubicBezTo>
                    <a:pt x="514" y="222"/>
                    <a:pt x="223" y="383"/>
                    <a:pt x="1" y="575"/>
                  </a:cubicBezTo>
                  <a:lnTo>
                    <a:pt x="32" y="667"/>
                  </a:lnTo>
                  <a:cubicBezTo>
                    <a:pt x="384" y="1119"/>
                    <a:pt x="736" y="1563"/>
                    <a:pt x="1089" y="1977"/>
                  </a:cubicBezTo>
                  <a:cubicBezTo>
                    <a:pt x="1311" y="1785"/>
                    <a:pt x="1533" y="1624"/>
                    <a:pt x="1786" y="1502"/>
                  </a:cubicBezTo>
                  <a:cubicBezTo>
                    <a:pt x="1434" y="988"/>
                    <a:pt x="1119" y="444"/>
                    <a:pt x="7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51"/>
            <p:cNvSpPr/>
            <p:nvPr/>
          </p:nvSpPr>
          <p:spPr>
            <a:xfrm flipH="1">
              <a:off x="6577325" y="4337775"/>
              <a:ext cx="213623" cy="234788"/>
            </a:xfrm>
            <a:custGeom>
              <a:avLst/>
              <a:gdLst/>
              <a:ahLst/>
              <a:cxnLst/>
              <a:rect l="l" t="t" r="r" b="b"/>
              <a:pathLst>
                <a:path w="1625" h="1786" extrusionOk="0">
                  <a:moveTo>
                    <a:pt x="606" y="0"/>
                  </a:moveTo>
                  <a:cubicBezTo>
                    <a:pt x="414" y="222"/>
                    <a:pt x="223" y="314"/>
                    <a:pt x="1" y="506"/>
                  </a:cubicBezTo>
                  <a:lnTo>
                    <a:pt x="1" y="606"/>
                  </a:lnTo>
                  <a:cubicBezTo>
                    <a:pt x="315" y="989"/>
                    <a:pt x="636" y="1372"/>
                    <a:pt x="958" y="1785"/>
                  </a:cubicBezTo>
                  <a:cubicBezTo>
                    <a:pt x="1180" y="1594"/>
                    <a:pt x="1625" y="1241"/>
                    <a:pt x="1625" y="1241"/>
                  </a:cubicBezTo>
                  <a:cubicBezTo>
                    <a:pt x="1625" y="1241"/>
                    <a:pt x="989" y="414"/>
                    <a:pt x="6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51"/>
            <p:cNvSpPr/>
            <p:nvPr/>
          </p:nvSpPr>
          <p:spPr>
            <a:xfrm flipH="1">
              <a:off x="6573250" y="4024900"/>
              <a:ext cx="809925" cy="764703"/>
            </a:xfrm>
            <a:custGeom>
              <a:avLst/>
              <a:gdLst/>
              <a:ahLst/>
              <a:cxnLst/>
              <a:rect l="l" t="t" r="r" b="b"/>
              <a:pathLst>
                <a:path w="6161" h="5817" extrusionOk="0">
                  <a:moveTo>
                    <a:pt x="3220" y="1"/>
                  </a:moveTo>
                  <a:cubicBezTo>
                    <a:pt x="3211" y="1"/>
                    <a:pt x="3196" y="24"/>
                    <a:pt x="3196" y="51"/>
                  </a:cubicBezTo>
                  <a:cubicBezTo>
                    <a:pt x="3609" y="496"/>
                    <a:pt x="3962" y="1009"/>
                    <a:pt x="4345" y="1484"/>
                  </a:cubicBezTo>
                  <a:cubicBezTo>
                    <a:pt x="4354" y="1499"/>
                    <a:pt x="4361" y="1511"/>
                    <a:pt x="4367" y="1519"/>
                  </a:cubicBezTo>
                  <a:lnTo>
                    <a:pt x="4367" y="1519"/>
                  </a:lnTo>
                  <a:cubicBezTo>
                    <a:pt x="4308" y="1551"/>
                    <a:pt x="4242" y="1616"/>
                    <a:pt x="4184" y="1645"/>
                  </a:cubicBezTo>
                  <a:cubicBezTo>
                    <a:pt x="3900" y="1836"/>
                    <a:pt x="3609" y="2028"/>
                    <a:pt x="3356" y="2219"/>
                  </a:cubicBezTo>
                  <a:cubicBezTo>
                    <a:pt x="2973" y="2503"/>
                    <a:pt x="2330" y="2886"/>
                    <a:pt x="2330" y="3461"/>
                  </a:cubicBezTo>
                  <a:cubicBezTo>
                    <a:pt x="2330" y="3652"/>
                    <a:pt x="2560" y="3813"/>
                    <a:pt x="2713" y="3882"/>
                  </a:cubicBezTo>
                  <a:cubicBezTo>
                    <a:pt x="2761" y="3897"/>
                    <a:pt x="2809" y="3904"/>
                    <a:pt x="2858" y="3904"/>
                  </a:cubicBezTo>
                  <a:cubicBezTo>
                    <a:pt x="3107" y="3904"/>
                    <a:pt x="3362" y="3730"/>
                    <a:pt x="3548" y="3621"/>
                  </a:cubicBezTo>
                  <a:cubicBezTo>
                    <a:pt x="3900" y="3399"/>
                    <a:pt x="4214" y="3146"/>
                    <a:pt x="4536" y="2886"/>
                  </a:cubicBezTo>
                  <a:cubicBezTo>
                    <a:pt x="4666" y="2763"/>
                    <a:pt x="4820" y="2664"/>
                    <a:pt x="4950" y="2541"/>
                  </a:cubicBezTo>
                  <a:cubicBezTo>
                    <a:pt x="5020" y="2493"/>
                    <a:pt x="5055" y="2434"/>
                    <a:pt x="5092" y="2434"/>
                  </a:cubicBezTo>
                  <a:cubicBezTo>
                    <a:pt x="5107" y="2434"/>
                    <a:pt x="5123" y="2445"/>
                    <a:pt x="5141" y="2472"/>
                  </a:cubicBezTo>
                  <a:cubicBezTo>
                    <a:pt x="5203" y="2572"/>
                    <a:pt x="5272" y="2633"/>
                    <a:pt x="5333" y="2733"/>
                  </a:cubicBezTo>
                  <a:cubicBezTo>
                    <a:pt x="5524" y="2955"/>
                    <a:pt x="5716" y="3208"/>
                    <a:pt x="5907" y="3430"/>
                  </a:cubicBezTo>
                  <a:cubicBezTo>
                    <a:pt x="5960" y="3489"/>
                    <a:pt x="6018" y="3542"/>
                    <a:pt x="6053" y="3594"/>
                  </a:cubicBezTo>
                  <a:lnTo>
                    <a:pt x="6053" y="3594"/>
                  </a:lnTo>
                  <a:cubicBezTo>
                    <a:pt x="6036" y="3604"/>
                    <a:pt x="6031" y="3628"/>
                    <a:pt x="6007" y="3652"/>
                  </a:cubicBezTo>
                  <a:cubicBezTo>
                    <a:pt x="5655" y="3943"/>
                    <a:pt x="5302" y="4227"/>
                    <a:pt x="4950" y="4518"/>
                  </a:cubicBezTo>
                  <a:cubicBezTo>
                    <a:pt x="4345" y="5031"/>
                    <a:pt x="3671" y="5567"/>
                    <a:pt x="2874" y="5698"/>
                  </a:cubicBezTo>
                  <a:cubicBezTo>
                    <a:pt x="2744" y="5724"/>
                    <a:pt x="2617" y="5736"/>
                    <a:pt x="2492" y="5736"/>
                  </a:cubicBezTo>
                  <a:cubicBezTo>
                    <a:pt x="1079" y="5736"/>
                    <a:pt x="12" y="4145"/>
                    <a:pt x="484" y="2794"/>
                  </a:cubicBezTo>
                  <a:cubicBezTo>
                    <a:pt x="897" y="1676"/>
                    <a:pt x="2108" y="1009"/>
                    <a:pt x="2973" y="274"/>
                  </a:cubicBezTo>
                  <a:cubicBezTo>
                    <a:pt x="2999" y="248"/>
                    <a:pt x="2961" y="197"/>
                    <a:pt x="2926" y="197"/>
                  </a:cubicBezTo>
                  <a:cubicBezTo>
                    <a:pt x="2919" y="197"/>
                    <a:pt x="2911" y="199"/>
                    <a:pt x="2904" y="205"/>
                  </a:cubicBezTo>
                  <a:cubicBezTo>
                    <a:pt x="2077" y="879"/>
                    <a:pt x="1089" y="1515"/>
                    <a:pt x="545" y="2472"/>
                  </a:cubicBezTo>
                  <a:cubicBezTo>
                    <a:pt x="1" y="3399"/>
                    <a:pt x="323" y="4740"/>
                    <a:pt x="1181" y="5376"/>
                  </a:cubicBezTo>
                  <a:cubicBezTo>
                    <a:pt x="1615" y="5688"/>
                    <a:pt x="2049" y="5817"/>
                    <a:pt x="2476" y="5817"/>
                  </a:cubicBezTo>
                  <a:cubicBezTo>
                    <a:pt x="3840" y="5817"/>
                    <a:pt x="5132" y="4497"/>
                    <a:pt x="6130" y="3621"/>
                  </a:cubicBezTo>
                  <a:cubicBezTo>
                    <a:pt x="6160" y="3621"/>
                    <a:pt x="6160" y="3591"/>
                    <a:pt x="6130" y="3591"/>
                  </a:cubicBezTo>
                  <a:cubicBezTo>
                    <a:pt x="5816" y="3146"/>
                    <a:pt x="5463" y="2733"/>
                    <a:pt x="5141" y="2311"/>
                  </a:cubicBezTo>
                  <a:cubicBezTo>
                    <a:pt x="5131" y="2301"/>
                    <a:pt x="5121" y="2298"/>
                    <a:pt x="5112" y="2298"/>
                  </a:cubicBezTo>
                  <a:cubicBezTo>
                    <a:pt x="5094" y="2298"/>
                    <a:pt x="5080" y="2311"/>
                    <a:pt x="5080" y="2311"/>
                  </a:cubicBezTo>
                  <a:cubicBezTo>
                    <a:pt x="4628" y="2733"/>
                    <a:pt x="4123" y="3077"/>
                    <a:pt x="3640" y="3430"/>
                  </a:cubicBezTo>
                  <a:cubicBezTo>
                    <a:pt x="3418" y="3621"/>
                    <a:pt x="3196" y="3752"/>
                    <a:pt x="2904" y="3782"/>
                  </a:cubicBezTo>
                  <a:cubicBezTo>
                    <a:pt x="2889" y="3784"/>
                    <a:pt x="2873" y="3785"/>
                    <a:pt x="2857" y="3785"/>
                  </a:cubicBezTo>
                  <a:cubicBezTo>
                    <a:pt x="2618" y="3785"/>
                    <a:pt x="2372" y="3573"/>
                    <a:pt x="2429" y="3307"/>
                  </a:cubicBezTo>
                  <a:cubicBezTo>
                    <a:pt x="2429" y="3177"/>
                    <a:pt x="2560" y="3047"/>
                    <a:pt x="2652" y="2924"/>
                  </a:cubicBezTo>
                  <a:cubicBezTo>
                    <a:pt x="3134" y="2380"/>
                    <a:pt x="3831" y="1967"/>
                    <a:pt x="4437" y="1584"/>
                  </a:cubicBezTo>
                  <a:cubicBezTo>
                    <a:pt x="4475" y="1545"/>
                    <a:pt x="4475" y="1545"/>
                    <a:pt x="4475" y="1515"/>
                  </a:cubicBezTo>
                  <a:cubicBezTo>
                    <a:pt x="4054" y="1009"/>
                    <a:pt x="3671" y="496"/>
                    <a:pt x="3226" y="13"/>
                  </a:cubicBezTo>
                  <a:cubicBezTo>
                    <a:pt x="3226" y="4"/>
                    <a:pt x="3224" y="1"/>
                    <a:pt x="322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51"/>
            <p:cNvSpPr/>
            <p:nvPr/>
          </p:nvSpPr>
          <p:spPr>
            <a:xfrm flipH="1">
              <a:off x="6686831" y="4427563"/>
              <a:ext cx="133300" cy="163273"/>
            </a:xfrm>
            <a:custGeom>
              <a:avLst/>
              <a:gdLst/>
              <a:ahLst/>
              <a:cxnLst/>
              <a:rect l="l" t="t" r="r" b="b"/>
              <a:pathLst>
                <a:path w="1014" h="1242" extrusionOk="0">
                  <a:moveTo>
                    <a:pt x="23" y="1"/>
                  </a:moveTo>
                  <a:cubicBezTo>
                    <a:pt x="14" y="1"/>
                    <a:pt x="0" y="14"/>
                    <a:pt x="0" y="14"/>
                  </a:cubicBezTo>
                  <a:cubicBezTo>
                    <a:pt x="154" y="244"/>
                    <a:pt x="314" y="436"/>
                    <a:pt x="475" y="627"/>
                  </a:cubicBezTo>
                  <a:cubicBezTo>
                    <a:pt x="636" y="819"/>
                    <a:pt x="766" y="1102"/>
                    <a:pt x="958" y="1233"/>
                  </a:cubicBezTo>
                  <a:cubicBezTo>
                    <a:pt x="964" y="1239"/>
                    <a:pt x="970" y="1241"/>
                    <a:pt x="976" y="1241"/>
                  </a:cubicBezTo>
                  <a:cubicBezTo>
                    <a:pt x="998" y="1241"/>
                    <a:pt x="1013" y="1202"/>
                    <a:pt x="989" y="1202"/>
                  </a:cubicBezTo>
                  <a:cubicBezTo>
                    <a:pt x="797" y="1041"/>
                    <a:pt x="667" y="781"/>
                    <a:pt x="506" y="589"/>
                  </a:cubicBezTo>
                  <a:cubicBezTo>
                    <a:pt x="345" y="398"/>
                    <a:pt x="192" y="206"/>
                    <a:pt x="31" y="14"/>
                  </a:cubicBezTo>
                  <a:cubicBezTo>
                    <a:pt x="31" y="4"/>
                    <a:pt x="28" y="1"/>
                    <a:pt x="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51"/>
            <p:cNvSpPr/>
            <p:nvPr/>
          </p:nvSpPr>
          <p:spPr>
            <a:xfrm flipH="1">
              <a:off x="6913863" y="4123232"/>
              <a:ext cx="154071" cy="187068"/>
            </a:xfrm>
            <a:custGeom>
              <a:avLst/>
              <a:gdLst/>
              <a:ahLst/>
              <a:cxnLst/>
              <a:rect l="l" t="t" r="r" b="b"/>
              <a:pathLst>
                <a:path w="1172" h="1423" extrusionOk="0">
                  <a:moveTo>
                    <a:pt x="1" y="1"/>
                  </a:moveTo>
                  <a:cubicBezTo>
                    <a:pt x="353" y="514"/>
                    <a:pt x="736" y="958"/>
                    <a:pt x="1119" y="1410"/>
                  </a:cubicBezTo>
                  <a:cubicBezTo>
                    <a:pt x="1128" y="1419"/>
                    <a:pt x="1137" y="1423"/>
                    <a:pt x="1144" y="1423"/>
                  </a:cubicBezTo>
                  <a:cubicBezTo>
                    <a:pt x="1162" y="1423"/>
                    <a:pt x="1172" y="1399"/>
                    <a:pt x="1150" y="1372"/>
                  </a:cubicBezTo>
                  <a:cubicBezTo>
                    <a:pt x="767" y="928"/>
                    <a:pt x="414" y="453"/>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51"/>
            <p:cNvSpPr/>
            <p:nvPr/>
          </p:nvSpPr>
          <p:spPr>
            <a:xfrm flipH="1">
              <a:off x="7030468" y="4083005"/>
              <a:ext cx="16301" cy="76378"/>
            </a:xfrm>
            <a:custGeom>
              <a:avLst/>
              <a:gdLst/>
              <a:ahLst/>
              <a:cxnLst/>
              <a:rect l="l" t="t" r="r" b="b"/>
              <a:pathLst>
                <a:path w="124" h="581" extrusionOk="0">
                  <a:moveTo>
                    <a:pt x="108" y="0"/>
                  </a:moveTo>
                  <a:cubicBezTo>
                    <a:pt x="100" y="0"/>
                    <a:pt x="93" y="8"/>
                    <a:pt x="93" y="23"/>
                  </a:cubicBezTo>
                  <a:cubicBezTo>
                    <a:pt x="31" y="184"/>
                    <a:pt x="31" y="375"/>
                    <a:pt x="1" y="567"/>
                  </a:cubicBezTo>
                  <a:cubicBezTo>
                    <a:pt x="1" y="567"/>
                    <a:pt x="14" y="581"/>
                    <a:pt x="23" y="581"/>
                  </a:cubicBezTo>
                  <a:cubicBezTo>
                    <a:pt x="28" y="581"/>
                    <a:pt x="31" y="577"/>
                    <a:pt x="31" y="567"/>
                  </a:cubicBezTo>
                  <a:cubicBezTo>
                    <a:pt x="62" y="375"/>
                    <a:pt x="123" y="184"/>
                    <a:pt x="123" y="23"/>
                  </a:cubicBezTo>
                  <a:cubicBezTo>
                    <a:pt x="123" y="8"/>
                    <a:pt x="116" y="0"/>
                    <a:pt x="10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51"/>
            <p:cNvSpPr/>
            <p:nvPr/>
          </p:nvSpPr>
          <p:spPr>
            <a:xfrm flipH="1">
              <a:off x="7009303" y="4061840"/>
              <a:ext cx="17353" cy="111872"/>
            </a:xfrm>
            <a:custGeom>
              <a:avLst/>
              <a:gdLst/>
              <a:ahLst/>
              <a:cxnLst/>
              <a:rect l="l" t="t" r="r" b="b"/>
              <a:pathLst>
                <a:path w="132" h="851" extrusionOk="0">
                  <a:moveTo>
                    <a:pt x="116" y="0"/>
                  </a:moveTo>
                  <a:cubicBezTo>
                    <a:pt x="108" y="0"/>
                    <a:pt x="100" y="8"/>
                    <a:pt x="100" y="23"/>
                  </a:cubicBezTo>
                  <a:cubicBezTo>
                    <a:pt x="1" y="276"/>
                    <a:pt x="39" y="567"/>
                    <a:pt x="1" y="851"/>
                  </a:cubicBezTo>
                  <a:lnTo>
                    <a:pt x="39" y="851"/>
                  </a:lnTo>
                  <a:cubicBezTo>
                    <a:pt x="70" y="567"/>
                    <a:pt x="131" y="307"/>
                    <a:pt x="131" y="23"/>
                  </a:cubicBezTo>
                  <a:cubicBezTo>
                    <a:pt x="131" y="8"/>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51"/>
            <p:cNvSpPr/>
            <p:nvPr/>
          </p:nvSpPr>
          <p:spPr>
            <a:xfrm flipH="1">
              <a:off x="6992213" y="4064864"/>
              <a:ext cx="17221" cy="111872"/>
            </a:xfrm>
            <a:custGeom>
              <a:avLst/>
              <a:gdLst/>
              <a:ahLst/>
              <a:cxnLst/>
              <a:rect l="l" t="t" r="r" b="b"/>
              <a:pathLst>
                <a:path w="131" h="851" extrusionOk="0">
                  <a:moveTo>
                    <a:pt x="100" y="0"/>
                  </a:moveTo>
                  <a:cubicBezTo>
                    <a:pt x="0" y="253"/>
                    <a:pt x="0" y="575"/>
                    <a:pt x="0" y="828"/>
                  </a:cubicBezTo>
                  <a:cubicBezTo>
                    <a:pt x="0" y="843"/>
                    <a:pt x="8" y="851"/>
                    <a:pt x="15" y="851"/>
                  </a:cubicBezTo>
                  <a:cubicBezTo>
                    <a:pt x="23" y="851"/>
                    <a:pt x="31" y="843"/>
                    <a:pt x="31" y="828"/>
                  </a:cubicBezTo>
                  <a:cubicBezTo>
                    <a:pt x="31" y="575"/>
                    <a:pt x="100" y="284"/>
                    <a:pt x="1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51"/>
            <p:cNvSpPr/>
            <p:nvPr/>
          </p:nvSpPr>
          <p:spPr>
            <a:xfrm flipH="1">
              <a:off x="6958954" y="4039623"/>
              <a:ext cx="37466" cy="162353"/>
            </a:xfrm>
            <a:custGeom>
              <a:avLst/>
              <a:gdLst/>
              <a:ahLst/>
              <a:cxnLst/>
              <a:rect l="l" t="t" r="r" b="b"/>
              <a:pathLst>
                <a:path w="285" h="1235" extrusionOk="0">
                  <a:moveTo>
                    <a:pt x="254" y="1"/>
                  </a:moveTo>
                  <a:cubicBezTo>
                    <a:pt x="31" y="353"/>
                    <a:pt x="1" y="828"/>
                    <a:pt x="1" y="1211"/>
                  </a:cubicBezTo>
                  <a:cubicBezTo>
                    <a:pt x="1" y="1226"/>
                    <a:pt x="16" y="1234"/>
                    <a:pt x="31" y="1234"/>
                  </a:cubicBezTo>
                  <a:cubicBezTo>
                    <a:pt x="47" y="1234"/>
                    <a:pt x="62" y="1226"/>
                    <a:pt x="62" y="1211"/>
                  </a:cubicBezTo>
                  <a:cubicBezTo>
                    <a:pt x="62" y="797"/>
                    <a:pt x="192" y="414"/>
                    <a:pt x="284" y="31"/>
                  </a:cubicBezTo>
                  <a:cubicBezTo>
                    <a:pt x="284" y="1"/>
                    <a:pt x="254" y="1"/>
                    <a:pt x="25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51"/>
            <p:cNvSpPr/>
            <p:nvPr/>
          </p:nvSpPr>
          <p:spPr>
            <a:xfrm flipH="1">
              <a:off x="6929769" y="4048694"/>
              <a:ext cx="43908" cy="199556"/>
            </a:xfrm>
            <a:custGeom>
              <a:avLst/>
              <a:gdLst/>
              <a:ahLst/>
              <a:cxnLst/>
              <a:rect l="l" t="t" r="r" b="b"/>
              <a:pathLst>
                <a:path w="334" h="1518" extrusionOk="0">
                  <a:moveTo>
                    <a:pt x="318" y="1"/>
                  </a:moveTo>
                  <a:cubicBezTo>
                    <a:pt x="310" y="1"/>
                    <a:pt x="303" y="8"/>
                    <a:pt x="303" y="24"/>
                  </a:cubicBezTo>
                  <a:cubicBezTo>
                    <a:pt x="142" y="476"/>
                    <a:pt x="81" y="1020"/>
                    <a:pt x="19" y="1495"/>
                  </a:cubicBezTo>
                  <a:cubicBezTo>
                    <a:pt x="0" y="1510"/>
                    <a:pt x="8" y="1518"/>
                    <a:pt x="20" y="1518"/>
                  </a:cubicBezTo>
                  <a:cubicBezTo>
                    <a:pt x="33" y="1518"/>
                    <a:pt x="50" y="1510"/>
                    <a:pt x="50" y="1495"/>
                  </a:cubicBezTo>
                  <a:cubicBezTo>
                    <a:pt x="142" y="1020"/>
                    <a:pt x="303" y="506"/>
                    <a:pt x="333" y="24"/>
                  </a:cubicBezTo>
                  <a:cubicBezTo>
                    <a:pt x="333" y="8"/>
                    <a:pt x="326" y="1"/>
                    <a:pt x="3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51"/>
            <p:cNvSpPr/>
            <p:nvPr/>
          </p:nvSpPr>
          <p:spPr>
            <a:xfrm flipH="1">
              <a:off x="6912680" y="4107063"/>
              <a:ext cx="29316" cy="149996"/>
            </a:xfrm>
            <a:custGeom>
              <a:avLst/>
              <a:gdLst/>
              <a:ahLst/>
              <a:cxnLst/>
              <a:rect l="l" t="t" r="r" b="b"/>
              <a:pathLst>
                <a:path w="223" h="1141" extrusionOk="0">
                  <a:moveTo>
                    <a:pt x="192" y="1"/>
                  </a:moveTo>
                  <a:cubicBezTo>
                    <a:pt x="62" y="346"/>
                    <a:pt x="31" y="729"/>
                    <a:pt x="0" y="1112"/>
                  </a:cubicBezTo>
                  <a:cubicBezTo>
                    <a:pt x="0" y="1131"/>
                    <a:pt x="16" y="1141"/>
                    <a:pt x="31" y="1141"/>
                  </a:cubicBezTo>
                  <a:cubicBezTo>
                    <a:pt x="46" y="1141"/>
                    <a:pt x="62" y="1131"/>
                    <a:pt x="62" y="1112"/>
                  </a:cubicBezTo>
                  <a:cubicBezTo>
                    <a:pt x="92" y="729"/>
                    <a:pt x="192" y="384"/>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51"/>
            <p:cNvSpPr/>
            <p:nvPr/>
          </p:nvSpPr>
          <p:spPr>
            <a:xfrm flipH="1">
              <a:off x="6883496" y="4113373"/>
              <a:ext cx="37335" cy="173133"/>
            </a:xfrm>
            <a:custGeom>
              <a:avLst/>
              <a:gdLst/>
              <a:ahLst/>
              <a:cxnLst/>
              <a:rect l="l" t="t" r="r" b="b"/>
              <a:pathLst>
                <a:path w="284" h="1317" extrusionOk="0">
                  <a:moveTo>
                    <a:pt x="261" y="1"/>
                  </a:moveTo>
                  <a:cubicBezTo>
                    <a:pt x="257" y="1"/>
                    <a:pt x="253" y="4"/>
                    <a:pt x="253" y="14"/>
                  </a:cubicBezTo>
                  <a:cubicBezTo>
                    <a:pt x="92" y="397"/>
                    <a:pt x="31" y="872"/>
                    <a:pt x="0" y="1294"/>
                  </a:cubicBezTo>
                  <a:cubicBezTo>
                    <a:pt x="0" y="1309"/>
                    <a:pt x="8" y="1317"/>
                    <a:pt x="16" y="1317"/>
                  </a:cubicBezTo>
                  <a:cubicBezTo>
                    <a:pt x="23" y="1317"/>
                    <a:pt x="31" y="1309"/>
                    <a:pt x="31" y="1294"/>
                  </a:cubicBezTo>
                  <a:cubicBezTo>
                    <a:pt x="92" y="872"/>
                    <a:pt x="222" y="459"/>
                    <a:pt x="284" y="14"/>
                  </a:cubicBezTo>
                  <a:cubicBezTo>
                    <a:pt x="284" y="14"/>
                    <a:pt x="270" y="1"/>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51"/>
            <p:cNvSpPr/>
            <p:nvPr/>
          </p:nvSpPr>
          <p:spPr>
            <a:xfrm flipH="1">
              <a:off x="6862330" y="4153731"/>
              <a:ext cx="29316" cy="122389"/>
            </a:xfrm>
            <a:custGeom>
              <a:avLst/>
              <a:gdLst/>
              <a:ahLst/>
              <a:cxnLst/>
              <a:rect l="l" t="t" r="r" b="b"/>
              <a:pathLst>
                <a:path w="223" h="931" extrusionOk="0">
                  <a:moveTo>
                    <a:pt x="203" y="0"/>
                  </a:moveTo>
                  <a:cubicBezTo>
                    <a:pt x="192" y="0"/>
                    <a:pt x="177" y="10"/>
                    <a:pt x="161" y="29"/>
                  </a:cubicBezTo>
                  <a:cubicBezTo>
                    <a:pt x="62" y="282"/>
                    <a:pt x="31" y="604"/>
                    <a:pt x="0" y="887"/>
                  </a:cubicBezTo>
                  <a:cubicBezTo>
                    <a:pt x="0" y="909"/>
                    <a:pt x="31" y="930"/>
                    <a:pt x="49" y="930"/>
                  </a:cubicBezTo>
                  <a:cubicBezTo>
                    <a:pt x="56" y="930"/>
                    <a:pt x="62" y="927"/>
                    <a:pt x="62" y="918"/>
                  </a:cubicBezTo>
                  <a:cubicBezTo>
                    <a:pt x="92" y="604"/>
                    <a:pt x="192" y="312"/>
                    <a:pt x="223" y="29"/>
                  </a:cubicBezTo>
                  <a:cubicBezTo>
                    <a:pt x="223" y="10"/>
                    <a:pt x="215" y="0"/>
                    <a:pt x="20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51"/>
            <p:cNvSpPr/>
            <p:nvPr/>
          </p:nvSpPr>
          <p:spPr>
            <a:xfrm flipH="1">
              <a:off x="6845241" y="4173581"/>
              <a:ext cx="25240" cy="111741"/>
            </a:xfrm>
            <a:custGeom>
              <a:avLst/>
              <a:gdLst/>
              <a:ahLst/>
              <a:cxnLst/>
              <a:rect l="l" t="t" r="r" b="b"/>
              <a:pathLst>
                <a:path w="192" h="850" extrusionOk="0">
                  <a:moveTo>
                    <a:pt x="154" y="1"/>
                  </a:moveTo>
                  <a:cubicBezTo>
                    <a:pt x="92" y="70"/>
                    <a:pt x="92" y="161"/>
                    <a:pt x="62" y="261"/>
                  </a:cubicBezTo>
                  <a:cubicBezTo>
                    <a:pt x="62" y="453"/>
                    <a:pt x="31" y="644"/>
                    <a:pt x="0" y="797"/>
                  </a:cubicBezTo>
                  <a:cubicBezTo>
                    <a:pt x="0" y="832"/>
                    <a:pt x="16" y="849"/>
                    <a:pt x="31" y="849"/>
                  </a:cubicBezTo>
                  <a:cubicBezTo>
                    <a:pt x="46" y="849"/>
                    <a:pt x="62" y="832"/>
                    <a:pt x="62" y="797"/>
                  </a:cubicBezTo>
                  <a:cubicBezTo>
                    <a:pt x="92" y="545"/>
                    <a:pt x="154" y="292"/>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51"/>
            <p:cNvSpPr/>
            <p:nvPr/>
          </p:nvSpPr>
          <p:spPr>
            <a:xfrm flipH="1">
              <a:off x="6829071" y="4182652"/>
              <a:ext cx="12226" cy="61523"/>
            </a:xfrm>
            <a:custGeom>
              <a:avLst/>
              <a:gdLst/>
              <a:ahLst/>
              <a:cxnLst/>
              <a:rect l="l" t="t" r="r" b="b"/>
              <a:pathLst>
                <a:path w="93" h="468" extrusionOk="0">
                  <a:moveTo>
                    <a:pt x="62" y="1"/>
                  </a:moveTo>
                  <a:cubicBezTo>
                    <a:pt x="1" y="62"/>
                    <a:pt x="1" y="123"/>
                    <a:pt x="1" y="192"/>
                  </a:cubicBezTo>
                  <a:lnTo>
                    <a:pt x="1" y="445"/>
                  </a:lnTo>
                  <a:cubicBezTo>
                    <a:pt x="1" y="460"/>
                    <a:pt x="8" y="468"/>
                    <a:pt x="16" y="468"/>
                  </a:cubicBezTo>
                  <a:cubicBezTo>
                    <a:pt x="23" y="468"/>
                    <a:pt x="31" y="460"/>
                    <a:pt x="31" y="445"/>
                  </a:cubicBezTo>
                  <a:cubicBezTo>
                    <a:pt x="31" y="345"/>
                    <a:pt x="62" y="284"/>
                    <a:pt x="62" y="192"/>
                  </a:cubicBezTo>
                  <a:cubicBezTo>
                    <a:pt x="62" y="123"/>
                    <a:pt x="92" y="62"/>
                    <a:pt x="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51"/>
            <p:cNvSpPr/>
            <p:nvPr/>
          </p:nvSpPr>
          <p:spPr>
            <a:xfrm flipH="1">
              <a:off x="6786741" y="4393120"/>
              <a:ext cx="8282" cy="61523"/>
            </a:xfrm>
            <a:custGeom>
              <a:avLst/>
              <a:gdLst/>
              <a:ahLst/>
              <a:cxnLst/>
              <a:rect l="l" t="t" r="r" b="b"/>
              <a:pathLst>
                <a:path w="63" h="468" extrusionOk="0">
                  <a:moveTo>
                    <a:pt x="58" y="1"/>
                  </a:moveTo>
                  <a:cubicBezTo>
                    <a:pt x="55" y="1"/>
                    <a:pt x="47" y="8"/>
                    <a:pt x="32" y="24"/>
                  </a:cubicBezTo>
                  <a:cubicBezTo>
                    <a:pt x="1" y="154"/>
                    <a:pt x="1" y="315"/>
                    <a:pt x="32" y="468"/>
                  </a:cubicBezTo>
                  <a:cubicBezTo>
                    <a:pt x="32" y="315"/>
                    <a:pt x="62" y="154"/>
                    <a:pt x="62" y="24"/>
                  </a:cubicBezTo>
                  <a:cubicBezTo>
                    <a:pt x="62" y="8"/>
                    <a:pt x="62"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51"/>
            <p:cNvSpPr/>
            <p:nvPr/>
          </p:nvSpPr>
          <p:spPr>
            <a:xfrm flipH="1">
              <a:off x="6761632" y="4362884"/>
              <a:ext cx="13146" cy="130145"/>
            </a:xfrm>
            <a:custGeom>
              <a:avLst/>
              <a:gdLst/>
              <a:ahLst/>
              <a:cxnLst/>
              <a:rect l="l" t="t" r="r" b="b"/>
              <a:pathLst>
                <a:path w="100" h="990" extrusionOk="0">
                  <a:moveTo>
                    <a:pt x="69" y="1"/>
                  </a:moveTo>
                  <a:cubicBezTo>
                    <a:pt x="0" y="315"/>
                    <a:pt x="0" y="667"/>
                    <a:pt x="0" y="989"/>
                  </a:cubicBezTo>
                  <a:lnTo>
                    <a:pt x="38" y="989"/>
                  </a:lnTo>
                  <a:cubicBezTo>
                    <a:pt x="38" y="667"/>
                    <a:pt x="100" y="315"/>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51"/>
            <p:cNvSpPr/>
            <p:nvPr/>
          </p:nvSpPr>
          <p:spPr>
            <a:xfrm flipH="1">
              <a:off x="6740467" y="4358940"/>
              <a:ext cx="21297" cy="149864"/>
            </a:xfrm>
            <a:custGeom>
              <a:avLst/>
              <a:gdLst/>
              <a:ahLst/>
              <a:cxnLst/>
              <a:rect l="l" t="t" r="r" b="b"/>
              <a:pathLst>
                <a:path w="162" h="1140" extrusionOk="0">
                  <a:moveTo>
                    <a:pt x="131" y="0"/>
                  </a:moveTo>
                  <a:cubicBezTo>
                    <a:pt x="31" y="345"/>
                    <a:pt x="1" y="728"/>
                    <a:pt x="31" y="1111"/>
                  </a:cubicBezTo>
                  <a:cubicBezTo>
                    <a:pt x="31" y="1130"/>
                    <a:pt x="39" y="1140"/>
                    <a:pt x="47" y="1140"/>
                  </a:cubicBezTo>
                  <a:cubicBezTo>
                    <a:pt x="54" y="1140"/>
                    <a:pt x="62" y="1130"/>
                    <a:pt x="62" y="1111"/>
                  </a:cubicBezTo>
                  <a:cubicBezTo>
                    <a:pt x="62" y="728"/>
                    <a:pt x="131" y="383"/>
                    <a:pt x="162" y="31"/>
                  </a:cubicBezTo>
                  <a:cubicBezTo>
                    <a:pt x="162" y="0"/>
                    <a:pt x="131" y="0"/>
                    <a:pt x="1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51"/>
            <p:cNvSpPr/>
            <p:nvPr/>
          </p:nvSpPr>
          <p:spPr>
            <a:xfrm flipH="1">
              <a:off x="6711283" y="4363936"/>
              <a:ext cx="29316" cy="195218"/>
            </a:xfrm>
            <a:custGeom>
              <a:avLst/>
              <a:gdLst/>
              <a:ahLst/>
              <a:cxnLst/>
              <a:rect l="l" t="t" r="r" b="b"/>
              <a:pathLst>
                <a:path w="223" h="1485" extrusionOk="0">
                  <a:moveTo>
                    <a:pt x="207" y="1"/>
                  </a:moveTo>
                  <a:cubicBezTo>
                    <a:pt x="200" y="1"/>
                    <a:pt x="192" y="8"/>
                    <a:pt x="192" y="23"/>
                  </a:cubicBezTo>
                  <a:cubicBezTo>
                    <a:pt x="31" y="468"/>
                    <a:pt x="1" y="981"/>
                    <a:pt x="1" y="1456"/>
                  </a:cubicBezTo>
                  <a:cubicBezTo>
                    <a:pt x="1" y="1475"/>
                    <a:pt x="8" y="1485"/>
                    <a:pt x="16" y="1485"/>
                  </a:cubicBezTo>
                  <a:cubicBezTo>
                    <a:pt x="24" y="1485"/>
                    <a:pt x="31" y="1475"/>
                    <a:pt x="31" y="1456"/>
                  </a:cubicBezTo>
                  <a:cubicBezTo>
                    <a:pt x="62" y="981"/>
                    <a:pt x="161" y="498"/>
                    <a:pt x="223" y="23"/>
                  </a:cubicBezTo>
                  <a:cubicBezTo>
                    <a:pt x="223" y="8"/>
                    <a:pt x="215" y="1"/>
                    <a:pt x="20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51"/>
            <p:cNvSpPr/>
            <p:nvPr/>
          </p:nvSpPr>
          <p:spPr>
            <a:xfrm flipH="1">
              <a:off x="6694193" y="4355128"/>
              <a:ext cx="21165" cy="191274"/>
            </a:xfrm>
            <a:custGeom>
              <a:avLst/>
              <a:gdLst/>
              <a:ahLst/>
              <a:cxnLst/>
              <a:rect l="l" t="t" r="r" b="b"/>
              <a:pathLst>
                <a:path w="161" h="1455" extrusionOk="0">
                  <a:moveTo>
                    <a:pt x="142" y="0"/>
                  </a:moveTo>
                  <a:cubicBezTo>
                    <a:pt x="132" y="0"/>
                    <a:pt x="123" y="10"/>
                    <a:pt x="123" y="29"/>
                  </a:cubicBezTo>
                  <a:cubicBezTo>
                    <a:pt x="0" y="474"/>
                    <a:pt x="31" y="987"/>
                    <a:pt x="61" y="1431"/>
                  </a:cubicBezTo>
                  <a:cubicBezTo>
                    <a:pt x="61" y="1446"/>
                    <a:pt x="77" y="1454"/>
                    <a:pt x="92" y="1454"/>
                  </a:cubicBezTo>
                  <a:cubicBezTo>
                    <a:pt x="107" y="1454"/>
                    <a:pt x="123" y="1446"/>
                    <a:pt x="123" y="1431"/>
                  </a:cubicBezTo>
                  <a:cubicBezTo>
                    <a:pt x="92" y="949"/>
                    <a:pt x="161" y="504"/>
                    <a:pt x="161" y="29"/>
                  </a:cubicBezTo>
                  <a:cubicBezTo>
                    <a:pt x="161" y="10"/>
                    <a:pt x="151"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51"/>
            <p:cNvSpPr/>
            <p:nvPr/>
          </p:nvSpPr>
          <p:spPr>
            <a:xfrm flipH="1">
              <a:off x="6673948" y="4400219"/>
              <a:ext cx="20376" cy="196533"/>
            </a:xfrm>
            <a:custGeom>
              <a:avLst/>
              <a:gdLst/>
              <a:ahLst/>
              <a:cxnLst/>
              <a:rect l="l" t="t" r="r" b="b"/>
              <a:pathLst>
                <a:path w="155" h="1495" extrusionOk="0">
                  <a:moveTo>
                    <a:pt x="124" y="0"/>
                  </a:moveTo>
                  <a:cubicBezTo>
                    <a:pt x="1" y="483"/>
                    <a:pt x="32" y="989"/>
                    <a:pt x="32" y="1471"/>
                  </a:cubicBezTo>
                  <a:cubicBezTo>
                    <a:pt x="32" y="1487"/>
                    <a:pt x="39" y="1494"/>
                    <a:pt x="47" y="1494"/>
                  </a:cubicBezTo>
                  <a:cubicBezTo>
                    <a:pt x="55" y="1494"/>
                    <a:pt x="62" y="1487"/>
                    <a:pt x="62" y="1471"/>
                  </a:cubicBezTo>
                  <a:cubicBezTo>
                    <a:pt x="62" y="989"/>
                    <a:pt x="124" y="514"/>
                    <a:pt x="1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51"/>
            <p:cNvSpPr/>
            <p:nvPr/>
          </p:nvSpPr>
          <p:spPr>
            <a:xfrm flipH="1">
              <a:off x="6652783" y="4414285"/>
              <a:ext cx="16301" cy="151836"/>
            </a:xfrm>
            <a:custGeom>
              <a:avLst/>
              <a:gdLst/>
              <a:ahLst/>
              <a:cxnLst/>
              <a:rect l="l" t="t" r="r" b="b"/>
              <a:pathLst>
                <a:path w="124" h="1155" extrusionOk="0">
                  <a:moveTo>
                    <a:pt x="89" y="1"/>
                  </a:moveTo>
                  <a:cubicBezTo>
                    <a:pt x="85" y="1"/>
                    <a:pt x="77" y="8"/>
                    <a:pt x="62" y="24"/>
                  </a:cubicBezTo>
                  <a:cubicBezTo>
                    <a:pt x="1" y="376"/>
                    <a:pt x="62" y="759"/>
                    <a:pt x="62" y="1142"/>
                  </a:cubicBezTo>
                  <a:cubicBezTo>
                    <a:pt x="62" y="1151"/>
                    <a:pt x="67" y="1155"/>
                    <a:pt x="74" y="1155"/>
                  </a:cubicBezTo>
                  <a:cubicBezTo>
                    <a:pt x="90" y="1155"/>
                    <a:pt x="114" y="1133"/>
                    <a:pt x="92" y="1111"/>
                  </a:cubicBezTo>
                  <a:cubicBezTo>
                    <a:pt x="31" y="759"/>
                    <a:pt x="123" y="376"/>
                    <a:pt x="92" y="24"/>
                  </a:cubicBezTo>
                  <a:cubicBezTo>
                    <a:pt x="92" y="8"/>
                    <a:pt x="92" y="1"/>
                    <a:pt x="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51"/>
            <p:cNvSpPr/>
            <p:nvPr/>
          </p:nvSpPr>
          <p:spPr>
            <a:xfrm flipH="1">
              <a:off x="6631750" y="4438474"/>
              <a:ext cx="17221" cy="86764"/>
            </a:xfrm>
            <a:custGeom>
              <a:avLst/>
              <a:gdLst/>
              <a:ahLst/>
              <a:cxnLst/>
              <a:rect l="l" t="t" r="r" b="b"/>
              <a:pathLst>
                <a:path w="131" h="660" extrusionOk="0">
                  <a:moveTo>
                    <a:pt x="70" y="0"/>
                  </a:moveTo>
                  <a:cubicBezTo>
                    <a:pt x="1" y="192"/>
                    <a:pt x="70" y="445"/>
                    <a:pt x="70" y="636"/>
                  </a:cubicBezTo>
                  <a:cubicBezTo>
                    <a:pt x="70" y="652"/>
                    <a:pt x="85" y="659"/>
                    <a:pt x="100" y="659"/>
                  </a:cubicBezTo>
                  <a:cubicBezTo>
                    <a:pt x="116" y="659"/>
                    <a:pt x="131" y="652"/>
                    <a:pt x="131" y="636"/>
                  </a:cubicBezTo>
                  <a:cubicBezTo>
                    <a:pt x="100" y="544"/>
                    <a:pt x="100" y="414"/>
                    <a:pt x="100" y="284"/>
                  </a:cubicBezTo>
                  <a:cubicBezTo>
                    <a:pt x="100" y="192"/>
                    <a:pt x="131" y="92"/>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51"/>
            <p:cNvSpPr/>
            <p:nvPr/>
          </p:nvSpPr>
          <p:spPr>
            <a:xfrm flipH="1">
              <a:off x="6615711" y="4471733"/>
              <a:ext cx="20113" cy="73223"/>
            </a:xfrm>
            <a:custGeom>
              <a:avLst/>
              <a:gdLst/>
              <a:ahLst/>
              <a:cxnLst/>
              <a:rect l="l" t="t" r="r" b="b"/>
              <a:pathLst>
                <a:path w="153" h="557" extrusionOk="0">
                  <a:moveTo>
                    <a:pt x="92" y="0"/>
                  </a:moveTo>
                  <a:cubicBezTo>
                    <a:pt x="0" y="161"/>
                    <a:pt x="62" y="383"/>
                    <a:pt x="62" y="544"/>
                  </a:cubicBezTo>
                  <a:cubicBezTo>
                    <a:pt x="71" y="553"/>
                    <a:pt x="83" y="557"/>
                    <a:pt x="95" y="557"/>
                  </a:cubicBezTo>
                  <a:cubicBezTo>
                    <a:pt x="124" y="557"/>
                    <a:pt x="152" y="535"/>
                    <a:pt x="131" y="514"/>
                  </a:cubicBezTo>
                  <a:lnTo>
                    <a:pt x="131" y="253"/>
                  </a:lnTo>
                  <a:lnTo>
                    <a:pt x="13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51"/>
            <p:cNvSpPr/>
            <p:nvPr/>
          </p:nvSpPr>
          <p:spPr>
            <a:xfrm flipH="1">
              <a:off x="6602434" y="4471733"/>
              <a:ext cx="12226" cy="41410"/>
            </a:xfrm>
            <a:custGeom>
              <a:avLst/>
              <a:gdLst/>
              <a:ahLst/>
              <a:cxnLst/>
              <a:rect l="l" t="t" r="r" b="b"/>
              <a:pathLst>
                <a:path w="93" h="315" extrusionOk="0">
                  <a:moveTo>
                    <a:pt x="31" y="0"/>
                  </a:moveTo>
                  <a:cubicBezTo>
                    <a:pt x="0" y="100"/>
                    <a:pt x="31" y="222"/>
                    <a:pt x="31" y="291"/>
                  </a:cubicBezTo>
                  <a:cubicBezTo>
                    <a:pt x="31" y="307"/>
                    <a:pt x="46" y="314"/>
                    <a:pt x="61" y="314"/>
                  </a:cubicBezTo>
                  <a:cubicBezTo>
                    <a:pt x="77" y="314"/>
                    <a:pt x="92" y="307"/>
                    <a:pt x="92" y="291"/>
                  </a:cubicBezTo>
                  <a:cubicBezTo>
                    <a:pt x="92" y="222"/>
                    <a:pt x="92" y="10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4" name="Google Shape;4944;p51"/>
          <p:cNvGrpSpPr/>
          <p:nvPr/>
        </p:nvGrpSpPr>
        <p:grpSpPr>
          <a:xfrm>
            <a:off x="475475" y="251926"/>
            <a:ext cx="1025448" cy="816949"/>
            <a:chOff x="475475" y="251926"/>
            <a:chExt cx="1025448" cy="816949"/>
          </a:xfrm>
        </p:grpSpPr>
        <p:sp>
          <p:nvSpPr>
            <p:cNvPr id="4945" name="Google Shape;4945;p51"/>
            <p:cNvSpPr/>
            <p:nvPr/>
          </p:nvSpPr>
          <p:spPr>
            <a:xfrm>
              <a:off x="870638" y="251926"/>
              <a:ext cx="618354" cy="611070"/>
            </a:xfrm>
            <a:custGeom>
              <a:avLst/>
              <a:gdLst/>
              <a:ahLst/>
              <a:cxnLst/>
              <a:rect l="l" t="t" r="r" b="b"/>
              <a:pathLst>
                <a:path w="6893" h="6812" extrusionOk="0">
                  <a:moveTo>
                    <a:pt x="3158" y="2145"/>
                  </a:moveTo>
                  <a:cubicBezTo>
                    <a:pt x="3201" y="2145"/>
                    <a:pt x="3244" y="2147"/>
                    <a:pt x="3287" y="2151"/>
                  </a:cubicBezTo>
                  <a:cubicBezTo>
                    <a:pt x="3732" y="2181"/>
                    <a:pt x="4153" y="2403"/>
                    <a:pt x="4536" y="2656"/>
                  </a:cubicBezTo>
                  <a:cubicBezTo>
                    <a:pt x="4789" y="2786"/>
                    <a:pt x="5011" y="2978"/>
                    <a:pt x="5141" y="3231"/>
                  </a:cubicBezTo>
                  <a:cubicBezTo>
                    <a:pt x="5233" y="3491"/>
                    <a:pt x="5202" y="3805"/>
                    <a:pt x="5072" y="4066"/>
                  </a:cubicBezTo>
                  <a:cubicBezTo>
                    <a:pt x="4919" y="4479"/>
                    <a:pt x="4597" y="4832"/>
                    <a:pt x="4184" y="5023"/>
                  </a:cubicBezTo>
                  <a:cubicBezTo>
                    <a:pt x="3965" y="5127"/>
                    <a:pt x="3733" y="5193"/>
                    <a:pt x="3496" y="5193"/>
                  </a:cubicBezTo>
                  <a:cubicBezTo>
                    <a:pt x="3383" y="5193"/>
                    <a:pt x="3270" y="5178"/>
                    <a:pt x="3157" y="5146"/>
                  </a:cubicBezTo>
                  <a:cubicBezTo>
                    <a:pt x="2774" y="5023"/>
                    <a:pt x="2521" y="4702"/>
                    <a:pt x="2299" y="4349"/>
                  </a:cubicBezTo>
                  <a:cubicBezTo>
                    <a:pt x="2138" y="4096"/>
                    <a:pt x="2008" y="3805"/>
                    <a:pt x="1947" y="3522"/>
                  </a:cubicBezTo>
                  <a:cubicBezTo>
                    <a:pt x="1916" y="3231"/>
                    <a:pt x="1947" y="2878"/>
                    <a:pt x="2107" y="2626"/>
                  </a:cubicBezTo>
                  <a:cubicBezTo>
                    <a:pt x="2336" y="2307"/>
                    <a:pt x="2752" y="2145"/>
                    <a:pt x="3158" y="2145"/>
                  </a:cubicBezTo>
                  <a:close/>
                  <a:moveTo>
                    <a:pt x="2885" y="0"/>
                  </a:moveTo>
                  <a:cubicBezTo>
                    <a:pt x="2861" y="0"/>
                    <a:pt x="2837" y="2"/>
                    <a:pt x="2812" y="5"/>
                  </a:cubicBezTo>
                  <a:cubicBezTo>
                    <a:pt x="2360" y="44"/>
                    <a:pt x="2077" y="618"/>
                    <a:pt x="2268" y="1001"/>
                  </a:cubicBezTo>
                  <a:cubicBezTo>
                    <a:pt x="1786" y="1063"/>
                    <a:pt x="1280" y="1093"/>
                    <a:pt x="897" y="1446"/>
                  </a:cubicBezTo>
                  <a:cubicBezTo>
                    <a:pt x="545" y="1767"/>
                    <a:pt x="514" y="2495"/>
                    <a:pt x="958" y="2687"/>
                  </a:cubicBezTo>
                  <a:cubicBezTo>
                    <a:pt x="1119" y="2917"/>
                    <a:pt x="828" y="3200"/>
                    <a:pt x="575" y="3330"/>
                  </a:cubicBezTo>
                  <a:cubicBezTo>
                    <a:pt x="322" y="3453"/>
                    <a:pt x="1" y="3583"/>
                    <a:pt x="1" y="3874"/>
                  </a:cubicBezTo>
                  <a:cubicBezTo>
                    <a:pt x="1" y="4127"/>
                    <a:pt x="253" y="4257"/>
                    <a:pt x="476" y="4319"/>
                  </a:cubicBezTo>
                  <a:cubicBezTo>
                    <a:pt x="705" y="4380"/>
                    <a:pt x="958" y="4411"/>
                    <a:pt x="1150" y="4571"/>
                  </a:cubicBezTo>
                  <a:cubicBezTo>
                    <a:pt x="1372" y="4763"/>
                    <a:pt x="1403" y="5085"/>
                    <a:pt x="1311" y="5368"/>
                  </a:cubicBezTo>
                  <a:cubicBezTo>
                    <a:pt x="1242" y="5629"/>
                    <a:pt x="1020" y="5881"/>
                    <a:pt x="828" y="6073"/>
                  </a:cubicBezTo>
                  <a:cubicBezTo>
                    <a:pt x="895" y="6242"/>
                    <a:pt x="1057" y="6315"/>
                    <a:pt x="1236" y="6315"/>
                  </a:cubicBezTo>
                  <a:cubicBezTo>
                    <a:pt x="1324" y="6315"/>
                    <a:pt x="1416" y="6297"/>
                    <a:pt x="1502" y="6264"/>
                  </a:cubicBezTo>
                  <a:cubicBezTo>
                    <a:pt x="1724" y="6173"/>
                    <a:pt x="1916" y="6012"/>
                    <a:pt x="2169" y="6012"/>
                  </a:cubicBezTo>
                  <a:cubicBezTo>
                    <a:pt x="2189" y="6010"/>
                    <a:pt x="2209" y="6009"/>
                    <a:pt x="2229" y="6009"/>
                  </a:cubicBezTo>
                  <a:cubicBezTo>
                    <a:pt x="2522" y="6009"/>
                    <a:pt x="2760" y="6215"/>
                    <a:pt x="3004" y="6395"/>
                  </a:cubicBezTo>
                  <a:cubicBezTo>
                    <a:pt x="3212" y="6603"/>
                    <a:pt x="3447" y="6811"/>
                    <a:pt x="3741" y="6811"/>
                  </a:cubicBezTo>
                  <a:cubicBezTo>
                    <a:pt x="3760" y="6811"/>
                    <a:pt x="3780" y="6810"/>
                    <a:pt x="3800" y="6808"/>
                  </a:cubicBezTo>
                  <a:cubicBezTo>
                    <a:pt x="4115" y="6808"/>
                    <a:pt x="4406" y="6425"/>
                    <a:pt x="4184" y="6203"/>
                  </a:cubicBezTo>
                  <a:cubicBezTo>
                    <a:pt x="4436" y="5981"/>
                    <a:pt x="4789" y="5981"/>
                    <a:pt x="5110" y="5943"/>
                  </a:cubicBezTo>
                  <a:cubicBezTo>
                    <a:pt x="5455" y="5912"/>
                    <a:pt x="5808" y="5851"/>
                    <a:pt x="5999" y="5598"/>
                  </a:cubicBezTo>
                  <a:cubicBezTo>
                    <a:pt x="6221" y="5337"/>
                    <a:pt x="6099" y="4863"/>
                    <a:pt x="5746" y="4863"/>
                  </a:cubicBezTo>
                  <a:cubicBezTo>
                    <a:pt x="5877" y="4571"/>
                    <a:pt x="5999" y="4288"/>
                    <a:pt x="6160" y="3997"/>
                  </a:cubicBezTo>
                  <a:cubicBezTo>
                    <a:pt x="6190" y="4003"/>
                    <a:pt x="6220" y="4006"/>
                    <a:pt x="6250" y="4006"/>
                  </a:cubicBezTo>
                  <a:cubicBezTo>
                    <a:pt x="6575" y="4006"/>
                    <a:pt x="6893" y="3681"/>
                    <a:pt x="6865" y="3330"/>
                  </a:cubicBezTo>
                  <a:cubicBezTo>
                    <a:pt x="6839" y="3003"/>
                    <a:pt x="6505" y="2765"/>
                    <a:pt x="6188" y="2765"/>
                  </a:cubicBezTo>
                  <a:cubicBezTo>
                    <a:pt x="6134" y="2765"/>
                    <a:pt x="6081" y="2772"/>
                    <a:pt x="6030" y="2786"/>
                  </a:cubicBezTo>
                  <a:cubicBezTo>
                    <a:pt x="5907" y="2465"/>
                    <a:pt x="5907" y="2082"/>
                    <a:pt x="5877" y="1699"/>
                  </a:cubicBezTo>
                  <a:cubicBezTo>
                    <a:pt x="5838" y="1346"/>
                    <a:pt x="5716" y="932"/>
                    <a:pt x="5394" y="741"/>
                  </a:cubicBezTo>
                  <a:cubicBezTo>
                    <a:pt x="5311" y="676"/>
                    <a:pt x="5207" y="647"/>
                    <a:pt x="5100" y="647"/>
                  </a:cubicBezTo>
                  <a:cubicBezTo>
                    <a:pt x="4840" y="647"/>
                    <a:pt x="4567" y="822"/>
                    <a:pt x="4567" y="1093"/>
                  </a:cubicBezTo>
                  <a:cubicBezTo>
                    <a:pt x="4214" y="1001"/>
                    <a:pt x="3892" y="932"/>
                    <a:pt x="3540" y="871"/>
                  </a:cubicBezTo>
                  <a:cubicBezTo>
                    <a:pt x="3663" y="480"/>
                    <a:pt x="3300" y="0"/>
                    <a:pt x="288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51"/>
            <p:cNvSpPr/>
            <p:nvPr/>
          </p:nvSpPr>
          <p:spPr>
            <a:xfrm>
              <a:off x="500952" y="621875"/>
              <a:ext cx="415346" cy="430315"/>
            </a:xfrm>
            <a:custGeom>
              <a:avLst/>
              <a:gdLst/>
              <a:ahLst/>
              <a:cxnLst/>
              <a:rect l="l" t="t" r="r" b="b"/>
              <a:pathLst>
                <a:path w="4630" h="4797" extrusionOk="0">
                  <a:moveTo>
                    <a:pt x="2440" y="1418"/>
                  </a:moveTo>
                  <a:cubicBezTo>
                    <a:pt x="2552" y="1418"/>
                    <a:pt x="2666" y="1425"/>
                    <a:pt x="2781" y="1436"/>
                  </a:cubicBezTo>
                  <a:cubicBezTo>
                    <a:pt x="2973" y="1474"/>
                    <a:pt x="3195" y="1505"/>
                    <a:pt x="3325" y="1665"/>
                  </a:cubicBezTo>
                  <a:cubicBezTo>
                    <a:pt x="3486" y="1788"/>
                    <a:pt x="3547" y="1980"/>
                    <a:pt x="3547" y="2171"/>
                  </a:cubicBezTo>
                  <a:cubicBezTo>
                    <a:pt x="3578" y="2493"/>
                    <a:pt x="3486" y="2815"/>
                    <a:pt x="3294" y="3067"/>
                  </a:cubicBezTo>
                  <a:cubicBezTo>
                    <a:pt x="3133" y="3259"/>
                    <a:pt x="2911" y="3420"/>
                    <a:pt x="2681" y="3450"/>
                  </a:cubicBezTo>
                  <a:cubicBezTo>
                    <a:pt x="2653" y="3454"/>
                    <a:pt x="2625" y="3455"/>
                    <a:pt x="2598" y="3455"/>
                  </a:cubicBezTo>
                  <a:cubicBezTo>
                    <a:pt x="2348" y="3455"/>
                    <a:pt x="2119" y="3336"/>
                    <a:pt x="1885" y="3198"/>
                  </a:cubicBezTo>
                  <a:cubicBezTo>
                    <a:pt x="1724" y="3098"/>
                    <a:pt x="1532" y="2937"/>
                    <a:pt x="1440" y="2776"/>
                  </a:cubicBezTo>
                  <a:cubicBezTo>
                    <a:pt x="1310" y="2623"/>
                    <a:pt x="1218" y="2393"/>
                    <a:pt x="1249" y="2171"/>
                  </a:cubicBezTo>
                  <a:cubicBezTo>
                    <a:pt x="1310" y="1857"/>
                    <a:pt x="1571" y="1627"/>
                    <a:pt x="1854" y="1505"/>
                  </a:cubicBezTo>
                  <a:cubicBezTo>
                    <a:pt x="2041" y="1441"/>
                    <a:pt x="2238" y="1418"/>
                    <a:pt x="2440" y="1418"/>
                  </a:cubicBezTo>
                  <a:close/>
                  <a:moveTo>
                    <a:pt x="2707" y="1"/>
                  </a:moveTo>
                  <a:cubicBezTo>
                    <a:pt x="2460" y="1"/>
                    <a:pt x="2214" y="238"/>
                    <a:pt x="2337" y="447"/>
                  </a:cubicBezTo>
                  <a:cubicBezTo>
                    <a:pt x="2076" y="516"/>
                    <a:pt x="1854" y="578"/>
                    <a:pt x="1632" y="639"/>
                  </a:cubicBezTo>
                  <a:cubicBezTo>
                    <a:pt x="1587" y="409"/>
                    <a:pt x="1350" y="262"/>
                    <a:pt x="1127" y="262"/>
                  </a:cubicBezTo>
                  <a:cubicBezTo>
                    <a:pt x="1045" y="262"/>
                    <a:pt x="964" y="282"/>
                    <a:pt x="896" y="325"/>
                  </a:cubicBezTo>
                  <a:cubicBezTo>
                    <a:pt x="644" y="478"/>
                    <a:pt x="613" y="930"/>
                    <a:pt x="866" y="1091"/>
                  </a:cubicBezTo>
                  <a:cubicBezTo>
                    <a:pt x="575" y="1282"/>
                    <a:pt x="261" y="1474"/>
                    <a:pt x="130" y="1788"/>
                  </a:cubicBezTo>
                  <a:cubicBezTo>
                    <a:pt x="0" y="2110"/>
                    <a:pt x="192" y="2554"/>
                    <a:pt x="544" y="2554"/>
                  </a:cubicBezTo>
                  <a:cubicBezTo>
                    <a:pt x="705" y="2654"/>
                    <a:pt x="613" y="2907"/>
                    <a:pt x="483" y="3067"/>
                  </a:cubicBezTo>
                  <a:cubicBezTo>
                    <a:pt x="383" y="3228"/>
                    <a:pt x="230" y="3420"/>
                    <a:pt x="291" y="3581"/>
                  </a:cubicBezTo>
                  <a:cubicBezTo>
                    <a:pt x="361" y="3698"/>
                    <a:pt x="490" y="3748"/>
                    <a:pt x="618" y="3748"/>
                  </a:cubicBezTo>
                  <a:cubicBezTo>
                    <a:pt x="658" y="3748"/>
                    <a:pt x="698" y="3743"/>
                    <a:pt x="736" y="3734"/>
                  </a:cubicBezTo>
                  <a:cubicBezTo>
                    <a:pt x="866" y="3709"/>
                    <a:pt x="996" y="3664"/>
                    <a:pt x="1126" y="3664"/>
                  </a:cubicBezTo>
                  <a:cubicBezTo>
                    <a:pt x="1157" y="3664"/>
                    <a:pt x="1187" y="3667"/>
                    <a:pt x="1218" y="3673"/>
                  </a:cubicBezTo>
                  <a:cubicBezTo>
                    <a:pt x="1440" y="3734"/>
                    <a:pt x="1571" y="3925"/>
                    <a:pt x="1571" y="4117"/>
                  </a:cubicBezTo>
                  <a:cubicBezTo>
                    <a:pt x="1601" y="4347"/>
                    <a:pt x="1532" y="4538"/>
                    <a:pt x="1502" y="4730"/>
                  </a:cubicBezTo>
                  <a:cubicBezTo>
                    <a:pt x="1539" y="4776"/>
                    <a:pt x="1594" y="4796"/>
                    <a:pt x="1655" y="4796"/>
                  </a:cubicBezTo>
                  <a:cubicBezTo>
                    <a:pt x="1756" y="4796"/>
                    <a:pt x="1873" y="4742"/>
                    <a:pt x="1954" y="4661"/>
                  </a:cubicBezTo>
                  <a:cubicBezTo>
                    <a:pt x="2076" y="4538"/>
                    <a:pt x="2145" y="4347"/>
                    <a:pt x="2298" y="4278"/>
                  </a:cubicBezTo>
                  <a:cubicBezTo>
                    <a:pt x="2379" y="4226"/>
                    <a:pt x="2467" y="4207"/>
                    <a:pt x="2558" y="4207"/>
                  </a:cubicBezTo>
                  <a:cubicBezTo>
                    <a:pt x="2683" y="4207"/>
                    <a:pt x="2814" y="4242"/>
                    <a:pt x="2942" y="4278"/>
                  </a:cubicBezTo>
                  <a:cubicBezTo>
                    <a:pt x="3061" y="4321"/>
                    <a:pt x="3204" y="4361"/>
                    <a:pt x="3341" y="4361"/>
                  </a:cubicBezTo>
                  <a:cubicBezTo>
                    <a:pt x="3424" y="4361"/>
                    <a:pt x="3505" y="4346"/>
                    <a:pt x="3578" y="4309"/>
                  </a:cubicBezTo>
                  <a:cubicBezTo>
                    <a:pt x="3769" y="4217"/>
                    <a:pt x="3831" y="3864"/>
                    <a:pt x="3608" y="3803"/>
                  </a:cubicBezTo>
                  <a:cubicBezTo>
                    <a:pt x="3739" y="3581"/>
                    <a:pt x="3961" y="3481"/>
                    <a:pt x="4152" y="3351"/>
                  </a:cubicBezTo>
                  <a:cubicBezTo>
                    <a:pt x="4344" y="3228"/>
                    <a:pt x="4535" y="3098"/>
                    <a:pt x="4597" y="2876"/>
                  </a:cubicBezTo>
                  <a:cubicBezTo>
                    <a:pt x="4630" y="2685"/>
                    <a:pt x="4464" y="2442"/>
                    <a:pt x="4295" y="2442"/>
                  </a:cubicBezTo>
                  <a:cubicBezTo>
                    <a:pt x="4267" y="2442"/>
                    <a:pt x="4240" y="2448"/>
                    <a:pt x="4214" y="2462"/>
                  </a:cubicBezTo>
                  <a:cubicBezTo>
                    <a:pt x="4214" y="2240"/>
                    <a:pt x="4214" y="2049"/>
                    <a:pt x="4183" y="1819"/>
                  </a:cubicBezTo>
                  <a:cubicBezTo>
                    <a:pt x="4443" y="1727"/>
                    <a:pt x="4566" y="1405"/>
                    <a:pt x="4443" y="1183"/>
                  </a:cubicBezTo>
                  <a:cubicBezTo>
                    <a:pt x="4368" y="1054"/>
                    <a:pt x="4218" y="990"/>
                    <a:pt x="4067" y="990"/>
                  </a:cubicBezTo>
                  <a:cubicBezTo>
                    <a:pt x="3958" y="990"/>
                    <a:pt x="3850" y="1023"/>
                    <a:pt x="3769" y="1091"/>
                  </a:cubicBezTo>
                  <a:cubicBezTo>
                    <a:pt x="3578" y="930"/>
                    <a:pt x="3486" y="670"/>
                    <a:pt x="3325" y="447"/>
                  </a:cubicBezTo>
                  <a:cubicBezTo>
                    <a:pt x="3195" y="225"/>
                    <a:pt x="3003" y="34"/>
                    <a:pt x="2750" y="3"/>
                  </a:cubicBezTo>
                  <a:cubicBezTo>
                    <a:pt x="2736" y="1"/>
                    <a:pt x="2721" y="1"/>
                    <a:pt x="270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51"/>
            <p:cNvSpPr/>
            <p:nvPr/>
          </p:nvSpPr>
          <p:spPr>
            <a:xfrm>
              <a:off x="858976" y="258564"/>
              <a:ext cx="641947" cy="633048"/>
            </a:xfrm>
            <a:custGeom>
              <a:avLst/>
              <a:gdLst/>
              <a:ahLst/>
              <a:cxnLst/>
              <a:rect l="l" t="t" r="r" b="b"/>
              <a:pathLst>
                <a:path w="7156" h="7057" extrusionOk="0">
                  <a:moveTo>
                    <a:pt x="3195" y="123"/>
                  </a:moveTo>
                  <a:cubicBezTo>
                    <a:pt x="3578" y="123"/>
                    <a:pt x="3961" y="315"/>
                    <a:pt x="3992" y="506"/>
                  </a:cubicBezTo>
                  <a:cubicBezTo>
                    <a:pt x="3992" y="506"/>
                    <a:pt x="4022" y="575"/>
                    <a:pt x="4022" y="698"/>
                  </a:cubicBezTo>
                  <a:cubicBezTo>
                    <a:pt x="4022" y="736"/>
                    <a:pt x="4053" y="767"/>
                    <a:pt x="4091" y="767"/>
                  </a:cubicBezTo>
                  <a:cubicBezTo>
                    <a:pt x="4344" y="828"/>
                    <a:pt x="4597" y="889"/>
                    <a:pt x="4857" y="1019"/>
                  </a:cubicBezTo>
                  <a:cubicBezTo>
                    <a:pt x="4857" y="1019"/>
                    <a:pt x="4888" y="1019"/>
                    <a:pt x="4919" y="989"/>
                  </a:cubicBezTo>
                  <a:cubicBezTo>
                    <a:pt x="4980" y="927"/>
                    <a:pt x="5011" y="889"/>
                    <a:pt x="5049" y="828"/>
                  </a:cubicBezTo>
                  <a:cubicBezTo>
                    <a:pt x="5172" y="736"/>
                    <a:pt x="5271" y="667"/>
                    <a:pt x="5363" y="667"/>
                  </a:cubicBezTo>
                  <a:cubicBezTo>
                    <a:pt x="5585" y="667"/>
                    <a:pt x="5777" y="889"/>
                    <a:pt x="5907" y="1119"/>
                  </a:cubicBezTo>
                  <a:cubicBezTo>
                    <a:pt x="6037" y="1341"/>
                    <a:pt x="6068" y="1594"/>
                    <a:pt x="6007" y="1693"/>
                  </a:cubicBezTo>
                  <a:cubicBezTo>
                    <a:pt x="6007" y="1724"/>
                    <a:pt x="5968" y="1755"/>
                    <a:pt x="5907" y="1816"/>
                  </a:cubicBezTo>
                  <a:lnTo>
                    <a:pt x="5907" y="1885"/>
                  </a:lnTo>
                  <a:cubicBezTo>
                    <a:pt x="6099" y="2107"/>
                    <a:pt x="6229" y="2360"/>
                    <a:pt x="6321" y="2651"/>
                  </a:cubicBezTo>
                  <a:cubicBezTo>
                    <a:pt x="6321" y="2682"/>
                    <a:pt x="6351" y="2682"/>
                    <a:pt x="6390" y="2682"/>
                  </a:cubicBezTo>
                  <a:lnTo>
                    <a:pt x="6543" y="2682"/>
                  </a:lnTo>
                  <a:cubicBezTo>
                    <a:pt x="6803" y="2682"/>
                    <a:pt x="6926" y="2804"/>
                    <a:pt x="6964" y="3065"/>
                  </a:cubicBezTo>
                  <a:cubicBezTo>
                    <a:pt x="7025" y="3448"/>
                    <a:pt x="6773" y="3923"/>
                    <a:pt x="6581" y="3953"/>
                  </a:cubicBezTo>
                  <a:cubicBezTo>
                    <a:pt x="6581" y="3953"/>
                    <a:pt x="6512" y="3992"/>
                    <a:pt x="6451" y="3992"/>
                  </a:cubicBezTo>
                  <a:cubicBezTo>
                    <a:pt x="6420" y="3992"/>
                    <a:pt x="6390" y="4022"/>
                    <a:pt x="6390" y="4022"/>
                  </a:cubicBezTo>
                  <a:cubicBezTo>
                    <a:pt x="6321" y="4306"/>
                    <a:pt x="6229" y="4528"/>
                    <a:pt x="6068" y="4789"/>
                  </a:cubicBezTo>
                  <a:cubicBezTo>
                    <a:pt x="6037" y="4819"/>
                    <a:pt x="6068" y="4850"/>
                    <a:pt x="6068" y="4850"/>
                  </a:cubicBezTo>
                  <a:cubicBezTo>
                    <a:pt x="6129" y="4911"/>
                    <a:pt x="6198" y="4980"/>
                    <a:pt x="6259" y="5011"/>
                  </a:cubicBezTo>
                  <a:cubicBezTo>
                    <a:pt x="6390" y="5172"/>
                    <a:pt x="6451" y="5294"/>
                    <a:pt x="6390" y="5455"/>
                  </a:cubicBezTo>
                  <a:cubicBezTo>
                    <a:pt x="6259" y="5746"/>
                    <a:pt x="5815" y="5999"/>
                    <a:pt x="5524" y="5999"/>
                  </a:cubicBezTo>
                  <a:cubicBezTo>
                    <a:pt x="5463" y="5999"/>
                    <a:pt x="5432" y="5999"/>
                    <a:pt x="5394" y="5968"/>
                  </a:cubicBezTo>
                  <a:cubicBezTo>
                    <a:pt x="5363" y="5968"/>
                    <a:pt x="5302" y="5907"/>
                    <a:pt x="5141" y="5777"/>
                  </a:cubicBezTo>
                  <a:cubicBezTo>
                    <a:pt x="5126" y="5761"/>
                    <a:pt x="5110" y="5754"/>
                    <a:pt x="5095" y="5754"/>
                  </a:cubicBezTo>
                  <a:cubicBezTo>
                    <a:pt x="5080" y="5754"/>
                    <a:pt x="5064" y="5761"/>
                    <a:pt x="5049" y="5777"/>
                  </a:cubicBezTo>
                  <a:cubicBezTo>
                    <a:pt x="4857" y="5907"/>
                    <a:pt x="4666" y="5999"/>
                    <a:pt x="4436" y="6060"/>
                  </a:cubicBezTo>
                  <a:cubicBezTo>
                    <a:pt x="4405" y="6060"/>
                    <a:pt x="4405" y="6099"/>
                    <a:pt x="4405" y="6129"/>
                  </a:cubicBezTo>
                  <a:cubicBezTo>
                    <a:pt x="4405" y="6290"/>
                    <a:pt x="4405" y="6413"/>
                    <a:pt x="4375" y="6482"/>
                  </a:cubicBezTo>
                  <a:cubicBezTo>
                    <a:pt x="4314" y="6796"/>
                    <a:pt x="4022" y="6926"/>
                    <a:pt x="3770" y="6926"/>
                  </a:cubicBezTo>
                  <a:cubicBezTo>
                    <a:pt x="3517" y="6926"/>
                    <a:pt x="3226" y="6796"/>
                    <a:pt x="3226" y="6382"/>
                  </a:cubicBezTo>
                  <a:lnTo>
                    <a:pt x="3226" y="6290"/>
                  </a:lnTo>
                  <a:cubicBezTo>
                    <a:pt x="3226" y="6252"/>
                    <a:pt x="3195" y="6221"/>
                    <a:pt x="3164" y="6221"/>
                  </a:cubicBezTo>
                  <a:cubicBezTo>
                    <a:pt x="2873" y="6190"/>
                    <a:pt x="2590" y="6129"/>
                    <a:pt x="2329" y="5999"/>
                  </a:cubicBezTo>
                  <a:lnTo>
                    <a:pt x="2268" y="5999"/>
                  </a:lnTo>
                  <a:cubicBezTo>
                    <a:pt x="2176" y="6099"/>
                    <a:pt x="2107" y="6160"/>
                    <a:pt x="2046" y="6190"/>
                  </a:cubicBezTo>
                  <a:cubicBezTo>
                    <a:pt x="1985" y="6252"/>
                    <a:pt x="1854" y="6290"/>
                    <a:pt x="1755" y="6290"/>
                  </a:cubicBezTo>
                  <a:cubicBezTo>
                    <a:pt x="1502" y="6290"/>
                    <a:pt x="1249" y="6129"/>
                    <a:pt x="1150" y="5869"/>
                  </a:cubicBezTo>
                  <a:cubicBezTo>
                    <a:pt x="1088" y="5677"/>
                    <a:pt x="1119" y="5486"/>
                    <a:pt x="1310" y="5332"/>
                  </a:cubicBezTo>
                  <a:cubicBezTo>
                    <a:pt x="1341" y="5294"/>
                    <a:pt x="1372" y="5233"/>
                    <a:pt x="1410" y="5202"/>
                  </a:cubicBezTo>
                  <a:cubicBezTo>
                    <a:pt x="1441" y="5172"/>
                    <a:pt x="1441" y="5141"/>
                    <a:pt x="1441" y="5141"/>
                  </a:cubicBezTo>
                  <a:cubicBezTo>
                    <a:pt x="1341" y="4911"/>
                    <a:pt x="1249" y="4658"/>
                    <a:pt x="1180" y="4405"/>
                  </a:cubicBezTo>
                  <a:cubicBezTo>
                    <a:pt x="1180" y="4375"/>
                    <a:pt x="1150" y="4375"/>
                    <a:pt x="1119" y="4375"/>
                  </a:cubicBezTo>
                  <a:lnTo>
                    <a:pt x="1058" y="4375"/>
                  </a:lnTo>
                  <a:cubicBezTo>
                    <a:pt x="835" y="4375"/>
                    <a:pt x="705" y="4375"/>
                    <a:pt x="606" y="4337"/>
                  </a:cubicBezTo>
                  <a:cubicBezTo>
                    <a:pt x="292" y="4275"/>
                    <a:pt x="131" y="3953"/>
                    <a:pt x="161" y="3670"/>
                  </a:cubicBezTo>
                  <a:cubicBezTo>
                    <a:pt x="161" y="3448"/>
                    <a:pt x="322" y="3187"/>
                    <a:pt x="705" y="3187"/>
                  </a:cubicBezTo>
                  <a:lnTo>
                    <a:pt x="927" y="3187"/>
                  </a:lnTo>
                  <a:cubicBezTo>
                    <a:pt x="958" y="3187"/>
                    <a:pt x="989" y="3157"/>
                    <a:pt x="989" y="3126"/>
                  </a:cubicBezTo>
                  <a:cubicBezTo>
                    <a:pt x="989" y="2804"/>
                    <a:pt x="1027" y="2521"/>
                    <a:pt x="1088" y="2268"/>
                  </a:cubicBezTo>
                  <a:lnTo>
                    <a:pt x="1088" y="2230"/>
                  </a:lnTo>
                  <a:cubicBezTo>
                    <a:pt x="989" y="2138"/>
                    <a:pt x="927" y="2077"/>
                    <a:pt x="897" y="2008"/>
                  </a:cubicBezTo>
                  <a:cubicBezTo>
                    <a:pt x="766" y="1847"/>
                    <a:pt x="766" y="1625"/>
                    <a:pt x="866" y="1433"/>
                  </a:cubicBezTo>
                  <a:cubicBezTo>
                    <a:pt x="989" y="1211"/>
                    <a:pt x="1180" y="1081"/>
                    <a:pt x="1372" y="1081"/>
                  </a:cubicBezTo>
                  <a:cubicBezTo>
                    <a:pt x="1502" y="1081"/>
                    <a:pt x="1602" y="1119"/>
                    <a:pt x="1693" y="1211"/>
                  </a:cubicBezTo>
                  <a:lnTo>
                    <a:pt x="1793" y="1211"/>
                  </a:lnTo>
                  <a:cubicBezTo>
                    <a:pt x="2015" y="1019"/>
                    <a:pt x="2329" y="889"/>
                    <a:pt x="2682" y="797"/>
                  </a:cubicBezTo>
                  <a:cubicBezTo>
                    <a:pt x="2712" y="797"/>
                    <a:pt x="2712" y="767"/>
                    <a:pt x="2712" y="736"/>
                  </a:cubicBezTo>
                  <a:lnTo>
                    <a:pt x="2712" y="575"/>
                  </a:lnTo>
                  <a:cubicBezTo>
                    <a:pt x="2712" y="414"/>
                    <a:pt x="2751" y="315"/>
                    <a:pt x="2812" y="253"/>
                  </a:cubicBezTo>
                  <a:cubicBezTo>
                    <a:pt x="2942" y="123"/>
                    <a:pt x="3095" y="123"/>
                    <a:pt x="3195" y="123"/>
                  </a:cubicBezTo>
                  <a:close/>
                  <a:moveTo>
                    <a:pt x="3195" y="0"/>
                  </a:moveTo>
                  <a:cubicBezTo>
                    <a:pt x="3003" y="0"/>
                    <a:pt x="2843" y="31"/>
                    <a:pt x="2751" y="161"/>
                  </a:cubicBezTo>
                  <a:cubicBezTo>
                    <a:pt x="2620" y="253"/>
                    <a:pt x="2590" y="383"/>
                    <a:pt x="2590" y="575"/>
                  </a:cubicBezTo>
                  <a:lnTo>
                    <a:pt x="2590" y="698"/>
                  </a:lnTo>
                  <a:cubicBezTo>
                    <a:pt x="2268" y="767"/>
                    <a:pt x="1985" y="889"/>
                    <a:pt x="1724" y="1081"/>
                  </a:cubicBezTo>
                  <a:cubicBezTo>
                    <a:pt x="1632" y="989"/>
                    <a:pt x="1502" y="958"/>
                    <a:pt x="1372" y="958"/>
                  </a:cubicBezTo>
                  <a:cubicBezTo>
                    <a:pt x="1150" y="958"/>
                    <a:pt x="897" y="1119"/>
                    <a:pt x="766" y="1372"/>
                  </a:cubicBezTo>
                  <a:cubicBezTo>
                    <a:pt x="644" y="1594"/>
                    <a:pt x="644" y="1885"/>
                    <a:pt x="797" y="2107"/>
                  </a:cubicBezTo>
                  <a:cubicBezTo>
                    <a:pt x="835" y="2138"/>
                    <a:pt x="866" y="2199"/>
                    <a:pt x="958" y="2299"/>
                  </a:cubicBezTo>
                  <a:cubicBezTo>
                    <a:pt x="897" y="2521"/>
                    <a:pt x="866" y="2774"/>
                    <a:pt x="866" y="3065"/>
                  </a:cubicBezTo>
                  <a:lnTo>
                    <a:pt x="705" y="3065"/>
                  </a:lnTo>
                  <a:cubicBezTo>
                    <a:pt x="223" y="3065"/>
                    <a:pt x="69" y="3379"/>
                    <a:pt x="31" y="3670"/>
                  </a:cubicBezTo>
                  <a:cubicBezTo>
                    <a:pt x="0" y="3992"/>
                    <a:pt x="192" y="4405"/>
                    <a:pt x="575" y="4467"/>
                  </a:cubicBezTo>
                  <a:cubicBezTo>
                    <a:pt x="675" y="4497"/>
                    <a:pt x="835" y="4497"/>
                    <a:pt x="1058" y="4497"/>
                  </a:cubicBezTo>
                  <a:lnTo>
                    <a:pt x="1088" y="4497"/>
                  </a:lnTo>
                  <a:cubicBezTo>
                    <a:pt x="1150" y="4720"/>
                    <a:pt x="1218" y="4949"/>
                    <a:pt x="1310" y="5141"/>
                  </a:cubicBezTo>
                  <a:cubicBezTo>
                    <a:pt x="1280" y="5172"/>
                    <a:pt x="1249" y="5202"/>
                    <a:pt x="1218" y="5233"/>
                  </a:cubicBezTo>
                  <a:cubicBezTo>
                    <a:pt x="989" y="5424"/>
                    <a:pt x="958" y="5677"/>
                    <a:pt x="1058" y="5938"/>
                  </a:cubicBezTo>
                  <a:cubicBezTo>
                    <a:pt x="1150" y="6221"/>
                    <a:pt x="1471" y="6413"/>
                    <a:pt x="1755" y="6413"/>
                  </a:cubicBezTo>
                  <a:cubicBezTo>
                    <a:pt x="1885" y="6413"/>
                    <a:pt x="2015" y="6382"/>
                    <a:pt x="2138" y="6290"/>
                  </a:cubicBezTo>
                  <a:cubicBezTo>
                    <a:pt x="2176" y="6252"/>
                    <a:pt x="2237" y="6221"/>
                    <a:pt x="2329" y="6129"/>
                  </a:cubicBezTo>
                  <a:cubicBezTo>
                    <a:pt x="2559" y="6252"/>
                    <a:pt x="2812" y="6321"/>
                    <a:pt x="3095" y="6351"/>
                  </a:cubicBezTo>
                  <a:lnTo>
                    <a:pt x="3095" y="6382"/>
                  </a:lnTo>
                  <a:cubicBezTo>
                    <a:pt x="3095" y="6865"/>
                    <a:pt x="3448" y="7056"/>
                    <a:pt x="3770" y="7056"/>
                  </a:cubicBezTo>
                  <a:cubicBezTo>
                    <a:pt x="4091" y="7056"/>
                    <a:pt x="4436" y="6895"/>
                    <a:pt x="4505" y="6512"/>
                  </a:cubicBezTo>
                  <a:cubicBezTo>
                    <a:pt x="4536" y="6413"/>
                    <a:pt x="4536" y="6321"/>
                    <a:pt x="4536" y="6160"/>
                  </a:cubicBezTo>
                  <a:cubicBezTo>
                    <a:pt x="4727" y="6099"/>
                    <a:pt x="4919" y="5999"/>
                    <a:pt x="5080" y="5907"/>
                  </a:cubicBezTo>
                  <a:cubicBezTo>
                    <a:pt x="5202" y="5999"/>
                    <a:pt x="5302" y="6060"/>
                    <a:pt x="5332" y="6099"/>
                  </a:cubicBezTo>
                  <a:cubicBezTo>
                    <a:pt x="5363" y="6129"/>
                    <a:pt x="5463" y="6129"/>
                    <a:pt x="5524" y="6129"/>
                  </a:cubicBezTo>
                  <a:cubicBezTo>
                    <a:pt x="5846" y="6129"/>
                    <a:pt x="6351" y="5838"/>
                    <a:pt x="6512" y="5524"/>
                  </a:cubicBezTo>
                  <a:cubicBezTo>
                    <a:pt x="6543" y="5363"/>
                    <a:pt x="6581" y="5141"/>
                    <a:pt x="6321" y="4911"/>
                  </a:cubicBezTo>
                  <a:cubicBezTo>
                    <a:pt x="6290" y="4880"/>
                    <a:pt x="6259" y="4850"/>
                    <a:pt x="6198" y="4819"/>
                  </a:cubicBezTo>
                  <a:cubicBezTo>
                    <a:pt x="6321" y="4597"/>
                    <a:pt x="6451" y="4337"/>
                    <a:pt x="6482" y="4114"/>
                  </a:cubicBezTo>
                  <a:cubicBezTo>
                    <a:pt x="6543" y="4084"/>
                    <a:pt x="6612" y="4084"/>
                    <a:pt x="6612" y="4084"/>
                  </a:cubicBezTo>
                  <a:cubicBezTo>
                    <a:pt x="6895" y="4022"/>
                    <a:pt x="7156" y="3478"/>
                    <a:pt x="7087" y="3065"/>
                  </a:cubicBezTo>
                  <a:cubicBezTo>
                    <a:pt x="7056" y="2743"/>
                    <a:pt x="6865" y="2552"/>
                    <a:pt x="6543" y="2552"/>
                  </a:cubicBezTo>
                  <a:lnTo>
                    <a:pt x="6420" y="2552"/>
                  </a:lnTo>
                  <a:cubicBezTo>
                    <a:pt x="6321" y="2299"/>
                    <a:pt x="6198" y="2077"/>
                    <a:pt x="6068" y="1847"/>
                  </a:cubicBezTo>
                  <a:cubicBezTo>
                    <a:pt x="6099" y="1816"/>
                    <a:pt x="6099" y="1785"/>
                    <a:pt x="6129" y="1755"/>
                  </a:cubicBezTo>
                  <a:cubicBezTo>
                    <a:pt x="6229" y="1594"/>
                    <a:pt x="6129" y="1272"/>
                    <a:pt x="6007" y="1050"/>
                  </a:cubicBezTo>
                  <a:cubicBezTo>
                    <a:pt x="5846" y="736"/>
                    <a:pt x="5624" y="544"/>
                    <a:pt x="5363" y="544"/>
                  </a:cubicBezTo>
                  <a:cubicBezTo>
                    <a:pt x="5240" y="544"/>
                    <a:pt x="5080" y="606"/>
                    <a:pt x="4980" y="767"/>
                  </a:cubicBezTo>
                  <a:cubicBezTo>
                    <a:pt x="4919" y="797"/>
                    <a:pt x="4888" y="828"/>
                    <a:pt x="4857" y="858"/>
                  </a:cubicBezTo>
                  <a:cubicBezTo>
                    <a:pt x="4628" y="767"/>
                    <a:pt x="4405" y="698"/>
                    <a:pt x="4153" y="636"/>
                  </a:cubicBezTo>
                  <a:cubicBezTo>
                    <a:pt x="4153" y="575"/>
                    <a:pt x="4122" y="506"/>
                    <a:pt x="4122" y="475"/>
                  </a:cubicBezTo>
                  <a:cubicBezTo>
                    <a:pt x="4053" y="192"/>
                    <a:pt x="3578" y="0"/>
                    <a:pt x="31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51"/>
            <p:cNvSpPr/>
            <p:nvPr/>
          </p:nvSpPr>
          <p:spPr>
            <a:xfrm>
              <a:off x="1033547" y="424162"/>
              <a:ext cx="312720" cy="292169"/>
            </a:xfrm>
            <a:custGeom>
              <a:avLst/>
              <a:gdLst/>
              <a:ahLst/>
              <a:cxnLst/>
              <a:rect l="l" t="t" r="r" b="b"/>
              <a:pathLst>
                <a:path w="3486" h="3257" extrusionOk="0">
                  <a:moveTo>
                    <a:pt x="1663" y="131"/>
                  </a:moveTo>
                  <a:cubicBezTo>
                    <a:pt x="2299" y="131"/>
                    <a:pt x="2842" y="483"/>
                    <a:pt x="3103" y="1027"/>
                  </a:cubicBezTo>
                  <a:cubicBezTo>
                    <a:pt x="3356" y="1502"/>
                    <a:pt x="3294" y="2046"/>
                    <a:pt x="2942" y="2460"/>
                  </a:cubicBezTo>
                  <a:cubicBezTo>
                    <a:pt x="2620" y="2874"/>
                    <a:pt x="2145" y="3134"/>
                    <a:pt x="1632" y="3134"/>
                  </a:cubicBezTo>
                  <a:cubicBezTo>
                    <a:pt x="1119" y="3134"/>
                    <a:pt x="705" y="2874"/>
                    <a:pt x="544" y="2529"/>
                  </a:cubicBezTo>
                  <a:cubicBezTo>
                    <a:pt x="353" y="2107"/>
                    <a:pt x="131" y="1219"/>
                    <a:pt x="483" y="644"/>
                  </a:cubicBezTo>
                  <a:cubicBezTo>
                    <a:pt x="705" y="322"/>
                    <a:pt x="1057" y="162"/>
                    <a:pt x="1601" y="131"/>
                  </a:cubicBezTo>
                  <a:close/>
                  <a:moveTo>
                    <a:pt x="1601" y="1"/>
                  </a:moveTo>
                  <a:cubicBezTo>
                    <a:pt x="1027" y="39"/>
                    <a:pt x="613" y="231"/>
                    <a:pt x="383" y="575"/>
                  </a:cubicBezTo>
                  <a:cubicBezTo>
                    <a:pt x="0" y="1188"/>
                    <a:pt x="230" y="2146"/>
                    <a:pt x="422" y="2590"/>
                  </a:cubicBezTo>
                  <a:cubicBezTo>
                    <a:pt x="613" y="2973"/>
                    <a:pt x="1088" y="3257"/>
                    <a:pt x="1632" y="3257"/>
                  </a:cubicBezTo>
                  <a:cubicBezTo>
                    <a:pt x="2176" y="3257"/>
                    <a:pt x="2682" y="3004"/>
                    <a:pt x="3034" y="2559"/>
                  </a:cubicBezTo>
                  <a:cubicBezTo>
                    <a:pt x="3417" y="2077"/>
                    <a:pt x="3486" y="1502"/>
                    <a:pt x="3226" y="958"/>
                  </a:cubicBezTo>
                  <a:cubicBezTo>
                    <a:pt x="2942" y="353"/>
                    <a:pt x="2299" y="1"/>
                    <a:pt x="16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51"/>
            <p:cNvSpPr/>
            <p:nvPr/>
          </p:nvSpPr>
          <p:spPr>
            <a:xfrm>
              <a:off x="475475" y="619363"/>
              <a:ext cx="455086" cy="449512"/>
            </a:xfrm>
            <a:custGeom>
              <a:avLst/>
              <a:gdLst/>
              <a:ahLst/>
              <a:cxnLst/>
              <a:rect l="l" t="t" r="r" b="b"/>
              <a:pathLst>
                <a:path w="5073" h="5011" extrusionOk="0">
                  <a:moveTo>
                    <a:pt x="2743" y="123"/>
                  </a:moveTo>
                  <a:cubicBezTo>
                    <a:pt x="2935" y="123"/>
                    <a:pt x="3126" y="253"/>
                    <a:pt x="3257" y="353"/>
                  </a:cubicBezTo>
                  <a:cubicBezTo>
                    <a:pt x="3287" y="414"/>
                    <a:pt x="3348" y="475"/>
                    <a:pt x="3318" y="544"/>
                  </a:cubicBezTo>
                  <a:lnTo>
                    <a:pt x="3318" y="667"/>
                  </a:lnTo>
                  <a:cubicBezTo>
                    <a:pt x="3318" y="698"/>
                    <a:pt x="3318" y="736"/>
                    <a:pt x="3348" y="736"/>
                  </a:cubicBezTo>
                  <a:cubicBezTo>
                    <a:pt x="3509" y="828"/>
                    <a:pt x="3670" y="927"/>
                    <a:pt x="3831" y="1050"/>
                  </a:cubicBezTo>
                  <a:lnTo>
                    <a:pt x="3892" y="1050"/>
                  </a:lnTo>
                  <a:cubicBezTo>
                    <a:pt x="3961" y="1019"/>
                    <a:pt x="3992" y="989"/>
                    <a:pt x="4023" y="958"/>
                  </a:cubicBezTo>
                  <a:cubicBezTo>
                    <a:pt x="4084" y="927"/>
                    <a:pt x="4153" y="927"/>
                    <a:pt x="4214" y="927"/>
                  </a:cubicBezTo>
                  <a:cubicBezTo>
                    <a:pt x="4375" y="927"/>
                    <a:pt x="4467" y="1119"/>
                    <a:pt x="4498" y="1180"/>
                  </a:cubicBezTo>
                  <a:cubicBezTo>
                    <a:pt x="4567" y="1402"/>
                    <a:pt x="4567" y="1625"/>
                    <a:pt x="4498" y="1693"/>
                  </a:cubicBezTo>
                  <a:cubicBezTo>
                    <a:pt x="4498" y="1693"/>
                    <a:pt x="4467" y="1724"/>
                    <a:pt x="4436" y="1755"/>
                  </a:cubicBezTo>
                  <a:cubicBezTo>
                    <a:pt x="4406" y="1785"/>
                    <a:pt x="4406" y="1816"/>
                    <a:pt x="4406" y="1816"/>
                  </a:cubicBezTo>
                  <a:cubicBezTo>
                    <a:pt x="4467" y="2008"/>
                    <a:pt x="4536" y="2199"/>
                    <a:pt x="4536" y="2421"/>
                  </a:cubicBezTo>
                  <a:cubicBezTo>
                    <a:pt x="4536" y="2421"/>
                    <a:pt x="4567" y="2460"/>
                    <a:pt x="4597" y="2460"/>
                  </a:cubicBezTo>
                  <a:cubicBezTo>
                    <a:pt x="4628" y="2490"/>
                    <a:pt x="4658" y="2490"/>
                    <a:pt x="4689" y="2490"/>
                  </a:cubicBezTo>
                  <a:cubicBezTo>
                    <a:pt x="4850" y="2521"/>
                    <a:pt x="4919" y="2613"/>
                    <a:pt x="4919" y="2804"/>
                  </a:cubicBezTo>
                  <a:cubicBezTo>
                    <a:pt x="4881" y="3065"/>
                    <a:pt x="4658" y="3348"/>
                    <a:pt x="4498" y="3348"/>
                  </a:cubicBezTo>
                  <a:cubicBezTo>
                    <a:pt x="4498" y="3348"/>
                    <a:pt x="4467" y="3348"/>
                    <a:pt x="4406" y="3318"/>
                  </a:cubicBezTo>
                  <a:cubicBezTo>
                    <a:pt x="4375" y="3318"/>
                    <a:pt x="4344" y="3348"/>
                    <a:pt x="4344" y="3348"/>
                  </a:cubicBezTo>
                  <a:cubicBezTo>
                    <a:pt x="4245" y="3540"/>
                    <a:pt x="4153" y="3670"/>
                    <a:pt x="3992" y="3831"/>
                  </a:cubicBezTo>
                  <a:cubicBezTo>
                    <a:pt x="3961" y="3831"/>
                    <a:pt x="3961" y="3862"/>
                    <a:pt x="3992" y="3892"/>
                  </a:cubicBezTo>
                  <a:cubicBezTo>
                    <a:pt x="4023" y="3953"/>
                    <a:pt x="4053" y="3992"/>
                    <a:pt x="4084" y="4022"/>
                  </a:cubicBezTo>
                  <a:cubicBezTo>
                    <a:pt x="4153" y="4145"/>
                    <a:pt x="4153" y="4245"/>
                    <a:pt x="4115" y="4306"/>
                  </a:cubicBezTo>
                  <a:cubicBezTo>
                    <a:pt x="4023" y="4467"/>
                    <a:pt x="3770" y="4566"/>
                    <a:pt x="3540" y="4566"/>
                  </a:cubicBezTo>
                  <a:cubicBezTo>
                    <a:pt x="3448" y="4566"/>
                    <a:pt x="3387" y="4528"/>
                    <a:pt x="3348" y="4497"/>
                  </a:cubicBezTo>
                  <a:cubicBezTo>
                    <a:pt x="3318" y="4497"/>
                    <a:pt x="3287" y="4436"/>
                    <a:pt x="3226" y="4337"/>
                  </a:cubicBezTo>
                  <a:cubicBezTo>
                    <a:pt x="3195" y="4306"/>
                    <a:pt x="3157" y="4306"/>
                    <a:pt x="3126" y="4306"/>
                  </a:cubicBezTo>
                  <a:cubicBezTo>
                    <a:pt x="3004" y="4337"/>
                    <a:pt x="2843" y="4375"/>
                    <a:pt x="2682" y="4405"/>
                  </a:cubicBezTo>
                  <a:cubicBezTo>
                    <a:pt x="2651" y="4405"/>
                    <a:pt x="2621" y="4436"/>
                    <a:pt x="2621" y="4436"/>
                  </a:cubicBezTo>
                  <a:cubicBezTo>
                    <a:pt x="2582" y="4566"/>
                    <a:pt x="2552" y="4628"/>
                    <a:pt x="2552" y="4689"/>
                  </a:cubicBezTo>
                  <a:cubicBezTo>
                    <a:pt x="2490" y="4819"/>
                    <a:pt x="2330" y="4880"/>
                    <a:pt x="2169" y="4880"/>
                  </a:cubicBezTo>
                  <a:cubicBezTo>
                    <a:pt x="2046" y="4880"/>
                    <a:pt x="1916" y="4819"/>
                    <a:pt x="1855" y="4758"/>
                  </a:cubicBezTo>
                  <a:cubicBezTo>
                    <a:pt x="1786" y="4658"/>
                    <a:pt x="1755" y="4566"/>
                    <a:pt x="1786" y="4436"/>
                  </a:cubicBezTo>
                  <a:cubicBezTo>
                    <a:pt x="1816" y="4405"/>
                    <a:pt x="1816" y="4375"/>
                    <a:pt x="1816" y="4375"/>
                  </a:cubicBezTo>
                  <a:cubicBezTo>
                    <a:pt x="1816" y="4337"/>
                    <a:pt x="1816" y="4306"/>
                    <a:pt x="1786" y="4275"/>
                  </a:cubicBezTo>
                  <a:cubicBezTo>
                    <a:pt x="1563" y="4214"/>
                    <a:pt x="1403" y="4114"/>
                    <a:pt x="1242" y="3992"/>
                  </a:cubicBezTo>
                  <a:lnTo>
                    <a:pt x="1211" y="3953"/>
                  </a:lnTo>
                  <a:lnTo>
                    <a:pt x="1180" y="3992"/>
                  </a:lnTo>
                  <a:cubicBezTo>
                    <a:pt x="1119" y="4022"/>
                    <a:pt x="1050" y="4053"/>
                    <a:pt x="1020" y="4053"/>
                  </a:cubicBezTo>
                  <a:cubicBezTo>
                    <a:pt x="975" y="4072"/>
                    <a:pt x="929" y="4080"/>
                    <a:pt x="883" y="4080"/>
                  </a:cubicBezTo>
                  <a:cubicBezTo>
                    <a:pt x="703" y="4080"/>
                    <a:pt x="531" y="3945"/>
                    <a:pt x="476" y="3762"/>
                  </a:cubicBezTo>
                  <a:cubicBezTo>
                    <a:pt x="445" y="3609"/>
                    <a:pt x="514" y="3448"/>
                    <a:pt x="667" y="3379"/>
                  </a:cubicBezTo>
                  <a:cubicBezTo>
                    <a:pt x="705" y="3348"/>
                    <a:pt x="736" y="3318"/>
                    <a:pt x="767" y="3287"/>
                  </a:cubicBezTo>
                  <a:cubicBezTo>
                    <a:pt x="797" y="3287"/>
                    <a:pt x="797" y="3256"/>
                    <a:pt x="797" y="3226"/>
                  </a:cubicBezTo>
                  <a:cubicBezTo>
                    <a:pt x="767" y="3065"/>
                    <a:pt x="767" y="2904"/>
                    <a:pt x="767" y="2712"/>
                  </a:cubicBezTo>
                  <a:cubicBezTo>
                    <a:pt x="767" y="2682"/>
                    <a:pt x="736" y="2651"/>
                    <a:pt x="705" y="2651"/>
                  </a:cubicBezTo>
                  <a:cubicBezTo>
                    <a:pt x="545" y="2613"/>
                    <a:pt x="414" y="2582"/>
                    <a:pt x="353" y="2552"/>
                  </a:cubicBezTo>
                  <a:cubicBezTo>
                    <a:pt x="192" y="2460"/>
                    <a:pt x="131" y="2230"/>
                    <a:pt x="161" y="2077"/>
                  </a:cubicBezTo>
                  <a:cubicBezTo>
                    <a:pt x="192" y="1946"/>
                    <a:pt x="284" y="1785"/>
                    <a:pt x="514" y="1785"/>
                  </a:cubicBezTo>
                  <a:cubicBezTo>
                    <a:pt x="545" y="1785"/>
                    <a:pt x="575" y="1785"/>
                    <a:pt x="606" y="1816"/>
                  </a:cubicBezTo>
                  <a:cubicBezTo>
                    <a:pt x="636" y="1816"/>
                    <a:pt x="705" y="1816"/>
                    <a:pt x="767" y="1847"/>
                  </a:cubicBezTo>
                  <a:cubicBezTo>
                    <a:pt x="797" y="1847"/>
                    <a:pt x="828" y="1816"/>
                    <a:pt x="859" y="1785"/>
                  </a:cubicBezTo>
                  <a:cubicBezTo>
                    <a:pt x="897" y="1594"/>
                    <a:pt x="989" y="1402"/>
                    <a:pt x="1050" y="1241"/>
                  </a:cubicBezTo>
                  <a:cubicBezTo>
                    <a:pt x="1088" y="1211"/>
                    <a:pt x="1088" y="1211"/>
                    <a:pt x="1050" y="1180"/>
                  </a:cubicBezTo>
                  <a:cubicBezTo>
                    <a:pt x="1020" y="1119"/>
                    <a:pt x="989" y="1050"/>
                    <a:pt x="989" y="1019"/>
                  </a:cubicBezTo>
                  <a:cubicBezTo>
                    <a:pt x="928" y="889"/>
                    <a:pt x="958" y="767"/>
                    <a:pt x="1020" y="667"/>
                  </a:cubicBezTo>
                  <a:cubicBezTo>
                    <a:pt x="1119" y="544"/>
                    <a:pt x="1242" y="475"/>
                    <a:pt x="1372" y="475"/>
                  </a:cubicBezTo>
                  <a:cubicBezTo>
                    <a:pt x="1472" y="475"/>
                    <a:pt x="1563" y="544"/>
                    <a:pt x="1625" y="606"/>
                  </a:cubicBezTo>
                  <a:cubicBezTo>
                    <a:pt x="1663" y="636"/>
                    <a:pt x="1694" y="636"/>
                    <a:pt x="1724" y="636"/>
                  </a:cubicBezTo>
                  <a:cubicBezTo>
                    <a:pt x="1866" y="568"/>
                    <a:pt x="2024" y="530"/>
                    <a:pt x="2200" y="530"/>
                  </a:cubicBezTo>
                  <a:cubicBezTo>
                    <a:pt x="2261" y="530"/>
                    <a:pt x="2325" y="534"/>
                    <a:pt x="2391" y="544"/>
                  </a:cubicBezTo>
                  <a:cubicBezTo>
                    <a:pt x="2429" y="506"/>
                    <a:pt x="2460" y="506"/>
                    <a:pt x="2460" y="475"/>
                  </a:cubicBezTo>
                  <a:cubicBezTo>
                    <a:pt x="2460" y="445"/>
                    <a:pt x="2490" y="383"/>
                    <a:pt x="2490" y="353"/>
                  </a:cubicBezTo>
                  <a:cubicBezTo>
                    <a:pt x="2521" y="192"/>
                    <a:pt x="2621" y="123"/>
                    <a:pt x="2743" y="123"/>
                  </a:cubicBezTo>
                  <a:close/>
                  <a:moveTo>
                    <a:pt x="2743" y="0"/>
                  </a:moveTo>
                  <a:cubicBezTo>
                    <a:pt x="2552" y="0"/>
                    <a:pt x="2391" y="123"/>
                    <a:pt x="2360" y="315"/>
                  </a:cubicBezTo>
                  <a:cubicBezTo>
                    <a:pt x="2360" y="353"/>
                    <a:pt x="2360" y="383"/>
                    <a:pt x="2330" y="383"/>
                  </a:cubicBezTo>
                  <a:cubicBezTo>
                    <a:pt x="2107" y="383"/>
                    <a:pt x="1916" y="445"/>
                    <a:pt x="1724" y="506"/>
                  </a:cubicBezTo>
                  <a:cubicBezTo>
                    <a:pt x="1625" y="414"/>
                    <a:pt x="1502" y="353"/>
                    <a:pt x="1372" y="353"/>
                  </a:cubicBezTo>
                  <a:cubicBezTo>
                    <a:pt x="1211" y="353"/>
                    <a:pt x="1020" y="445"/>
                    <a:pt x="928" y="606"/>
                  </a:cubicBezTo>
                  <a:cubicBezTo>
                    <a:pt x="828" y="736"/>
                    <a:pt x="797" y="889"/>
                    <a:pt x="859" y="1050"/>
                  </a:cubicBezTo>
                  <a:cubicBezTo>
                    <a:pt x="859" y="1081"/>
                    <a:pt x="897" y="1150"/>
                    <a:pt x="928" y="1211"/>
                  </a:cubicBezTo>
                  <a:cubicBezTo>
                    <a:pt x="859" y="1372"/>
                    <a:pt x="797" y="1533"/>
                    <a:pt x="736" y="1724"/>
                  </a:cubicBezTo>
                  <a:cubicBezTo>
                    <a:pt x="705" y="1693"/>
                    <a:pt x="667" y="1693"/>
                    <a:pt x="636" y="1693"/>
                  </a:cubicBezTo>
                  <a:cubicBezTo>
                    <a:pt x="579" y="1673"/>
                    <a:pt x="523" y="1664"/>
                    <a:pt x="469" y="1664"/>
                  </a:cubicBezTo>
                  <a:cubicBezTo>
                    <a:pt x="256" y="1664"/>
                    <a:pt x="80" y="1812"/>
                    <a:pt x="31" y="2038"/>
                  </a:cubicBezTo>
                  <a:cubicBezTo>
                    <a:pt x="1" y="2268"/>
                    <a:pt x="62" y="2552"/>
                    <a:pt x="322" y="2651"/>
                  </a:cubicBezTo>
                  <a:cubicBezTo>
                    <a:pt x="384" y="2682"/>
                    <a:pt x="476" y="2712"/>
                    <a:pt x="636" y="2774"/>
                  </a:cubicBezTo>
                  <a:cubicBezTo>
                    <a:pt x="636" y="2904"/>
                    <a:pt x="636" y="3065"/>
                    <a:pt x="667" y="3226"/>
                  </a:cubicBezTo>
                  <a:cubicBezTo>
                    <a:pt x="636" y="3226"/>
                    <a:pt x="606" y="3256"/>
                    <a:pt x="606" y="3256"/>
                  </a:cubicBezTo>
                  <a:cubicBezTo>
                    <a:pt x="384" y="3379"/>
                    <a:pt x="322" y="3570"/>
                    <a:pt x="353" y="3800"/>
                  </a:cubicBezTo>
                  <a:cubicBezTo>
                    <a:pt x="414" y="4022"/>
                    <a:pt x="667" y="4214"/>
                    <a:pt x="897" y="4214"/>
                  </a:cubicBezTo>
                  <a:cubicBezTo>
                    <a:pt x="958" y="4214"/>
                    <a:pt x="989" y="4214"/>
                    <a:pt x="1050" y="4183"/>
                  </a:cubicBezTo>
                  <a:cubicBezTo>
                    <a:pt x="1088" y="4183"/>
                    <a:pt x="1150" y="4145"/>
                    <a:pt x="1211" y="4114"/>
                  </a:cubicBezTo>
                  <a:cubicBezTo>
                    <a:pt x="1341" y="4214"/>
                    <a:pt x="1502" y="4306"/>
                    <a:pt x="1694" y="4375"/>
                  </a:cubicBezTo>
                  <a:lnTo>
                    <a:pt x="1694" y="4405"/>
                  </a:lnTo>
                  <a:cubicBezTo>
                    <a:pt x="1625" y="4597"/>
                    <a:pt x="1694" y="4758"/>
                    <a:pt x="1755" y="4819"/>
                  </a:cubicBezTo>
                  <a:cubicBezTo>
                    <a:pt x="1855" y="4949"/>
                    <a:pt x="2008" y="5011"/>
                    <a:pt x="2169" y="5011"/>
                  </a:cubicBezTo>
                  <a:cubicBezTo>
                    <a:pt x="2391" y="5011"/>
                    <a:pt x="2582" y="4911"/>
                    <a:pt x="2651" y="4720"/>
                  </a:cubicBezTo>
                  <a:cubicBezTo>
                    <a:pt x="2682" y="4689"/>
                    <a:pt x="2713" y="4628"/>
                    <a:pt x="2713" y="4528"/>
                  </a:cubicBezTo>
                  <a:cubicBezTo>
                    <a:pt x="2873" y="4497"/>
                    <a:pt x="3004" y="4467"/>
                    <a:pt x="3126" y="4436"/>
                  </a:cubicBezTo>
                  <a:cubicBezTo>
                    <a:pt x="3195" y="4528"/>
                    <a:pt x="3226" y="4566"/>
                    <a:pt x="3257" y="4597"/>
                  </a:cubicBezTo>
                  <a:cubicBezTo>
                    <a:pt x="3318" y="4658"/>
                    <a:pt x="3448" y="4689"/>
                    <a:pt x="3540" y="4689"/>
                  </a:cubicBezTo>
                  <a:cubicBezTo>
                    <a:pt x="3800" y="4689"/>
                    <a:pt x="4084" y="4566"/>
                    <a:pt x="4214" y="4375"/>
                  </a:cubicBezTo>
                  <a:cubicBezTo>
                    <a:pt x="4275" y="4275"/>
                    <a:pt x="4306" y="4145"/>
                    <a:pt x="4183" y="3953"/>
                  </a:cubicBezTo>
                  <a:cubicBezTo>
                    <a:pt x="4153" y="3923"/>
                    <a:pt x="4153" y="3892"/>
                    <a:pt x="4115" y="3862"/>
                  </a:cubicBezTo>
                  <a:cubicBezTo>
                    <a:pt x="4245" y="3731"/>
                    <a:pt x="4344" y="3609"/>
                    <a:pt x="4436" y="3448"/>
                  </a:cubicBezTo>
                  <a:cubicBezTo>
                    <a:pt x="4467" y="3478"/>
                    <a:pt x="4498" y="3478"/>
                    <a:pt x="4498" y="3478"/>
                  </a:cubicBezTo>
                  <a:cubicBezTo>
                    <a:pt x="4727" y="3478"/>
                    <a:pt x="5011" y="3126"/>
                    <a:pt x="5041" y="2804"/>
                  </a:cubicBezTo>
                  <a:cubicBezTo>
                    <a:pt x="5072" y="2582"/>
                    <a:pt x="4950" y="2421"/>
                    <a:pt x="4727" y="2360"/>
                  </a:cubicBezTo>
                  <a:lnTo>
                    <a:pt x="4658" y="2360"/>
                  </a:lnTo>
                  <a:cubicBezTo>
                    <a:pt x="4628" y="2168"/>
                    <a:pt x="4597" y="2008"/>
                    <a:pt x="4536" y="1816"/>
                  </a:cubicBezTo>
                  <a:cubicBezTo>
                    <a:pt x="4567" y="1816"/>
                    <a:pt x="4597" y="1785"/>
                    <a:pt x="4597" y="1785"/>
                  </a:cubicBezTo>
                  <a:cubicBezTo>
                    <a:pt x="4727" y="1655"/>
                    <a:pt x="4689" y="1372"/>
                    <a:pt x="4628" y="1150"/>
                  </a:cubicBezTo>
                  <a:cubicBezTo>
                    <a:pt x="4517" y="906"/>
                    <a:pt x="4362" y="784"/>
                    <a:pt x="4194" y="784"/>
                  </a:cubicBezTo>
                  <a:cubicBezTo>
                    <a:pt x="4118" y="784"/>
                    <a:pt x="4040" y="809"/>
                    <a:pt x="3961" y="858"/>
                  </a:cubicBezTo>
                  <a:cubicBezTo>
                    <a:pt x="3923" y="889"/>
                    <a:pt x="3892" y="889"/>
                    <a:pt x="3862" y="927"/>
                  </a:cubicBezTo>
                  <a:cubicBezTo>
                    <a:pt x="3731" y="828"/>
                    <a:pt x="3609" y="736"/>
                    <a:pt x="3448" y="636"/>
                  </a:cubicBezTo>
                  <a:lnTo>
                    <a:pt x="3448" y="544"/>
                  </a:lnTo>
                  <a:cubicBezTo>
                    <a:pt x="3479" y="445"/>
                    <a:pt x="3387" y="353"/>
                    <a:pt x="3318" y="284"/>
                  </a:cubicBezTo>
                  <a:cubicBezTo>
                    <a:pt x="3195" y="161"/>
                    <a:pt x="2965" y="0"/>
                    <a:pt x="274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51"/>
            <p:cNvSpPr/>
            <p:nvPr/>
          </p:nvSpPr>
          <p:spPr>
            <a:xfrm>
              <a:off x="607435" y="738493"/>
              <a:ext cx="211799" cy="210179"/>
            </a:xfrm>
            <a:custGeom>
              <a:avLst/>
              <a:gdLst/>
              <a:ahLst/>
              <a:cxnLst/>
              <a:rect l="l" t="t" r="r" b="b"/>
              <a:pathLst>
                <a:path w="2361" h="2343" extrusionOk="0">
                  <a:moveTo>
                    <a:pt x="989" y="136"/>
                  </a:moveTo>
                  <a:cubicBezTo>
                    <a:pt x="1081" y="136"/>
                    <a:pt x="1180" y="136"/>
                    <a:pt x="1303" y="174"/>
                  </a:cubicBezTo>
                  <a:cubicBezTo>
                    <a:pt x="1755" y="266"/>
                    <a:pt x="2069" y="588"/>
                    <a:pt x="2169" y="1001"/>
                  </a:cubicBezTo>
                  <a:cubicBezTo>
                    <a:pt x="2230" y="1384"/>
                    <a:pt x="2107" y="1737"/>
                    <a:pt x="1816" y="1959"/>
                  </a:cubicBezTo>
                  <a:cubicBezTo>
                    <a:pt x="1594" y="2120"/>
                    <a:pt x="1341" y="2212"/>
                    <a:pt x="1081" y="2212"/>
                  </a:cubicBezTo>
                  <a:cubicBezTo>
                    <a:pt x="636" y="2212"/>
                    <a:pt x="253" y="1928"/>
                    <a:pt x="192" y="1576"/>
                  </a:cubicBezTo>
                  <a:cubicBezTo>
                    <a:pt x="123" y="1285"/>
                    <a:pt x="123" y="710"/>
                    <a:pt x="414" y="365"/>
                  </a:cubicBezTo>
                  <a:cubicBezTo>
                    <a:pt x="575" y="205"/>
                    <a:pt x="767" y="136"/>
                    <a:pt x="989" y="136"/>
                  </a:cubicBezTo>
                  <a:close/>
                  <a:moveTo>
                    <a:pt x="980" y="1"/>
                  </a:moveTo>
                  <a:cubicBezTo>
                    <a:pt x="699" y="1"/>
                    <a:pt x="474" y="94"/>
                    <a:pt x="315" y="297"/>
                  </a:cubicBezTo>
                  <a:cubicBezTo>
                    <a:pt x="31" y="618"/>
                    <a:pt x="1" y="1224"/>
                    <a:pt x="62" y="1607"/>
                  </a:cubicBezTo>
                  <a:cubicBezTo>
                    <a:pt x="123" y="2020"/>
                    <a:pt x="575" y="2342"/>
                    <a:pt x="1081" y="2342"/>
                  </a:cubicBezTo>
                  <a:cubicBezTo>
                    <a:pt x="1372" y="2342"/>
                    <a:pt x="1625" y="2242"/>
                    <a:pt x="1877" y="2051"/>
                  </a:cubicBezTo>
                  <a:cubicBezTo>
                    <a:pt x="2230" y="1798"/>
                    <a:pt x="2360" y="1384"/>
                    <a:pt x="2299" y="971"/>
                  </a:cubicBezTo>
                  <a:cubicBezTo>
                    <a:pt x="2199" y="488"/>
                    <a:pt x="1816" y="136"/>
                    <a:pt x="1341" y="44"/>
                  </a:cubicBezTo>
                  <a:cubicBezTo>
                    <a:pt x="1213" y="15"/>
                    <a:pt x="1092" y="1"/>
                    <a:pt x="9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51"/>
            <p:cNvSpPr/>
            <p:nvPr/>
          </p:nvSpPr>
          <p:spPr>
            <a:xfrm>
              <a:off x="1177169" y="762265"/>
              <a:ext cx="20005" cy="35613"/>
            </a:xfrm>
            <a:custGeom>
              <a:avLst/>
              <a:gdLst/>
              <a:ahLst/>
              <a:cxnLst/>
              <a:rect l="l" t="t" r="r" b="b"/>
              <a:pathLst>
                <a:path w="223" h="397" extrusionOk="0">
                  <a:moveTo>
                    <a:pt x="161" y="1"/>
                  </a:moveTo>
                  <a:cubicBezTo>
                    <a:pt x="31" y="100"/>
                    <a:pt x="0" y="223"/>
                    <a:pt x="62" y="353"/>
                  </a:cubicBezTo>
                  <a:cubicBezTo>
                    <a:pt x="75" y="381"/>
                    <a:pt x="103" y="396"/>
                    <a:pt x="130" y="396"/>
                  </a:cubicBezTo>
                  <a:cubicBezTo>
                    <a:pt x="162" y="396"/>
                    <a:pt x="192" y="373"/>
                    <a:pt x="192" y="323"/>
                  </a:cubicBezTo>
                  <a:cubicBezTo>
                    <a:pt x="223" y="254"/>
                    <a:pt x="223" y="162"/>
                    <a:pt x="223" y="62"/>
                  </a:cubicBezTo>
                  <a:cubicBezTo>
                    <a:pt x="223" y="1"/>
                    <a:pt x="192" y="1"/>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51"/>
            <p:cNvSpPr/>
            <p:nvPr/>
          </p:nvSpPr>
          <p:spPr>
            <a:xfrm>
              <a:off x="1019822" y="725217"/>
              <a:ext cx="34448" cy="30679"/>
            </a:xfrm>
            <a:custGeom>
              <a:avLst/>
              <a:gdLst/>
              <a:ahLst/>
              <a:cxnLst/>
              <a:rect l="l" t="t" r="r" b="b"/>
              <a:pathLst>
                <a:path w="384" h="342" extrusionOk="0">
                  <a:moveTo>
                    <a:pt x="284" y="0"/>
                  </a:moveTo>
                  <a:cubicBezTo>
                    <a:pt x="123" y="31"/>
                    <a:pt x="0" y="130"/>
                    <a:pt x="31" y="284"/>
                  </a:cubicBezTo>
                  <a:cubicBezTo>
                    <a:pt x="31" y="325"/>
                    <a:pt x="64" y="342"/>
                    <a:pt x="97" y="342"/>
                  </a:cubicBezTo>
                  <a:cubicBezTo>
                    <a:pt x="119" y="342"/>
                    <a:pt x="141" y="334"/>
                    <a:pt x="153" y="322"/>
                  </a:cubicBezTo>
                  <a:cubicBezTo>
                    <a:pt x="192" y="253"/>
                    <a:pt x="253" y="192"/>
                    <a:pt x="314" y="161"/>
                  </a:cubicBezTo>
                  <a:cubicBezTo>
                    <a:pt x="383" y="130"/>
                    <a:pt x="345"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51"/>
            <p:cNvSpPr/>
            <p:nvPr/>
          </p:nvSpPr>
          <p:spPr>
            <a:xfrm>
              <a:off x="976493" y="573344"/>
              <a:ext cx="37229" cy="19556"/>
            </a:xfrm>
            <a:custGeom>
              <a:avLst/>
              <a:gdLst/>
              <a:ahLst/>
              <a:cxnLst/>
              <a:rect l="l" t="t" r="r" b="b"/>
              <a:pathLst>
                <a:path w="415" h="218" extrusionOk="0">
                  <a:moveTo>
                    <a:pt x="322" y="0"/>
                  </a:moveTo>
                  <a:cubicBezTo>
                    <a:pt x="253" y="0"/>
                    <a:pt x="161" y="0"/>
                    <a:pt x="100" y="31"/>
                  </a:cubicBezTo>
                  <a:cubicBezTo>
                    <a:pt x="0" y="61"/>
                    <a:pt x="0" y="161"/>
                    <a:pt x="100" y="192"/>
                  </a:cubicBezTo>
                  <a:cubicBezTo>
                    <a:pt x="127" y="210"/>
                    <a:pt x="157" y="217"/>
                    <a:pt x="188" y="217"/>
                  </a:cubicBezTo>
                  <a:cubicBezTo>
                    <a:pt x="262" y="217"/>
                    <a:pt x="340" y="174"/>
                    <a:pt x="383" y="130"/>
                  </a:cubicBezTo>
                  <a:cubicBezTo>
                    <a:pt x="414" y="100"/>
                    <a:pt x="383" y="0"/>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51"/>
            <p:cNvSpPr/>
            <p:nvPr/>
          </p:nvSpPr>
          <p:spPr>
            <a:xfrm>
              <a:off x="991743" y="410616"/>
              <a:ext cx="39112" cy="30859"/>
            </a:xfrm>
            <a:custGeom>
              <a:avLst/>
              <a:gdLst/>
              <a:ahLst/>
              <a:cxnLst/>
              <a:rect l="l" t="t" r="r" b="b"/>
              <a:pathLst>
                <a:path w="436" h="344" extrusionOk="0">
                  <a:moveTo>
                    <a:pt x="78" y="0"/>
                  </a:moveTo>
                  <a:cubicBezTo>
                    <a:pt x="40" y="0"/>
                    <a:pt x="0" y="47"/>
                    <a:pt x="22" y="90"/>
                  </a:cubicBezTo>
                  <a:cubicBezTo>
                    <a:pt x="22" y="152"/>
                    <a:pt x="53" y="221"/>
                    <a:pt x="122" y="251"/>
                  </a:cubicBezTo>
                  <a:cubicBezTo>
                    <a:pt x="183" y="313"/>
                    <a:pt x="244" y="343"/>
                    <a:pt x="313" y="343"/>
                  </a:cubicBezTo>
                  <a:cubicBezTo>
                    <a:pt x="374" y="343"/>
                    <a:pt x="436" y="251"/>
                    <a:pt x="374" y="221"/>
                  </a:cubicBezTo>
                  <a:cubicBezTo>
                    <a:pt x="275" y="190"/>
                    <a:pt x="183" y="90"/>
                    <a:pt x="122" y="29"/>
                  </a:cubicBezTo>
                  <a:cubicBezTo>
                    <a:pt x="110" y="9"/>
                    <a:pt x="94" y="0"/>
                    <a:pt x="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51"/>
            <p:cNvSpPr/>
            <p:nvPr/>
          </p:nvSpPr>
          <p:spPr>
            <a:xfrm>
              <a:off x="1148283" y="341901"/>
              <a:ext cx="22786" cy="43238"/>
            </a:xfrm>
            <a:custGeom>
              <a:avLst/>
              <a:gdLst/>
              <a:ahLst/>
              <a:cxnLst/>
              <a:rect l="l" t="t" r="r" b="b"/>
              <a:pathLst>
                <a:path w="254" h="482" extrusionOk="0">
                  <a:moveTo>
                    <a:pt x="73" y="0"/>
                  </a:moveTo>
                  <a:cubicBezTo>
                    <a:pt x="31" y="0"/>
                    <a:pt x="1" y="47"/>
                    <a:pt x="1" y="90"/>
                  </a:cubicBezTo>
                  <a:cubicBezTo>
                    <a:pt x="31" y="190"/>
                    <a:pt x="62" y="282"/>
                    <a:pt x="62" y="412"/>
                  </a:cubicBezTo>
                  <a:cubicBezTo>
                    <a:pt x="62" y="458"/>
                    <a:pt x="102" y="481"/>
                    <a:pt x="142" y="481"/>
                  </a:cubicBezTo>
                  <a:cubicBezTo>
                    <a:pt x="183" y="481"/>
                    <a:pt x="223" y="458"/>
                    <a:pt x="223" y="412"/>
                  </a:cubicBezTo>
                  <a:cubicBezTo>
                    <a:pt x="253" y="251"/>
                    <a:pt x="223" y="121"/>
                    <a:pt x="131" y="29"/>
                  </a:cubicBezTo>
                  <a:cubicBezTo>
                    <a:pt x="110" y="9"/>
                    <a:pt x="91" y="0"/>
                    <a:pt x="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51"/>
            <p:cNvSpPr/>
            <p:nvPr/>
          </p:nvSpPr>
          <p:spPr>
            <a:xfrm>
              <a:off x="1309937" y="395725"/>
              <a:ext cx="26374" cy="27898"/>
            </a:xfrm>
            <a:custGeom>
              <a:avLst/>
              <a:gdLst/>
              <a:ahLst/>
              <a:cxnLst/>
              <a:rect l="l" t="t" r="r" b="b"/>
              <a:pathLst>
                <a:path w="294" h="311" extrusionOk="0">
                  <a:moveTo>
                    <a:pt x="233" y="1"/>
                  </a:moveTo>
                  <a:cubicBezTo>
                    <a:pt x="212" y="1"/>
                    <a:pt x="190" y="11"/>
                    <a:pt x="175" y="34"/>
                  </a:cubicBezTo>
                  <a:cubicBezTo>
                    <a:pt x="145" y="96"/>
                    <a:pt x="83" y="126"/>
                    <a:pt x="53" y="195"/>
                  </a:cubicBezTo>
                  <a:cubicBezTo>
                    <a:pt x="0" y="242"/>
                    <a:pt x="45" y="310"/>
                    <a:pt x="97" y="310"/>
                  </a:cubicBezTo>
                  <a:cubicBezTo>
                    <a:pt x="113" y="310"/>
                    <a:pt x="130" y="304"/>
                    <a:pt x="145" y="287"/>
                  </a:cubicBezTo>
                  <a:cubicBezTo>
                    <a:pt x="213" y="226"/>
                    <a:pt x="244" y="164"/>
                    <a:pt x="275" y="65"/>
                  </a:cubicBezTo>
                  <a:cubicBezTo>
                    <a:pt x="294" y="27"/>
                    <a:pt x="266" y="1"/>
                    <a:pt x="2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51"/>
            <p:cNvSpPr/>
            <p:nvPr/>
          </p:nvSpPr>
          <p:spPr>
            <a:xfrm>
              <a:off x="1366812" y="547239"/>
              <a:ext cx="39292" cy="19017"/>
            </a:xfrm>
            <a:custGeom>
              <a:avLst/>
              <a:gdLst/>
              <a:ahLst/>
              <a:cxnLst/>
              <a:rect l="l" t="t" r="r" b="b"/>
              <a:pathLst>
                <a:path w="438" h="212" extrusionOk="0">
                  <a:moveTo>
                    <a:pt x="93" y="1"/>
                  </a:moveTo>
                  <a:cubicBezTo>
                    <a:pt x="41" y="1"/>
                    <a:pt x="1" y="103"/>
                    <a:pt x="54" y="130"/>
                  </a:cubicBezTo>
                  <a:cubicBezTo>
                    <a:pt x="150" y="181"/>
                    <a:pt x="226" y="211"/>
                    <a:pt x="298" y="211"/>
                  </a:cubicBezTo>
                  <a:cubicBezTo>
                    <a:pt x="324" y="211"/>
                    <a:pt x="350" y="207"/>
                    <a:pt x="376" y="199"/>
                  </a:cubicBezTo>
                  <a:cubicBezTo>
                    <a:pt x="438" y="161"/>
                    <a:pt x="438" y="69"/>
                    <a:pt x="376" y="38"/>
                  </a:cubicBezTo>
                  <a:cubicBezTo>
                    <a:pt x="277" y="38"/>
                    <a:pt x="215" y="8"/>
                    <a:pt x="116" y="8"/>
                  </a:cubicBezTo>
                  <a:cubicBezTo>
                    <a:pt x="108" y="3"/>
                    <a:pt x="100"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51"/>
            <p:cNvSpPr/>
            <p:nvPr/>
          </p:nvSpPr>
          <p:spPr>
            <a:xfrm>
              <a:off x="1332812" y="697946"/>
              <a:ext cx="33461" cy="30051"/>
            </a:xfrm>
            <a:custGeom>
              <a:avLst/>
              <a:gdLst/>
              <a:ahLst/>
              <a:cxnLst/>
              <a:rect l="l" t="t" r="r" b="b"/>
              <a:pathLst>
                <a:path w="373" h="335" extrusionOk="0">
                  <a:moveTo>
                    <a:pt x="95" y="1"/>
                  </a:moveTo>
                  <a:cubicBezTo>
                    <a:pt x="44" y="1"/>
                    <a:pt x="0" y="49"/>
                    <a:pt x="20" y="113"/>
                  </a:cubicBezTo>
                  <a:cubicBezTo>
                    <a:pt x="20" y="174"/>
                    <a:pt x="50" y="243"/>
                    <a:pt x="81" y="274"/>
                  </a:cubicBezTo>
                  <a:cubicBezTo>
                    <a:pt x="150" y="335"/>
                    <a:pt x="211" y="335"/>
                    <a:pt x="273" y="335"/>
                  </a:cubicBezTo>
                  <a:cubicBezTo>
                    <a:pt x="342" y="335"/>
                    <a:pt x="372" y="274"/>
                    <a:pt x="342" y="205"/>
                  </a:cubicBezTo>
                  <a:cubicBezTo>
                    <a:pt x="303" y="174"/>
                    <a:pt x="273" y="143"/>
                    <a:pt x="242" y="143"/>
                  </a:cubicBezTo>
                  <a:cubicBezTo>
                    <a:pt x="211" y="113"/>
                    <a:pt x="181" y="82"/>
                    <a:pt x="181" y="51"/>
                  </a:cubicBezTo>
                  <a:cubicBezTo>
                    <a:pt x="156" y="16"/>
                    <a:pt x="124" y="1"/>
                    <a:pt x="9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51"/>
            <p:cNvSpPr/>
            <p:nvPr/>
          </p:nvSpPr>
          <p:spPr>
            <a:xfrm>
              <a:off x="655518" y="975497"/>
              <a:ext cx="17314" cy="35075"/>
            </a:xfrm>
            <a:custGeom>
              <a:avLst/>
              <a:gdLst/>
              <a:ahLst/>
              <a:cxnLst/>
              <a:rect l="l" t="t" r="r" b="b"/>
              <a:pathLst>
                <a:path w="193" h="391" extrusionOk="0">
                  <a:moveTo>
                    <a:pt x="104" y="1"/>
                  </a:moveTo>
                  <a:cubicBezTo>
                    <a:pt x="70" y="1"/>
                    <a:pt x="39" y="18"/>
                    <a:pt x="39" y="52"/>
                  </a:cubicBezTo>
                  <a:cubicBezTo>
                    <a:pt x="39" y="144"/>
                    <a:pt x="1" y="244"/>
                    <a:pt x="1" y="305"/>
                  </a:cubicBezTo>
                  <a:cubicBezTo>
                    <a:pt x="1" y="367"/>
                    <a:pt x="39" y="390"/>
                    <a:pt x="75" y="390"/>
                  </a:cubicBezTo>
                  <a:cubicBezTo>
                    <a:pt x="97" y="390"/>
                    <a:pt x="119" y="381"/>
                    <a:pt x="131" y="367"/>
                  </a:cubicBezTo>
                  <a:cubicBezTo>
                    <a:pt x="192" y="275"/>
                    <a:pt x="192" y="175"/>
                    <a:pt x="192" y="52"/>
                  </a:cubicBezTo>
                  <a:cubicBezTo>
                    <a:pt x="177" y="18"/>
                    <a:pt x="139" y="1"/>
                    <a:pt x="10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51"/>
            <p:cNvSpPr/>
            <p:nvPr/>
          </p:nvSpPr>
          <p:spPr>
            <a:xfrm>
              <a:off x="555853" y="914138"/>
              <a:ext cx="37229" cy="17313"/>
            </a:xfrm>
            <a:custGeom>
              <a:avLst/>
              <a:gdLst/>
              <a:ahLst/>
              <a:cxnLst/>
              <a:rect l="l" t="t" r="r" b="b"/>
              <a:pathLst>
                <a:path w="415" h="193" extrusionOk="0">
                  <a:moveTo>
                    <a:pt x="346" y="1"/>
                  </a:moveTo>
                  <a:cubicBezTo>
                    <a:pt x="254" y="1"/>
                    <a:pt x="124" y="1"/>
                    <a:pt x="32" y="62"/>
                  </a:cubicBezTo>
                  <a:cubicBezTo>
                    <a:pt x="1" y="93"/>
                    <a:pt x="1" y="192"/>
                    <a:pt x="93" y="192"/>
                  </a:cubicBezTo>
                  <a:cubicBezTo>
                    <a:pt x="154" y="162"/>
                    <a:pt x="254" y="131"/>
                    <a:pt x="346" y="131"/>
                  </a:cubicBezTo>
                  <a:cubicBezTo>
                    <a:pt x="415" y="131"/>
                    <a:pt x="415" y="32"/>
                    <a:pt x="3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51"/>
            <p:cNvSpPr/>
            <p:nvPr/>
          </p:nvSpPr>
          <p:spPr>
            <a:xfrm>
              <a:off x="527057" y="813847"/>
              <a:ext cx="46110" cy="18928"/>
            </a:xfrm>
            <a:custGeom>
              <a:avLst/>
              <a:gdLst/>
              <a:ahLst/>
              <a:cxnLst/>
              <a:rect l="l" t="t" r="r" b="b"/>
              <a:pathLst>
                <a:path w="514" h="211" extrusionOk="0">
                  <a:moveTo>
                    <a:pt x="92" y="0"/>
                  </a:moveTo>
                  <a:cubicBezTo>
                    <a:pt x="31" y="0"/>
                    <a:pt x="0" y="100"/>
                    <a:pt x="61" y="131"/>
                  </a:cubicBezTo>
                  <a:cubicBezTo>
                    <a:pt x="125" y="189"/>
                    <a:pt x="197" y="210"/>
                    <a:pt x="275" y="210"/>
                  </a:cubicBezTo>
                  <a:cubicBezTo>
                    <a:pt x="320" y="210"/>
                    <a:pt x="366" y="203"/>
                    <a:pt x="414" y="192"/>
                  </a:cubicBezTo>
                  <a:cubicBezTo>
                    <a:pt x="513" y="161"/>
                    <a:pt x="475" y="62"/>
                    <a:pt x="414" y="62"/>
                  </a:cubicBezTo>
                  <a:cubicBezTo>
                    <a:pt x="284" y="31"/>
                    <a:pt x="192" y="0"/>
                    <a:pt x="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51"/>
            <p:cNvSpPr/>
            <p:nvPr/>
          </p:nvSpPr>
          <p:spPr>
            <a:xfrm>
              <a:off x="573615" y="684311"/>
              <a:ext cx="40907" cy="37228"/>
            </a:xfrm>
            <a:custGeom>
              <a:avLst/>
              <a:gdLst/>
              <a:ahLst/>
              <a:cxnLst/>
              <a:rect l="l" t="t" r="r" b="b"/>
              <a:pathLst>
                <a:path w="456" h="415" extrusionOk="0">
                  <a:moveTo>
                    <a:pt x="81" y="1"/>
                  </a:moveTo>
                  <a:cubicBezTo>
                    <a:pt x="35" y="1"/>
                    <a:pt x="1" y="55"/>
                    <a:pt x="25" y="104"/>
                  </a:cubicBezTo>
                  <a:cubicBezTo>
                    <a:pt x="86" y="234"/>
                    <a:pt x="217" y="295"/>
                    <a:pt x="278" y="395"/>
                  </a:cubicBezTo>
                  <a:cubicBezTo>
                    <a:pt x="291" y="408"/>
                    <a:pt x="308" y="414"/>
                    <a:pt x="326" y="414"/>
                  </a:cubicBezTo>
                  <a:cubicBezTo>
                    <a:pt x="387" y="414"/>
                    <a:pt x="456" y="343"/>
                    <a:pt x="408" y="295"/>
                  </a:cubicBezTo>
                  <a:cubicBezTo>
                    <a:pt x="339" y="203"/>
                    <a:pt x="247" y="73"/>
                    <a:pt x="117" y="12"/>
                  </a:cubicBezTo>
                  <a:cubicBezTo>
                    <a:pt x="105" y="4"/>
                    <a:pt x="93" y="1"/>
                    <a:pt x="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51"/>
            <p:cNvSpPr/>
            <p:nvPr/>
          </p:nvSpPr>
          <p:spPr>
            <a:xfrm>
              <a:off x="727733" y="670675"/>
              <a:ext cx="17224" cy="39470"/>
            </a:xfrm>
            <a:custGeom>
              <a:avLst/>
              <a:gdLst/>
              <a:ahLst/>
              <a:cxnLst/>
              <a:rect l="l" t="t" r="r" b="b"/>
              <a:pathLst>
                <a:path w="192" h="440" extrusionOk="0">
                  <a:moveTo>
                    <a:pt x="117" y="0"/>
                  </a:moveTo>
                  <a:cubicBezTo>
                    <a:pt x="95" y="0"/>
                    <a:pt x="73" y="10"/>
                    <a:pt x="61" y="34"/>
                  </a:cubicBezTo>
                  <a:cubicBezTo>
                    <a:pt x="31" y="95"/>
                    <a:pt x="0" y="164"/>
                    <a:pt x="0" y="225"/>
                  </a:cubicBezTo>
                  <a:cubicBezTo>
                    <a:pt x="0" y="286"/>
                    <a:pt x="0" y="355"/>
                    <a:pt x="31" y="417"/>
                  </a:cubicBezTo>
                  <a:cubicBezTo>
                    <a:pt x="46" y="432"/>
                    <a:pt x="61" y="440"/>
                    <a:pt x="77" y="440"/>
                  </a:cubicBezTo>
                  <a:cubicBezTo>
                    <a:pt x="92" y="440"/>
                    <a:pt x="107" y="432"/>
                    <a:pt x="123" y="417"/>
                  </a:cubicBezTo>
                  <a:cubicBezTo>
                    <a:pt x="153" y="355"/>
                    <a:pt x="123" y="286"/>
                    <a:pt x="153" y="256"/>
                  </a:cubicBezTo>
                  <a:cubicBezTo>
                    <a:pt x="153" y="195"/>
                    <a:pt x="192" y="126"/>
                    <a:pt x="192" y="64"/>
                  </a:cubicBezTo>
                  <a:cubicBezTo>
                    <a:pt x="192" y="26"/>
                    <a:pt x="154" y="0"/>
                    <a:pt x="1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51"/>
            <p:cNvSpPr/>
            <p:nvPr/>
          </p:nvSpPr>
          <p:spPr>
            <a:xfrm>
              <a:off x="819145" y="750604"/>
              <a:ext cx="31667" cy="17313"/>
            </a:xfrm>
            <a:custGeom>
              <a:avLst/>
              <a:gdLst/>
              <a:ahLst/>
              <a:cxnLst/>
              <a:rect l="l" t="t" r="r" b="b"/>
              <a:pathLst>
                <a:path w="353" h="193" extrusionOk="0">
                  <a:moveTo>
                    <a:pt x="253" y="1"/>
                  </a:moveTo>
                  <a:cubicBezTo>
                    <a:pt x="192" y="1"/>
                    <a:pt x="92" y="39"/>
                    <a:pt x="61" y="100"/>
                  </a:cubicBezTo>
                  <a:lnTo>
                    <a:pt x="31" y="100"/>
                  </a:lnTo>
                  <a:cubicBezTo>
                    <a:pt x="0" y="131"/>
                    <a:pt x="31" y="192"/>
                    <a:pt x="92" y="192"/>
                  </a:cubicBezTo>
                  <a:cubicBezTo>
                    <a:pt x="161" y="192"/>
                    <a:pt x="253" y="131"/>
                    <a:pt x="284" y="100"/>
                  </a:cubicBezTo>
                  <a:cubicBezTo>
                    <a:pt x="352" y="70"/>
                    <a:pt x="322" y="1"/>
                    <a:pt x="2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51"/>
            <p:cNvSpPr/>
            <p:nvPr/>
          </p:nvSpPr>
          <p:spPr>
            <a:xfrm>
              <a:off x="833499" y="894223"/>
              <a:ext cx="28348" cy="21170"/>
            </a:xfrm>
            <a:custGeom>
              <a:avLst/>
              <a:gdLst/>
              <a:ahLst/>
              <a:cxnLst/>
              <a:rect l="l" t="t" r="r" b="b"/>
              <a:pathLst>
                <a:path w="316" h="236" extrusionOk="0">
                  <a:moveTo>
                    <a:pt x="93" y="1"/>
                  </a:moveTo>
                  <a:cubicBezTo>
                    <a:pt x="1" y="1"/>
                    <a:pt x="1" y="123"/>
                    <a:pt x="62" y="162"/>
                  </a:cubicBezTo>
                  <a:cubicBezTo>
                    <a:pt x="124" y="162"/>
                    <a:pt x="124" y="192"/>
                    <a:pt x="192" y="223"/>
                  </a:cubicBezTo>
                  <a:cubicBezTo>
                    <a:pt x="201" y="232"/>
                    <a:pt x="213" y="236"/>
                    <a:pt x="225" y="236"/>
                  </a:cubicBezTo>
                  <a:cubicBezTo>
                    <a:pt x="254" y="236"/>
                    <a:pt x="284" y="214"/>
                    <a:pt x="284" y="192"/>
                  </a:cubicBezTo>
                  <a:cubicBezTo>
                    <a:pt x="315" y="62"/>
                    <a:pt x="192"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51"/>
            <p:cNvSpPr/>
            <p:nvPr/>
          </p:nvSpPr>
          <p:spPr>
            <a:xfrm>
              <a:off x="751685" y="966706"/>
              <a:ext cx="38126" cy="36958"/>
            </a:xfrm>
            <a:custGeom>
              <a:avLst/>
              <a:gdLst/>
              <a:ahLst/>
              <a:cxnLst/>
              <a:rect l="l" t="t" r="r" b="b"/>
              <a:pathLst>
                <a:path w="425" h="412" extrusionOk="0">
                  <a:moveTo>
                    <a:pt x="127" y="0"/>
                  </a:moveTo>
                  <a:cubicBezTo>
                    <a:pt x="66" y="0"/>
                    <a:pt x="0" y="67"/>
                    <a:pt x="47" y="120"/>
                  </a:cubicBezTo>
                  <a:cubicBezTo>
                    <a:pt x="116" y="212"/>
                    <a:pt x="178" y="342"/>
                    <a:pt x="269" y="403"/>
                  </a:cubicBezTo>
                  <a:cubicBezTo>
                    <a:pt x="288" y="409"/>
                    <a:pt x="305" y="411"/>
                    <a:pt x="320" y="411"/>
                  </a:cubicBezTo>
                  <a:cubicBezTo>
                    <a:pt x="388" y="411"/>
                    <a:pt x="425" y="361"/>
                    <a:pt x="400" y="311"/>
                  </a:cubicBezTo>
                  <a:cubicBezTo>
                    <a:pt x="338" y="181"/>
                    <a:pt x="239" y="120"/>
                    <a:pt x="178" y="20"/>
                  </a:cubicBezTo>
                  <a:cubicBezTo>
                    <a:pt x="163" y="6"/>
                    <a:pt x="146" y="0"/>
                    <a:pt x="1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440415" y="1049929"/>
            <a:ext cx="6351685" cy="1015663"/>
          </a:xfrm>
          <a:prstGeom prst="rect">
            <a:avLst/>
          </a:prstGeom>
        </p:spPr>
        <p:txBody>
          <a:bodyPr wrap="square">
            <a:spAutoFit/>
          </a:bodyPr>
          <a:lstStyle/>
          <a:p>
            <a:pPr algn="just">
              <a:lnSpc>
                <a:spcPct val="150000"/>
              </a:lnSpc>
            </a:pPr>
            <a:r>
              <a:rPr lang="en-US" sz="2000" i="1" dirty="0"/>
              <a:t>Đ</a:t>
            </a:r>
            <a:r>
              <a:rPr lang="vi-VN" sz="2000" i="1" dirty="0"/>
              <a:t>ọc thông tin Mô tả thuật toán tìm kiếm tuần tự bằng ngôn ngữ tự nhiên SGK tr</a:t>
            </a:r>
            <a:r>
              <a:rPr lang="en-US" sz="2000" i="1" dirty="0" err="1"/>
              <a:t>ang</a:t>
            </a:r>
            <a:r>
              <a:rPr lang="en-US" sz="2000" i="1" dirty="0"/>
              <a:t> </a:t>
            </a:r>
            <a:r>
              <a:rPr lang="vi-VN" sz="2000" i="1" dirty="0"/>
              <a:t>73 và trả lời câu hỏi: </a:t>
            </a:r>
            <a:endParaRPr lang="en-US" sz="2000" i="1" dirty="0"/>
          </a:p>
        </p:txBody>
      </p:sp>
      <p:sp>
        <p:nvSpPr>
          <p:cNvPr id="4" name="Rectangle 3"/>
          <p:cNvSpPr/>
          <p:nvPr/>
        </p:nvSpPr>
        <p:spPr>
          <a:xfrm>
            <a:off x="2272844" y="2545727"/>
            <a:ext cx="5709535" cy="958660"/>
          </a:xfrm>
          <a:prstGeom prst="rect">
            <a:avLst/>
          </a:prstGeom>
        </p:spPr>
        <p:txBody>
          <a:bodyPr wrap="square">
            <a:spAutoFit/>
          </a:bodyPr>
          <a:lstStyle/>
          <a:p>
            <a:pPr algn="just">
              <a:lnSpc>
                <a:spcPct val="150000"/>
              </a:lnSpc>
            </a:pPr>
            <a:r>
              <a:rPr lang="vi-VN" sz="2000" dirty="0"/>
              <a:t>Em hãy nêu các bước mô tả thuật toán tìm kiếm tuần tự bằng ngôn ngữ tự nhiên.</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98" y="2247059"/>
            <a:ext cx="1249701" cy="1145031"/>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5"/>
        <p:cNvGrpSpPr/>
        <p:nvPr/>
      </p:nvGrpSpPr>
      <p:grpSpPr>
        <a:xfrm>
          <a:off x="0" y="0"/>
          <a:ext cx="0" cy="0"/>
          <a:chOff x="0" y="0"/>
          <a:chExt cx="0" cy="0"/>
        </a:xfrm>
      </p:grpSpPr>
      <p:sp>
        <p:nvSpPr>
          <p:cNvPr id="5446" name="Google Shape;5446;p58"/>
          <p:cNvSpPr/>
          <p:nvPr/>
        </p:nvSpPr>
        <p:spPr>
          <a:xfrm>
            <a:off x="963889" y="2004764"/>
            <a:ext cx="1619700" cy="661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58"/>
          <p:cNvSpPr/>
          <p:nvPr/>
        </p:nvSpPr>
        <p:spPr>
          <a:xfrm>
            <a:off x="6540182" y="1960402"/>
            <a:ext cx="1619700" cy="661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58"/>
          <p:cNvSpPr/>
          <p:nvPr/>
        </p:nvSpPr>
        <p:spPr>
          <a:xfrm>
            <a:off x="3758068" y="1332518"/>
            <a:ext cx="1619700" cy="661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58"/>
          <p:cNvSpPr txBox="1"/>
          <p:nvPr/>
        </p:nvSpPr>
        <p:spPr>
          <a:xfrm>
            <a:off x="780064" y="2070798"/>
            <a:ext cx="14676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mn-lt"/>
                <a:ea typeface="Caveat Brush"/>
                <a:cs typeface="Caveat Brush"/>
                <a:sym typeface="Caveat Brush"/>
              </a:rPr>
              <a:t>Bước</a:t>
            </a:r>
            <a:r>
              <a:rPr lang="en-US" sz="2000" b="1" dirty="0">
                <a:solidFill>
                  <a:schemeClr val="dk1"/>
                </a:solidFill>
                <a:latin typeface="+mn-lt"/>
                <a:ea typeface="Caveat Brush"/>
                <a:cs typeface="Caveat Brush"/>
                <a:sym typeface="Caveat Brush"/>
              </a:rPr>
              <a:t> 1:</a:t>
            </a:r>
            <a:endParaRPr sz="2000" b="1" dirty="0">
              <a:solidFill>
                <a:schemeClr val="dk1"/>
              </a:solidFill>
              <a:latin typeface="+mn-lt"/>
              <a:ea typeface="Caveat Brush"/>
              <a:cs typeface="Caveat Brush"/>
              <a:sym typeface="Caveat Brush"/>
            </a:endParaRPr>
          </a:p>
        </p:txBody>
      </p:sp>
      <p:sp>
        <p:nvSpPr>
          <p:cNvPr id="5453" name="Google Shape;5453;p58"/>
          <p:cNvSpPr txBox="1"/>
          <p:nvPr/>
        </p:nvSpPr>
        <p:spPr>
          <a:xfrm>
            <a:off x="3834126" y="1367593"/>
            <a:ext cx="14676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mn-lt"/>
                <a:ea typeface="Caveat Brush"/>
                <a:cs typeface="Caveat Brush"/>
                <a:sym typeface="Caveat Brush"/>
              </a:rPr>
              <a:t>Bước</a:t>
            </a:r>
            <a:r>
              <a:rPr lang="en-US" sz="2000" b="1" dirty="0">
                <a:solidFill>
                  <a:schemeClr val="dk1"/>
                </a:solidFill>
                <a:latin typeface="+mn-lt"/>
                <a:ea typeface="Caveat Brush"/>
                <a:cs typeface="Caveat Brush"/>
                <a:sym typeface="Caveat Brush"/>
              </a:rPr>
              <a:t> 2:</a:t>
            </a:r>
            <a:endParaRPr sz="2000" b="1" dirty="0">
              <a:solidFill>
                <a:schemeClr val="dk1"/>
              </a:solidFill>
              <a:latin typeface="+mn-lt"/>
              <a:ea typeface="Caveat Brush"/>
              <a:cs typeface="Caveat Brush"/>
              <a:sym typeface="Caveat Brush"/>
            </a:endParaRPr>
          </a:p>
        </p:txBody>
      </p:sp>
      <p:sp>
        <p:nvSpPr>
          <p:cNvPr id="5457" name="Google Shape;5457;p58"/>
          <p:cNvSpPr txBox="1"/>
          <p:nvPr/>
        </p:nvSpPr>
        <p:spPr>
          <a:xfrm>
            <a:off x="6917708" y="2005350"/>
            <a:ext cx="14676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mn-lt"/>
                <a:ea typeface="Caveat Brush"/>
                <a:cs typeface="Caveat Brush"/>
                <a:sym typeface="Caveat Brush"/>
              </a:rPr>
              <a:t>Bước</a:t>
            </a:r>
            <a:r>
              <a:rPr lang="en-US" sz="2000" b="1" dirty="0">
                <a:solidFill>
                  <a:schemeClr val="dk1"/>
                </a:solidFill>
                <a:latin typeface="+mn-lt"/>
                <a:ea typeface="Caveat Brush"/>
                <a:cs typeface="Caveat Brush"/>
                <a:sym typeface="Caveat Brush"/>
              </a:rPr>
              <a:t> 3:</a:t>
            </a:r>
            <a:endParaRPr sz="2000" b="1" dirty="0">
              <a:solidFill>
                <a:schemeClr val="dk1"/>
              </a:solidFill>
              <a:latin typeface="+mn-lt"/>
              <a:ea typeface="Caveat Brush"/>
              <a:cs typeface="Caveat Brush"/>
              <a:sym typeface="Caveat Brush"/>
            </a:endParaRPr>
          </a:p>
        </p:txBody>
      </p:sp>
      <p:sp>
        <p:nvSpPr>
          <p:cNvPr id="5460" name="Google Shape;5460;p58"/>
          <p:cNvSpPr/>
          <p:nvPr/>
        </p:nvSpPr>
        <p:spPr>
          <a:xfrm rot="-5060944">
            <a:off x="7225600" y="1426081"/>
            <a:ext cx="801996" cy="1675178"/>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58"/>
          <p:cNvSpPr/>
          <p:nvPr/>
        </p:nvSpPr>
        <p:spPr>
          <a:xfrm rot="-5060944">
            <a:off x="4178965" y="782153"/>
            <a:ext cx="801996" cy="1675178"/>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58"/>
          <p:cNvSpPr/>
          <p:nvPr/>
        </p:nvSpPr>
        <p:spPr>
          <a:xfrm rot="-5060944">
            <a:off x="1095376" y="1475183"/>
            <a:ext cx="801996" cy="1675178"/>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63" name="Google Shape;5463;p58"/>
          <p:cNvCxnSpPr>
            <a:stCxn id="5451" idx="3"/>
            <a:endCxn id="5448" idx="1"/>
          </p:cNvCxnSpPr>
          <p:nvPr/>
        </p:nvCxnSpPr>
        <p:spPr>
          <a:xfrm flipV="1">
            <a:off x="2247664" y="1663118"/>
            <a:ext cx="1510404" cy="682330"/>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5464" name="Google Shape;5464;p58"/>
          <p:cNvCxnSpPr>
            <a:stCxn id="5448" idx="3"/>
          </p:cNvCxnSpPr>
          <p:nvPr/>
        </p:nvCxnSpPr>
        <p:spPr>
          <a:xfrm>
            <a:off x="5377768" y="1663118"/>
            <a:ext cx="1412780" cy="616406"/>
          </a:xfrm>
          <a:prstGeom prst="curvedConnector3">
            <a:avLst>
              <a:gd name="adj1" fmla="val 50000"/>
            </a:avLst>
          </a:prstGeom>
          <a:noFill/>
          <a:ln w="9525" cap="flat" cmpd="sng">
            <a:solidFill>
              <a:schemeClr val="dk1"/>
            </a:solidFill>
            <a:prstDash val="solid"/>
            <a:round/>
            <a:headEnd type="none" w="med" len="med"/>
            <a:tailEnd type="none" w="med" len="med"/>
          </a:ln>
        </p:spPr>
      </p:cxnSp>
      <p:grpSp>
        <p:nvGrpSpPr>
          <p:cNvPr id="5466" name="Google Shape;5466;p58"/>
          <p:cNvGrpSpPr/>
          <p:nvPr/>
        </p:nvGrpSpPr>
        <p:grpSpPr>
          <a:xfrm>
            <a:off x="457387" y="242438"/>
            <a:ext cx="1088555" cy="1317509"/>
            <a:chOff x="457387" y="242438"/>
            <a:chExt cx="1088555" cy="1317509"/>
          </a:xfrm>
        </p:grpSpPr>
        <p:sp>
          <p:nvSpPr>
            <p:cNvPr id="5467" name="Google Shape;5467;p58"/>
            <p:cNvSpPr/>
            <p:nvPr/>
          </p:nvSpPr>
          <p:spPr>
            <a:xfrm>
              <a:off x="804794" y="866475"/>
              <a:ext cx="438338" cy="393993"/>
            </a:xfrm>
            <a:custGeom>
              <a:avLst/>
              <a:gdLst/>
              <a:ahLst/>
              <a:cxnLst/>
              <a:rect l="l" t="t" r="r" b="b"/>
              <a:pathLst>
                <a:path w="3548" h="3189" extrusionOk="0">
                  <a:moveTo>
                    <a:pt x="1760" y="699"/>
                  </a:moveTo>
                  <a:cubicBezTo>
                    <a:pt x="1977" y="699"/>
                    <a:pt x="2195" y="779"/>
                    <a:pt x="2360" y="948"/>
                  </a:cubicBezTo>
                  <a:cubicBezTo>
                    <a:pt x="2743" y="1300"/>
                    <a:pt x="2781" y="1875"/>
                    <a:pt x="2459" y="2227"/>
                  </a:cubicBezTo>
                  <a:cubicBezTo>
                    <a:pt x="2283" y="2404"/>
                    <a:pt x="2051" y="2492"/>
                    <a:pt x="1820" y="2492"/>
                  </a:cubicBezTo>
                  <a:cubicBezTo>
                    <a:pt x="1588" y="2492"/>
                    <a:pt x="1356" y="2404"/>
                    <a:pt x="1180" y="2227"/>
                  </a:cubicBezTo>
                  <a:cubicBezTo>
                    <a:pt x="797" y="1906"/>
                    <a:pt x="766" y="1331"/>
                    <a:pt x="1119" y="979"/>
                  </a:cubicBezTo>
                  <a:cubicBezTo>
                    <a:pt x="1287" y="795"/>
                    <a:pt x="1523" y="699"/>
                    <a:pt x="1760" y="699"/>
                  </a:cubicBezTo>
                  <a:close/>
                  <a:moveTo>
                    <a:pt x="1731" y="0"/>
                  </a:moveTo>
                  <a:cubicBezTo>
                    <a:pt x="1308" y="0"/>
                    <a:pt x="889" y="169"/>
                    <a:pt x="575" y="504"/>
                  </a:cubicBezTo>
                  <a:cubicBezTo>
                    <a:pt x="0" y="1140"/>
                    <a:pt x="61" y="2128"/>
                    <a:pt x="705" y="2733"/>
                  </a:cubicBezTo>
                  <a:cubicBezTo>
                    <a:pt x="1034" y="3036"/>
                    <a:pt x="1442" y="3189"/>
                    <a:pt x="1844" y="3189"/>
                  </a:cubicBezTo>
                  <a:cubicBezTo>
                    <a:pt x="2256" y="3189"/>
                    <a:pt x="2662" y="3028"/>
                    <a:pt x="2973" y="2702"/>
                  </a:cubicBezTo>
                  <a:cubicBezTo>
                    <a:pt x="3547" y="2066"/>
                    <a:pt x="3509" y="1078"/>
                    <a:pt x="2842" y="435"/>
                  </a:cubicBezTo>
                  <a:cubicBezTo>
                    <a:pt x="2519" y="144"/>
                    <a:pt x="2123" y="0"/>
                    <a:pt x="17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58"/>
            <p:cNvSpPr/>
            <p:nvPr/>
          </p:nvSpPr>
          <p:spPr>
            <a:xfrm>
              <a:off x="504705" y="597142"/>
              <a:ext cx="1037531" cy="932413"/>
            </a:xfrm>
            <a:custGeom>
              <a:avLst/>
              <a:gdLst/>
              <a:ahLst/>
              <a:cxnLst/>
              <a:rect l="l" t="t" r="r" b="b"/>
              <a:pathLst>
                <a:path w="8398" h="7547" extrusionOk="0">
                  <a:moveTo>
                    <a:pt x="4098" y="906"/>
                  </a:moveTo>
                  <a:cubicBezTo>
                    <a:pt x="4821" y="906"/>
                    <a:pt x="5551" y="1178"/>
                    <a:pt x="6129" y="1726"/>
                  </a:cubicBezTo>
                  <a:cubicBezTo>
                    <a:pt x="7317" y="2806"/>
                    <a:pt x="7409" y="4630"/>
                    <a:pt x="6359" y="5779"/>
                  </a:cubicBezTo>
                  <a:cubicBezTo>
                    <a:pt x="5820" y="6365"/>
                    <a:pt x="5083" y="6660"/>
                    <a:pt x="4329" y="6660"/>
                  </a:cubicBezTo>
                  <a:cubicBezTo>
                    <a:pt x="3605" y="6660"/>
                    <a:pt x="2865" y="6388"/>
                    <a:pt x="2268" y="5840"/>
                  </a:cubicBezTo>
                  <a:cubicBezTo>
                    <a:pt x="1088" y="4760"/>
                    <a:pt x="997" y="2936"/>
                    <a:pt x="2046" y="1787"/>
                  </a:cubicBezTo>
                  <a:cubicBezTo>
                    <a:pt x="2601" y="1201"/>
                    <a:pt x="3345" y="906"/>
                    <a:pt x="4098" y="906"/>
                  </a:cubicBezTo>
                  <a:close/>
                  <a:moveTo>
                    <a:pt x="4062" y="1"/>
                  </a:moveTo>
                  <a:cubicBezTo>
                    <a:pt x="3071" y="1"/>
                    <a:pt x="2096" y="384"/>
                    <a:pt x="1380" y="1151"/>
                  </a:cubicBezTo>
                  <a:cubicBezTo>
                    <a:pt x="1" y="2653"/>
                    <a:pt x="131" y="5043"/>
                    <a:pt x="1694" y="6483"/>
                  </a:cubicBezTo>
                  <a:cubicBezTo>
                    <a:pt x="2439" y="7195"/>
                    <a:pt x="3389" y="7546"/>
                    <a:pt x="4330" y="7546"/>
                  </a:cubicBezTo>
                  <a:cubicBezTo>
                    <a:pt x="5323" y="7546"/>
                    <a:pt x="6306" y="7155"/>
                    <a:pt x="7026" y="6384"/>
                  </a:cubicBezTo>
                  <a:cubicBezTo>
                    <a:pt x="8397" y="4882"/>
                    <a:pt x="8274" y="2523"/>
                    <a:pt x="6742" y="1052"/>
                  </a:cubicBezTo>
                  <a:cubicBezTo>
                    <a:pt x="5974" y="351"/>
                    <a:pt x="5011" y="1"/>
                    <a:pt x="4062"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58"/>
            <p:cNvSpPr/>
            <p:nvPr/>
          </p:nvSpPr>
          <p:spPr>
            <a:xfrm>
              <a:off x="457387" y="543275"/>
              <a:ext cx="1088555" cy="1016672"/>
            </a:xfrm>
            <a:custGeom>
              <a:avLst/>
              <a:gdLst/>
              <a:ahLst/>
              <a:cxnLst/>
              <a:rect l="l" t="t" r="r" b="b"/>
              <a:pathLst>
                <a:path w="8811" h="8229" extrusionOk="0">
                  <a:moveTo>
                    <a:pt x="4330" y="143"/>
                  </a:moveTo>
                  <a:cubicBezTo>
                    <a:pt x="5326" y="143"/>
                    <a:pt x="6325" y="503"/>
                    <a:pt x="7087" y="1204"/>
                  </a:cubicBezTo>
                  <a:cubicBezTo>
                    <a:pt x="8274" y="2285"/>
                    <a:pt x="8688" y="3978"/>
                    <a:pt x="8144" y="5479"/>
                  </a:cubicBezTo>
                  <a:cubicBezTo>
                    <a:pt x="7600" y="7042"/>
                    <a:pt x="6068" y="8069"/>
                    <a:pt x="4444" y="8130"/>
                  </a:cubicBezTo>
                  <a:cubicBezTo>
                    <a:pt x="4421" y="8130"/>
                    <a:pt x="4397" y="8131"/>
                    <a:pt x="4374" y="8131"/>
                  </a:cubicBezTo>
                  <a:cubicBezTo>
                    <a:pt x="2769" y="8131"/>
                    <a:pt x="1271" y="7090"/>
                    <a:pt x="675" y="5609"/>
                  </a:cubicBezTo>
                  <a:cubicBezTo>
                    <a:pt x="70" y="4108"/>
                    <a:pt x="453" y="2384"/>
                    <a:pt x="1571" y="1266"/>
                  </a:cubicBezTo>
                  <a:cubicBezTo>
                    <a:pt x="2322" y="511"/>
                    <a:pt x="3324" y="143"/>
                    <a:pt x="4330" y="143"/>
                  </a:cubicBezTo>
                  <a:close/>
                  <a:moveTo>
                    <a:pt x="4350" y="0"/>
                  </a:moveTo>
                  <a:cubicBezTo>
                    <a:pt x="4021" y="0"/>
                    <a:pt x="3687" y="39"/>
                    <a:pt x="3356" y="117"/>
                  </a:cubicBezTo>
                  <a:cubicBezTo>
                    <a:pt x="1985" y="469"/>
                    <a:pt x="866" y="1557"/>
                    <a:pt x="453" y="2897"/>
                  </a:cubicBezTo>
                  <a:cubicBezTo>
                    <a:pt x="1" y="4200"/>
                    <a:pt x="322" y="5671"/>
                    <a:pt x="1188" y="6728"/>
                  </a:cubicBezTo>
                  <a:cubicBezTo>
                    <a:pt x="1959" y="7692"/>
                    <a:pt x="3169" y="8229"/>
                    <a:pt x="4391" y="8229"/>
                  </a:cubicBezTo>
                  <a:cubicBezTo>
                    <a:pt x="4578" y="8229"/>
                    <a:pt x="4764" y="8217"/>
                    <a:pt x="4950" y="8191"/>
                  </a:cubicBezTo>
                  <a:cubicBezTo>
                    <a:pt x="6512" y="8000"/>
                    <a:pt x="7822" y="6851"/>
                    <a:pt x="8305" y="5349"/>
                  </a:cubicBezTo>
                  <a:cubicBezTo>
                    <a:pt x="8811" y="3855"/>
                    <a:pt x="8336" y="2193"/>
                    <a:pt x="7187" y="1105"/>
                  </a:cubicBezTo>
                  <a:cubicBezTo>
                    <a:pt x="7185" y="1103"/>
                    <a:pt x="7183" y="1101"/>
                    <a:pt x="7181" y="1099"/>
                  </a:cubicBezTo>
                  <a:lnTo>
                    <a:pt x="7181" y="1099"/>
                  </a:lnTo>
                  <a:cubicBezTo>
                    <a:pt x="6380" y="377"/>
                    <a:pt x="5382" y="0"/>
                    <a:pt x="43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58"/>
            <p:cNvSpPr/>
            <p:nvPr/>
          </p:nvSpPr>
          <p:spPr>
            <a:xfrm>
              <a:off x="587974" y="711917"/>
              <a:ext cx="797112" cy="710027"/>
            </a:xfrm>
            <a:custGeom>
              <a:avLst/>
              <a:gdLst/>
              <a:ahLst/>
              <a:cxnLst/>
              <a:rect l="l" t="t" r="r" b="b"/>
              <a:pathLst>
                <a:path w="6452" h="5747" extrusionOk="0">
                  <a:moveTo>
                    <a:pt x="2774" y="0"/>
                  </a:moveTo>
                  <a:cubicBezTo>
                    <a:pt x="1150" y="31"/>
                    <a:pt x="284" y="1686"/>
                    <a:pt x="476" y="3157"/>
                  </a:cubicBezTo>
                  <a:cubicBezTo>
                    <a:pt x="637" y="4658"/>
                    <a:pt x="1977" y="5708"/>
                    <a:pt x="3448" y="5746"/>
                  </a:cubicBezTo>
                  <a:cubicBezTo>
                    <a:pt x="3467" y="5746"/>
                    <a:pt x="3486" y="5747"/>
                    <a:pt x="3504" y="5747"/>
                  </a:cubicBezTo>
                  <a:cubicBezTo>
                    <a:pt x="4764" y="5747"/>
                    <a:pt x="6003" y="4732"/>
                    <a:pt x="6260" y="3478"/>
                  </a:cubicBezTo>
                  <a:cubicBezTo>
                    <a:pt x="6451" y="2490"/>
                    <a:pt x="6160" y="1372"/>
                    <a:pt x="5425" y="667"/>
                  </a:cubicBezTo>
                  <a:cubicBezTo>
                    <a:pt x="5042" y="284"/>
                    <a:pt x="4536" y="62"/>
                    <a:pt x="3992" y="62"/>
                  </a:cubicBezTo>
                  <a:cubicBezTo>
                    <a:pt x="3986" y="56"/>
                    <a:pt x="3982" y="53"/>
                    <a:pt x="3978" y="53"/>
                  </a:cubicBezTo>
                  <a:cubicBezTo>
                    <a:pt x="3963" y="53"/>
                    <a:pt x="3967" y="98"/>
                    <a:pt x="3992" y="123"/>
                  </a:cubicBezTo>
                  <a:cubicBezTo>
                    <a:pt x="4567" y="222"/>
                    <a:pt x="5072" y="445"/>
                    <a:pt x="5494" y="858"/>
                  </a:cubicBezTo>
                  <a:cubicBezTo>
                    <a:pt x="5838" y="1241"/>
                    <a:pt x="6068" y="1755"/>
                    <a:pt x="6160" y="2260"/>
                  </a:cubicBezTo>
                  <a:cubicBezTo>
                    <a:pt x="6260" y="2774"/>
                    <a:pt x="6221" y="3287"/>
                    <a:pt x="6099" y="3762"/>
                  </a:cubicBezTo>
                  <a:cubicBezTo>
                    <a:pt x="5907" y="4436"/>
                    <a:pt x="5333" y="4980"/>
                    <a:pt x="4728" y="5325"/>
                  </a:cubicBezTo>
                  <a:cubicBezTo>
                    <a:pt x="4337" y="5568"/>
                    <a:pt x="3898" y="5678"/>
                    <a:pt x="3456" y="5678"/>
                  </a:cubicBezTo>
                  <a:cubicBezTo>
                    <a:pt x="2377" y="5678"/>
                    <a:pt x="1275" y="5025"/>
                    <a:pt x="798" y="4053"/>
                  </a:cubicBezTo>
                  <a:cubicBezTo>
                    <a:pt x="1" y="2490"/>
                    <a:pt x="859" y="123"/>
                    <a:pt x="2774" y="31"/>
                  </a:cubicBezTo>
                  <a:cubicBezTo>
                    <a:pt x="2812" y="31"/>
                    <a:pt x="2812" y="0"/>
                    <a:pt x="27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58"/>
            <p:cNvSpPr/>
            <p:nvPr/>
          </p:nvSpPr>
          <p:spPr>
            <a:xfrm>
              <a:off x="950577" y="702281"/>
              <a:ext cx="71038" cy="17297"/>
            </a:xfrm>
            <a:custGeom>
              <a:avLst/>
              <a:gdLst/>
              <a:ahLst/>
              <a:cxnLst/>
              <a:rect l="l" t="t" r="r" b="b"/>
              <a:pathLst>
                <a:path w="575" h="140" extrusionOk="0">
                  <a:moveTo>
                    <a:pt x="238" y="0"/>
                  </a:moveTo>
                  <a:cubicBezTo>
                    <a:pt x="167" y="0"/>
                    <a:pt x="96" y="15"/>
                    <a:pt x="31" y="40"/>
                  </a:cubicBezTo>
                  <a:cubicBezTo>
                    <a:pt x="6" y="40"/>
                    <a:pt x="1" y="86"/>
                    <a:pt x="17" y="86"/>
                  </a:cubicBezTo>
                  <a:cubicBezTo>
                    <a:pt x="20" y="86"/>
                    <a:pt x="25" y="84"/>
                    <a:pt x="31" y="78"/>
                  </a:cubicBezTo>
                  <a:cubicBezTo>
                    <a:pt x="70" y="70"/>
                    <a:pt x="108" y="67"/>
                    <a:pt x="143" y="67"/>
                  </a:cubicBezTo>
                  <a:cubicBezTo>
                    <a:pt x="279" y="67"/>
                    <a:pt x="392" y="115"/>
                    <a:pt x="544" y="140"/>
                  </a:cubicBezTo>
                  <a:cubicBezTo>
                    <a:pt x="544" y="140"/>
                    <a:pt x="574" y="109"/>
                    <a:pt x="544" y="109"/>
                  </a:cubicBezTo>
                  <a:cubicBezTo>
                    <a:pt x="448" y="32"/>
                    <a:pt x="342"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58"/>
            <p:cNvSpPr/>
            <p:nvPr/>
          </p:nvSpPr>
          <p:spPr>
            <a:xfrm>
              <a:off x="757477" y="844360"/>
              <a:ext cx="461935" cy="430810"/>
            </a:xfrm>
            <a:custGeom>
              <a:avLst/>
              <a:gdLst/>
              <a:ahLst/>
              <a:cxnLst/>
              <a:rect l="l" t="t" r="r" b="b"/>
              <a:pathLst>
                <a:path w="3739" h="3487" extrusionOk="0">
                  <a:moveTo>
                    <a:pt x="2319" y="3381"/>
                  </a:moveTo>
                  <a:cubicBezTo>
                    <a:pt x="2315" y="3381"/>
                    <a:pt x="2309" y="3384"/>
                    <a:pt x="2298" y="3395"/>
                  </a:cubicBezTo>
                  <a:cubicBezTo>
                    <a:pt x="2319" y="3395"/>
                    <a:pt x="2326" y="3381"/>
                    <a:pt x="2319" y="3381"/>
                  </a:cubicBezTo>
                  <a:close/>
                  <a:moveTo>
                    <a:pt x="2026" y="0"/>
                  </a:moveTo>
                  <a:cubicBezTo>
                    <a:pt x="1969" y="0"/>
                    <a:pt x="1911" y="3"/>
                    <a:pt x="1854" y="8"/>
                  </a:cubicBezTo>
                  <a:cubicBezTo>
                    <a:pt x="736" y="108"/>
                    <a:pt x="0" y="935"/>
                    <a:pt x="192" y="2054"/>
                  </a:cubicBezTo>
                  <a:cubicBezTo>
                    <a:pt x="349" y="2866"/>
                    <a:pt x="1024" y="3487"/>
                    <a:pt x="1790" y="3487"/>
                  </a:cubicBezTo>
                  <a:cubicBezTo>
                    <a:pt x="1957" y="3487"/>
                    <a:pt x="2128" y="3457"/>
                    <a:pt x="2298" y="3395"/>
                  </a:cubicBezTo>
                  <a:lnTo>
                    <a:pt x="2298" y="3395"/>
                  </a:lnTo>
                  <a:cubicBezTo>
                    <a:pt x="2155" y="3438"/>
                    <a:pt x="2014" y="3459"/>
                    <a:pt x="1878" y="3459"/>
                  </a:cubicBezTo>
                  <a:cubicBezTo>
                    <a:pt x="1130" y="3459"/>
                    <a:pt x="505" y="2847"/>
                    <a:pt x="291" y="2115"/>
                  </a:cubicBezTo>
                  <a:cubicBezTo>
                    <a:pt x="130" y="1571"/>
                    <a:pt x="291" y="997"/>
                    <a:pt x="636" y="583"/>
                  </a:cubicBezTo>
                  <a:cubicBezTo>
                    <a:pt x="958" y="231"/>
                    <a:pt x="1471" y="108"/>
                    <a:pt x="1946" y="77"/>
                  </a:cubicBezTo>
                  <a:cubicBezTo>
                    <a:pt x="1985" y="74"/>
                    <a:pt x="2024" y="73"/>
                    <a:pt x="2063" y="73"/>
                  </a:cubicBezTo>
                  <a:cubicBezTo>
                    <a:pt x="2882" y="73"/>
                    <a:pt x="3610" y="752"/>
                    <a:pt x="3639" y="1571"/>
                  </a:cubicBezTo>
                  <a:cubicBezTo>
                    <a:pt x="3670" y="2276"/>
                    <a:pt x="3287" y="3042"/>
                    <a:pt x="2551" y="3234"/>
                  </a:cubicBezTo>
                  <a:cubicBezTo>
                    <a:pt x="2521" y="3234"/>
                    <a:pt x="2521" y="3295"/>
                    <a:pt x="2589" y="3295"/>
                  </a:cubicBezTo>
                  <a:cubicBezTo>
                    <a:pt x="3386" y="3234"/>
                    <a:pt x="3739" y="2276"/>
                    <a:pt x="3739" y="1571"/>
                  </a:cubicBezTo>
                  <a:cubicBezTo>
                    <a:pt x="3739" y="644"/>
                    <a:pt x="2896" y="0"/>
                    <a:pt x="20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58"/>
            <p:cNvSpPr/>
            <p:nvPr/>
          </p:nvSpPr>
          <p:spPr>
            <a:xfrm>
              <a:off x="875709" y="951969"/>
              <a:ext cx="254503" cy="214478"/>
            </a:xfrm>
            <a:custGeom>
              <a:avLst/>
              <a:gdLst/>
              <a:ahLst/>
              <a:cxnLst/>
              <a:rect l="l" t="t" r="r" b="b"/>
              <a:pathLst>
                <a:path w="2060" h="1736" extrusionOk="0">
                  <a:moveTo>
                    <a:pt x="994" y="1"/>
                  </a:moveTo>
                  <a:cubicBezTo>
                    <a:pt x="971" y="1"/>
                    <a:pt x="950" y="2"/>
                    <a:pt x="928" y="3"/>
                  </a:cubicBezTo>
                  <a:cubicBezTo>
                    <a:pt x="353" y="34"/>
                    <a:pt x="31" y="478"/>
                    <a:pt x="131" y="1022"/>
                  </a:cubicBezTo>
                  <a:cubicBezTo>
                    <a:pt x="182" y="1447"/>
                    <a:pt x="542" y="1735"/>
                    <a:pt x="934" y="1735"/>
                  </a:cubicBezTo>
                  <a:cubicBezTo>
                    <a:pt x="1016" y="1735"/>
                    <a:pt x="1099" y="1723"/>
                    <a:pt x="1180" y="1696"/>
                  </a:cubicBezTo>
                  <a:lnTo>
                    <a:pt x="1180" y="1658"/>
                  </a:lnTo>
                  <a:cubicBezTo>
                    <a:pt x="1115" y="1673"/>
                    <a:pt x="1051" y="1680"/>
                    <a:pt x="989" y="1680"/>
                  </a:cubicBezTo>
                  <a:cubicBezTo>
                    <a:pt x="629" y="1680"/>
                    <a:pt x="334" y="1443"/>
                    <a:pt x="223" y="1083"/>
                  </a:cubicBezTo>
                  <a:cubicBezTo>
                    <a:pt x="1" y="509"/>
                    <a:pt x="514" y="95"/>
                    <a:pt x="1020" y="64"/>
                  </a:cubicBezTo>
                  <a:cubicBezTo>
                    <a:pt x="1040" y="63"/>
                    <a:pt x="1060" y="62"/>
                    <a:pt x="1080" y="62"/>
                  </a:cubicBezTo>
                  <a:cubicBezTo>
                    <a:pt x="1923" y="62"/>
                    <a:pt x="2059" y="1320"/>
                    <a:pt x="1311" y="1597"/>
                  </a:cubicBezTo>
                  <a:cubicBezTo>
                    <a:pt x="1280" y="1597"/>
                    <a:pt x="1280" y="1658"/>
                    <a:pt x="1311" y="1658"/>
                  </a:cubicBezTo>
                  <a:cubicBezTo>
                    <a:pt x="1724" y="1627"/>
                    <a:pt x="1916" y="1122"/>
                    <a:pt x="1916" y="769"/>
                  </a:cubicBezTo>
                  <a:cubicBezTo>
                    <a:pt x="1887" y="281"/>
                    <a:pt x="1421" y="1"/>
                    <a:pt x="9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58"/>
            <p:cNvSpPr/>
            <p:nvPr/>
          </p:nvSpPr>
          <p:spPr>
            <a:xfrm>
              <a:off x="967997" y="291981"/>
              <a:ext cx="399915" cy="786627"/>
            </a:xfrm>
            <a:custGeom>
              <a:avLst/>
              <a:gdLst/>
              <a:ahLst/>
              <a:cxnLst/>
              <a:rect l="l" t="t" r="r" b="b"/>
              <a:pathLst>
                <a:path w="3237" h="6367" extrusionOk="0">
                  <a:moveTo>
                    <a:pt x="3196" y="0"/>
                  </a:moveTo>
                  <a:cubicBezTo>
                    <a:pt x="3189" y="0"/>
                    <a:pt x="3184" y="4"/>
                    <a:pt x="3184" y="13"/>
                  </a:cubicBezTo>
                  <a:cubicBezTo>
                    <a:pt x="2065" y="2089"/>
                    <a:pt x="1039" y="4196"/>
                    <a:pt x="20" y="6303"/>
                  </a:cubicBezTo>
                  <a:cubicBezTo>
                    <a:pt x="1" y="6341"/>
                    <a:pt x="17" y="6367"/>
                    <a:pt x="32" y="6367"/>
                  </a:cubicBezTo>
                  <a:cubicBezTo>
                    <a:pt x="42" y="6367"/>
                    <a:pt x="50" y="6357"/>
                    <a:pt x="50" y="6333"/>
                  </a:cubicBezTo>
                  <a:cubicBezTo>
                    <a:pt x="1138" y="4257"/>
                    <a:pt x="2257" y="2181"/>
                    <a:pt x="3214" y="44"/>
                  </a:cubicBezTo>
                  <a:cubicBezTo>
                    <a:pt x="3236" y="22"/>
                    <a:pt x="3212" y="0"/>
                    <a:pt x="31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58"/>
            <p:cNvSpPr/>
            <p:nvPr/>
          </p:nvSpPr>
          <p:spPr>
            <a:xfrm>
              <a:off x="966638" y="987304"/>
              <a:ext cx="87099" cy="94761"/>
            </a:xfrm>
            <a:custGeom>
              <a:avLst/>
              <a:gdLst/>
              <a:ahLst/>
              <a:cxnLst/>
              <a:rect l="l" t="t" r="r" b="b"/>
              <a:pathLst>
                <a:path w="705" h="767" extrusionOk="0">
                  <a:moveTo>
                    <a:pt x="0" y="1"/>
                  </a:moveTo>
                  <a:lnTo>
                    <a:pt x="0" y="767"/>
                  </a:lnTo>
                  <a:cubicBezTo>
                    <a:pt x="192" y="705"/>
                    <a:pt x="513" y="575"/>
                    <a:pt x="705" y="514"/>
                  </a:cubicBezTo>
                  <a:lnTo>
                    <a:pt x="705" y="453"/>
                  </a:lnTo>
                  <a:lnTo>
                    <a:pt x="192" y="414"/>
                  </a:ln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58"/>
            <p:cNvSpPr/>
            <p:nvPr/>
          </p:nvSpPr>
          <p:spPr>
            <a:xfrm>
              <a:off x="958978" y="982979"/>
              <a:ext cx="102419" cy="107610"/>
            </a:xfrm>
            <a:custGeom>
              <a:avLst/>
              <a:gdLst/>
              <a:ahLst/>
              <a:cxnLst/>
              <a:rect l="l" t="t" r="r" b="b"/>
              <a:pathLst>
                <a:path w="829" h="871" extrusionOk="0">
                  <a:moveTo>
                    <a:pt x="281" y="434"/>
                  </a:moveTo>
                  <a:lnTo>
                    <a:pt x="281" y="434"/>
                  </a:lnTo>
                  <a:cubicBezTo>
                    <a:pt x="283" y="438"/>
                    <a:pt x="284" y="443"/>
                    <a:pt x="284" y="449"/>
                  </a:cubicBezTo>
                  <a:cubicBezTo>
                    <a:pt x="283" y="444"/>
                    <a:pt x="282" y="439"/>
                    <a:pt x="281" y="434"/>
                  </a:cubicBezTo>
                  <a:close/>
                  <a:moveTo>
                    <a:pt x="75" y="0"/>
                  </a:moveTo>
                  <a:cubicBezTo>
                    <a:pt x="52" y="0"/>
                    <a:pt x="32" y="18"/>
                    <a:pt x="32" y="36"/>
                  </a:cubicBezTo>
                  <a:cubicBezTo>
                    <a:pt x="1" y="296"/>
                    <a:pt x="1" y="549"/>
                    <a:pt x="32" y="802"/>
                  </a:cubicBezTo>
                  <a:cubicBezTo>
                    <a:pt x="32" y="832"/>
                    <a:pt x="62" y="871"/>
                    <a:pt x="93" y="871"/>
                  </a:cubicBezTo>
                  <a:cubicBezTo>
                    <a:pt x="315" y="771"/>
                    <a:pt x="575" y="679"/>
                    <a:pt x="798" y="580"/>
                  </a:cubicBezTo>
                  <a:cubicBezTo>
                    <a:pt x="828" y="580"/>
                    <a:pt x="798" y="518"/>
                    <a:pt x="767" y="518"/>
                  </a:cubicBezTo>
                  <a:cubicBezTo>
                    <a:pt x="528" y="574"/>
                    <a:pt x="321" y="663"/>
                    <a:pt x="117" y="748"/>
                  </a:cubicBezTo>
                  <a:lnTo>
                    <a:pt x="117" y="748"/>
                  </a:lnTo>
                  <a:cubicBezTo>
                    <a:pt x="100" y="584"/>
                    <a:pt x="96" y="420"/>
                    <a:pt x="105" y="253"/>
                  </a:cubicBezTo>
                  <a:lnTo>
                    <a:pt x="105" y="253"/>
                  </a:lnTo>
                  <a:cubicBezTo>
                    <a:pt x="130" y="326"/>
                    <a:pt x="156" y="402"/>
                    <a:pt x="192" y="488"/>
                  </a:cubicBezTo>
                  <a:cubicBezTo>
                    <a:pt x="192" y="488"/>
                    <a:pt x="223" y="518"/>
                    <a:pt x="254" y="518"/>
                  </a:cubicBezTo>
                  <a:lnTo>
                    <a:pt x="506" y="518"/>
                  </a:lnTo>
                  <a:cubicBezTo>
                    <a:pt x="529" y="528"/>
                    <a:pt x="555" y="532"/>
                    <a:pt x="583" y="532"/>
                  </a:cubicBezTo>
                  <a:cubicBezTo>
                    <a:pt x="638" y="532"/>
                    <a:pt x="701" y="518"/>
                    <a:pt x="767" y="518"/>
                  </a:cubicBezTo>
                  <a:cubicBezTo>
                    <a:pt x="798" y="518"/>
                    <a:pt x="798" y="449"/>
                    <a:pt x="767" y="449"/>
                  </a:cubicBezTo>
                  <a:cubicBezTo>
                    <a:pt x="729" y="449"/>
                    <a:pt x="606" y="419"/>
                    <a:pt x="537" y="419"/>
                  </a:cubicBezTo>
                  <a:cubicBezTo>
                    <a:pt x="451" y="419"/>
                    <a:pt x="358" y="419"/>
                    <a:pt x="272" y="394"/>
                  </a:cubicBezTo>
                  <a:lnTo>
                    <a:pt x="272" y="394"/>
                  </a:lnTo>
                  <a:cubicBezTo>
                    <a:pt x="238" y="264"/>
                    <a:pt x="184" y="150"/>
                    <a:pt x="123" y="36"/>
                  </a:cubicBezTo>
                  <a:cubicBezTo>
                    <a:pt x="111" y="10"/>
                    <a:pt x="92" y="0"/>
                    <a:pt x="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58"/>
            <p:cNvSpPr/>
            <p:nvPr/>
          </p:nvSpPr>
          <p:spPr>
            <a:xfrm>
              <a:off x="1270433" y="357955"/>
              <a:ext cx="20014" cy="63256"/>
            </a:xfrm>
            <a:custGeom>
              <a:avLst/>
              <a:gdLst/>
              <a:ahLst/>
              <a:cxnLst/>
              <a:rect l="l" t="t" r="r" b="b"/>
              <a:pathLst>
                <a:path w="162" h="512" extrusionOk="0">
                  <a:moveTo>
                    <a:pt x="31" y="0"/>
                  </a:moveTo>
                  <a:cubicBezTo>
                    <a:pt x="16" y="0"/>
                    <a:pt x="0" y="8"/>
                    <a:pt x="0" y="23"/>
                  </a:cubicBezTo>
                  <a:cubicBezTo>
                    <a:pt x="0" y="115"/>
                    <a:pt x="0" y="215"/>
                    <a:pt x="31" y="307"/>
                  </a:cubicBezTo>
                  <a:cubicBezTo>
                    <a:pt x="31" y="375"/>
                    <a:pt x="62" y="467"/>
                    <a:pt x="123" y="498"/>
                  </a:cubicBezTo>
                  <a:cubicBezTo>
                    <a:pt x="123" y="508"/>
                    <a:pt x="127" y="512"/>
                    <a:pt x="133" y="512"/>
                  </a:cubicBezTo>
                  <a:cubicBezTo>
                    <a:pt x="144" y="512"/>
                    <a:pt x="161" y="498"/>
                    <a:pt x="161" y="498"/>
                  </a:cubicBezTo>
                  <a:cubicBezTo>
                    <a:pt x="161" y="437"/>
                    <a:pt x="123" y="375"/>
                    <a:pt x="123" y="307"/>
                  </a:cubicBezTo>
                  <a:cubicBezTo>
                    <a:pt x="92" y="215"/>
                    <a:pt x="62" y="115"/>
                    <a:pt x="62" y="23"/>
                  </a:cubicBezTo>
                  <a:cubicBezTo>
                    <a:pt x="62" y="8"/>
                    <a:pt x="46"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58"/>
            <p:cNvSpPr/>
            <p:nvPr/>
          </p:nvSpPr>
          <p:spPr>
            <a:xfrm>
              <a:off x="1287606" y="316567"/>
              <a:ext cx="26439" cy="75488"/>
            </a:xfrm>
            <a:custGeom>
              <a:avLst/>
              <a:gdLst/>
              <a:ahLst/>
              <a:cxnLst/>
              <a:rect l="l" t="t" r="r" b="b"/>
              <a:pathLst>
                <a:path w="214" h="611" extrusionOk="0">
                  <a:moveTo>
                    <a:pt x="35" y="1"/>
                  </a:moveTo>
                  <a:cubicBezTo>
                    <a:pt x="14" y="1"/>
                    <a:pt x="0" y="19"/>
                    <a:pt x="22" y="36"/>
                  </a:cubicBezTo>
                  <a:cubicBezTo>
                    <a:pt x="22" y="136"/>
                    <a:pt x="22" y="228"/>
                    <a:pt x="53" y="327"/>
                  </a:cubicBezTo>
                  <a:cubicBezTo>
                    <a:pt x="83" y="419"/>
                    <a:pt x="83" y="550"/>
                    <a:pt x="145" y="611"/>
                  </a:cubicBezTo>
                  <a:lnTo>
                    <a:pt x="214" y="611"/>
                  </a:lnTo>
                  <a:cubicBezTo>
                    <a:pt x="214" y="519"/>
                    <a:pt x="175" y="419"/>
                    <a:pt x="145" y="358"/>
                  </a:cubicBezTo>
                  <a:cubicBezTo>
                    <a:pt x="114" y="228"/>
                    <a:pt x="83" y="136"/>
                    <a:pt x="83" y="36"/>
                  </a:cubicBezTo>
                  <a:cubicBezTo>
                    <a:pt x="71" y="10"/>
                    <a:pt x="51"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58"/>
            <p:cNvSpPr/>
            <p:nvPr/>
          </p:nvSpPr>
          <p:spPr>
            <a:xfrm>
              <a:off x="1321581" y="275920"/>
              <a:ext cx="16184" cy="65110"/>
            </a:xfrm>
            <a:custGeom>
              <a:avLst/>
              <a:gdLst/>
              <a:ahLst/>
              <a:cxnLst/>
              <a:rect l="l" t="t" r="r" b="b"/>
              <a:pathLst>
                <a:path w="131" h="527" extrusionOk="0">
                  <a:moveTo>
                    <a:pt x="49" y="0"/>
                  </a:moveTo>
                  <a:cubicBezTo>
                    <a:pt x="31" y="0"/>
                    <a:pt x="0" y="22"/>
                    <a:pt x="0" y="44"/>
                  </a:cubicBezTo>
                  <a:cubicBezTo>
                    <a:pt x="0" y="113"/>
                    <a:pt x="31" y="204"/>
                    <a:pt x="31" y="273"/>
                  </a:cubicBezTo>
                  <a:cubicBezTo>
                    <a:pt x="31" y="365"/>
                    <a:pt x="31" y="427"/>
                    <a:pt x="92" y="526"/>
                  </a:cubicBezTo>
                  <a:cubicBezTo>
                    <a:pt x="92" y="526"/>
                    <a:pt x="130" y="526"/>
                    <a:pt x="130" y="496"/>
                  </a:cubicBezTo>
                  <a:cubicBezTo>
                    <a:pt x="130" y="427"/>
                    <a:pt x="130" y="365"/>
                    <a:pt x="92" y="304"/>
                  </a:cubicBezTo>
                  <a:cubicBezTo>
                    <a:pt x="92" y="204"/>
                    <a:pt x="61" y="113"/>
                    <a:pt x="61" y="13"/>
                  </a:cubicBezTo>
                  <a:cubicBezTo>
                    <a:pt x="61" y="4"/>
                    <a:pt x="56" y="0"/>
                    <a:pt x="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58"/>
            <p:cNvSpPr/>
            <p:nvPr/>
          </p:nvSpPr>
          <p:spPr>
            <a:xfrm>
              <a:off x="1332823" y="242438"/>
              <a:ext cx="28539" cy="82406"/>
            </a:xfrm>
            <a:custGeom>
              <a:avLst/>
              <a:gdLst/>
              <a:ahLst/>
              <a:cxnLst/>
              <a:rect l="l" t="t" r="r" b="b"/>
              <a:pathLst>
                <a:path w="231" h="667" extrusionOk="0">
                  <a:moveTo>
                    <a:pt x="39" y="0"/>
                  </a:moveTo>
                  <a:cubicBezTo>
                    <a:pt x="39" y="0"/>
                    <a:pt x="1" y="0"/>
                    <a:pt x="1" y="31"/>
                  </a:cubicBezTo>
                  <a:cubicBezTo>
                    <a:pt x="39" y="123"/>
                    <a:pt x="70" y="223"/>
                    <a:pt x="70" y="353"/>
                  </a:cubicBezTo>
                  <a:cubicBezTo>
                    <a:pt x="101" y="445"/>
                    <a:pt x="101" y="544"/>
                    <a:pt x="131" y="667"/>
                  </a:cubicBezTo>
                  <a:lnTo>
                    <a:pt x="162" y="667"/>
                  </a:lnTo>
                  <a:cubicBezTo>
                    <a:pt x="231" y="445"/>
                    <a:pt x="131" y="192"/>
                    <a:pt x="3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58"/>
            <p:cNvSpPr/>
            <p:nvPr/>
          </p:nvSpPr>
          <p:spPr>
            <a:xfrm>
              <a:off x="1294895" y="399590"/>
              <a:ext cx="81663" cy="25204"/>
            </a:xfrm>
            <a:custGeom>
              <a:avLst/>
              <a:gdLst/>
              <a:ahLst/>
              <a:cxnLst/>
              <a:rect l="l" t="t" r="r" b="b"/>
              <a:pathLst>
                <a:path w="661" h="204" extrusionOk="0">
                  <a:moveTo>
                    <a:pt x="630" y="0"/>
                  </a:moveTo>
                  <a:cubicBezTo>
                    <a:pt x="438" y="0"/>
                    <a:pt x="216" y="100"/>
                    <a:pt x="24" y="161"/>
                  </a:cubicBezTo>
                  <a:cubicBezTo>
                    <a:pt x="1" y="161"/>
                    <a:pt x="14" y="203"/>
                    <a:pt x="36" y="203"/>
                  </a:cubicBezTo>
                  <a:cubicBezTo>
                    <a:pt x="42" y="203"/>
                    <a:pt x="48" y="200"/>
                    <a:pt x="55" y="192"/>
                  </a:cubicBezTo>
                  <a:cubicBezTo>
                    <a:pt x="247" y="161"/>
                    <a:pt x="469" y="130"/>
                    <a:pt x="630" y="38"/>
                  </a:cubicBezTo>
                  <a:cubicBezTo>
                    <a:pt x="660" y="38"/>
                    <a:pt x="630" y="0"/>
                    <a:pt x="6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58"/>
            <p:cNvSpPr/>
            <p:nvPr/>
          </p:nvSpPr>
          <p:spPr>
            <a:xfrm>
              <a:off x="1318492" y="372163"/>
              <a:ext cx="61773" cy="21003"/>
            </a:xfrm>
            <a:custGeom>
              <a:avLst/>
              <a:gdLst/>
              <a:ahLst/>
              <a:cxnLst/>
              <a:rect l="l" t="t" r="r" b="b"/>
              <a:pathLst>
                <a:path w="500" h="170" extrusionOk="0">
                  <a:moveTo>
                    <a:pt x="469" y="0"/>
                  </a:moveTo>
                  <a:cubicBezTo>
                    <a:pt x="408" y="0"/>
                    <a:pt x="347" y="31"/>
                    <a:pt x="247" y="69"/>
                  </a:cubicBezTo>
                  <a:cubicBezTo>
                    <a:pt x="186" y="69"/>
                    <a:pt x="117" y="100"/>
                    <a:pt x="25" y="130"/>
                  </a:cubicBezTo>
                  <a:cubicBezTo>
                    <a:pt x="0" y="130"/>
                    <a:pt x="15" y="169"/>
                    <a:pt x="38" y="169"/>
                  </a:cubicBezTo>
                  <a:cubicBezTo>
                    <a:pt x="43" y="169"/>
                    <a:pt x="50" y="167"/>
                    <a:pt x="56" y="161"/>
                  </a:cubicBezTo>
                  <a:cubicBezTo>
                    <a:pt x="117" y="161"/>
                    <a:pt x="217" y="130"/>
                    <a:pt x="278" y="130"/>
                  </a:cubicBezTo>
                  <a:cubicBezTo>
                    <a:pt x="347" y="100"/>
                    <a:pt x="408" y="100"/>
                    <a:pt x="469" y="69"/>
                  </a:cubicBezTo>
                  <a:cubicBezTo>
                    <a:pt x="500" y="31"/>
                    <a:pt x="500" y="0"/>
                    <a:pt x="4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58"/>
            <p:cNvSpPr/>
            <p:nvPr/>
          </p:nvSpPr>
          <p:spPr>
            <a:xfrm>
              <a:off x="1345178" y="324721"/>
              <a:ext cx="51271" cy="20015"/>
            </a:xfrm>
            <a:custGeom>
              <a:avLst/>
              <a:gdLst/>
              <a:ahLst/>
              <a:cxnLst/>
              <a:rect l="l" t="t" r="r" b="b"/>
              <a:pathLst>
                <a:path w="415" h="162" extrusionOk="0">
                  <a:moveTo>
                    <a:pt x="414" y="1"/>
                  </a:moveTo>
                  <a:cubicBezTo>
                    <a:pt x="353" y="1"/>
                    <a:pt x="322" y="32"/>
                    <a:pt x="253" y="32"/>
                  </a:cubicBezTo>
                  <a:cubicBezTo>
                    <a:pt x="192" y="70"/>
                    <a:pt x="92" y="70"/>
                    <a:pt x="31" y="101"/>
                  </a:cubicBezTo>
                  <a:cubicBezTo>
                    <a:pt x="1" y="131"/>
                    <a:pt x="1" y="162"/>
                    <a:pt x="31" y="162"/>
                  </a:cubicBezTo>
                  <a:cubicBezTo>
                    <a:pt x="92" y="131"/>
                    <a:pt x="161" y="131"/>
                    <a:pt x="253" y="101"/>
                  </a:cubicBezTo>
                  <a:cubicBezTo>
                    <a:pt x="322" y="101"/>
                    <a:pt x="384" y="101"/>
                    <a:pt x="414" y="32"/>
                  </a:cubicBezTo>
                  <a:lnTo>
                    <a:pt x="41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58"/>
            <p:cNvSpPr/>
            <p:nvPr/>
          </p:nvSpPr>
          <p:spPr>
            <a:xfrm>
              <a:off x="1356544" y="297293"/>
              <a:ext cx="43611" cy="16308"/>
            </a:xfrm>
            <a:custGeom>
              <a:avLst/>
              <a:gdLst/>
              <a:ahLst/>
              <a:cxnLst/>
              <a:rect l="l" t="t" r="r" b="b"/>
              <a:pathLst>
                <a:path w="353" h="132" extrusionOk="0">
                  <a:moveTo>
                    <a:pt x="192" y="1"/>
                  </a:moveTo>
                  <a:cubicBezTo>
                    <a:pt x="131" y="31"/>
                    <a:pt x="100" y="31"/>
                    <a:pt x="39" y="62"/>
                  </a:cubicBezTo>
                  <a:cubicBezTo>
                    <a:pt x="0" y="62"/>
                    <a:pt x="0" y="131"/>
                    <a:pt x="39" y="131"/>
                  </a:cubicBezTo>
                  <a:cubicBezTo>
                    <a:pt x="100" y="131"/>
                    <a:pt x="161" y="100"/>
                    <a:pt x="230" y="100"/>
                  </a:cubicBezTo>
                  <a:cubicBezTo>
                    <a:pt x="261" y="62"/>
                    <a:pt x="322" y="62"/>
                    <a:pt x="353" y="31"/>
                  </a:cubicBezTo>
                  <a:lnTo>
                    <a:pt x="35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58"/>
            <p:cNvSpPr/>
            <p:nvPr/>
          </p:nvSpPr>
          <p:spPr>
            <a:xfrm>
              <a:off x="655182" y="766772"/>
              <a:ext cx="138370" cy="252902"/>
            </a:xfrm>
            <a:custGeom>
              <a:avLst/>
              <a:gdLst/>
              <a:ahLst/>
              <a:cxnLst/>
              <a:rect l="l" t="t" r="r" b="b"/>
              <a:pathLst>
                <a:path w="1120" h="2047" extrusionOk="0">
                  <a:moveTo>
                    <a:pt x="1081" y="1"/>
                  </a:moveTo>
                  <a:cubicBezTo>
                    <a:pt x="667" y="636"/>
                    <a:pt x="315" y="1341"/>
                    <a:pt x="1" y="2008"/>
                  </a:cubicBezTo>
                  <a:cubicBezTo>
                    <a:pt x="1" y="2046"/>
                    <a:pt x="1" y="2046"/>
                    <a:pt x="31" y="2046"/>
                  </a:cubicBezTo>
                  <a:cubicBezTo>
                    <a:pt x="353" y="1341"/>
                    <a:pt x="767" y="705"/>
                    <a:pt x="1119" y="31"/>
                  </a:cubicBezTo>
                  <a:cubicBezTo>
                    <a:pt x="1119" y="1"/>
                    <a:pt x="1081" y="1"/>
                    <a:pt x="10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58"/>
            <p:cNvSpPr/>
            <p:nvPr/>
          </p:nvSpPr>
          <p:spPr>
            <a:xfrm>
              <a:off x="648016" y="743175"/>
              <a:ext cx="204220" cy="356558"/>
            </a:xfrm>
            <a:custGeom>
              <a:avLst/>
              <a:gdLst/>
              <a:ahLst/>
              <a:cxnLst/>
              <a:rect l="l" t="t" r="r" b="b"/>
              <a:pathLst>
                <a:path w="1653" h="2886" extrusionOk="0">
                  <a:moveTo>
                    <a:pt x="1622" y="0"/>
                  </a:moveTo>
                  <a:cubicBezTo>
                    <a:pt x="1047" y="927"/>
                    <a:pt x="564" y="1915"/>
                    <a:pt x="28" y="2842"/>
                  </a:cubicBezTo>
                  <a:cubicBezTo>
                    <a:pt x="1" y="2864"/>
                    <a:pt x="12" y="2886"/>
                    <a:pt x="32" y="2886"/>
                  </a:cubicBezTo>
                  <a:cubicBezTo>
                    <a:pt x="40" y="2886"/>
                    <a:pt x="50" y="2882"/>
                    <a:pt x="59" y="2873"/>
                  </a:cubicBezTo>
                  <a:cubicBezTo>
                    <a:pt x="603" y="1946"/>
                    <a:pt x="1177" y="1019"/>
                    <a:pt x="1652" y="31"/>
                  </a:cubicBezTo>
                  <a:cubicBezTo>
                    <a:pt x="1652" y="0"/>
                    <a:pt x="1622" y="0"/>
                    <a:pt x="16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58"/>
            <p:cNvSpPr/>
            <p:nvPr/>
          </p:nvSpPr>
          <p:spPr>
            <a:xfrm>
              <a:off x="666548" y="956046"/>
              <a:ext cx="107114" cy="196070"/>
            </a:xfrm>
            <a:custGeom>
              <a:avLst/>
              <a:gdLst/>
              <a:ahLst/>
              <a:cxnLst/>
              <a:rect l="l" t="t" r="r" b="b"/>
              <a:pathLst>
                <a:path w="867" h="1587" extrusionOk="0">
                  <a:moveTo>
                    <a:pt x="836" y="1"/>
                  </a:moveTo>
                  <a:cubicBezTo>
                    <a:pt x="514" y="476"/>
                    <a:pt x="261" y="1020"/>
                    <a:pt x="1" y="1564"/>
                  </a:cubicBezTo>
                  <a:cubicBezTo>
                    <a:pt x="1" y="1579"/>
                    <a:pt x="8" y="1587"/>
                    <a:pt x="16" y="1587"/>
                  </a:cubicBezTo>
                  <a:cubicBezTo>
                    <a:pt x="24" y="1587"/>
                    <a:pt x="31" y="1579"/>
                    <a:pt x="31" y="1564"/>
                  </a:cubicBezTo>
                  <a:cubicBezTo>
                    <a:pt x="292" y="1050"/>
                    <a:pt x="606" y="545"/>
                    <a:pt x="866" y="31"/>
                  </a:cubicBezTo>
                  <a:cubicBezTo>
                    <a:pt x="866" y="1"/>
                    <a:pt x="836" y="1"/>
                    <a:pt x="8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58"/>
            <p:cNvSpPr/>
            <p:nvPr/>
          </p:nvSpPr>
          <p:spPr>
            <a:xfrm>
              <a:off x="682609" y="993728"/>
              <a:ext cx="102419" cy="212502"/>
            </a:xfrm>
            <a:custGeom>
              <a:avLst/>
              <a:gdLst/>
              <a:ahLst/>
              <a:cxnLst/>
              <a:rect l="l" t="t" r="r" b="b"/>
              <a:pathLst>
                <a:path w="829" h="1720" extrusionOk="0">
                  <a:moveTo>
                    <a:pt x="806" y="1"/>
                  </a:moveTo>
                  <a:cubicBezTo>
                    <a:pt x="801" y="1"/>
                    <a:pt x="798" y="5"/>
                    <a:pt x="798" y="18"/>
                  </a:cubicBezTo>
                  <a:cubicBezTo>
                    <a:pt x="514" y="554"/>
                    <a:pt x="254" y="1128"/>
                    <a:pt x="1" y="1672"/>
                  </a:cubicBezTo>
                  <a:cubicBezTo>
                    <a:pt x="1" y="1694"/>
                    <a:pt x="16" y="1719"/>
                    <a:pt x="25" y="1719"/>
                  </a:cubicBezTo>
                  <a:cubicBezTo>
                    <a:pt x="29" y="1719"/>
                    <a:pt x="32" y="1714"/>
                    <a:pt x="32" y="1703"/>
                  </a:cubicBezTo>
                  <a:cubicBezTo>
                    <a:pt x="323" y="1167"/>
                    <a:pt x="606" y="592"/>
                    <a:pt x="828" y="18"/>
                  </a:cubicBezTo>
                  <a:cubicBezTo>
                    <a:pt x="828" y="18"/>
                    <a:pt x="815" y="1"/>
                    <a:pt x="8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58"/>
            <p:cNvSpPr/>
            <p:nvPr/>
          </p:nvSpPr>
          <p:spPr>
            <a:xfrm>
              <a:off x="797135" y="717847"/>
              <a:ext cx="114650" cy="200270"/>
            </a:xfrm>
            <a:custGeom>
              <a:avLst/>
              <a:gdLst/>
              <a:ahLst/>
              <a:cxnLst/>
              <a:rect l="l" t="t" r="r" b="b"/>
              <a:pathLst>
                <a:path w="928" h="1621" extrusionOk="0">
                  <a:moveTo>
                    <a:pt x="897" y="1"/>
                  </a:moveTo>
                  <a:cubicBezTo>
                    <a:pt x="893" y="1"/>
                    <a:pt x="890" y="5"/>
                    <a:pt x="890" y="14"/>
                  </a:cubicBezTo>
                  <a:cubicBezTo>
                    <a:pt x="506" y="489"/>
                    <a:pt x="254" y="1063"/>
                    <a:pt x="1" y="1607"/>
                  </a:cubicBezTo>
                  <a:cubicBezTo>
                    <a:pt x="1" y="1607"/>
                    <a:pt x="14" y="1621"/>
                    <a:pt x="24" y="1621"/>
                  </a:cubicBezTo>
                  <a:cubicBezTo>
                    <a:pt x="28" y="1621"/>
                    <a:pt x="32" y="1617"/>
                    <a:pt x="32" y="1607"/>
                  </a:cubicBezTo>
                  <a:cubicBezTo>
                    <a:pt x="284" y="1063"/>
                    <a:pt x="637" y="558"/>
                    <a:pt x="928" y="44"/>
                  </a:cubicBezTo>
                  <a:cubicBezTo>
                    <a:pt x="928" y="23"/>
                    <a:pt x="909" y="1"/>
                    <a:pt x="8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58"/>
            <p:cNvSpPr/>
            <p:nvPr/>
          </p:nvSpPr>
          <p:spPr>
            <a:xfrm>
              <a:off x="835928" y="733414"/>
              <a:ext cx="113414" cy="180874"/>
            </a:xfrm>
            <a:custGeom>
              <a:avLst/>
              <a:gdLst/>
              <a:ahLst/>
              <a:cxnLst/>
              <a:rect l="l" t="t" r="r" b="b"/>
              <a:pathLst>
                <a:path w="918" h="1464" extrusionOk="0">
                  <a:moveTo>
                    <a:pt x="904" y="1"/>
                  </a:moveTo>
                  <a:cubicBezTo>
                    <a:pt x="901" y="1"/>
                    <a:pt x="897" y="5"/>
                    <a:pt x="897" y="18"/>
                  </a:cubicBezTo>
                  <a:cubicBezTo>
                    <a:pt x="918" y="18"/>
                    <a:pt x="911" y="1"/>
                    <a:pt x="904" y="1"/>
                  </a:cubicBezTo>
                  <a:close/>
                  <a:moveTo>
                    <a:pt x="897" y="18"/>
                  </a:moveTo>
                  <a:lnTo>
                    <a:pt x="897" y="18"/>
                  </a:lnTo>
                  <a:cubicBezTo>
                    <a:pt x="514" y="432"/>
                    <a:pt x="261" y="937"/>
                    <a:pt x="1" y="1420"/>
                  </a:cubicBezTo>
                  <a:cubicBezTo>
                    <a:pt x="1" y="1441"/>
                    <a:pt x="20" y="1463"/>
                    <a:pt x="42" y="1463"/>
                  </a:cubicBezTo>
                  <a:cubicBezTo>
                    <a:pt x="51" y="1463"/>
                    <a:pt x="61" y="1459"/>
                    <a:pt x="70" y="1450"/>
                  </a:cubicBezTo>
                  <a:cubicBezTo>
                    <a:pt x="323" y="937"/>
                    <a:pt x="644" y="493"/>
                    <a:pt x="897" y="1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58"/>
            <p:cNvSpPr/>
            <p:nvPr/>
          </p:nvSpPr>
          <p:spPr>
            <a:xfrm>
              <a:off x="911660" y="724148"/>
              <a:ext cx="76845" cy="146527"/>
            </a:xfrm>
            <a:custGeom>
              <a:avLst/>
              <a:gdLst/>
              <a:ahLst/>
              <a:cxnLst/>
              <a:rect l="l" t="t" r="r" b="b"/>
              <a:pathLst>
                <a:path w="622" h="1186" extrusionOk="0">
                  <a:moveTo>
                    <a:pt x="618" y="1"/>
                  </a:moveTo>
                  <a:cubicBezTo>
                    <a:pt x="614" y="1"/>
                    <a:pt x="606" y="9"/>
                    <a:pt x="606" y="24"/>
                  </a:cubicBezTo>
                  <a:cubicBezTo>
                    <a:pt x="621" y="9"/>
                    <a:pt x="621" y="1"/>
                    <a:pt x="618" y="1"/>
                  </a:cubicBezTo>
                  <a:close/>
                  <a:moveTo>
                    <a:pt x="606" y="24"/>
                  </a:moveTo>
                  <a:lnTo>
                    <a:pt x="606" y="24"/>
                  </a:lnTo>
                  <a:cubicBezTo>
                    <a:pt x="346" y="346"/>
                    <a:pt x="192" y="759"/>
                    <a:pt x="1" y="1142"/>
                  </a:cubicBezTo>
                  <a:cubicBezTo>
                    <a:pt x="1" y="1164"/>
                    <a:pt x="16" y="1186"/>
                    <a:pt x="25" y="1186"/>
                  </a:cubicBezTo>
                  <a:cubicBezTo>
                    <a:pt x="29" y="1186"/>
                    <a:pt x="31" y="1182"/>
                    <a:pt x="31" y="1173"/>
                  </a:cubicBezTo>
                  <a:cubicBezTo>
                    <a:pt x="223" y="790"/>
                    <a:pt x="445" y="407"/>
                    <a:pt x="606" y="2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58"/>
            <p:cNvSpPr/>
            <p:nvPr/>
          </p:nvSpPr>
          <p:spPr>
            <a:xfrm>
              <a:off x="954283" y="715624"/>
              <a:ext cx="75857" cy="141215"/>
            </a:xfrm>
            <a:custGeom>
              <a:avLst/>
              <a:gdLst/>
              <a:ahLst/>
              <a:cxnLst/>
              <a:rect l="l" t="t" r="r" b="b"/>
              <a:pathLst>
                <a:path w="614" h="1143" extrusionOk="0">
                  <a:moveTo>
                    <a:pt x="575" y="1"/>
                  </a:moveTo>
                  <a:cubicBezTo>
                    <a:pt x="322" y="353"/>
                    <a:pt x="161" y="736"/>
                    <a:pt x="1" y="1119"/>
                  </a:cubicBezTo>
                  <a:cubicBezTo>
                    <a:pt x="1" y="1135"/>
                    <a:pt x="10" y="1142"/>
                    <a:pt x="20" y="1142"/>
                  </a:cubicBezTo>
                  <a:cubicBezTo>
                    <a:pt x="29" y="1142"/>
                    <a:pt x="39" y="1135"/>
                    <a:pt x="39" y="1119"/>
                  </a:cubicBezTo>
                  <a:cubicBezTo>
                    <a:pt x="230" y="767"/>
                    <a:pt x="453" y="415"/>
                    <a:pt x="613" y="32"/>
                  </a:cubicBezTo>
                  <a:cubicBezTo>
                    <a:pt x="613" y="1"/>
                    <a:pt x="575"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58"/>
            <p:cNvSpPr/>
            <p:nvPr/>
          </p:nvSpPr>
          <p:spPr>
            <a:xfrm>
              <a:off x="994064" y="725384"/>
              <a:ext cx="73633" cy="125895"/>
            </a:xfrm>
            <a:custGeom>
              <a:avLst/>
              <a:gdLst/>
              <a:ahLst/>
              <a:cxnLst/>
              <a:rect l="l" t="t" r="r" b="b"/>
              <a:pathLst>
                <a:path w="596" h="1019" extrusionOk="0">
                  <a:moveTo>
                    <a:pt x="582" y="0"/>
                  </a:moveTo>
                  <a:cubicBezTo>
                    <a:pt x="578" y="0"/>
                    <a:pt x="575" y="4"/>
                    <a:pt x="575" y="14"/>
                  </a:cubicBezTo>
                  <a:cubicBezTo>
                    <a:pt x="595" y="14"/>
                    <a:pt x="589" y="0"/>
                    <a:pt x="582" y="0"/>
                  </a:cubicBezTo>
                  <a:close/>
                  <a:moveTo>
                    <a:pt x="575" y="14"/>
                  </a:moveTo>
                  <a:lnTo>
                    <a:pt x="575" y="14"/>
                  </a:lnTo>
                  <a:cubicBezTo>
                    <a:pt x="322" y="305"/>
                    <a:pt x="161" y="657"/>
                    <a:pt x="0" y="971"/>
                  </a:cubicBezTo>
                  <a:cubicBezTo>
                    <a:pt x="0" y="993"/>
                    <a:pt x="15" y="1018"/>
                    <a:pt x="35" y="1018"/>
                  </a:cubicBezTo>
                  <a:cubicBezTo>
                    <a:pt x="43" y="1018"/>
                    <a:pt x="52" y="1014"/>
                    <a:pt x="62" y="1002"/>
                  </a:cubicBezTo>
                  <a:cubicBezTo>
                    <a:pt x="222" y="657"/>
                    <a:pt x="445" y="366"/>
                    <a:pt x="575"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58"/>
            <p:cNvSpPr/>
            <p:nvPr/>
          </p:nvSpPr>
          <p:spPr>
            <a:xfrm>
              <a:off x="1017661" y="719454"/>
              <a:ext cx="87223" cy="138373"/>
            </a:xfrm>
            <a:custGeom>
              <a:avLst/>
              <a:gdLst/>
              <a:ahLst/>
              <a:cxnLst/>
              <a:rect l="l" t="t" r="r" b="b"/>
              <a:pathLst>
                <a:path w="706" h="1120" extrusionOk="0">
                  <a:moveTo>
                    <a:pt x="706" y="1"/>
                  </a:moveTo>
                  <a:cubicBezTo>
                    <a:pt x="445" y="353"/>
                    <a:pt x="254" y="736"/>
                    <a:pt x="1" y="1088"/>
                  </a:cubicBezTo>
                  <a:cubicBezTo>
                    <a:pt x="1" y="1119"/>
                    <a:pt x="31" y="1119"/>
                    <a:pt x="31" y="1119"/>
                  </a:cubicBezTo>
                  <a:cubicBezTo>
                    <a:pt x="292" y="767"/>
                    <a:pt x="545" y="384"/>
                    <a:pt x="7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58"/>
            <p:cNvSpPr/>
            <p:nvPr/>
          </p:nvSpPr>
          <p:spPr>
            <a:xfrm>
              <a:off x="1053613" y="732055"/>
              <a:ext cx="64490" cy="115146"/>
            </a:xfrm>
            <a:custGeom>
              <a:avLst/>
              <a:gdLst/>
              <a:ahLst/>
              <a:cxnLst/>
              <a:rect l="l" t="t" r="r" b="b"/>
              <a:pathLst>
                <a:path w="522" h="932" extrusionOk="0">
                  <a:moveTo>
                    <a:pt x="518" y="0"/>
                  </a:moveTo>
                  <a:cubicBezTo>
                    <a:pt x="514" y="0"/>
                    <a:pt x="507" y="10"/>
                    <a:pt x="507" y="29"/>
                  </a:cubicBezTo>
                  <a:cubicBezTo>
                    <a:pt x="522" y="10"/>
                    <a:pt x="522" y="0"/>
                    <a:pt x="518" y="0"/>
                  </a:cubicBezTo>
                  <a:close/>
                  <a:moveTo>
                    <a:pt x="507" y="29"/>
                  </a:moveTo>
                  <a:lnTo>
                    <a:pt x="507" y="29"/>
                  </a:lnTo>
                  <a:cubicBezTo>
                    <a:pt x="315" y="282"/>
                    <a:pt x="154" y="603"/>
                    <a:pt x="1" y="917"/>
                  </a:cubicBezTo>
                  <a:cubicBezTo>
                    <a:pt x="1" y="917"/>
                    <a:pt x="15" y="931"/>
                    <a:pt x="24" y="931"/>
                  </a:cubicBezTo>
                  <a:cubicBezTo>
                    <a:pt x="28" y="931"/>
                    <a:pt x="32" y="928"/>
                    <a:pt x="32" y="917"/>
                  </a:cubicBezTo>
                  <a:cubicBezTo>
                    <a:pt x="192" y="634"/>
                    <a:pt x="415" y="343"/>
                    <a:pt x="507" y="29"/>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58"/>
            <p:cNvSpPr/>
            <p:nvPr/>
          </p:nvSpPr>
          <p:spPr>
            <a:xfrm>
              <a:off x="1093641" y="725384"/>
              <a:ext cx="85987" cy="149492"/>
            </a:xfrm>
            <a:custGeom>
              <a:avLst/>
              <a:gdLst/>
              <a:ahLst/>
              <a:cxnLst/>
              <a:rect l="l" t="t" r="r" b="b"/>
              <a:pathLst>
                <a:path w="696" h="1210" extrusionOk="0">
                  <a:moveTo>
                    <a:pt x="673" y="0"/>
                  </a:moveTo>
                  <a:cubicBezTo>
                    <a:pt x="669" y="0"/>
                    <a:pt x="665" y="4"/>
                    <a:pt x="665" y="14"/>
                  </a:cubicBezTo>
                  <a:cubicBezTo>
                    <a:pt x="405" y="366"/>
                    <a:pt x="213" y="780"/>
                    <a:pt x="22" y="1163"/>
                  </a:cubicBezTo>
                  <a:cubicBezTo>
                    <a:pt x="0" y="1184"/>
                    <a:pt x="9" y="1210"/>
                    <a:pt x="29" y="1210"/>
                  </a:cubicBezTo>
                  <a:cubicBezTo>
                    <a:pt x="38" y="1210"/>
                    <a:pt x="49" y="1205"/>
                    <a:pt x="60" y="1194"/>
                  </a:cubicBezTo>
                  <a:cubicBezTo>
                    <a:pt x="282" y="811"/>
                    <a:pt x="504" y="428"/>
                    <a:pt x="696" y="14"/>
                  </a:cubicBezTo>
                  <a:cubicBezTo>
                    <a:pt x="696" y="14"/>
                    <a:pt x="682" y="0"/>
                    <a:pt x="6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58"/>
            <p:cNvSpPr/>
            <p:nvPr/>
          </p:nvSpPr>
          <p:spPr>
            <a:xfrm>
              <a:off x="1119956" y="754541"/>
              <a:ext cx="87223" cy="139856"/>
            </a:xfrm>
            <a:custGeom>
              <a:avLst/>
              <a:gdLst/>
              <a:ahLst/>
              <a:cxnLst/>
              <a:rect l="l" t="t" r="r" b="b"/>
              <a:pathLst>
                <a:path w="706" h="1132" extrusionOk="0">
                  <a:moveTo>
                    <a:pt x="674" y="0"/>
                  </a:moveTo>
                  <a:cubicBezTo>
                    <a:pt x="353" y="291"/>
                    <a:pt x="161" y="735"/>
                    <a:pt x="0" y="1088"/>
                  </a:cubicBezTo>
                  <a:cubicBezTo>
                    <a:pt x="0" y="1110"/>
                    <a:pt x="19" y="1131"/>
                    <a:pt x="41" y="1131"/>
                  </a:cubicBezTo>
                  <a:cubicBezTo>
                    <a:pt x="51" y="1131"/>
                    <a:pt x="60" y="1128"/>
                    <a:pt x="69" y="1119"/>
                  </a:cubicBezTo>
                  <a:cubicBezTo>
                    <a:pt x="230" y="735"/>
                    <a:pt x="483" y="38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8"/>
            <p:cNvSpPr/>
            <p:nvPr/>
          </p:nvSpPr>
          <p:spPr>
            <a:xfrm>
              <a:off x="1143553" y="778138"/>
              <a:ext cx="79687" cy="132443"/>
            </a:xfrm>
            <a:custGeom>
              <a:avLst/>
              <a:gdLst/>
              <a:ahLst/>
              <a:cxnLst/>
              <a:rect l="l" t="t" r="r" b="b"/>
              <a:pathLst>
                <a:path w="645" h="1072" extrusionOk="0">
                  <a:moveTo>
                    <a:pt x="614" y="1"/>
                  </a:moveTo>
                  <a:cubicBezTo>
                    <a:pt x="353" y="292"/>
                    <a:pt x="162" y="705"/>
                    <a:pt x="1" y="1058"/>
                  </a:cubicBezTo>
                  <a:cubicBezTo>
                    <a:pt x="1" y="1058"/>
                    <a:pt x="18" y="1071"/>
                    <a:pt x="29" y="1071"/>
                  </a:cubicBezTo>
                  <a:cubicBezTo>
                    <a:pt x="35" y="1071"/>
                    <a:pt x="39" y="1068"/>
                    <a:pt x="39" y="1058"/>
                  </a:cubicBezTo>
                  <a:cubicBezTo>
                    <a:pt x="231" y="705"/>
                    <a:pt x="453" y="384"/>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58"/>
            <p:cNvSpPr/>
            <p:nvPr/>
          </p:nvSpPr>
          <p:spPr>
            <a:xfrm>
              <a:off x="1163444" y="812484"/>
              <a:ext cx="71162" cy="125524"/>
            </a:xfrm>
            <a:custGeom>
              <a:avLst/>
              <a:gdLst/>
              <a:ahLst/>
              <a:cxnLst/>
              <a:rect l="l" t="t" r="r" b="b"/>
              <a:pathLst>
                <a:path w="576" h="1016" extrusionOk="0">
                  <a:moveTo>
                    <a:pt x="553" y="0"/>
                  </a:moveTo>
                  <a:cubicBezTo>
                    <a:pt x="548" y="0"/>
                    <a:pt x="545" y="3"/>
                    <a:pt x="545" y="14"/>
                  </a:cubicBezTo>
                  <a:cubicBezTo>
                    <a:pt x="322" y="297"/>
                    <a:pt x="162" y="680"/>
                    <a:pt x="1" y="1002"/>
                  </a:cubicBezTo>
                  <a:cubicBezTo>
                    <a:pt x="1" y="1002"/>
                    <a:pt x="14" y="1016"/>
                    <a:pt x="23" y="1016"/>
                  </a:cubicBezTo>
                  <a:cubicBezTo>
                    <a:pt x="28" y="1016"/>
                    <a:pt x="31" y="1012"/>
                    <a:pt x="31" y="1002"/>
                  </a:cubicBezTo>
                  <a:cubicBezTo>
                    <a:pt x="192" y="680"/>
                    <a:pt x="453" y="366"/>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58"/>
            <p:cNvSpPr/>
            <p:nvPr/>
          </p:nvSpPr>
          <p:spPr>
            <a:xfrm>
              <a:off x="1187164" y="837812"/>
              <a:ext cx="59672" cy="102297"/>
            </a:xfrm>
            <a:custGeom>
              <a:avLst/>
              <a:gdLst/>
              <a:ahLst/>
              <a:cxnLst/>
              <a:rect l="l" t="t" r="r" b="b"/>
              <a:pathLst>
                <a:path w="483" h="828" extrusionOk="0">
                  <a:moveTo>
                    <a:pt x="452" y="0"/>
                  </a:moveTo>
                  <a:cubicBezTo>
                    <a:pt x="261" y="222"/>
                    <a:pt x="130" y="544"/>
                    <a:pt x="31" y="797"/>
                  </a:cubicBezTo>
                  <a:cubicBezTo>
                    <a:pt x="0" y="828"/>
                    <a:pt x="31" y="828"/>
                    <a:pt x="31" y="828"/>
                  </a:cubicBezTo>
                  <a:cubicBezTo>
                    <a:pt x="192" y="544"/>
                    <a:pt x="353" y="284"/>
                    <a:pt x="483" y="31"/>
                  </a:cubicBezTo>
                  <a:cubicBezTo>
                    <a:pt x="483" y="0"/>
                    <a:pt x="483" y="0"/>
                    <a:pt x="4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58"/>
            <p:cNvSpPr/>
            <p:nvPr/>
          </p:nvSpPr>
          <p:spPr>
            <a:xfrm>
              <a:off x="706329" y="1112086"/>
              <a:ext cx="63502" cy="130960"/>
            </a:xfrm>
            <a:custGeom>
              <a:avLst/>
              <a:gdLst/>
              <a:ahLst/>
              <a:cxnLst/>
              <a:rect l="l" t="t" r="r" b="b"/>
              <a:pathLst>
                <a:path w="514" h="1060" extrusionOk="0">
                  <a:moveTo>
                    <a:pt x="485" y="0"/>
                  </a:moveTo>
                  <a:cubicBezTo>
                    <a:pt x="480" y="0"/>
                    <a:pt x="475" y="4"/>
                    <a:pt x="475" y="17"/>
                  </a:cubicBezTo>
                  <a:cubicBezTo>
                    <a:pt x="253" y="301"/>
                    <a:pt x="131" y="684"/>
                    <a:pt x="0" y="1036"/>
                  </a:cubicBezTo>
                  <a:cubicBezTo>
                    <a:pt x="0" y="1051"/>
                    <a:pt x="8" y="1059"/>
                    <a:pt x="16" y="1059"/>
                  </a:cubicBezTo>
                  <a:cubicBezTo>
                    <a:pt x="23" y="1059"/>
                    <a:pt x="31" y="1051"/>
                    <a:pt x="31" y="1036"/>
                  </a:cubicBezTo>
                  <a:cubicBezTo>
                    <a:pt x="161" y="684"/>
                    <a:pt x="353" y="362"/>
                    <a:pt x="514" y="17"/>
                  </a:cubicBezTo>
                  <a:cubicBezTo>
                    <a:pt x="514" y="17"/>
                    <a:pt x="497" y="0"/>
                    <a:pt x="4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58"/>
            <p:cNvSpPr/>
            <p:nvPr/>
          </p:nvSpPr>
          <p:spPr>
            <a:xfrm>
              <a:off x="726220" y="1142602"/>
              <a:ext cx="58807" cy="128736"/>
            </a:xfrm>
            <a:custGeom>
              <a:avLst/>
              <a:gdLst/>
              <a:ahLst/>
              <a:cxnLst/>
              <a:rect l="l" t="t" r="r" b="b"/>
              <a:pathLst>
                <a:path w="476" h="1042" extrusionOk="0">
                  <a:moveTo>
                    <a:pt x="460" y="0"/>
                  </a:moveTo>
                  <a:cubicBezTo>
                    <a:pt x="452" y="0"/>
                    <a:pt x="445" y="8"/>
                    <a:pt x="445" y="23"/>
                  </a:cubicBezTo>
                  <a:cubicBezTo>
                    <a:pt x="284" y="345"/>
                    <a:pt x="161" y="690"/>
                    <a:pt x="0" y="1011"/>
                  </a:cubicBezTo>
                  <a:cubicBezTo>
                    <a:pt x="0" y="1042"/>
                    <a:pt x="31" y="1042"/>
                    <a:pt x="31" y="1042"/>
                  </a:cubicBezTo>
                  <a:cubicBezTo>
                    <a:pt x="192" y="690"/>
                    <a:pt x="353" y="375"/>
                    <a:pt x="475" y="23"/>
                  </a:cubicBezTo>
                  <a:cubicBezTo>
                    <a:pt x="475" y="8"/>
                    <a:pt x="468" y="0"/>
                    <a:pt x="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8"/>
            <p:cNvSpPr/>
            <p:nvPr/>
          </p:nvSpPr>
          <p:spPr>
            <a:xfrm>
              <a:off x="746111" y="1181643"/>
              <a:ext cx="58807" cy="117247"/>
            </a:xfrm>
            <a:custGeom>
              <a:avLst/>
              <a:gdLst/>
              <a:ahLst/>
              <a:cxnLst/>
              <a:rect l="l" t="t" r="r" b="b"/>
              <a:pathLst>
                <a:path w="476" h="949" extrusionOk="0">
                  <a:moveTo>
                    <a:pt x="471" y="0"/>
                  </a:moveTo>
                  <a:cubicBezTo>
                    <a:pt x="467" y="0"/>
                    <a:pt x="460" y="10"/>
                    <a:pt x="445" y="29"/>
                  </a:cubicBezTo>
                  <a:cubicBezTo>
                    <a:pt x="284" y="282"/>
                    <a:pt x="153" y="634"/>
                    <a:pt x="0" y="917"/>
                  </a:cubicBezTo>
                  <a:cubicBezTo>
                    <a:pt x="0" y="948"/>
                    <a:pt x="31" y="948"/>
                    <a:pt x="31" y="948"/>
                  </a:cubicBezTo>
                  <a:cubicBezTo>
                    <a:pt x="192" y="634"/>
                    <a:pt x="383" y="343"/>
                    <a:pt x="475" y="29"/>
                  </a:cubicBezTo>
                  <a:cubicBezTo>
                    <a:pt x="475" y="10"/>
                    <a:pt x="475" y="0"/>
                    <a:pt x="47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8"/>
            <p:cNvSpPr/>
            <p:nvPr/>
          </p:nvSpPr>
          <p:spPr>
            <a:xfrm>
              <a:off x="761183" y="1216360"/>
              <a:ext cx="63626" cy="126018"/>
            </a:xfrm>
            <a:custGeom>
              <a:avLst/>
              <a:gdLst/>
              <a:ahLst/>
              <a:cxnLst/>
              <a:rect l="l" t="t" r="r" b="b"/>
              <a:pathLst>
                <a:path w="515" h="1020" extrusionOk="0">
                  <a:moveTo>
                    <a:pt x="483" y="1"/>
                  </a:moveTo>
                  <a:cubicBezTo>
                    <a:pt x="292" y="322"/>
                    <a:pt x="162" y="667"/>
                    <a:pt x="1" y="989"/>
                  </a:cubicBezTo>
                  <a:cubicBezTo>
                    <a:pt x="1" y="1019"/>
                    <a:pt x="31" y="1019"/>
                    <a:pt x="31" y="1019"/>
                  </a:cubicBezTo>
                  <a:cubicBezTo>
                    <a:pt x="192" y="667"/>
                    <a:pt x="384" y="353"/>
                    <a:pt x="514" y="31"/>
                  </a:cubicBezTo>
                  <a:cubicBezTo>
                    <a:pt x="514" y="1"/>
                    <a:pt x="483"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8"/>
            <p:cNvSpPr/>
            <p:nvPr/>
          </p:nvSpPr>
          <p:spPr>
            <a:xfrm>
              <a:off x="808501" y="1223896"/>
              <a:ext cx="47441" cy="97603"/>
            </a:xfrm>
            <a:custGeom>
              <a:avLst/>
              <a:gdLst/>
              <a:ahLst/>
              <a:cxnLst/>
              <a:rect l="l" t="t" r="r" b="b"/>
              <a:pathLst>
                <a:path w="384" h="790" extrusionOk="0">
                  <a:moveTo>
                    <a:pt x="353" y="1"/>
                  </a:moveTo>
                  <a:cubicBezTo>
                    <a:pt x="192" y="223"/>
                    <a:pt x="100" y="514"/>
                    <a:pt x="1" y="767"/>
                  </a:cubicBezTo>
                  <a:cubicBezTo>
                    <a:pt x="1" y="782"/>
                    <a:pt x="8" y="790"/>
                    <a:pt x="16" y="790"/>
                  </a:cubicBezTo>
                  <a:cubicBezTo>
                    <a:pt x="24" y="790"/>
                    <a:pt x="31" y="782"/>
                    <a:pt x="31" y="767"/>
                  </a:cubicBezTo>
                  <a:cubicBezTo>
                    <a:pt x="131" y="514"/>
                    <a:pt x="292" y="292"/>
                    <a:pt x="38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58"/>
            <p:cNvSpPr/>
            <p:nvPr/>
          </p:nvSpPr>
          <p:spPr>
            <a:xfrm>
              <a:off x="820855" y="1263678"/>
              <a:ext cx="54978" cy="102421"/>
            </a:xfrm>
            <a:custGeom>
              <a:avLst/>
              <a:gdLst/>
              <a:ahLst/>
              <a:cxnLst/>
              <a:rect l="l" t="t" r="r" b="b"/>
              <a:pathLst>
                <a:path w="445" h="829" extrusionOk="0">
                  <a:moveTo>
                    <a:pt x="445" y="1"/>
                  </a:moveTo>
                  <a:cubicBezTo>
                    <a:pt x="253" y="253"/>
                    <a:pt x="123" y="545"/>
                    <a:pt x="31" y="797"/>
                  </a:cubicBezTo>
                  <a:cubicBezTo>
                    <a:pt x="0" y="828"/>
                    <a:pt x="31" y="828"/>
                    <a:pt x="62" y="828"/>
                  </a:cubicBezTo>
                  <a:cubicBezTo>
                    <a:pt x="161" y="545"/>
                    <a:pt x="314" y="284"/>
                    <a:pt x="445" y="31"/>
                  </a:cubicBezTo>
                  <a:lnTo>
                    <a:pt x="445"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58"/>
            <p:cNvSpPr/>
            <p:nvPr/>
          </p:nvSpPr>
          <p:spPr>
            <a:xfrm>
              <a:off x="852112" y="1265779"/>
              <a:ext cx="62267" cy="117864"/>
            </a:xfrm>
            <a:custGeom>
              <a:avLst/>
              <a:gdLst/>
              <a:ahLst/>
              <a:cxnLst/>
              <a:rect l="l" t="t" r="r" b="b"/>
              <a:pathLst>
                <a:path w="504" h="954" extrusionOk="0">
                  <a:moveTo>
                    <a:pt x="490" y="1"/>
                  </a:moveTo>
                  <a:cubicBezTo>
                    <a:pt x="486" y="1"/>
                    <a:pt x="483" y="4"/>
                    <a:pt x="483" y="14"/>
                  </a:cubicBezTo>
                  <a:cubicBezTo>
                    <a:pt x="503" y="14"/>
                    <a:pt x="496" y="1"/>
                    <a:pt x="490" y="1"/>
                  </a:cubicBezTo>
                  <a:close/>
                  <a:moveTo>
                    <a:pt x="483" y="14"/>
                  </a:moveTo>
                  <a:lnTo>
                    <a:pt x="483" y="14"/>
                  </a:lnTo>
                  <a:cubicBezTo>
                    <a:pt x="253" y="267"/>
                    <a:pt x="130" y="619"/>
                    <a:pt x="0" y="911"/>
                  </a:cubicBezTo>
                  <a:cubicBezTo>
                    <a:pt x="0" y="932"/>
                    <a:pt x="16" y="954"/>
                    <a:pt x="35" y="954"/>
                  </a:cubicBezTo>
                  <a:cubicBezTo>
                    <a:pt x="44" y="954"/>
                    <a:pt x="53" y="950"/>
                    <a:pt x="61" y="941"/>
                  </a:cubicBezTo>
                  <a:cubicBezTo>
                    <a:pt x="161" y="619"/>
                    <a:pt x="353" y="336"/>
                    <a:pt x="48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8"/>
            <p:cNvSpPr/>
            <p:nvPr/>
          </p:nvSpPr>
          <p:spPr>
            <a:xfrm>
              <a:off x="873238" y="1287399"/>
              <a:ext cx="53742" cy="108228"/>
            </a:xfrm>
            <a:custGeom>
              <a:avLst/>
              <a:gdLst/>
              <a:ahLst/>
              <a:cxnLst/>
              <a:rect l="l" t="t" r="r" b="b"/>
              <a:pathLst>
                <a:path w="435" h="876" extrusionOk="0">
                  <a:moveTo>
                    <a:pt x="434" y="0"/>
                  </a:moveTo>
                  <a:cubicBezTo>
                    <a:pt x="243" y="253"/>
                    <a:pt x="120" y="544"/>
                    <a:pt x="21" y="858"/>
                  </a:cubicBezTo>
                  <a:cubicBezTo>
                    <a:pt x="0" y="858"/>
                    <a:pt x="21" y="875"/>
                    <a:pt x="37" y="875"/>
                  </a:cubicBezTo>
                  <a:cubicBezTo>
                    <a:pt x="45" y="875"/>
                    <a:pt x="51" y="871"/>
                    <a:pt x="51" y="858"/>
                  </a:cubicBezTo>
                  <a:cubicBezTo>
                    <a:pt x="151" y="575"/>
                    <a:pt x="312" y="284"/>
                    <a:pt x="434" y="31"/>
                  </a:cubicBezTo>
                  <a:lnTo>
                    <a:pt x="43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8"/>
            <p:cNvSpPr/>
            <p:nvPr/>
          </p:nvSpPr>
          <p:spPr>
            <a:xfrm>
              <a:off x="903136" y="1275045"/>
              <a:ext cx="63626" cy="132443"/>
            </a:xfrm>
            <a:custGeom>
              <a:avLst/>
              <a:gdLst/>
              <a:ahLst/>
              <a:cxnLst/>
              <a:rect l="l" t="t" r="r" b="b"/>
              <a:pathLst>
                <a:path w="515" h="1072" extrusionOk="0">
                  <a:moveTo>
                    <a:pt x="484" y="1"/>
                  </a:moveTo>
                  <a:cubicBezTo>
                    <a:pt x="292" y="322"/>
                    <a:pt x="162" y="705"/>
                    <a:pt x="1" y="1058"/>
                  </a:cubicBezTo>
                  <a:cubicBezTo>
                    <a:pt x="1" y="1058"/>
                    <a:pt x="15" y="1071"/>
                    <a:pt x="24" y="1071"/>
                  </a:cubicBezTo>
                  <a:cubicBezTo>
                    <a:pt x="28" y="1071"/>
                    <a:pt x="32" y="1068"/>
                    <a:pt x="32" y="1058"/>
                  </a:cubicBezTo>
                  <a:cubicBezTo>
                    <a:pt x="192" y="705"/>
                    <a:pt x="415" y="353"/>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8"/>
            <p:cNvSpPr/>
            <p:nvPr/>
          </p:nvSpPr>
          <p:spPr>
            <a:xfrm>
              <a:off x="935381" y="1283569"/>
              <a:ext cx="62514" cy="129848"/>
            </a:xfrm>
            <a:custGeom>
              <a:avLst/>
              <a:gdLst/>
              <a:ahLst/>
              <a:cxnLst/>
              <a:rect l="l" t="t" r="r" b="b"/>
              <a:pathLst>
                <a:path w="506" h="1051" extrusionOk="0">
                  <a:moveTo>
                    <a:pt x="475" y="1"/>
                  </a:moveTo>
                  <a:cubicBezTo>
                    <a:pt x="284" y="315"/>
                    <a:pt x="154" y="698"/>
                    <a:pt x="31" y="1019"/>
                  </a:cubicBezTo>
                  <a:cubicBezTo>
                    <a:pt x="0" y="1050"/>
                    <a:pt x="62" y="1050"/>
                    <a:pt x="62" y="1050"/>
                  </a:cubicBezTo>
                  <a:cubicBezTo>
                    <a:pt x="223" y="698"/>
                    <a:pt x="414" y="384"/>
                    <a:pt x="506" y="31"/>
                  </a:cubicBezTo>
                  <a:cubicBezTo>
                    <a:pt x="506" y="1"/>
                    <a:pt x="475" y="1"/>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58"/>
            <p:cNvSpPr/>
            <p:nvPr/>
          </p:nvSpPr>
          <p:spPr>
            <a:xfrm>
              <a:off x="976027" y="1273315"/>
              <a:ext cx="61649" cy="135285"/>
            </a:xfrm>
            <a:custGeom>
              <a:avLst/>
              <a:gdLst/>
              <a:ahLst/>
              <a:cxnLst/>
              <a:rect l="l" t="t" r="r" b="b"/>
              <a:pathLst>
                <a:path w="499" h="1095" extrusionOk="0">
                  <a:moveTo>
                    <a:pt x="490" y="1"/>
                  </a:moveTo>
                  <a:cubicBezTo>
                    <a:pt x="485" y="1"/>
                    <a:pt x="478" y="4"/>
                    <a:pt x="468" y="15"/>
                  </a:cubicBezTo>
                  <a:cubicBezTo>
                    <a:pt x="246" y="275"/>
                    <a:pt x="116" y="719"/>
                    <a:pt x="16" y="1072"/>
                  </a:cubicBezTo>
                  <a:cubicBezTo>
                    <a:pt x="1" y="1087"/>
                    <a:pt x="10" y="1095"/>
                    <a:pt x="24" y="1095"/>
                  </a:cubicBezTo>
                  <a:cubicBezTo>
                    <a:pt x="37" y="1095"/>
                    <a:pt x="54" y="1087"/>
                    <a:pt x="54" y="1072"/>
                  </a:cubicBezTo>
                  <a:cubicBezTo>
                    <a:pt x="116" y="880"/>
                    <a:pt x="177" y="689"/>
                    <a:pt x="277" y="497"/>
                  </a:cubicBezTo>
                  <a:cubicBezTo>
                    <a:pt x="338" y="336"/>
                    <a:pt x="437" y="175"/>
                    <a:pt x="499" y="15"/>
                  </a:cubicBezTo>
                  <a:cubicBezTo>
                    <a:pt x="499" y="15"/>
                    <a:pt x="499" y="1"/>
                    <a:pt x="4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58"/>
            <p:cNvSpPr/>
            <p:nvPr/>
          </p:nvSpPr>
          <p:spPr>
            <a:xfrm>
              <a:off x="1017661" y="1224885"/>
              <a:ext cx="74992" cy="158759"/>
            </a:xfrm>
            <a:custGeom>
              <a:avLst/>
              <a:gdLst/>
              <a:ahLst/>
              <a:cxnLst/>
              <a:rect l="l" t="t" r="r" b="b"/>
              <a:pathLst>
                <a:path w="607" h="1285" extrusionOk="0">
                  <a:moveTo>
                    <a:pt x="591" y="1"/>
                  </a:moveTo>
                  <a:cubicBezTo>
                    <a:pt x="583" y="1"/>
                    <a:pt x="575" y="8"/>
                    <a:pt x="575" y="24"/>
                  </a:cubicBezTo>
                  <a:cubicBezTo>
                    <a:pt x="384" y="407"/>
                    <a:pt x="192" y="828"/>
                    <a:pt x="1" y="1242"/>
                  </a:cubicBezTo>
                  <a:cubicBezTo>
                    <a:pt x="1" y="1263"/>
                    <a:pt x="16" y="1285"/>
                    <a:pt x="25" y="1285"/>
                  </a:cubicBezTo>
                  <a:cubicBezTo>
                    <a:pt x="29" y="1285"/>
                    <a:pt x="31" y="1281"/>
                    <a:pt x="31" y="1272"/>
                  </a:cubicBezTo>
                  <a:cubicBezTo>
                    <a:pt x="223" y="859"/>
                    <a:pt x="445" y="445"/>
                    <a:pt x="606" y="24"/>
                  </a:cubicBezTo>
                  <a:cubicBezTo>
                    <a:pt x="606" y="8"/>
                    <a:pt x="598"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58"/>
            <p:cNvSpPr/>
            <p:nvPr/>
          </p:nvSpPr>
          <p:spPr>
            <a:xfrm>
              <a:off x="1033846" y="1216360"/>
              <a:ext cx="98465" cy="202865"/>
            </a:xfrm>
            <a:custGeom>
              <a:avLst/>
              <a:gdLst/>
              <a:ahLst/>
              <a:cxnLst/>
              <a:rect l="l" t="t" r="r" b="b"/>
              <a:pathLst>
                <a:path w="797" h="1642" extrusionOk="0">
                  <a:moveTo>
                    <a:pt x="766" y="1"/>
                  </a:moveTo>
                  <a:cubicBezTo>
                    <a:pt x="475" y="514"/>
                    <a:pt x="253" y="1088"/>
                    <a:pt x="0" y="1625"/>
                  </a:cubicBezTo>
                  <a:cubicBezTo>
                    <a:pt x="0" y="1625"/>
                    <a:pt x="14" y="1642"/>
                    <a:pt x="23" y="1642"/>
                  </a:cubicBezTo>
                  <a:cubicBezTo>
                    <a:pt x="27" y="1642"/>
                    <a:pt x="31" y="1637"/>
                    <a:pt x="31" y="1625"/>
                  </a:cubicBezTo>
                  <a:cubicBezTo>
                    <a:pt x="284" y="1088"/>
                    <a:pt x="575" y="575"/>
                    <a:pt x="797" y="31"/>
                  </a:cubicBezTo>
                  <a:cubicBezTo>
                    <a:pt x="797" y="1"/>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8"/>
            <p:cNvSpPr/>
            <p:nvPr/>
          </p:nvSpPr>
          <p:spPr>
            <a:xfrm>
              <a:off x="1077333" y="865239"/>
              <a:ext cx="244372" cy="545956"/>
            </a:xfrm>
            <a:custGeom>
              <a:avLst/>
              <a:gdLst/>
              <a:ahLst/>
              <a:cxnLst/>
              <a:rect l="l" t="t" r="r" b="b"/>
              <a:pathLst>
                <a:path w="1978" h="4419" extrusionOk="0">
                  <a:moveTo>
                    <a:pt x="1946" y="0"/>
                  </a:moveTo>
                  <a:cubicBezTo>
                    <a:pt x="1211" y="1402"/>
                    <a:pt x="606" y="2904"/>
                    <a:pt x="0" y="4375"/>
                  </a:cubicBezTo>
                  <a:cubicBezTo>
                    <a:pt x="0" y="4396"/>
                    <a:pt x="16" y="4418"/>
                    <a:pt x="36" y="4418"/>
                  </a:cubicBezTo>
                  <a:cubicBezTo>
                    <a:pt x="44" y="4418"/>
                    <a:pt x="53" y="4414"/>
                    <a:pt x="62" y="4405"/>
                  </a:cubicBezTo>
                  <a:cubicBezTo>
                    <a:pt x="667" y="2935"/>
                    <a:pt x="1372" y="1502"/>
                    <a:pt x="19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8"/>
            <p:cNvSpPr/>
            <p:nvPr/>
          </p:nvSpPr>
          <p:spPr>
            <a:xfrm>
              <a:off x="1207055" y="849178"/>
              <a:ext cx="87099" cy="175808"/>
            </a:xfrm>
            <a:custGeom>
              <a:avLst/>
              <a:gdLst/>
              <a:ahLst/>
              <a:cxnLst/>
              <a:rect l="l" t="t" r="r" b="b"/>
              <a:pathLst>
                <a:path w="705" h="1423" extrusionOk="0">
                  <a:moveTo>
                    <a:pt x="674" y="0"/>
                  </a:moveTo>
                  <a:cubicBezTo>
                    <a:pt x="444" y="452"/>
                    <a:pt x="192" y="896"/>
                    <a:pt x="0" y="1379"/>
                  </a:cubicBezTo>
                  <a:cubicBezTo>
                    <a:pt x="0" y="1401"/>
                    <a:pt x="31" y="1422"/>
                    <a:pt x="49" y="1422"/>
                  </a:cubicBezTo>
                  <a:cubicBezTo>
                    <a:pt x="56" y="1422"/>
                    <a:pt x="61" y="1419"/>
                    <a:pt x="61" y="1410"/>
                  </a:cubicBezTo>
                  <a:cubicBezTo>
                    <a:pt x="253" y="927"/>
                    <a:pt x="575" y="51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58"/>
            <p:cNvSpPr/>
            <p:nvPr/>
          </p:nvSpPr>
          <p:spPr>
            <a:xfrm>
              <a:off x="1203225" y="823727"/>
              <a:ext cx="78698" cy="131578"/>
            </a:xfrm>
            <a:custGeom>
              <a:avLst/>
              <a:gdLst/>
              <a:ahLst/>
              <a:cxnLst/>
              <a:rect l="l" t="t" r="r" b="b"/>
              <a:pathLst>
                <a:path w="637" h="1065" extrusionOk="0">
                  <a:moveTo>
                    <a:pt x="627" y="1"/>
                  </a:moveTo>
                  <a:cubicBezTo>
                    <a:pt x="623" y="1"/>
                    <a:pt x="616" y="4"/>
                    <a:pt x="606" y="15"/>
                  </a:cubicBezTo>
                  <a:cubicBezTo>
                    <a:pt x="383" y="306"/>
                    <a:pt x="192" y="689"/>
                    <a:pt x="0" y="1041"/>
                  </a:cubicBezTo>
                  <a:cubicBezTo>
                    <a:pt x="0" y="1057"/>
                    <a:pt x="8" y="1064"/>
                    <a:pt x="20" y="1064"/>
                  </a:cubicBezTo>
                  <a:cubicBezTo>
                    <a:pt x="31" y="1064"/>
                    <a:pt x="46" y="1057"/>
                    <a:pt x="62" y="1041"/>
                  </a:cubicBezTo>
                  <a:cubicBezTo>
                    <a:pt x="223" y="689"/>
                    <a:pt x="445" y="367"/>
                    <a:pt x="636" y="15"/>
                  </a:cubicBezTo>
                  <a:cubicBezTo>
                    <a:pt x="636" y="15"/>
                    <a:pt x="636" y="1"/>
                    <a:pt x="6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58"/>
            <p:cNvSpPr/>
            <p:nvPr/>
          </p:nvSpPr>
          <p:spPr>
            <a:xfrm>
              <a:off x="1125763" y="916388"/>
              <a:ext cx="207185" cy="455396"/>
            </a:xfrm>
            <a:custGeom>
              <a:avLst/>
              <a:gdLst/>
              <a:ahLst/>
              <a:cxnLst/>
              <a:rect l="l" t="t" r="r" b="b"/>
              <a:pathLst>
                <a:path w="1677" h="3686" extrusionOk="0">
                  <a:moveTo>
                    <a:pt x="1646" y="0"/>
                  </a:moveTo>
                  <a:cubicBezTo>
                    <a:pt x="1332" y="605"/>
                    <a:pt x="1072" y="1218"/>
                    <a:pt x="819" y="1823"/>
                  </a:cubicBezTo>
                  <a:cubicBezTo>
                    <a:pt x="566" y="2429"/>
                    <a:pt x="275" y="3034"/>
                    <a:pt x="22" y="3639"/>
                  </a:cubicBezTo>
                  <a:cubicBezTo>
                    <a:pt x="1" y="3660"/>
                    <a:pt x="24" y="3686"/>
                    <a:pt x="40" y="3686"/>
                  </a:cubicBezTo>
                  <a:cubicBezTo>
                    <a:pt x="47" y="3686"/>
                    <a:pt x="53" y="3681"/>
                    <a:pt x="53" y="3670"/>
                  </a:cubicBezTo>
                  <a:cubicBezTo>
                    <a:pt x="336" y="3064"/>
                    <a:pt x="627" y="2459"/>
                    <a:pt x="880" y="1854"/>
                  </a:cubicBezTo>
                  <a:cubicBezTo>
                    <a:pt x="1171" y="1249"/>
                    <a:pt x="1455" y="644"/>
                    <a:pt x="1677" y="31"/>
                  </a:cubicBezTo>
                  <a:cubicBezTo>
                    <a:pt x="1677" y="0"/>
                    <a:pt x="1646" y="0"/>
                    <a:pt x="16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58"/>
            <p:cNvSpPr/>
            <p:nvPr/>
          </p:nvSpPr>
          <p:spPr>
            <a:xfrm>
              <a:off x="1180617" y="992245"/>
              <a:ext cx="162832" cy="347910"/>
            </a:xfrm>
            <a:custGeom>
              <a:avLst/>
              <a:gdLst/>
              <a:ahLst/>
              <a:cxnLst/>
              <a:rect l="l" t="t" r="r" b="b"/>
              <a:pathLst>
                <a:path w="1318" h="2816" extrusionOk="0">
                  <a:moveTo>
                    <a:pt x="1313" y="1"/>
                  </a:moveTo>
                  <a:cubicBezTo>
                    <a:pt x="1310" y="1"/>
                    <a:pt x="1302" y="10"/>
                    <a:pt x="1302" y="30"/>
                  </a:cubicBezTo>
                  <a:cubicBezTo>
                    <a:pt x="1317" y="10"/>
                    <a:pt x="1317" y="1"/>
                    <a:pt x="1313" y="1"/>
                  </a:cubicBezTo>
                  <a:close/>
                  <a:moveTo>
                    <a:pt x="1302" y="30"/>
                  </a:moveTo>
                  <a:cubicBezTo>
                    <a:pt x="819" y="888"/>
                    <a:pt x="436" y="1845"/>
                    <a:pt x="23" y="2772"/>
                  </a:cubicBezTo>
                  <a:cubicBezTo>
                    <a:pt x="1" y="2794"/>
                    <a:pt x="10" y="2816"/>
                    <a:pt x="28" y="2816"/>
                  </a:cubicBezTo>
                  <a:cubicBezTo>
                    <a:pt x="35" y="2816"/>
                    <a:pt x="44" y="2812"/>
                    <a:pt x="53" y="2803"/>
                  </a:cubicBezTo>
                  <a:cubicBezTo>
                    <a:pt x="467" y="1876"/>
                    <a:pt x="949" y="987"/>
                    <a:pt x="1302" y="3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58"/>
            <p:cNvSpPr/>
            <p:nvPr/>
          </p:nvSpPr>
          <p:spPr>
            <a:xfrm>
              <a:off x="1238188" y="1054513"/>
              <a:ext cx="130834" cy="254384"/>
            </a:xfrm>
            <a:custGeom>
              <a:avLst/>
              <a:gdLst/>
              <a:ahLst/>
              <a:cxnLst/>
              <a:rect l="l" t="t" r="r" b="b"/>
              <a:pathLst>
                <a:path w="1059" h="2059" extrusionOk="0">
                  <a:moveTo>
                    <a:pt x="997" y="1"/>
                  </a:moveTo>
                  <a:cubicBezTo>
                    <a:pt x="575" y="606"/>
                    <a:pt x="292" y="1341"/>
                    <a:pt x="1" y="2015"/>
                  </a:cubicBezTo>
                  <a:cubicBezTo>
                    <a:pt x="1" y="2037"/>
                    <a:pt x="20" y="2059"/>
                    <a:pt x="31" y="2059"/>
                  </a:cubicBezTo>
                  <a:cubicBezTo>
                    <a:pt x="36" y="2059"/>
                    <a:pt x="39" y="2055"/>
                    <a:pt x="39" y="2046"/>
                  </a:cubicBezTo>
                  <a:cubicBezTo>
                    <a:pt x="353" y="1372"/>
                    <a:pt x="767" y="705"/>
                    <a:pt x="1058" y="31"/>
                  </a:cubicBezTo>
                  <a:cubicBezTo>
                    <a:pt x="1058" y="1"/>
                    <a:pt x="1027" y="1"/>
                    <a:pt x="9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58"/>
            <p:cNvSpPr/>
            <p:nvPr/>
          </p:nvSpPr>
          <p:spPr>
            <a:xfrm>
              <a:off x="895600" y="963706"/>
              <a:ext cx="54978" cy="108598"/>
            </a:xfrm>
            <a:custGeom>
              <a:avLst/>
              <a:gdLst/>
              <a:ahLst/>
              <a:cxnLst/>
              <a:rect l="l" t="t" r="r" b="b"/>
              <a:pathLst>
                <a:path w="445" h="879" extrusionOk="0">
                  <a:moveTo>
                    <a:pt x="414" y="0"/>
                  </a:moveTo>
                  <a:cubicBezTo>
                    <a:pt x="223" y="261"/>
                    <a:pt x="131" y="575"/>
                    <a:pt x="1" y="835"/>
                  </a:cubicBezTo>
                  <a:cubicBezTo>
                    <a:pt x="1" y="857"/>
                    <a:pt x="16" y="878"/>
                    <a:pt x="25" y="878"/>
                  </a:cubicBezTo>
                  <a:cubicBezTo>
                    <a:pt x="29" y="878"/>
                    <a:pt x="31" y="875"/>
                    <a:pt x="31" y="866"/>
                  </a:cubicBezTo>
                  <a:cubicBezTo>
                    <a:pt x="161" y="575"/>
                    <a:pt x="353" y="322"/>
                    <a:pt x="445" y="31"/>
                  </a:cubicBezTo>
                  <a:cubicBezTo>
                    <a:pt x="445" y="0"/>
                    <a:pt x="414" y="0"/>
                    <a:pt x="4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58"/>
            <p:cNvSpPr/>
            <p:nvPr/>
          </p:nvSpPr>
          <p:spPr>
            <a:xfrm>
              <a:off x="903136" y="961976"/>
              <a:ext cx="71162" cy="139979"/>
            </a:xfrm>
            <a:custGeom>
              <a:avLst/>
              <a:gdLst/>
              <a:ahLst/>
              <a:cxnLst/>
              <a:rect l="l" t="t" r="r" b="b"/>
              <a:pathLst>
                <a:path w="576" h="1133" extrusionOk="0">
                  <a:moveTo>
                    <a:pt x="553" y="0"/>
                  </a:moveTo>
                  <a:cubicBezTo>
                    <a:pt x="548" y="0"/>
                    <a:pt x="545" y="4"/>
                    <a:pt x="545" y="14"/>
                  </a:cubicBezTo>
                  <a:cubicBezTo>
                    <a:pt x="292" y="336"/>
                    <a:pt x="131" y="750"/>
                    <a:pt x="1" y="1133"/>
                  </a:cubicBezTo>
                  <a:lnTo>
                    <a:pt x="32" y="1133"/>
                  </a:lnTo>
                  <a:cubicBezTo>
                    <a:pt x="223" y="780"/>
                    <a:pt x="453" y="397"/>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8"/>
            <p:cNvSpPr/>
            <p:nvPr/>
          </p:nvSpPr>
          <p:spPr>
            <a:xfrm>
              <a:off x="911660" y="967413"/>
              <a:ext cx="90064" cy="172102"/>
            </a:xfrm>
            <a:custGeom>
              <a:avLst/>
              <a:gdLst/>
              <a:ahLst/>
              <a:cxnLst/>
              <a:rect l="l" t="t" r="r" b="b"/>
              <a:pathLst>
                <a:path w="729" h="1393" extrusionOk="0">
                  <a:moveTo>
                    <a:pt x="667" y="1"/>
                  </a:moveTo>
                  <a:cubicBezTo>
                    <a:pt x="384" y="422"/>
                    <a:pt x="223" y="897"/>
                    <a:pt x="1" y="1341"/>
                  </a:cubicBezTo>
                  <a:cubicBezTo>
                    <a:pt x="1" y="1369"/>
                    <a:pt x="16" y="1392"/>
                    <a:pt x="37" y="1392"/>
                  </a:cubicBezTo>
                  <a:cubicBezTo>
                    <a:pt x="45" y="1392"/>
                    <a:pt x="53" y="1388"/>
                    <a:pt x="62" y="1380"/>
                  </a:cubicBezTo>
                  <a:cubicBezTo>
                    <a:pt x="254" y="928"/>
                    <a:pt x="506" y="483"/>
                    <a:pt x="698" y="39"/>
                  </a:cubicBezTo>
                  <a:cubicBezTo>
                    <a:pt x="729" y="1"/>
                    <a:pt x="698" y="1"/>
                    <a:pt x="6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8"/>
            <p:cNvSpPr/>
            <p:nvPr/>
          </p:nvSpPr>
          <p:spPr>
            <a:xfrm>
              <a:off x="950453" y="957035"/>
              <a:ext cx="103284" cy="201877"/>
            </a:xfrm>
            <a:custGeom>
              <a:avLst/>
              <a:gdLst/>
              <a:ahLst/>
              <a:cxnLst/>
              <a:rect l="l" t="t" r="r" b="b"/>
              <a:pathLst>
                <a:path w="836" h="1634" extrusionOk="0">
                  <a:moveTo>
                    <a:pt x="817" y="0"/>
                  </a:moveTo>
                  <a:cubicBezTo>
                    <a:pt x="807" y="0"/>
                    <a:pt x="798" y="8"/>
                    <a:pt x="798" y="23"/>
                  </a:cubicBezTo>
                  <a:cubicBezTo>
                    <a:pt x="484" y="506"/>
                    <a:pt x="261" y="1081"/>
                    <a:pt x="1" y="1586"/>
                  </a:cubicBezTo>
                  <a:cubicBezTo>
                    <a:pt x="1" y="1608"/>
                    <a:pt x="16" y="1633"/>
                    <a:pt x="25" y="1633"/>
                  </a:cubicBezTo>
                  <a:cubicBezTo>
                    <a:pt x="29" y="1633"/>
                    <a:pt x="32" y="1628"/>
                    <a:pt x="32" y="1617"/>
                  </a:cubicBezTo>
                  <a:cubicBezTo>
                    <a:pt x="323" y="1111"/>
                    <a:pt x="644" y="567"/>
                    <a:pt x="836" y="23"/>
                  </a:cubicBezTo>
                  <a:cubicBezTo>
                    <a:pt x="836" y="8"/>
                    <a:pt x="826" y="0"/>
                    <a:pt x="8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8"/>
            <p:cNvSpPr/>
            <p:nvPr/>
          </p:nvSpPr>
          <p:spPr>
            <a:xfrm>
              <a:off x="986528" y="1008183"/>
              <a:ext cx="78575" cy="154929"/>
            </a:xfrm>
            <a:custGeom>
              <a:avLst/>
              <a:gdLst/>
              <a:ahLst/>
              <a:cxnLst/>
              <a:rect l="l" t="t" r="r" b="b"/>
              <a:pathLst>
                <a:path w="636" h="1254" extrusionOk="0">
                  <a:moveTo>
                    <a:pt x="621" y="0"/>
                  </a:moveTo>
                  <a:cubicBezTo>
                    <a:pt x="613" y="0"/>
                    <a:pt x="605" y="8"/>
                    <a:pt x="605" y="23"/>
                  </a:cubicBezTo>
                  <a:cubicBezTo>
                    <a:pt x="352" y="376"/>
                    <a:pt x="192" y="820"/>
                    <a:pt x="0" y="1203"/>
                  </a:cubicBezTo>
                  <a:cubicBezTo>
                    <a:pt x="0" y="1230"/>
                    <a:pt x="16" y="1254"/>
                    <a:pt x="25" y="1254"/>
                  </a:cubicBezTo>
                  <a:cubicBezTo>
                    <a:pt x="28" y="1254"/>
                    <a:pt x="31" y="1250"/>
                    <a:pt x="31" y="1241"/>
                  </a:cubicBezTo>
                  <a:cubicBezTo>
                    <a:pt x="222" y="820"/>
                    <a:pt x="475" y="437"/>
                    <a:pt x="636" y="23"/>
                  </a:cubicBezTo>
                  <a:cubicBezTo>
                    <a:pt x="636" y="8"/>
                    <a:pt x="628" y="0"/>
                    <a:pt x="6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8"/>
            <p:cNvSpPr/>
            <p:nvPr/>
          </p:nvSpPr>
          <p:spPr>
            <a:xfrm>
              <a:off x="1017661" y="1019549"/>
              <a:ext cx="74992" cy="150234"/>
            </a:xfrm>
            <a:custGeom>
              <a:avLst/>
              <a:gdLst/>
              <a:ahLst/>
              <a:cxnLst/>
              <a:rect l="l" t="t" r="r" b="b"/>
              <a:pathLst>
                <a:path w="607" h="1216" extrusionOk="0">
                  <a:moveTo>
                    <a:pt x="575" y="0"/>
                  </a:moveTo>
                  <a:cubicBezTo>
                    <a:pt x="323" y="345"/>
                    <a:pt x="162" y="797"/>
                    <a:pt x="1" y="1180"/>
                  </a:cubicBezTo>
                  <a:cubicBezTo>
                    <a:pt x="1" y="1198"/>
                    <a:pt x="21" y="1215"/>
                    <a:pt x="39" y="1215"/>
                  </a:cubicBezTo>
                  <a:cubicBezTo>
                    <a:pt x="51" y="1215"/>
                    <a:pt x="62" y="1206"/>
                    <a:pt x="62" y="1180"/>
                  </a:cubicBezTo>
                  <a:cubicBezTo>
                    <a:pt x="223" y="797"/>
                    <a:pt x="483" y="444"/>
                    <a:pt x="606" y="31"/>
                  </a:cubicBezTo>
                  <a:cubicBezTo>
                    <a:pt x="606" y="0"/>
                    <a:pt x="575" y="0"/>
                    <a:pt x="5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58"/>
            <p:cNvSpPr/>
            <p:nvPr/>
          </p:nvSpPr>
          <p:spPr>
            <a:xfrm>
              <a:off x="1066585" y="1045371"/>
              <a:ext cx="38299" cy="86483"/>
            </a:xfrm>
            <a:custGeom>
              <a:avLst/>
              <a:gdLst/>
              <a:ahLst/>
              <a:cxnLst/>
              <a:rect l="l" t="t" r="r" b="b"/>
              <a:pathLst>
                <a:path w="310" h="700" extrusionOk="0">
                  <a:moveTo>
                    <a:pt x="272" y="1"/>
                  </a:moveTo>
                  <a:cubicBezTo>
                    <a:pt x="262" y="1"/>
                    <a:pt x="252" y="4"/>
                    <a:pt x="241" y="13"/>
                  </a:cubicBezTo>
                  <a:cubicBezTo>
                    <a:pt x="149" y="205"/>
                    <a:pt x="87" y="458"/>
                    <a:pt x="19" y="649"/>
                  </a:cubicBezTo>
                  <a:cubicBezTo>
                    <a:pt x="1" y="685"/>
                    <a:pt x="14" y="700"/>
                    <a:pt x="36" y="700"/>
                  </a:cubicBezTo>
                  <a:cubicBezTo>
                    <a:pt x="52" y="700"/>
                    <a:pt x="72" y="692"/>
                    <a:pt x="87" y="680"/>
                  </a:cubicBezTo>
                  <a:cubicBezTo>
                    <a:pt x="149" y="458"/>
                    <a:pt x="241" y="266"/>
                    <a:pt x="310" y="44"/>
                  </a:cubicBezTo>
                  <a:cubicBezTo>
                    <a:pt x="310" y="22"/>
                    <a:pt x="294" y="1"/>
                    <a:pt x="2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7" name="Google Shape;5527;p58"/>
          <p:cNvGrpSpPr/>
          <p:nvPr/>
        </p:nvGrpSpPr>
        <p:grpSpPr>
          <a:xfrm>
            <a:off x="7965125" y="239769"/>
            <a:ext cx="854057" cy="1029543"/>
            <a:chOff x="7944576" y="3198225"/>
            <a:chExt cx="854057" cy="1029543"/>
          </a:xfrm>
        </p:grpSpPr>
        <p:sp>
          <p:nvSpPr>
            <p:cNvPr id="5528" name="Google Shape;5528;p58"/>
            <p:cNvSpPr/>
            <p:nvPr/>
          </p:nvSpPr>
          <p:spPr>
            <a:xfrm>
              <a:off x="7959767" y="3198225"/>
              <a:ext cx="838866" cy="1029543"/>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8"/>
            <p:cNvSpPr/>
            <p:nvPr/>
          </p:nvSpPr>
          <p:spPr>
            <a:xfrm>
              <a:off x="8529998" y="3924440"/>
              <a:ext cx="172003" cy="189994"/>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8"/>
            <p:cNvSpPr/>
            <p:nvPr/>
          </p:nvSpPr>
          <p:spPr>
            <a:xfrm>
              <a:off x="7944576" y="3343585"/>
              <a:ext cx="616033" cy="844340"/>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8"/>
            <p:cNvSpPr/>
            <p:nvPr/>
          </p:nvSpPr>
          <p:spPr>
            <a:xfrm>
              <a:off x="7944576" y="3249639"/>
              <a:ext cx="779857" cy="962356"/>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58"/>
            <p:cNvSpPr/>
            <p:nvPr/>
          </p:nvSpPr>
          <p:spPr>
            <a:xfrm>
              <a:off x="8412680" y="4046313"/>
              <a:ext cx="79341" cy="63448"/>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58"/>
            <p:cNvSpPr/>
            <p:nvPr/>
          </p:nvSpPr>
          <p:spPr>
            <a:xfrm>
              <a:off x="8461173" y="4087444"/>
              <a:ext cx="28628" cy="22201"/>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58"/>
            <p:cNvSpPr/>
            <p:nvPr/>
          </p:nvSpPr>
          <p:spPr>
            <a:xfrm>
              <a:off x="8117749" y="3477961"/>
              <a:ext cx="412364" cy="86000"/>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58"/>
            <p:cNvSpPr/>
            <p:nvPr/>
          </p:nvSpPr>
          <p:spPr>
            <a:xfrm>
              <a:off x="8083161" y="3584878"/>
              <a:ext cx="457585" cy="132155"/>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58"/>
            <p:cNvSpPr/>
            <p:nvPr/>
          </p:nvSpPr>
          <p:spPr>
            <a:xfrm>
              <a:off x="8136094" y="3730120"/>
              <a:ext cx="435266" cy="126195"/>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8"/>
            <p:cNvSpPr/>
            <p:nvPr/>
          </p:nvSpPr>
          <p:spPr>
            <a:xfrm>
              <a:off x="8173837" y="3853863"/>
              <a:ext cx="401029" cy="121521"/>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8" name="Google Shape;5538;p58"/>
          <p:cNvGrpSpPr/>
          <p:nvPr/>
        </p:nvGrpSpPr>
        <p:grpSpPr>
          <a:xfrm>
            <a:off x="1179628" y="4199690"/>
            <a:ext cx="874773" cy="692925"/>
            <a:chOff x="2317000" y="4199690"/>
            <a:chExt cx="874773" cy="692925"/>
          </a:xfrm>
        </p:grpSpPr>
        <p:sp>
          <p:nvSpPr>
            <p:cNvPr id="5539" name="Google Shape;5539;p58"/>
            <p:cNvSpPr/>
            <p:nvPr/>
          </p:nvSpPr>
          <p:spPr>
            <a:xfrm>
              <a:off x="2457708" y="4385533"/>
              <a:ext cx="734066" cy="507082"/>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58"/>
            <p:cNvSpPr/>
            <p:nvPr/>
          </p:nvSpPr>
          <p:spPr>
            <a:xfrm>
              <a:off x="2372973" y="4230222"/>
              <a:ext cx="600217" cy="274780"/>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8"/>
            <p:cNvSpPr/>
            <p:nvPr/>
          </p:nvSpPr>
          <p:spPr>
            <a:xfrm>
              <a:off x="2323859" y="4491286"/>
              <a:ext cx="466369" cy="2212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8"/>
            <p:cNvSpPr/>
            <p:nvPr/>
          </p:nvSpPr>
          <p:spPr>
            <a:xfrm>
              <a:off x="2323859" y="4221593"/>
              <a:ext cx="218804" cy="279647"/>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8"/>
            <p:cNvSpPr/>
            <p:nvPr/>
          </p:nvSpPr>
          <p:spPr>
            <a:xfrm>
              <a:off x="2770317" y="4208097"/>
              <a:ext cx="218140" cy="30044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8"/>
            <p:cNvSpPr/>
            <p:nvPr/>
          </p:nvSpPr>
          <p:spPr>
            <a:xfrm>
              <a:off x="2542442" y="4201460"/>
              <a:ext cx="417254" cy="28097"/>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58"/>
            <p:cNvSpPr/>
            <p:nvPr/>
          </p:nvSpPr>
          <p:spPr>
            <a:xfrm>
              <a:off x="2317000" y="4492835"/>
              <a:ext cx="479864" cy="196904"/>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58"/>
            <p:cNvSpPr/>
            <p:nvPr/>
          </p:nvSpPr>
          <p:spPr>
            <a:xfrm>
              <a:off x="2776290" y="4199690"/>
              <a:ext cx="346015" cy="423896"/>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58"/>
            <p:cNvSpPr/>
            <p:nvPr/>
          </p:nvSpPr>
          <p:spPr>
            <a:xfrm>
              <a:off x="2767883" y="4502127"/>
              <a:ext cx="162831" cy="32832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58"/>
            <p:cNvSpPr/>
            <p:nvPr/>
          </p:nvSpPr>
          <p:spPr>
            <a:xfrm>
              <a:off x="2535583" y="4220708"/>
              <a:ext cx="134291" cy="284293"/>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58"/>
            <p:cNvSpPr/>
            <p:nvPr/>
          </p:nvSpPr>
          <p:spPr>
            <a:xfrm>
              <a:off x="2401734" y="4682660"/>
              <a:ext cx="98451" cy="190045"/>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58"/>
            <p:cNvSpPr/>
            <p:nvPr/>
          </p:nvSpPr>
          <p:spPr>
            <a:xfrm>
              <a:off x="2506822" y="4544384"/>
              <a:ext cx="669465" cy="332745"/>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58"/>
            <p:cNvSpPr/>
            <p:nvPr/>
          </p:nvSpPr>
          <p:spPr>
            <a:xfrm>
              <a:off x="3072970" y="4364073"/>
              <a:ext cx="91814" cy="176550"/>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678644" y="245125"/>
            <a:ext cx="5942033" cy="958660"/>
          </a:xfrm>
          <a:prstGeom prst="rect">
            <a:avLst/>
          </a:prstGeom>
        </p:spPr>
        <p:txBody>
          <a:bodyPr wrap="square">
            <a:spAutoFit/>
          </a:bodyPr>
          <a:lstStyle/>
          <a:p>
            <a:pPr algn="just">
              <a:lnSpc>
                <a:spcPct val="150000"/>
              </a:lnSpc>
            </a:pPr>
            <a:r>
              <a:rPr lang="vi-VN" sz="2000" dirty="0">
                <a:solidFill>
                  <a:srgbClr val="C00000"/>
                </a:solidFill>
              </a:rPr>
              <a:t>Các bước mô tả thuật toán tìm kiếm tuần tự bằng ngôn ngữ tự nhiên:</a:t>
            </a:r>
            <a:endParaRPr lang="en-US" sz="2000" dirty="0">
              <a:solidFill>
                <a:srgbClr val="C00000"/>
              </a:solidFill>
            </a:endParaRPr>
          </a:p>
        </p:txBody>
      </p:sp>
      <p:sp>
        <p:nvSpPr>
          <p:cNvPr id="8" name="Rectangle 7"/>
          <p:cNvSpPr/>
          <p:nvPr/>
        </p:nvSpPr>
        <p:spPr>
          <a:xfrm>
            <a:off x="194970" y="2789036"/>
            <a:ext cx="2540771" cy="923330"/>
          </a:xfrm>
          <a:prstGeom prst="rect">
            <a:avLst/>
          </a:prstGeom>
        </p:spPr>
        <p:txBody>
          <a:bodyPr wrap="square">
            <a:spAutoFit/>
          </a:bodyPr>
          <a:lstStyle/>
          <a:p>
            <a:pPr algn="ctr">
              <a:lnSpc>
                <a:spcPct val="150000"/>
              </a:lnSpc>
            </a:pPr>
            <a:r>
              <a:rPr lang="en-US" sz="1800" dirty="0" err="1"/>
              <a:t>Xét</a:t>
            </a:r>
            <a:r>
              <a:rPr lang="en-US" sz="1800" dirty="0"/>
              <a:t> </a:t>
            </a:r>
            <a:r>
              <a:rPr lang="en-US" sz="1800" dirty="0" err="1"/>
              <a:t>phần</a:t>
            </a:r>
            <a:r>
              <a:rPr lang="en-US" sz="1800" dirty="0"/>
              <a:t> </a:t>
            </a:r>
            <a:r>
              <a:rPr lang="en-US" sz="1800" dirty="0" err="1"/>
              <a:t>tử</a:t>
            </a:r>
            <a:r>
              <a:rPr lang="en-US" sz="1800" dirty="0"/>
              <a:t> </a:t>
            </a:r>
            <a:r>
              <a:rPr lang="en-US" sz="1800" dirty="0" err="1"/>
              <a:t>đầu</a:t>
            </a:r>
            <a:r>
              <a:rPr lang="en-US" sz="1800" dirty="0"/>
              <a:t> </a:t>
            </a:r>
            <a:r>
              <a:rPr lang="en-US" sz="1800" dirty="0" err="1"/>
              <a:t>tiên</a:t>
            </a:r>
            <a:r>
              <a:rPr lang="en-US" sz="1800" dirty="0"/>
              <a:t> </a:t>
            </a:r>
            <a:r>
              <a:rPr lang="en-US" sz="1800" dirty="0" err="1"/>
              <a:t>của</a:t>
            </a:r>
            <a:r>
              <a:rPr lang="en-US" sz="1800" dirty="0"/>
              <a:t> </a:t>
            </a:r>
            <a:r>
              <a:rPr lang="en-US" sz="1800" dirty="0" err="1"/>
              <a:t>danh</a:t>
            </a:r>
            <a:r>
              <a:rPr lang="en-US" sz="1800" dirty="0"/>
              <a:t> </a:t>
            </a:r>
            <a:r>
              <a:rPr lang="en-US" sz="1800" dirty="0" err="1"/>
              <a:t>sách</a:t>
            </a:r>
            <a:r>
              <a:rPr lang="en-US" sz="1800" dirty="0"/>
              <a:t>.</a:t>
            </a:r>
          </a:p>
        </p:txBody>
      </p:sp>
      <p:sp>
        <p:nvSpPr>
          <p:cNvPr id="9" name="Rectangle 8"/>
          <p:cNvSpPr/>
          <p:nvPr/>
        </p:nvSpPr>
        <p:spPr>
          <a:xfrm>
            <a:off x="3010487" y="2086693"/>
            <a:ext cx="3066698" cy="2169825"/>
          </a:xfrm>
          <a:prstGeom prst="rect">
            <a:avLst/>
          </a:prstGeom>
        </p:spPr>
        <p:txBody>
          <a:bodyPr wrap="square">
            <a:spAutoFit/>
          </a:bodyPr>
          <a:lstStyle/>
          <a:p>
            <a:pPr algn="just">
              <a:lnSpc>
                <a:spcPct val="150000"/>
              </a:lnSpc>
            </a:pPr>
            <a:r>
              <a:rPr lang="vi-VN" sz="1800" dirty="0"/>
              <a:t>Nếu giá trị của phần tử đang xét bằng giá trị cần tìm thì chuyển sang Bước 4, nếu không thì thực hiện bước tiếp theo (Bước 3). </a:t>
            </a:r>
            <a:endParaRPr lang="en-US" sz="1800" dirty="0"/>
          </a:p>
        </p:txBody>
      </p:sp>
      <p:sp>
        <p:nvSpPr>
          <p:cNvPr id="13" name="Rectangle 12"/>
          <p:cNvSpPr/>
          <p:nvPr/>
        </p:nvSpPr>
        <p:spPr>
          <a:xfrm>
            <a:off x="6309349" y="2620098"/>
            <a:ext cx="2684317" cy="2169825"/>
          </a:xfrm>
          <a:prstGeom prst="rect">
            <a:avLst/>
          </a:prstGeom>
        </p:spPr>
        <p:txBody>
          <a:bodyPr wrap="square">
            <a:spAutoFit/>
          </a:bodyPr>
          <a:lstStyle/>
          <a:p>
            <a:pPr algn="just">
              <a:lnSpc>
                <a:spcPct val="150000"/>
              </a:lnSpc>
            </a:pPr>
            <a:r>
              <a:rPr lang="vi-VN" sz="1800" dirty="0"/>
              <a:t>Kiểm tra đã hết danh sách chưa. Nếu đã hết danh sách thì chuyển sang Bước 5, nếu chưa thì lặp lại từ Bước 2. </a:t>
            </a:r>
            <a:endParaRPr lang="en-US" sz="18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62"/>
                                        </p:tgtEl>
                                        <p:attrNameLst>
                                          <p:attrName>style.visibility</p:attrName>
                                        </p:attrNameLst>
                                      </p:cBhvr>
                                      <p:to>
                                        <p:strVal val="visible"/>
                                      </p:to>
                                    </p:set>
                                    <p:animEffect transition="in" filter="wipe(left)">
                                      <p:cBhvr>
                                        <p:cTn id="13" dur="500"/>
                                        <p:tgtEl>
                                          <p:spTgt spid="5462"/>
                                        </p:tgtEl>
                                      </p:cBhvr>
                                    </p:animEffect>
                                  </p:childTnLst>
                                </p:cTn>
                              </p:par>
                              <p:par>
                                <p:cTn id="14" presetID="22" presetClass="entr" presetSubtype="8" fill="hold" nodeType="withEffect">
                                  <p:stCondLst>
                                    <p:cond delay="0"/>
                                  </p:stCondLst>
                                  <p:childTnLst>
                                    <p:set>
                                      <p:cBhvr>
                                        <p:cTn id="15" dur="1" fill="hold">
                                          <p:stCondLst>
                                            <p:cond delay="0"/>
                                          </p:stCondLst>
                                        </p:cTn>
                                        <p:tgtEl>
                                          <p:spTgt spid="5463"/>
                                        </p:tgtEl>
                                        <p:attrNameLst>
                                          <p:attrName>style.visibility</p:attrName>
                                        </p:attrNameLst>
                                      </p:cBhvr>
                                      <p:to>
                                        <p:strVal val="visible"/>
                                      </p:to>
                                    </p:set>
                                    <p:animEffect transition="in" filter="wipe(left)">
                                      <p:cBhvr>
                                        <p:cTn id="16" dur="500"/>
                                        <p:tgtEl>
                                          <p:spTgt spid="546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61"/>
                                        </p:tgtEl>
                                        <p:attrNameLst>
                                          <p:attrName>style.visibility</p:attrName>
                                        </p:attrNameLst>
                                      </p:cBhvr>
                                      <p:to>
                                        <p:strVal val="visible"/>
                                      </p:to>
                                    </p:set>
                                    <p:animEffect transition="in" filter="wipe(left)">
                                      <p:cBhvr>
                                        <p:cTn id="19" dur="500"/>
                                        <p:tgtEl>
                                          <p:spTgt spid="5461"/>
                                        </p:tgtEl>
                                      </p:cBhvr>
                                    </p:animEffect>
                                  </p:childTnLst>
                                </p:cTn>
                              </p:par>
                              <p:par>
                                <p:cTn id="20" presetID="22" presetClass="entr" presetSubtype="8" fill="hold" nodeType="withEffect">
                                  <p:stCondLst>
                                    <p:cond delay="0"/>
                                  </p:stCondLst>
                                  <p:childTnLst>
                                    <p:set>
                                      <p:cBhvr>
                                        <p:cTn id="21" dur="1" fill="hold">
                                          <p:stCondLst>
                                            <p:cond delay="0"/>
                                          </p:stCondLst>
                                        </p:cTn>
                                        <p:tgtEl>
                                          <p:spTgt spid="5464"/>
                                        </p:tgtEl>
                                        <p:attrNameLst>
                                          <p:attrName>style.visibility</p:attrName>
                                        </p:attrNameLst>
                                      </p:cBhvr>
                                      <p:to>
                                        <p:strVal val="visible"/>
                                      </p:to>
                                    </p:set>
                                    <p:animEffect transition="in" filter="wipe(left)">
                                      <p:cBhvr>
                                        <p:cTn id="22" dur="500"/>
                                        <p:tgtEl>
                                          <p:spTgt spid="546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60"/>
                                        </p:tgtEl>
                                        <p:attrNameLst>
                                          <p:attrName>style.visibility</p:attrName>
                                        </p:attrNameLst>
                                      </p:cBhvr>
                                      <p:to>
                                        <p:strVal val="visible"/>
                                      </p:to>
                                    </p:set>
                                    <p:animEffect transition="in" filter="wipe(left)">
                                      <p:cBhvr>
                                        <p:cTn id="25" dur="500"/>
                                        <p:tgtEl>
                                          <p:spTgt spid="5460"/>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5451"/>
                                        </p:tgtEl>
                                        <p:attrNameLst>
                                          <p:attrName>style.visibility</p:attrName>
                                        </p:attrNameLst>
                                      </p:cBhvr>
                                      <p:to>
                                        <p:strVal val="visible"/>
                                      </p:to>
                                    </p:set>
                                    <p:anim calcmode="lin" valueType="num">
                                      <p:cBhvr>
                                        <p:cTn id="30" dur="500" fill="hold"/>
                                        <p:tgtEl>
                                          <p:spTgt spid="5451"/>
                                        </p:tgtEl>
                                        <p:attrNameLst>
                                          <p:attrName>ppt_w</p:attrName>
                                        </p:attrNameLst>
                                      </p:cBhvr>
                                      <p:tavLst>
                                        <p:tav tm="0">
                                          <p:val>
                                            <p:fltVal val="0"/>
                                          </p:val>
                                        </p:tav>
                                        <p:tav tm="100000">
                                          <p:val>
                                            <p:strVal val="#ppt_w"/>
                                          </p:val>
                                        </p:tav>
                                      </p:tavLst>
                                    </p:anim>
                                    <p:anim calcmode="lin" valueType="num">
                                      <p:cBhvr>
                                        <p:cTn id="31" dur="500" fill="hold"/>
                                        <p:tgtEl>
                                          <p:spTgt spid="545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5453"/>
                                        </p:tgtEl>
                                        <p:attrNameLst>
                                          <p:attrName>style.visibility</p:attrName>
                                        </p:attrNameLst>
                                      </p:cBhvr>
                                      <p:to>
                                        <p:strVal val="visible"/>
                                      </p:to>
                                    </p:set>
                                    <p:anim calcmode="lin" valueType="num">
                                      <p:cBhvr>
                                        <p:cTn id="40" dur="500" fill="hold"/>
                                        <p:tgtEl>
                                          <p:spTgt spid="5453"/>
                                        </p:tgtEl>
                                        <p:attrNameLst>
                                          <p:attrName>ppt_w</p:attrName>
                                        </p:attrNameLst>
                                      </p:cBhvr>
                                      <p:tavLst>
                                        <p:tav tm="0">
                                          <p:val>
                                            <p:strVal val="#ppt_w+.3"/>
                                          </p:val>
                                        </p:tav>
                                        <p:tav tm="100000">
                                          <p:val>
                                            <p:strVal val="#ppt_w"/>
                                          </p:val>
                                        </p:tav>
                                      </p:tavLst>
                                    </p:anim>
                                    <p:anim calcmode="lin" valueType="num">
                                      <p:cBhvr>
                                        <p:cTn id="41" dur="500" fill="hold"/>
                                        <p:tgtEl>
                                          <p:spTgt spid="5453"/>
                                        </p:tgtEl>
                                        <p:attrNameLst>
                                          <p:attrName>ppt_h</p:attrName>
                                        </p:attrNameLst>
                                      </p:cBhvr>
                                      <p:tavLst>
                                        <p:tav tm="0">
                                          <p:val>
                                            <p:strVal val="#ppt_h"/>
                                          </p:val>
                                        </p:tav>
                                        <p:tav tm="100000">
                                          <p:val>
                                            <p:strVal val="#ppt_h"/>
                                          </p:val>
                                        </p:tav>
                                      </p:tavLst>
                                    </p:anim>
                                    <p:animEffect transition="in" filter="fade">
                                      <p:cBhvr>
                                        <p:cTn id="42" dur="500"/>
                                        <p:tgtEl>
                                          <p:spTgt spid="5453"/>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strVal val="#ppt_w+.3"/>
                                          </p:val>
                                        </p:tav>
                                        <p:tav tm="100000">
                                          <p:val>
                                            <p:strVal val="#ppt_w"/>
                                          </p:val>
                                        </p:tav>
                                      </p:tavLst>
                                    </p:anim>
                                    <p:anim calcmode="lin" valueType="num">
                                      <p:cBhvr>
                                        <p:cTn id="46" dur="500" fill="hold"/>
                                        <p:tgtEl>
                                          <p:spTgt spid="9"/>
                                        </p:tgtEl>
                                        <p:attrNameLst>
                                          <p:attrName>ppt_h</p:attrName>
                                        </p:attrNameLst>
                                      </p:cBhvr>
                                      <p:tavLst>
                                        <p:tav tm="0">
                                          <p:val>
                                            <p:strVal val="#ppt_h"/>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457"/>
                                        </p:tgtEl>
                                        <p:attrNameLst>
                                          <p:attrName>style.visibility</p:attrName>
                                        </p:attrNameLst>
                                      </p:cBhvr>
                                      <p:to>
                                        <p:strVal val="visible"/>
                                      </p:to>
                                    </p:set>
                                    <p:animEffect transition="in" filter="barn(inVertical)">
                                      <p:cBhvr>
                                        <p:cTn id="52" dur="500"/>
                                        <p:tgtEl>
                                          <p:spTgt spid="545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1" grpId="0"/>
      <p:bldP spid="5453" grpId="0"/>
      <p:bldP spid="5457" grpId="0"/>
      <p:bldP spid="5460" grpId="0" animBg="1"/>
      <p:bldP spid="5461" grpId="0" animBg="1"/>
      <p:bldP spid="5462" grpId="0" animBg="1"/>
      <p:bldP spid="5" grpId="0"/>
      <p:bldP spid="8" grpId="0"/>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grpSp>
        <p:nvGrpSpPr>
          <p:cNvPr id="4731" name="Google Shape;4731;p48"/>
          <p:cNvGrpSpPr/>
          <p:nvPr/>
        </p:nvGrpSpPr>
        <p:grpSpPr>
          <a:xfrm>
            <a:off x="8064450" y="453975"/>
            <a:ext cx="719081" cy="1544402"/>
            <a:chOff x="8064450" y="453975"/>
            <a:chExt cx="719081" cy="1544402"/>
          </a:xfrm>
        </p:grpSpPr>
        <p:sp>
          <p:nvSpPr>
            <p:cNvPr id="4732" name="Google Shape;4732;p48"/>
            <p:cNvSpPr/>
            <p:nvPr/>
          </p:nvSpPr>
          <p:spPr>
            <a:xfrm>
              <a:off x="8120202" y="1398999"/>
              <a:ext cx="659621" cy="583487"/>
            </a:xfrm>
            <a:custGeom>
              <a:avLst/>
              <a:gdLst/>
              <a:ahLst/>
              <a:cxnLst/>
              <a:rect l="l" t="t" r="r" b="b"/>
              <a:pathLst>
                <a:path w="4981" h="4406" extrusionOk="0">
                  <a:moveTo>
                    <a:pt x="2497" y="1"/>
                  </a:moveTo>
                  <a:cubicBezTo>
                    <a:pt x="2216" y="1"/>
                    <a:pt x="1931" y="56"/>
                    <a:pt x="1656" y="173"/>
                  </a:cubicBezTo>
                  <a:cubicBezTo>
                    <a:pt x="537" y="625"/>
                    <a:pt x="1" y="1897"/>
                    <a:pt x="445" y="3046"/>
                  </a:cubicBezTo>
                  <a:cubicBezTo>
                    <a:pt x="803" y="3889"/>
                    <a:pt x="1618" y="4405"/>
                    <a:pt x="2477" y="4405"/>
                  </a:cubicBezTo>
                  <a:cubicBezTo>
                    <a:pt x="2757" y="4405"/>
                    <a:pt x="3043" y="4350"/>
                    <a:pt x="3318" y="4233"/>
                  </a:cubicBezTo>
                  <a:cubicBezTo>
                    <a:pt x="4467" y="3781"/>
                    <a:pt x="4981" y="2471"/>
                    <a:pt x="4529" y="1360"/>
                  </a:cubicBezTo>
                  <a:cubicBezTo>
                    <a:pt x="4171" y="517"/>
                    <a:pt x="3356" y="1"/>
                    <a:pt x="2497" y="1"/>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8"/>
            <p:cNvSpPr/>
            <p:nvPr/>
          </p:nvSpPr>
          <p:spPr>
            <a:xfrm>
              <a:off x="8064450" y="1361654"/>
              <a:ext cx="719081" cy="636723"/>
            </a:xfrm>
            <a:custGeom>
              <a:avLst/>
              <a:gdLst/>
              <a:ahLst/>
              <a:cxnLst/>
              <a:rect l="l" t="t" r="r" b="b"/>
              <a:pathLst>
                <a:path w="5430" h="4808" extrusionOk="0">
                  <a:moveTo>
                    <a:pt x="2681" y="100"/>
                  </a:moveTo>
                  <a:cubicBezTo>
                    <a:pt x="3592" y="100"/>
                    <a:pt x="4466" y="661"/>
                    <a:pt x="4827" y="1543"/>
                  </a:cubicBezTo>
                  <a:cubicBezTo>
                    <a:pt x="4831" y="1552"/>
                    <a:pt x="4838" y="1558"/>
                    <a:pt x="4846" y="1562"/>
                  </a:cubicBezTo>
                  <a:lnTo>
                    <a:pt x="4846" y="1562"/>
                  </a:lnTo>
                  <a:cubicBezTo>
                    <a:pt x="5257" y="2698"/>
                    <a:pt x="4772" y="3948"/>
                    <a:pt x="3640" y="4477"/>
                  </a:cubicBezTo>
                  <a:cubicBezTo>
                    <a:pt x="3350" y="4619"/>
                    <a:pt x="3042" y="4684"/>
                    <a:pt x="2737" y="4684"/>
                  </a:cubicBezTo>
                  <a:cubicBezTo>
                    <a:pt x="1869" y="4684"/>
                    <a:pt x="1018" y="4155"/>
                    <a:pt x="644" y="3328"/>
                  </a:cubicBezTo>
                  <a:cubicBezTo>
                    <a:pt x="70" y="2217"/>
                    <a:pt x="675" y="838"/>
                    <a:pt x="1763" y="302"/>
                  </a:cubicBezTo>
                  <a:cubicBezTo>
                    <a:pt x="2061" y="164"/>
                    <a:pt x="2373" y="100"/>
                    <a:pt x="2681" y="100"/>
                  </a:cubicBezTo>
                  <a:close/>
                  <a:moveTo>
                    <a:pt x="2694" y="1"/>
                  </a:moveTo>
                  <a:cubicBezTo>
                    <a:pt x="2395" y="1"/>
                    <a:pt x="2090" y="56"/>
                    <a:pt x="1793" y="171"/>
                  </a:cubicBezTo>
                  <a:cubicBezTo>
                    <a:pt x="544" y="646"/>
                    <a:pt x="1" y="2087"/>
                    <a:pt x="483" y="3297"/>
                  </a:cubicBezTo>
                  <a:cubicBezTo>
                    <a:pt x="845" y="4248"/>
                    <a:pt x="1766" y="4808"/>
                    <a:pt x="2720" y="4808"/>
                  </a:cubicBezTo>
                  <a:cubicBezTo>
                    <a:pt x="3018" y="4808"/>
                    <a:pt x="3320" y="4753"/>
                    <a:pt x="3609" y="4638"/>
                  </a:cubicBezTo>
                  <a:cubicBezTo>
                    <a:pt x="4855" y="4164"/>
                    <a:pt x="5430" y="2698"/>
                    <a:pt x="4953" y="1489"/>
                  </a:cubicBezTo>
                  <a:lnTo>
                    <a:pt x="4953" y="1489"/>
                  </a:lnTo>
                  <a:cubicBezTo>
                    <a:pt x="4952" y="1487"/>
                    <a:pt x="4951" y="1484"/>
                    <a:pt x="4950" y="1481"/>
                  </a:cubicBezTo>
                  <a:lnTo>
                    <a:pt x="4950" y="1481"/>
                  </a:lnTo>
                  <a:cubicBezTo>
                    <a:pt x="4950" y="1481"/>
                    <a:pt x="4950" y="1481"/>
                    <a:pt x="4950" y="1481"/>
                  </a:cubicBezTo>
                  <a:cubicBezTo>
                    <a:pt x="4950" y="1481"/>
                    <a:pt x="4949" y="1481"/>
                    <a:pt x="4949" y="1481"/>
                  </a:cubicBezTo>
                  <a:lnTo>
                    <a:pt x="4949" y="1481"/>
                  </a:lnTo>
                  <a:cubicBezTo>
                    <a:pt x="4536" y="555"/>
                    <a:pt x="3644" y="1"/>
                    <a:pt x="2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8"/>
            <p:cNvSpPr/>
            <p:nvPr/>
          </p:nvSpPr>
          <p:spPr>
            <a:xfrm>
              <a:off x="8183105" y="1466936"/>
              <a:ext cx="478063" cy="426954"/>
            </a:xfrm>
            <a:custGeom>
              <a:avLst/>
              <a:gdLst/>
              <a:ahLst/>
              <a:cxnLst/>
              <a:rect l="l" t="t" r="r" b="b"/>
              <a:pathLst>
                <a:path w="3610" h="3224" extrusionOk="0">
                  <a:moveTo>
                    <a:pt x="1721" y="0"/>
                  </a:moveTo>
                  <a:cubicBezTo>
                    <a:pt x="1114" y="0"/>
                    <a:pt x="547" y="371"/>
                    <a:pt x="323" y="1001"/>
                  </a:cubicBezTo>
                  <a:cubicBezTo>
                    <a:pt x="1" y="1767"/>
                    <a:pt x="323" y="2632"/>
                    <a:pt x="1058" y="3046"/>
                  </a:cubicBezTo>
                  <a:cubicBezTo>
                    <a:pt x="1285" y="3166"/>
                    <a:pt x="1547" y="3223"/>
                    <a:pt x="1810" y="3223"/>
                  </a:cubicBezTo>
                  <a:cubicBezTo>
                    <a:pt x="2318" y="3223"/>
                    <a:pt x="2834" y="3011"/>
                    <a:pt x="3127" y="2632"/>
                  </a:cubicBezTo>
                  <a:cubicBezTo>
                    <a:pt x="3448" y="2188"/>
                    <a:pt x="3609" y="1192"/>
                    <a:pt x="3196" y="778"/>
                  </a:cubicBezTo>
                  <a:cubicBezTo>
                    <a:pt x="3175" y="769"/>
                    <a:pt x="3158" y="766"/>
                    <a:pt x="3145" y="766"/>
                  </a:cubicBezTo>
                  <a:cubicBezTo>
                    <a:pt x="3114" y="766"/>
                    <a:pt x="3105" y="787"/>
                    <a:pt x="3127" y="809"/>
                  </a:cubicBezTo>
                  <a:cubicBezTo>
                    <a:pt x="3318" y="1322"/>
                    <a:pt x="3356" y="1866"/>
                    <a:pt x="3127" y="2379"/>
                  </a:cubicBezTo>
                  <a:cubicBezTo>
                    <a:pt x="2918" y="2870"/>
                    <a:pt x="2360" y="3104"/>
                    <a:pt x="1826" y="3104"/>
                  </a:cubicBezTo>
                  <a:cubicBezTo>
                    <a:pt x="1635" y="3104"/>
                    <a:pt x="1448" y="3074"/>
                    <a:pt x="1280" y="3015"/>
                  </a:cubicBezTo>
                  <a:cubicBezTo>
                    <a:pt x="514" y="2793"/>
                    <a:pt x="162" y="1927"/>
                    <a:pt x="353" y="1192"/>
                  </a:cubicBezTo>
                  <a:cubicBezTo>
                    <a:pt x="515" y="493"/>
                    <a:pt x="1152" y="68"/>
                    <a:pt x="1831" y="68"/>
                  </a:cubicBezTo>
                  <a:cubicBezTo>
                    <a:pt x="1956" y="68"/>
                    <a:pt x="2082" y="82"/>
                    <a:pt x="2207" y="112"/>
                  </a:cubicBezTo>
                  <a:cubicBezTo>
                    <a:pt x="2238" y="112"/>
                    <a:pt x="2238" y="81"/>
                    <a:pt x="2207" y="81"/>
                  </a:cubicBezTo>
                  <a:cubicBezTo>
                    <a:pt x="2046" y="26"/>
                    <a:pt x="1882" y="0"/>
                    <a:pt x="17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8"/>
            <p:cNvSpPr/>
            <p:nvPr/>
          </p:nvSpPr>
          <p:spPr>
            <a:xfrm>
              <a:off x="8502255" y="1488655"/>
              <a:ext cx="90845" cy="73366"/>
            </a:xfrm>
            <a:custGeom>
              <a:avLst/>
              <a:gdLst/>
              <a:ahLst/>
              <a:cxnLst/>
              <a:rect l="l" t="t" r="r" b="b"/>
              <a:pathLst>
                <a:path w="686" h="554" extrusionOk="0">
                  <a:moveTo>
                    <a:pt x="49" y="1"/>
                  </a:moveTo>
                  <a:cubicBezTo>
                    <a:pt x="11" y="1"/>
                    <a:pt x="0" y="46"/>
                    <a:pt x="50" y="70"/>
                  </a:cubicBezTo>
                  <a:cubicBezTo>
                    <a:pt x="180" y="109"/>
                    <a:pt x="303" y="201"/>
                    <a:pt x="402" y="262"/>
                  </a:cubicBezTo>
                  <a:cubicBezTo>
                    <a:pt x="494" y="362"/>
                    <a:pt x="563" y="453"/>
                    <a:pt x="655" y="553"/>
                  </a:cubicBezTo>
                  <a:cubicBezTo>
                    <a:pt x="655" y="553"/>
                    <a:pt x="686" y="553"/>
                    <a:pt x="686" y="522"/>
                  </a:cubicBezTo>
                  <a:cubicBezTo>
                    <a:pt x="686" y="392"/>
                    <a:pt x="563" y="262"/>
                    <a:pt x="464" y="201"/>
                  </a:cubicBezTo>
                  <a:cubicBezTo>
                    <a:pt x="334" y="109"/>
                    <a:pt x="211" y="9"/>
                    <a:pt x="81" y="9"/>
                  </a:cubicBezTo>
                  <a:cubicBezTo>
                    <a:pt x="69" y="3"/>
                    <a:pt x="58" y="1"/>
                    <a:pt x="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8"/>
            <p:cNvSpPr/>
            <p:nvPr/>
          </p:nvSpPr>
          <p:spPr>
            <a:xfrm>
              <a:off x="8339369" y="1545600"/>
              <a:ext cx="186855" cy="287241"/>
            </a:xfrm>
            <a:custGeom>
              <a:avLst/>
              <a:gdLst/>
              <a:ahLst/>
              <a:cxnLst/>
              <a:rect l="l" t="t" r="r" b="b"/>
              <a:pathLst>
                <a:path w="1411" h="2169" extrusionOk="0">
                  <a:moveTo>
                    <a:pt x="782" y="0"/>
                  </a:moveTo>
                  <a:cubicBezTo>
                    <a:pt x="774" y="0"/>
                    <a:pt x="767" y="8"/>
                    <a:pt x="767" y="23"/>
                  </a:cubicBezTo>
                  <a:cubicBezTo>
                    <a:pt x="736" y="23"/>
                    <a:pt x="736" y="62"/>
                    <a:pt x="736" y="62"/>
                  </a:cubicBezTo>
                  <a:cubicBezTo>
                    <a:pt x="736" y="92"/>
                    <a:pt x="705" y="253"/>
                    <a:pt x="705" y="253"/>
                  </a:cubicBezTo>
                  <a:cubicBezTo>
                    <a:pt x="705" y="253"/>
                    <a:pt x="661" y="243"/>
                    <a:pt x="600" y="243"/>
                  </a:cubicBezTo>
                  <a:cubicBezTo>
                    <a:pt x="545" y="243"/>
                    <a:pt x="476" y="251"/>
                    <a:pt x="414" y="284"/>
                  </a:cubicBezTo>
                  <a:cubicBezTo>
                    <a:pt x="162" y="475"/>
                    <a:pt x="100" y="790"/>
                    <a:pt x="223" y="1019"/>
                  </a:cubicBezTo>
                  <a:cubicBezTo>
                    <a:pt x="322" y="1173"/>
                    <a:pt x="514" y="1272"/>
                    <a:pt x="705" y="1303"/>
                  </a:cubicBezTo>
                  <a:cubicBezTo>
                    <a:pt x="767" y="1333"/>
                    <a:pt x="836" y="1364"/>
                    <a:pt x="836" y="1433"/>
                  </a:cubicBezTo>
                  <a:cubicBezTo>
                    <a:pt x="836" y="1433"/>
                    <a:pt x="797" y="1464"/>
                    <a:pt x="797" y="1494"/>
                  </a:cubicBezTo>
                  <a:cubicBezTo>
                    <a:pt x="776" y="1516"/>
                    <a:pt x="739" y="1538"/>
                    <a:pt x="697" y="1538"/>
                  </a:cubicBezTo>
                  <a:cubicBezTo>
                    <a:pt x="680" y="1538"/>
                    <a:pt x="662" y="1534"/>
                    <a:pt x="644" y="1525"/>
                  </a:cubicBezTo>
                  <a:cubicBezTo>
                    <a:pt x="575" y="1525"/>
                    <a:pt x="545" y="1464"/>
                    <a:pt x="514" y="1433"/>
                  </a:cubicBezTo>
                  <a:cubicBezTo>
                    <a:pt x="514" y="1402"/>
                    <a:pt x="514" y="1364"/>
                    <a:pt x="483" y="1364"/>
                  </a:cubicBezTo>
                  <a:cubicBezTo>
                    <a:pt x="483" y="1333"/>
                    <a:pt x="453" y="1333"/>
                    <a:pt x="453" y="1333"/>
                  </a:cubicBezTo>
                  <a:cubicBezTo>
                    <a:pt x="322" y="1333"/>
                    <a:pt x="223" y="1303"/>
                    <a:pt x="100" y="1272"/>
                  </a:cubicBezTo>
                  <a:cubicBezTo>
                    <a:pt x="70" y="1272"/>
                    <a:pt x="70" y="1272"/>
                    <a:pt x="31" y="1303"/>
                  </a:cubicBezTo>
                  <a:lnTo>
                    <a:pt x="31" y="1364"/>
                  </a:lnTo>
                  <a:cubicBezTo>
                    <a:pt x="1" y="1594"/>
                    <a:pt x="192" y="1816"/>
                    <a:pt x="414" y="1908"/>
                  </a:cubicBezTo>
                  <a:cubicBezTo>
                    <a:pt x="414" y="1939"/>
                    <a:pt x="384" y="2008"/>
                    <a:pt x="384" y="2069"/>
                  </a:cubicBezTo>
                  <a:lnTo>
                    <a:pt x="384" y="2100"/>
                  </a:lnTo>
                  <a:cubicBezTo>
                    <a:pt x="414" y="2130"/>
                    <a:pt x="414" y="2130"/>
                    <a:pt x="453" y="2130"/>
                  </a:cubicBezTo>
                  <a:cubicBezTo>
                    <a:pt x="514" y="2130"/>
                    <a:pt x="575" y="2169"/>
                    <a:pt x="675" y="2169"/>
                  </a:cubicBezTo>
                  <a:lnTo>
                    <a:pt x="705" y="2169"/>
                  </a:lnTo>
                  <a:cubicBezTo>
                    <a:pt x="736" y="2169"/>
                    <a:pt x="736" y="2130"/>
                    <a:pt x="736" y="2100"/>
                  </a:cubicBezTo>
                  <a:cubicBezTo>
                    <a:pt x="736" y="2069"/>
                    <a:pt x="767" y="2008"/>
                    <a:pt x="767" y="1939"/>
                  </a:cubicBezTo>
                  <a:cubicBezTo>
                    <a:pt x="989" y="1939"/>
                    <a:pt x="1219" y="1816"/>
                    <a:pt x="1311" y="1625"/>
                  </a:cubicBezTo>
                  <a:cubicBezTo>
                    <a:pt x="1410" y="1402"/>
                    <a:pt x="1341" y="1142"/>
                    <a:pt x="1150" y="1019"/>
                  </a:cubicBezTo>
                  <a:cubicBezTo>
                    <a:pt x="1027" y="920"/>
                    <a:pt x="897" y="920"/>
                    <a:pt x="767" y="859"/>
                  </a:cubicBezTo>
                  <a:cubicBezTo>
                    <a:pt x="736" y="828"/>
                    <a:pt x="705" y="828"/>
                    <a:pt x="675" y="790"/>
                  </a:cubicBezTo>
                  <a:cubicBezTo>
                    <a:pt x="675" y="759"/>
                    <a:pt x="644" y="698"/>
                    <a:pt x="675" y="667"/>
                  </a:cubicBezTo>
                  <a:cubicBezTo>
                    <a:pt x="705" y="636"/>
                    <a:pt x="767" y="636"/>
                    <a:pt x="797" y="636"/>
                  </a:cubicBezTo>
                  <a:cubicBezTo>
                    <a:pt x="836" y="667"/>
                    <a:pt x="866" y="698"/>
                    <a:pt x="897" y="728"/>
                  </a:cubicBezTo>
                  <a:cubicBezTo>
                    <a:pt x="897" y="759"/>
                    <a:pt x="897" y="790"/>
                    <a:pt x="928" y="790"/>
                  </a:cubicBezTo>
                  <a:cubicBezTo>
                    <a:pt x="958" y="828"/>
                    <a:pt x="958" y="828"/>
                    <a:pt x="989" y="828"/>
                  </a:cubicBezTo>
                  <a:cubicBezTo>
                    <a:pt x="1089" y="828"/>
                    <a:pt x="1219" y="859"/>
                    <a:pt x="1311" y="889"/>
                  </a:cubicBezTo>
                  <a:cubicBezTo>
                    <a:pt x="1341" y="889"/>
                    <a:pt x="1372" y="889"/>
                    <a:pt x="1410" y="859"/>
                  </a:cubicBezTo>
                  <a:lnTo>
                    <a:pt x="1410" y="790"/>
                  </a:lnTo>
                  <a:cubicBezTo>
                    <a:pt x="1410" y="567"/>
                    <a:pt x="1249" y="376"/>
                    <a:pt x="1058" y="284"/>
                  </a:cubicBezTo>
                  <a:cubicBezTo>
                    <a:pt x="1058" y="253"/>
                    <a:pt x="1058" y="184"/>
                    <a:pt x="1089" y="123"/>
                  </a:cubicBezTo>
                  <a:cubicBezTo>
                    <a:pt x="1089" y="123"/>
                    <a:pt x="1089" y="92"/>
                    <a:pt x="1058" y="62"/>
                  </a:cubicBezTo>
                  <a:lnTo>
                    <a:pt x="1027" y="62"/>
                  </a:lnTo>
                  <a:cubicBezTo>
                    <a:pt x="958" y="23"/>
                    <a:pt x="897" y="23"/>
                    <a:pt x="797" y="23"/>
                  </a:cubicBezTo>
                  <a:cubicBezTo>
                    <a:pt x="797" y="8"/>
                    <a:pt x="790" y="0"/>
                    <a:pt x="78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8"/>
            <p:cNvSpPr/>
            <p:nvPr/>
          </p:nvSpPr>
          <p:spPr>
            <a:xfrm>
              <a:off x="8327186" y="1532357"/>
              <a:ext cx="189901" cy="291346"/>
            </a:xfrm>
            <a:custGeom>
              <a:avLst/>
              <a:gdLst/>
              <a:ahLst/>
              <a:cxnLst/>
              <a:rect l="l" t="t" r="r" b="b"/>
              <a:pathLst>
                <a:path w="1434" h="2200" extrusionOk="0">
                  <a:moveTo>
                    <a:pt x="1081" y="123"/>
                  </a:moveTo>
                  <a:cubicBezTo>
                    <a:pt x="1081" y="162"/>
                    <a:pt x="1050" y="192"/>
                    <a:pt x="1050" y="223"/>
                  </a:cubicBezTo>
                  <a:lnTo>
                    <a:pt x="1050" y="315"/>
                  </a:lnTo>
                  <a:lnTo>
                    <a:pt x="1081" y="223"/>
                  </a:lnTo>
                  <a:lnTo>
                    <a:pt x="1081" y="123"/>
                  </a:lnTo>
                  <a:close/>
                  <a:moveTo>
                    <a:pt x="767" y="698"/>
                  </a:moveTo>
                  <a:cubicBezTo>
                    <a:pt x="797" y="698"/>
                    <a:pt x="828" y="698"/>
                    <a:pt x="828" y="736"/>
                  </a:cubicBezTo>
                  <a:cubicBezTo>
                    <a:pt x="859" y="767"/>
                    <a:pt x="859" y="798"/>
                    <a:pt x="889" y="828"/>
                  </a:cubicBezTo>
                  <a:cubicBezTo>
                    <a:pt x="928" y="859"/>
                    <a:pt x="928" y="859"/>
                    <a:pt x="958" y="859"/>
                  </a:cubicBezTo>
                  <a:cubicBezTo>
                    <a:pt x="989" y="859"/>
                    <a:pt x="989" y="859"/>
                    <a:pt x="1020" y="890"/>
                  </a:cubicBezTo>
                  <a:cubicBezTo>
                    <a:pt x="928" y="890"/>
                    <a:pt x="859" y="859"/>
                    <a:pt x="797" y="828"/>
                  </a:cubicBezTo>
                  <a:cubicBezTo>
                    <a:pt x="767" y="828"/>
                    <a:pt x="736" y="798"/>
                    <a:pt x="736" y="767"/>
                  </a:cubicBezTo>
                  <a:cubicBezTo>
                    <a:pt x="698" y="767"/>
                    <a:pt x="698" y="736"/>
                    <a:pt x="698" y="698"/>
                  </a:cubicBezTo>
                  <a:close/>
                  <a:moveTo>
                    <a:pt x="1050" y="315"/>
                  </a:moveTo>
                  <a:lnTo>
                    <a:pt x="1050" y="315"/>
                  </a:lnTo>
                  <a:cubicBezTo>
                    <a:pt x="1181" y="384"/>
                    <a:pt x="1272" y="507"/>
                    <a:pt x="1341" y="637"/>
                  </a:cubicBezTo>
                  <a:cubicBezTo>
                    <a:pt x="1372" y="698"/>
                    <a:pt x="1403" y="767"/>
                    <a:pt x="1403" y="828"/>
                  </a:cubicBezTo>
                  <a:cubicBezTo>
                    <a:pt x="1372" y="859"/>
                    <a:pt x="1372" y="859"/>
                    <a:pt x="1341" y="859"/>
                  </a:cubicBezTo>
                  <a:lnTo>
                    <a:pt x="1242" y="859"/>
                  </a:lnTo>
                  <a:lnTo>
                    <a:pt x="1020" y="798"/>
                  </a:lnTo>
                  <a:cubicBezTo>
                    <a:pt x="989" y="798"/>
                    <a:pt x="958" y="798"/>
                    <a:pt x="958" y="767"/>
                  </a:cubicBezTo>
                  <a:cubicBezTo>
                    <a:pt x="928" y="767"/>
                    <a:pt x="928" y="736"/>
                    <a:pt x="889" y="698"/>
                  </a:cubicBezTo>
                  <a:cubicBezTo>
                    <a:pt x="859" y="667"/>
                    <a:pt x="828" y="637"/>
                    <a:pt x="767" y="606"/>
                  </a:cubicBezTo>
                  <a:cubicBezTo>
                    <a:pt x="736" y="606"/>
                    <a:pt x="667" y="637"/>
                    <a:pt x="637" y="667"/>
                  </a:cubicBezTo>
                  <a:cubicBezTo>
                    <a:pt x="606" y="736"/>
                    <a:pt x="637" y="798"/>
                    <a:pt x="667" y="828"/>
                  </a:cubicBezTo>
                  <a:cubicBezTo>
                    <a:pt x="698" y="859"/>
                    <a:pt x="736" y="890"/>
                    <a:pt x="767" y="890"/>
                  </a:cubicBezTo>
                  <a:cubicBezTo>
                    <a:pt x="889" y="959"/>
                    <a:pt x="1050" y="989"/>
                    <a:pt x="1150" y="1081"/>
                  </a:cubicBezTo>
                  <a:cubicBezTo>
                    <a:pt x="1272" y="1150"/>
                    <a:pt x="1341" y="1311"/>
                    <a:pt x="1341" y="1433"/>
                  </a:cubicBezTo>
                  <a:cubicBezTo>
                    <a:pt x="1341" y="1564"/>
                    <a:pt x="1272" y="1725"/>
                    <a:pt x="1150" y="1817"/>
                  </a:cubicBezTo>
                  <a:cubicBezTo>
                    <a:pt x="1050" y="1916"/>
                    <a:pt x="928" y="1947"/>
                    <a:pt x="767" y="1947"/>
                  </a:cubicBezTo>
                  <a:lnTo>
                    <a:pt x="767" y="1977"/>
                  </a:lnTo>
                  <a:cubicBezTo>
                    <a:pt x="928" y="1977"/>
                    <a:pt x="1081" y="1947"/>
                    <a:pt x="1181" y="1847"/>
                  </a:cubicBezTo>
                  <a:cubicBezTo>
                    <a:pt x="1311" y="1755"/>
                    <a:pt x="1372" y="1594"/>
                    <a:pt x="1403" y="1433"/>
                  </a:cubicBezTo>
                  <a:cubicBezTo>
                    <a:pt x="1403" y="1273"/>
                    <a:pt x="1341" y="1119"/>
                    <a:pt x="1211" y="1020"/>
                  </a:cubicBezTo>
                  <a:cubicBezTo>
                    <a:pt x="1150" y="959"/>
                    <a:pt x="1081" y="928"/>
                    <a:pt x="1020" y="890"/>
                  </a:cubicBezTo>
                  <a:lnTo>
                    <a:pt x="1020" y="890"/>
                  </a:lnTo>
                  <a:lnTo>
                    <a:pt x="1242" y="928"/>
                  </a:lnTo>
                  <a:lnTo>
                    <a:pt x="1341" y="928"/>
                  </a:lnTo>
                  <a:cubicBezTo>
                    <a:pt x="1372" y="928"/>
                    <a:pt x="1403" y="928"/>
                    <a:pt x="1433" y="890"/>
                  </a:cubicBezTo>
                  <a:lnTo>
                    <a:pt x="1433" y="828"/>
                  </a:lnTo>
                  <a:cubicBezTo>
                    <a:pt x="1433" y="767"/>
                    <a:pt x="1403" y="667"/>
                    <a:pt x="1372" y="606"/>
                  </a:cubicBezTo>
                  <a:cubicBezTo>
                    <a:pt x="1311" y="476"/>
                    <a:pt x="1211" y="353"/>
                    <a:pt x="1050" y="315"/>
                  </a:cubicBezTo>
                  <a:close/>
                  <a:moveTo>
                    <a:pt x="767" y="1"/>
                  </a:moveTo>
                  <a:cubicBezTo>
                    <a:pt x="736" y="32"/>
                    <a:pt x="736" y="32"/>
                    <a:pt x="736" y="62"/>
                  </a:cubicBezTo>
                  <a:cubicBezTo>
                    <a:pt x="698" y="93"/>
                    <a:pt x="698" y="123"/>
                    <a:pt x="698" y="162"/>
                  </a:cubicBezTo>
                  <a:lnTo>
                    <a:pt x="677" y="223"/>
                  </a:lnTo>
                  <a:lnTo>
                    <a:pt x="677" y="223"/>
                  </a:lnTo>
                  <a:cubicBezTo>
                    <a:pt x="609" y="224"/>
                    <a:pt x="554" y="230"/>
                    <a:pt x="476" y="254"/>
                  </a:cubicBezTo>
                  <a:cubicBezTo>
                    <a:pt x="414" y="284"/>
                    <a:pt x="353" y="353"/>
                    <a:pt x="284" y="384"/>
                  </a:cubicBezTo>
                  <a:cubicBezTo>
                    <a:pt x="192" y="507"/>
                    <a:pt x="93" y="667"/>
                    <a:pt x="123" y="828"/>
                  </a:cubicBezTo>
                  <a:lnTo>
                    <a:pt x="123" y="959"/>
                  </a:lnTo>
                  <a:cubicBezTo>
                    <a:pt x="162" y="989"/>
                    <a:pt x="162" y="989"/>
                    <a:pt x="162" y="1020"/>
                  </a:cubicBezTo>
                  <a:lnTo>
                    <a:pt x="192" y="1050"/>
                  </a:lnTo>
                  <a:cubicBezTo>
                    <a:pt x="223" y="1150"/>
                    <a:pt x="284" y="1211"/>
                    <a:pt x="353" y="1242"/>
                  </a:cubicBezTo>
                  <a:cubicBezTo>
                    <a:pt x="414" y="1273"/>
                    <a:pt x="506" y="1311"/>
                    <a:pt x="575" y="1342"/>
                  </a:cubicBezTo>
                  <a:cubicBezTo>
                    <a:pt x="637" y="1372"/>
                    <a:pt x="736" y="1403"/>
                    <a:pt x="767" y="1403"/>
                  </a:cubicBezTo>
                  <a:cubicBezTo>
                    <a:pt x="767" y="1433"/>
                    <a:pt x="797" y="1433"/>
                    <a:pt x="797" y="1433"/>
                  </a:cubicBezTo>
                  <a:lnTo>
                    <a:pt x="797" y="1464"/>
                  </a:lnTo>
                  <a:cubicBezTo>
                    <a:pt x="767" y="1464"/>
                    <a:pt x="767" y="1502"/>
                    <a:pt x="736" y="1502"/>
                  </a:cubicBezTo>
                  <a:cubicBezTo>
                    <a:pt x="718" y="1511"/>
                    <a:pt x="700" y="1514"/>
                    <a:pt x="684" y="1514"/>
                  </a:cubicBezTo>
                  <a:cubicBezTo>
                    <a:pt x="637" y="1514"/>
                    <a:pt x="598" y="1484"/>
                    <a:pt x="575" y="1433"/>
                  </a:cubicBezTo>
                  <a:lnTo>
                    <a:pt x="575" y="1403"/>
                  </a:lnTo>
                  <a:cubicBezTo>
                    <a:pt x="575" y="1403"/>
                    <a:pt x="545" y="1372"/>
                    <a:pt x="506" y="1342"/>
                  </a:cubicBezTo>
                  <a:cubicBezTo>
                    <a:pt x="476" y="1311"/>
                    <a:pt x="476" y="1311"/>
                    <a:pt x="445" y="1311"/>
                  </a:cubicBezTo>
                  <a:lnTo>
                    <a:pt x="384" y="1311"/>
                  </a:lnTo>
                  <a:lnTo>
                    <a:pt x="162" y="1273"/>
                  </a:lnTo>
                  <a:lnTo>
                    <a:pt x="123" y="1273"/>
                  </a:lnTo>
                  <a:cubicBezTo>
                    <a:pt x="103" y="1273"/>
                    <a:pt x="82" y="1259"/>
                    <a:pt x="62" y="1259"/>
                  </a:cubicBezTo>
                  <a:cubicBezTo>
                    <a:pt x="52" y="1259"/>
                    <a:pt x="42" y="1262"/>
                    <a:pt x="31" y="1273"/>
                  </a:cubicBezTo>
                  <a:cubicBezTo>
                    <a:pt x="1" y="1311"/>
                    <a:pt x="1" y="1342"/>
                    <a:pt x="1" y="1372"/>
                  </a:cubicBezTo>
                  <a:lnTo>
                    <a:pt x="1" y="1403"/>
                  </a:lnTo>
                  <a:cubicBezTo>
                    <a:pt x="1" y="1502"/>
                    <a:pt x="31" y="1564"/>
                    <a:pt x="62" y="1656"/>
                  </a:cubicBezTo>
                  <a:cubicBezTo>
                    <a:pt x="122" y="1783"/>
                    <a:pt x="249" y="1882"/>
                    <a:pt x="405" y="1943"/>
                  </a:cubicBezTo>
                  <a:lnTo>
                    <a:pt x="405" y="1943"/>
                  </a:lnTo>
                  <a:lnTo>
                    <a:pt x="384" y="2008"/>
                  </a:lnTo>
                  <a:lnTo>
                    <a:pt x="384" y="2108"/>
                  </a:lnTo>
                  <a:cubicBezTo>
                    <a:pt x="384" y="2138"/>
                    <a:pt x="384" y="2138"/>
                    <a:pt x="414" y="2169"/>
                  </a:cubicBezTo>
                  <a:lnTo>
                    <a:pt x="445" y="2169"/>
                  </a:lnTo>
                  <a:lnTo>
                    <a:pt x="545" y="2200"/>
                  </a:lnTo>
                  <a:lnTo>
                    <a:pt x="698" y="2200"/>
                  </a:lnTo>
                  <a:cubicBezTo>
                    <a:pt x="736" y="2200"/>
                    <a:pt x="736" y="2169"/>
                    <a:pt x="767" y="2169"/>
                  </a:cubicBezTo>
                  <a:lnTo>
                    <a:pt x="767" y="2077"/>
                  </a:lnTo>
                  <a:lnTo>
                    <a:pt x="797" y="1977"/>
                  </a:lnTo>
                  <a:lnTo>
                    <a:pt x="767" y="1977"/>
                  </a:lnTo>
                  <a:lnTo>
                    <a:pt x="736" y="2077"/>
                  </a:lnTo>
                  <a:lnTo>
                    <a:pt x="736" y="2169"/>
                  </a:lnTo>
                  <a:lnTo>
                    <a:pt x="667" y="2169"/>
                  </a:lnTo>
                  <a:lnTo>
                    <a:pt x="575" y="2138"/>
                  </a:lnTo>
                  <a:lnTo>
                    <a:pt x="414" y="2138"/>
                  </a:lnTo>
                  <a:lnTo>
                    <a:pt x="414" y="2108"/>
                  </a:lnTo>
                  <a:cubicBezTo>
                    <a:pt x="414" y="2077"/>
                    <a:pt x="414" y="2039"/>
                    <a:pt x="445" y="2008"/>
                  </a:cubicBezTo>
                  <a:lnTo>
                    <a:pt x="445" y="1916"/>
                  </a:lnTo>
                  <a:lnTo>
                    <a:pt x="445" y="1885"/>
                  </a:lnTo>
                  <a:cubicBezTo>
                    <a:pt x="284" y="1847"/>
                    <a:pt x="192" y="1755"/>
                    <a:pt x="123" y="1625"/>
                  </a:cubicBezTo>
                  <a:cubicBezTo>
                    <a:pt x="93" y="1564"/>
                    <a:pt x="62" y="1464"/>
                    <a:pt x="62" y="1403"/>
                  </a:cubicBezTo>
                  <a:lnTo>
                    <a:pt x="62" y="1342"/>
                  </a:lnTo>
                  <a:cubicBezTo>
                    <a:pt x="62" y="1342"/>
                    <a:pt x="123" y="1342"/>
                    <a:pt x="162" y="1372"/>
                  </a:cubicBezTo>
                  <a:lnTo>
                    <a:pt x="384" y="1403"/>
                  </a:lnTo>
                  <a:lnTo>
                    <a:pt x="476" y="1403"/>
                  </a:lnTo>
                  <a:cubicBezTo>
                    <a:pt x="476" y="1403"/>
                    <a:pt x="476" y="1464"/>
                    <a:pt x="506" y="1502"/>
                  </a:cubicBezTo>
                  <a:cubicBezTo>
                    <a:pt x="535" y="1571"/>
                    <a:pt x="611" y="1606"/>
                    <a:pt x="690" y="1606"/>
                  </a:cubicBezTo>
                  <a:cubicBezTo>
                    <a:pt x="716" y="1606"/>
                    <a:pt x="742" y="1602"/>
                    <a:pt x="767" y="1594"/>
                  </a:cubicBezTo>
                  <a:cubicBezTo>
                    <a:pt x="797" y="1594"/>
                    <a:pt x="859" y="1564"/>
                    <a:pt x="859" y="1502"/>
                  </a:cubicBezTo>
                  <a:cubicBezTo>
                    <a:pt x="889" y="1464"/>
                    <a:pt x="889" y="1433"/>
                    <a:pt x="889" y="1403"/>
                  </a:cubicBezTo>
                  <a:cubicBezTo>
                    <a:pt x="859" y="1372"/>
                    <a:pt x="859" y="1372"/>
                    <a:pt x="828" y="1342"/>
                  </a:cubicBezTo>
                  <a:cubicBezTo>
                    <a:pt x="797" y="1311"/>
                    <a:pt x="767" y="1311"/>
                    <a:pt x="698" y="1273"/>
                  </a:cubicBezTo>
                  <a:cubicBezTo>
                    <a:pt x="667" y="1273"/>
                    <a:pt x="637" y="1273"/>
                    <a:pt x="606" y="1242"/>
                  </a:cubicBezTo>
                  <a:cubicBezTo>
                    <a:pt x="545" y="1242"/>
                    <a:pt x="476" y="1211"/>
                    <a:pt x="414" y="1150"/>
                  </a:cubicBezTo>
                  <a:cubicBezTo>
                    <a:pt x="353" y="1119"/>
                    <a:pt x="315" y="1081"/>
                    <a:pt x="284" y="1020"/>
                  </a:cubicBezTo>
                  <a:cubicBezTo>
                    <a:pt x="254" y="1020"/>
                    <a:pt x="254" y="989"/>
                    <a:pt x="254" y="959"/>
                  </a:cubicBezTo>
                  <a:lnTo>
                    <a:pt x="223" y="928"/>
                  </a:lnTo>
                  <a:lnTo>
                    <a:pt x="223" y="828"/>
                  </a:lnTo>
                  <a:cubicBezTo>
                    <a:pt x="192" y="698"/>
                    <a:pt x="254" y="545"/>
                    <a:pt x="353" y="445"/>
                  </a:cubicBezTo>
                  <a:cubicBezTo>
                    <a:pt x="384" y="384"/>
                    <a:pt x="445" y="353"/>
                    <a:pt x="506" y="315"/>
                  </a:cubicBezTo>
                  <a:cubicBezTo>
                    <a:pt x="575" y="284"/>
                    <a:pt x="637" y="284"/>
                    <a:pt x="698" y="284"/>
                  </a:cubicBezTo>
                  <a:cubicBezTo>
                    <a:pt x="736" y="284"/>
                    <a:pt x="736" y="284"/>
                    <a:pt x="736" y="254"/>
                  </a:cubicBezTo>
                  <a:lnTo>
                    <a:pt x="767" y="162"/>
                  </a:lnTo>
                  <a:lnTo>
                    <a:pt x="767" y="62"/>
                  </a:lnTo>
                  <a:lnTo>
                    <a:pt x="928" y="62"/>
                  </a:lnTo>
                  <a:lnTo>
                    <a:pt x="1020" y="93"/>
                  </a:lnTo>
                  <a:cubicBezTo>
                    <a:pt x="1050" y="93"/>
                    <a:pt x="1081" y="93"/>
                    <a:pt x="1081" y="123"/>
                  </a:cubicBezTo>
                  <a:lnTo>
                    <a:pt x="1081" y="62"/>
                  </a:lnTo>
                  <a:lnTo>
                    <a:pt x="1020" y="62"/>
                  </a:lnTo>
                  <a:lnTo>
                    <a:pt x="928" y="32"/>
                  </a:lnTo>
                  <a:lnTo>
                    <a:pt x="8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8"/>
            <p:cNvSpPr/>
            <p:nvPr/>
          </p:nvSpPr>
          <p:spPr>
            <a:xfrm>
              <a:off x="8368768" y="453975"/>
              <a:ext cx="376624" cy="947669"/>
            </a:xfrm>
            <a:custGeom>
              <a:avLst/>
              <a:gdLst/>
              <a:ahLst/>
              <a:cxnLst/>
              <a:rect l="l" t="t" r="r" b="b"/>
              <a:pathLst>
                <a:path w="2844" h="7156" extrusionOk="0">
                  <a:moveTo>
                    <a:pt x="1188" y="3992"/>
                  </a:moveTo>
                  <a:cubicBezTo>
                    <a:pt x="1280" y="3992"/>
                    <a:pt x="1342" y="3992"/>
                    <a:pt x="1441" y="4022"/>
                  </a:cubicBezTo>
                  <a:cubicBezTo>
                    <a:pt x="1472" y="4022"/>
                    <a:pt x="1502" y="4053"/>
                    <a:pt x="1533" y="4053"/>
                  </a:cubicBezTo>
                  <a:cubicBezTo>
                    <a:pt x="1342" y="4344"/>
                    <a:pt x="1089" y="4628"/>
                    <a:pt x="767" y="4758"/>
                  </a:cubicBezTo>
                  <a:cubicBezTo>
                    <a:pt x="691" y="4796"/>
                    <a:pt x="599" y="4825"/>
                    <a:pt x="527" y="4825"/>
                  </a:cubicBezTo>
                  <a:cubicBezTo>
                    <a:pt x="483" y="4825"/>
                    <a:pt x="445" y="4814"/>
                    <a:pt x="422" y="4788"/>
                  </a:cubicBezTo>
                  <a:cubicBezTo>
                    <a:pt x="353" y="4788"/>
                    <a:pt x="353" y="4727"/>
                    <a:pt x="323" y="4696"/>
                  </a:cubicBezTo>
                  <a:cubicBezTo>
                    <a:pt x="323" y="4505"/>
                    <a:pt x="545" y="4214"/>
                    <a:pt x="805" y="4091"/>
                  </a:cubicBezTo>
                  <a:cubicBezTo>
                    <a:pt x="897" y="4022"/>
                    <a:pt x="1058" y="3992"/>
                    <a:pt x="1188" y="3992"/>
                  </a:cubicBezTo>
                  <a:close/>
                  <a:moveTo>
                    <a:pt x="100" y="0"/>
                  </a:moveTo>
                  <a:cubicBezTo>
                    <a:pt x="70" y="0"/>
                    <a:pt x="39" y="0"/>
                    <a:pt x="1" y="31"/>
                  </a:cubicBezTo>
                  <a:cubicBezTo>
                    <a:pt x="1" y="69"/>
                    <a:pt x="1" y="100"/>
                    <a:pt x="39" y="131"/>
                  </a:cubicBezTo>
                  <a:cubicBezTo>
                    <a:pt x="1150" y="736"/>
                    <a:pt x="1824" y="1563"/>
                    <a:pt x="1916" y="2398"/>
                  </a:cubicBezTo>
                  <a:cubicBezTo>
                    <a:pt x="1954" y="2751"/>
                    <a:pt x="1885" y="3287"/>
                    <a:pt x="1694" y="3739"/>
                  </a:cubicBezTo>
                  <a:cubicBezTo>
                    <a:pt x="1663" y="3800"/>
                    <a:pt x="1633" y="3861"/>
                    <a:pt x="1602" y="3930"/>
                  </a:cubicBezTo>
                  <a:cubicBezTo>
                    <a:pt x="1533" y="3930"/>
                    <a:pt x="1502" y="3930"/>
                    <a:pt x="1472" y="3900"/>
                  </a:cubicBezTo>
                  <a:cubicBezTo>
                    <a:pt x="1384" y="3876"/>
                    <a:pt x="1296" y="3864"/>
                    <a:pt x="1208" y="3864"/>
                  </a:cubicBezTo>
                  <a:cubicBezTo>
                    <a:pt x="1043" y="3864"/>
                    <a:pt x="882" y="3907"/>
                    <a:pt x="736" y="3992"/>
                  </a:cubicBezTo>
                  <a:cubicBezTo>
                    <a:pt x="453" y="4122"/>
                    <a:pt x="192" y="4436"/>
                    <a:pt x="192" y="4696"/>
                  </a:cubicBezTo>
                  <a:cubicBezTo>
                    <a:pt x="231" y="4788"/>
                    <a:pt x="261" y="4857"/>
                    <a:pt x="353" y="4919"/>
                  </a:cubicBezTo>
                  <a:cubicBezTo>
                    <a:pt x="412" y="4946"/>
                    <a:pt x="477" y="4961"/>
                    <a:pt x="547" y="4961"/>
                  </a:cubicBezTo>
                  <a:cubicBezTo>
                    <a:pt x="634" y="4961"/>
                    <a:pt x="730" y="4939"/>
                    <a:pt x="836" y="4888"/>
                  </a:cubicBezTo>
                  <a:cubicBezTo>
                    <a:pt x="1188" y="4727"/>
                    <a:pt x="1472" y="4405"/>
                    <a:pt x="1633" y="4091"/>
                  </a:cubicBezTo>
                  <a:cubicBezTo>
                    <a:pt x="1916" y="4214"/>
                    <a:pt x="2146" y="4436"/>
                    <a:pt x="2299" y="4727"/>
                  </a:cubicBezTo>
                  <a:cubicBezTo>
                    <a:pt x="2682" y="5394"/>
                    <a:pt x="2652" y="6160"/>
                    <a:pt x="2177" y="7056"/>
                  </a:cubicBezTo>
                  <a:cubicBezTo>
                    <a:pt x="2146" y="7087"/>
                    <a:pt x="2146" y="7117"/>
                    <a:pt x="2177" y="7156"/>
                  </a:cubicBezTo>
                  <a:lnTo>
                    <a:pt x="2207" y="7156"/>
                  </a:lnTo>
                  <a:cubicBezTo>
                    <a:pt x="2238" y="7156"/>
                    <a:pt x="2268" y="7156"/>
                    <a:pt x="2268" y="7117"/>
                  </a:cubicBezTo>
                  <a:cubicBezTo>
                    <a:pt x="2782" y="6160"/>
                    <a:pt x="2843" y="5363"/>
                    <a:pt x="2429" y="4666"/>
                  </a:cubicBezTo>
                  <a:cubicBezTo>
                    <a:pt x="2238" y="4344"/>
                    <a:pt x="1985" y="4122"/>
                    <a:pt x="1694" y="3992"/>
                  </a:cubicBezTo>
                  <a:cubicBezTo>
                    <a:pt x="1763" y="3930"/>
                    <a:pt x="1794" y="3861"/>
                    <a:pt x="1794" y="3800"/>
                  </a:cubicBezTo>
                  <a:cubicBezTo>
                    <a:pt x="1985" y="3287"/>
                    <a:pt x="2077" y="2781"/>
                    <a:pt x="2046" y="2398"/>
                  </a:cubicBezTo>
                  <a:cubicBezTo>
                    <a:pt x="1954" y="1502"/>
                    <a:pt x="1250" y="644"/>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8"/>
            <p:cNvSpPr/>
            <p:nvPr/>
          </p:nvSpPr>
          <p:spPr>
            <a:xfrm>
              <a:off x="8643688" y="1354900"/>
              <a:ext cx="72173" cy="67010"/>
            </a:xfrm>
            <a:custGeom>
              <a:avLst/>
              <a:gdLst/>
              <a:ahLst/>
              <a:cxnLst/>
              <a:rect l="l" t="t" r="r" b="b"/>
              <a:pathLst>
                <a:path w="545" h="506" extrusionOk="0">
                  <a:moveTo>
                    <a:pt x="1" y="0"/>
                  </a:moveTo>
                  <a:lnTo>
                    <a:pt x="1" y="31"/>
                  </a:lnTo>
                  <a:cubicBezTo>
                    <a:pt x="30" y="182"/>
                    <a:pt x="65" y="299"/>
                    <a:pt x="38" y="470"/>
                  </a:cubicBezTo>
                  <a:lnTo>
                    <a:pt x="38" y="470"/>
                  </a:lnTo>
                  <a:cubicBezTo>
                    <a:pt x="36" y="472"/>
                    <a:pt x="34" y="474"/>
                    <a:pt x="32" y="475"/>
                  </a:cubicBezTo>
                  <a:cubicBezTo>
                    <a:pt x="34" y="475"/>
                    <a:pt x="35" y="475"/>
                    <a:pt x="37" y="475"/>
                  </a:cubicBezTo>
                  <a:lnTo>
                    <a:pt x="37" y="475"/>
                  </a:lnTo>
                  <a:cubicBezTo>
                    <a:pt x="36" y="485"/>
                    <a:pt x="34" y="496"/>
                    <a:pt x="32" y="506"/>
                  </a:cubicBezTo>
                  <a:lnTo>
                    <a:pt x="70" y="506"/>
                  </a:lnTo>
                  <a:cubicBezTo>
                    <a:pt x="223" y="353"/>
                    <a:pt x="384" y="222"/>
                    <a:pt x="545" y="62"/>
                  </a:cubicBezTo>
                  <a:cubicBezTo>
                    <a:pt x="545" y="62"/>
                    <a:pt x="531" y="48"/>
                    <a:pt x="522" y="48"/>
                  </a:cubicBezTo>
                  <a:cubicBezTo>
                    <a:pt x="518" y="48"/>
                    <a:pt x="514" y="51"/>
                    <a:pt x="514" y="62"/>
                  </a:cubicBezTo>
                  <a:cubicBezTo>
                    <a:pt x="366" y="181"/>
                    <a:pt x="218" y="327"/>
                    <a:pt x="70" y="445"/>
                  </a:cubicBezTo>
                  <a:lnTo>
                    <a:pt x="70" y="445"/>
                  </a:lnTo>
                  <a:cubicBezTo>
                    <a:pt x="69" y="304"/>
                    <a:pt x="61" y="141"/>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0" name="Google Shape;4740;p48"/>
          <p:cNvSpPr/>
          <p:nvPr/>
        </p:nvSpPr>
        <p:spPr>
          <a:xfrm flipH="1">
            <a:off x="434953" y="4186747"/>
            <a:ext cx="873587" cy="516608"/>
          </a:xfrm>
          <a:custGeom>
            <a:avLst/>
            <a:gdLst/>
            <a:ahLst/>
            <a:cxnLst/>
            <a:rect l="l" t="t" r="r" b="b"/>
            <a:pathLst>
              <a:path w="7723" h="4567" extrusionOk="0">
                <a:moveTo>
                  <a:pt x="0" y="1"/>
                </a:moveTo>
                <a:cubicBezTo>
                  <a:pt x="1563" y="798"/>
                  <a:pt x="3218" y="1464"/>
                  <a:pt x="4942" y="1947"/>
                </a:cubicBezTo>
                <a:cubicBezTo>
                  <a:pt x="5233" y="2039"/>
                  <a:pt x="5555" y="2138"/>
                  <a:pt x="5746" y="2361"/>
                </a:cubicBezTo>
                <a:cubicBezTo>
                  <a:pt x="5938" y="2613"/>
                  <a:pt x="5899" y="3035"/>
                  <a:pt x="5647" y="3157"/>
                </a:cubicBezTo>
                <a:cubicBezTo>
                  <a:pt x="5734" y="3117"/>
                  <a:pt x="5827" y="3099"/>
                  <a:pt x="5921" y="3099"/>
                </a:cubicBezTo>
                <a:cubicBezTo>
                  <a:pt x="6210" y="3099"/>
                  <a:pt x="6515" y="3268"/>
                  <a:pt x="6734" y="3510"/>
                </a:cubicBezTo>
                <a:cubicBezTo>
                  <a:pt x="7018" y="3801"/>
                  <a:pt x="7148" y="4184"/>
                  <a:pt x="7309" y="4567"/>
                </a:cubicBezTo>
                <a:cubicBezTo>
                  <a:pt x="7562" y="3510"/>
                  <a:pt x="7692" y="2422"/>
                  <a:pt x="7723" y="1342"/>
                </a:cubicBezTo>
                <a:cubicBezTo>
                  <a:pt x="5202" y="606"/>
                  <a:pt x="2613" y="162"/>
                  <a:pt x="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8"/>
          <p:cNvSpPr/>
          <p:nvPr/>
        </p:nvSpPr>
        <p:spPr>
          <a:xfrm flipH="1">
            <a:off x="521597" y="4135618"/>
            <a:ext cx="971545" cy="451678"/>
          </a:xfrm>
          <a:custGeom>
            <a:avLst/>
            <a:gdLst/>
            <a:ahLst/>
            <a:cxnLst/>
            <a:rect l="l" t="t" r="r" b="b"/>
            <a:pathLst>
              <a:path w="8589" h="3993" extrusionOk="0">
                <a:moveTo>
                  <a:pt x="1" y="1"/>
                </a:moveTo>
                <a:cubicBezTo>
                  <a:pt x="1786" y="1571"/>
                  <a:pt x="3770" y="2843"/>
                  <a:pt x="5938" y="3801"/>
                </a:cubicBezTo>
                <a:cubicBezTo>
                  <a:pt x="6160" y="3900"/>
                  <a:pt x="6421" y="3992"/>
                  <a:pt x="6673" y="3992"/>
                </a:cubicBezTo>
                <a:cubicBezTo>
                  <a:pt x="7470" y="3962"/>
                  <a:pt x="7792" y="2843"/>
                  <a:pt x="8589" y="2590"/>
                </a:cubicBezTo>
                <a:cubicBezTo>
                  <a:pt x="5716" y="1725"/>
                  <a:pt x="2874" y="867"/>
                  <a:pt x="1"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8"/>
          <p:cNvSpPr/>
          <p:nvPr/>
        </p:nvSpPr>
        <p:spPr>
          <a:xfrm flipH="1">
            <a:off x="341293" y="4150437"/>
            <a:ext cx="1018374" cy="177481"/>
          </a:xfrm>
          <a:custGeom>
            <a:avLst/>
            <a:gdLst/>
            <a:ahLst/>
            <a:cxnLst/>
            <a:rect l="l" t="t" r="r" b="b"/>
            <a:pathLst>
              <a:path w="9003" h="1569" extrusionOk="0">
                <a:moveTo>
                  <a:pt x="0" y="0"/>
                </a:moveTo>
                <a:lnTo>
                  <a:pt x="0" y="0"/>
                </a:lnTo>
                <a:cubicBezTo>
                  <a:pt x="1946" y="445"/>
                  <a:pt x="3900" y="897"/>
                  <a:pt x="5876" y="1371"/>
                </a:cubicBezTo>
                <a:cubicBezTo>
                  <a:pt x="6322" y="1485"/>
                  <a:pt x="6763" y="1569"/>
                  <a:pt x="7228" y="1569"/>
                </a:cubicBezTo>
                <a:cubicBezTo>
                  <a:pt x="7297" y="1569"/>
                  <a:pt x="7368" y="1567"/>
                  <a:pt x="7439" y="1563"/>
                </a:cubicBezTo>
                <a:cubicBezTo>
                  <a:pt x="7983" y="1532"/>
                  <a:pt x="8527" y="1310"/>
                  <a:pt x="8811" y="866"/>
                </a:cubicBezTo>
                <a:cubicBezTo>
                  <a:pt x="8941" y="674"/>
                  <a:pt x="9002" y="445"/>
                  <a:pt x="8879" y="291"/>
                </a:cubicBezTo>
                <a:cubicBezTo>
                  <a:pt x="8780" y="100"/>
                  <a:pt x="8496" y="61"/>
                  <a:pt x="8305" y="61"/>
                </a:cubicBezTo>
                <a:cubicBezTo>
                  <a:pt x="5524" y="31"/>
                  <a:pt x="2751" y="31"/>
                  <a:pt x="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8"/>
          <p:cNvSpPr/>
          <p:nvPr/>
        </p:nvSpPr>
        <p:spPr>
          <a:xfrm flipH="1">
            <a:off x="308375" y="4100100"/>
            <a:ext cx="1264513" cy="628481"/>
          </a:xfrm>
          <a:custGeom>
            <a:avLst/>
            <a:gdLst/>
            <a:ahLst/>
            <a:cxnLst/>
            <a:rect l="l" t="t" r="r" b="b"/>
            <a:pathLst>
              <a:path w="11179" h="5556" extrusionOk="0">
                <a:moveTo>
                  <a:pt x="767" y="162"/>
                </a:moveTo>
                <a:cubicBezTo>
                  <a:pt x="4919" y="353"/>
                  <a:pt x="10573" y="698"/>
                  <a:pt x="11048" y="890"/>
                </a:cubicBezTo>
                <a:cubicBezTo>
                  <a:pt x="10987" y="1181"/>
                  <a:pt x="10282" y="2169"/>
                  <a:pt x="10029" y="2200"/>
                </a:cubicBezTo>
                <a:cubicBezTo>
                  <a:pt x="9615" y="2200"/>
                  <a:pt x="2943" y="667"/>
                  <a:pt x="767" y="162"/>
                </a:cubicBezTo>
                <a:close/>
                <a:moveTo>
                  <a:pt x="353" y="192"/>
                </a:moveTo>
                <a:cubicBezTo>
                  <a:pt x="3801" y="1211"/>
                  <a:pt x="8688" y="2713"/>
                  <a:pt x="9163" y="2996"/>
                </a:cubicBezTo>
                <a:cubicBezTo>
                  <a:pt x="8849" y="3318"/>
                  <a:pt x="7409" y="4467"/>
                  <a:pt x="7126" y="4467"/>
                </a:cubicBezTo>
                <a:lnTo>
                  <a:pt x="7087" y="4467"/>
                </a:lnTo>
                <a:cubicBezTo>
                  <a:pt x="6804" y="4406"/>
                  <a:pt x="1502" y="1050"/>
                  <a:pt x="353" y="192"/>
                </a:cubicBezTo>
                <a:close/>
                <a:moveTo>
                  <a:pt x="2207" y="606"/>
                </a:moveTo>
                <a:lnTo>
                  <a:pt x="2207" y="606"/>
                </a:lnTo>
                <a:cubicBezTo>
                  <a:pt x="4919" y="1242"/>
                  <a:pt x="9355" y="2268"/>
                  <a:pt x="9998" y="2330"/>
                </a:cubicBezTo>
                <a:cubicBezTo>
                  <a:pt x="9960" y="2652"/>
                  <a:pt x="9807" y="3801"/>
                  <a:pt x="9677" y="4597"/>
                </a:cubicBezTo>
                <a:cubicBezTo>
                  <a:pt x="9577" y="4023"/>
                  <a:pt x="9386" y="3318"/>
                  <a:pt x="9324" y="2996"/>
                </a:cubicBezTo>
                <a:cubicBezTo>
                  <a:pt x="9294" y="2904"/>
                  <a:pt x="9263" y="2774"/>
                  <a:pt x="4666" y="1372"/>
                </a:cubicBezTo>
                <a:cubicBezTo>
                  <a:pt x="3801" y="1081"/>
                  <a:pt x="2943" y="828"/>
                  <a:pt x="2207" y="606"/>
                </a:cubicBezTo>
                <a:close/>
                <a:moveTo>
                  <a:pt x="9232" y="3127"/>
                </a:moveTo>
                <a:cubicBezTo>
                  <a:pt x="9485" y="4145"/>
                  <a:pt x="9707" y="5264"/>
                  <a:pt x="9646" y="5425"/>
                </a:cubicBezTo>
                <a:cubicBezTo>
                  <a:pt x="9516" y="5364"/>
                  <a:pt x="8750" y="4950"/>
                  <a:pt x="7662" y="4337"/>
                </a:cubicBezTo>
                <a:cubicBezTo>
                  <a:pt x="8236" y="3992"/>
                  <a:pt x="8972" y="3349"/>
                  <a:pt x="9232" y="3127"/>
                </a:cubicBezTo>
                <a:close/>
                <a:moveTo>
                  <a:pt x="39" y="1"/>
                </a:moveTo>
                <a:lnTo>
                  <a:pt x="39" y="31"/>
                </a:lnTo>
                <a:lnTo>
                  <a:pt x="1" y="31"/>
                </a:lnTo>
                <a:lnTo>
                  <a:pt x="1" y="62"/>
                </a:lnTo>
                <a:cubicBezTo>
                  <a:pt x="1" y="62"/>
                  <a:pt x="1" y="93"/>
                  <a:pt x="39" y="93"/>
                </a:cubicBezTo>
                <a:cubicBezTo>
                  <a:pt x="292" y="445"/>
                  <a:pt x="6704" y="4528"/>
                  <a:pt x="7087" y="4597"/>
                </a:cubicBezTo>
                <a:lnTo>
                  <a:pt x="7126" y="4597"/>
                </a:lnTo>
                <a:cubicBezTo>
                  <a:pt x="7217" y="4597"/>
                  <a:pt x="7378" y="4528"/>
                  <a:pt x="7539" y="4406"/>
                </a:cubicBezTo>
                <a:cubicBezTo>
                  <a:pt x="8688" y="5072"/>
                  <a:pt x="9516" y="5524"/>
                  <a:pt x="9615" y="5555"/>
                </a:cubicBezTo>
                <a:lnTo>
                  <a:pt x="9646" y="5555"/>
                </a:lnTo>
                <a:cubicBezTo>
                  <a:pt x="9677" y="5555"/>
                  <a:pt x="9707" y="5555"/>
                  <a:pt x="9738" y="5524"/>
                </a:cubicBezTo>
                <a:cubicBezTo>
                  <a:pt x="9769" y="5455"/>
                  <a:pt x="9769" y="5264"/>
                  <a:pt x="9738" y="5042"/>
                </a:cubicBezTo>
                <a:cubicBezTo>
                  <a:pt x="9868" y="4245"/>
                  <a:pt x="10090" y="2682"/>
                  <a:pt x="10121" y="2330"/>
                </a:cubicBezTo>
                <a:cubicBezTo>
                  <a:pt x="10473" y="2169"/>
                  <a:pt x="11178" y="1119"/>
                  <a:pt x="11178" y="859"/>
                </a:cubicBezTo>
                <a:cubicBezTo>
                  <a:pt x="11178" y="767"/>
                  <a:pt x="11178" y="637"/>
                  <a:pt x="5593" y="284"/>
                </a:cubicBezTo>
                <a:cubicBezTo>
                  <a:pt x="2874" y="123"/>
                  <a:pt x="100"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8"/>
          <p:cNvSpPr/>
          <p:nvPr/>
        </p:nvSpPr>
        <p:spPr>
          <a:xfrm flipH="1">
            <a:off x="771135" y="4501438"/>
            <a:ext cx="30767" cy="63006"/>
          </a:xfrm>
          <a:custGeom>
            <a:avLst/>
            <a:gdLst/>
            <a:ahLst/>
            <a:cxnLst/>
            <a:rect l="l" t="t" r="r" b="b"/>
            <a:pathLst>
              <a:path w="272" h="557" extrusionOk="0">
                <a:moveTo>
                  <a:pt x="209" y="0"/>
                </a:moveTo>
                <a:cubicBezTo>
                  <a:pt x="186" y="0"/>
                  <a:pt x="162" y="19"/>
                  <a:pt x="149" y="61"/>
                </a:cubicBezTo>
                <a:cubicBezTo>
                  <a:pt x="80" y="184"/>
                  <a:pt x="18" y="345"/>
                  <a:pt x="18" y="505"/>
                </a:cubicBezTo>
                <a:cubicBezTo>
                  <a:pt x="0" y="541"/>
                  <a:pt x="25" y="556"/>
                  <a:pt x="61" y="556"/>
                </a:cubicBezTo>
                <a:cubicBezTo>
                  <a:pt x="88" y="556"/>
                  <a:pt x="120" y="549"/>
                  <a:pt x="149" y="536"/>
                </a:cubicBezTo>
                <a:cubicBezTo>
                  <a:pt x="210" y="406"/>
                  <a:pt x="241" y="214"/>
                  <a:pt x="271" y="92"/>
                </a:cubicBezTo>
                <a:cubicBezTo>
                  <a:pt x="271" y="35"/>
                  <a:pt x="241" y="0"/>
                  <a:pt x="20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8"/>
          <p:cNvSpPr/>
          <p:nvPr/>
        </p:nvSpPr>
        <p:spPr>
          <a:xfrm flipH="1">
            <a:off x="741726" y="4526211"/>
            <a:ext cx="21718" cy="33822"/>
          </a:xfrm>
          <a:custGeom>
            <a:avLst/>
            <a:gdLst/>
            <a:ahLst/>
            <a:cxnLst/>
            <a:rect l="l" t="t" r="r" b="b"/>
            <a:pathLst>
              <a:path w="192" h="299" extrusionOk="0">
                <a:moveTo>
                  <a:pt x="118" y="1"/>
                </a:moveTo>
                <a:cubicBezTo>
                  <a:pt x="89" y="1"/>
                  <a:pt x="61" y="19"/>
                  <a:pt x="61" y="64"/>
                </a:cubicBezTo>
                <a:cubicBezTo>
                  <a:pt x="31" y="126"/>
                  <a:pt x="31" y="156"/>
                  <a:pt x="0" y="225"/>
                </a:cubicBezTo>
                <a:cubicBezTo>
                  <a:pt x="0" y="276"/>
                  <a:pt x="28" y="299"/>
                  <a:pt x="58" y="299"/>
                </a:cubicBezTo>
                <a:cubicBezTo>
                  <a:pt x="83" y="299"/>
                  <a:pt x="109" y="283"/>
                  <a:pt x="123" y="256"/>
                </a:cubicBezTo>
                <a:cubicBezTo>
                  <a:pt x="161" y="225"/>
                  <a:pt x="192" y="126"/>
                  <a:pt x="192" y="64"/>
                </a:cubicBezTo>
                <a:cubicBezTo>
                  <a:pt x="192" y="27"/>
                  <a:pt x="153" y="1"/>
                  <a:pt x="1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8"/>
          <p:cNvSpPr/>
          <p:nvPr/>
        </p:nvSpPr>
        <p:spPr>
          <a:xfrm flipH="1">
            <a:off x="474777" y="4278146"/>
            <a:ext cx="16854" cy="44455"/>
          </a:xfrm>
          <a:custGeom>
            <a:avLst/>
            <a:gdLst/>
            <a:ahLst/>
            <a:cxnLst/>
            <a:rect l="l" t="t" r="r" b="b"/>
            <a:pathLst>
              <a:path w="149" h="393" extrusionOk="0">
                <a:moveTo>
                  <a:pt x="52" y="0"/>
                </a:moveTo>
                <a:cubicBezTo>
                  <a:pt x="27" y="0"/>
                  <a:pt x="0" y="15"/>
                  <a:pt x="18" y="51"/>
                </a:cubicBezTo>
                <a:lnTo>
                  <a:pt x="18" y="342"/>
                </a:lnTo>
                <a:cubicBezTo>
                  <a:pt x="18" y="378"/>
                  <a:pt x="42" y="393"/>
                  <a:pt x="61" y="393"/>
                </a:cubicBezTo>
                <a:cubicBezTo>
                  <a:pt x="75" y="393"/>
                  <a:pt x="87" y="385"/>
                  <a:pt x="87" y="373"/>
                </a:cubicBezTo>
                <a:cubicBezTo>
                  <a:pt x="148" y="242"/>
                  <a:pt x="118" y="151"/>
                  <a:pt x="87" y="20"/>
                </a:cubicBezTo>
                <a:cubicBezTo>
                  <a:pt x="87" y="8"/>
                  <a:pt x="70"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8"/>
          <p:cNvSpPr/>
          <p:nvPr/>
        </p:nvSpPr>
        <p:spPr>
          <a:xfrm flipH="1">
            <a:off x="434961" y="4265024"/>
            <a:ext cx="18325" cy="39365"/>
          </a:xfrm>
          <a:custGeom>
            <a:avLst/>
            <a:gdLst/>
            <a:ahLst/>
            <a:cxnLst/>
            <a:rect l="l" t="t" r="r" b="b"/>
            <a:pathLst>
              <a:path w="162" h="348" extrusionOk="0">
                <a:moveTo>
                  <a:pt x="97" y="0"/>
                </a:moveTo>
                <a:cubicBezTo>
                  <a:pt x="64" y="0"/>
                  <a:pt x="31" y="25"/>
                  <a:pt x="31" y="75"/>
                </a:cubicBezTo>
                <a:cubicBezTo>
                  <a:pt x="31" y="136"/>
                  <a:pt x="1" y="236"/>
                  <a:pt x="1" y="297"/>
                </a:cubicBezTo>
                <a:cubicBezTo>
                  <a:pt x="1" y="333"/>
                  <a:pt x="22" y="348"/>
                  <a:pt x="47" y="348"/>
                </a:cubicBezTo>
                <a:cubicBezTo>
                  <a:pt x="65" y="348"/>
                  <a:pt x="85" y="341"/>
                  <a:pt x="100" y="328"/>
                </a:cubicBezTo>
                <a:cubicBezTo>
                  <a:pt x="162" y="236"/>
                  <a:pt x="162" y="167"/>
                  <a:pt x="162" y="75"/>
                </a:cubicBezTo>
                <a:cubicBezTo>
                  <a:pt x="162" y="25"/>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8"/>
          <p:cNvSpPr/>
          <p:nvPr/>
        </p:nvSpPr>
        <p:spPr>
          <a:xfrm flipH="1">
            <a:off x="550224" y="4532093"/>
            <a:ext cx="33030" cy="17081"/>
          </a:xfrm>
          <a:custGeom>
            <a:avLst/>
            <a:gdLst/>
            <a:ahLst/>
            <a:cxnLst/>
            <a:rect l="l" t="t" r="r" b="b"/>
            <a:pathLst>
              <a:path w="292" h="151" extrusionOk="0">
                <a:moveTo>
                  <a:pt x="199" y="0"/>
                </a:moveTo>
                <a:cubicBezTo>
                  <a:pt x="145" y="0"/>
                  <a:pt x="82" y="29"/>
                  <a:pt x="31" y="74"/>
                </a:cubicBezTo>
                <a:lnTo>
                  <a:pt x="31" y="104"/>
                </a:lnTo>
                <a:cubicBezTo>
                  <a:pt x="1" y="104"/>
                  <a:pt x="31" y="135"/>
                  <a:pt x="31" y="135"/>
                </a:cubicBezTo>
                <a:lnTo>
                  <a:pt x="62" y="135"/>
                </a:lnTo>
                <a:cubicBezTo>
                  <a:pt x="81" y="146"/>
                  <a:pt x="104" y="150"/>
                  <a:pt x="129" y="150"/>
                </a:cubicBezTo>
                <a:cubicBezTo>
                  <a:pt x="192" y="150"/>
                  <a:pt x="264" y="118"/>
                  <a:pt x="292" y="74"/>
                </a:cubicBezTo>
                <a:cubicBezTo>
                  <a:pt x="292" y="43"/>
                  <a:pt x="292" y="12"/>
                  <a:pt x="253" y="12"/>
                </a:cubicBezTo>
                <a:cubicBezTo>
                  <a:pt x="237" y="4"/>
                  <a:pt x="218" y="0"/>
                  <a:pt x="1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8"/>
          <p:cNvSpPr/>
          <p:nvPr/>
        </p:nvSpPr>
        <p:spPr>
          <a:xfrm flipH="1">
            <a:off x="550789" y="4561277"/>
            <a:ext cx="61082" cy="33822"/>
          </a:xfrm>
          <a:custGeom>
            <a:avLst/>
            <a:gdLst/>
            <a:ahLst/>
            <a:cxnLst/>
            <a:rect l="l" t="t" r="r" b="b"/>
            <a:pathLst>
              <a:path w="540" h="299" extrusionOk="0">
                <a:moveTo>
                  <a:pt x="489" y="1"/>
                </a:moveTo>
                <a:cubicBezTo>
                  <a:pt x="484" y="1"/>
                  <a:pt x="480" y="3"/>
                  <a:pt x="476" y="7"/>
                </a:cubicBezTo>
                <a:cubicBezTo>
                  <a:pt x="315" y="38"/>
                  <a:pt x="192" y="107"/>
                  <a:pt x="62" y="168"/>
                </a:cubicBezTo>
                <a:cubicBezTo>
                  <a:pt x="1" y="199"/>
                  <a:pt x="62" y="298"/>
                  <a:pt x="123" y="298"/>
                </a:cubicBezTo>
                <a:cubicBezTo>
                  <a:pt x="254" y="229"/>
                  <a:pt x="384" y="168"/>
                  <a:pt x="506" y="107"/>
                </a:cubicBezTo>
                <a:cubicBezTo>
                  <a:pt x="539" y="74"/>
                  <a:pt x="516"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8"/>
          <p:cNvSpPr/>
          <p:nvPr/>
        </p:nvSpPr>
        <p:spPr>
          <a:xfrm flipH="1">
            <a:off x="1053579" y="4265137"/>
            <a:ext cx="196594" cy="124203"/>
          </a:xfrm>
          <a:custGeom>
            <a:avLst/>
            <a:gdLst/>
            <a:ahLst/>
            <a:cxnLst/>
            <a:rect l="l" t="t" r="r" b="b"/>
            <a:pathLst>
              <a:path w="1738" h="1098" extrusionOk="0">
                <a:moveTo>
                  <a:pt x="131" y="0"/>
                </a:moveTo>
                <a:cubicBezTo>
                  <a:pt x="71" y="0"/>
                  <a:pt x="0" y="108"/>
                  <a:pt x="90" y="135"/>
                </a:cubicBezTo>
                <a:cubicBezTo>
                  <a:pt x="634" y="426"/>
                  <a:pt x="1078" y="871"/>
                  <a:pt x="1622" y="1093"/>
                </a:cubicBezTo>
                <a:cubicBezTo>
                  <a:pt x="1632" y="1096"/>
                  <a:pt x="1641" y="1098"/>
                  <a:pt x="1649" y="1098"/>
                </a:cubicBezTo>
                <a:cubicBezTo>
                  <a:pt x="1719" y="1098"/>
                  <a:pt x="1738" y="994"/>
                  <a:pt x="1683" y="932"/>
                </a:cubicBezTo>
                <a:cubicBezTo>
                  <a:pt x="1208" y="618"/>
                  <a:pt x="695" y="266"/>
                  <a:pt x="151" y="5"/>
                </a:cubicBezTo>
                <a:cubicBezTo>
                  <a:pt x="145" y="2"/>
                  <a:pt x="138" y="0"/>
                  <a:pt x="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8"/>
          <p:cNvSpPr/>
          <p:nvPr/>
        </p:nvSpPr>
        <p:spPr>
          <a:xfrm flipH="1">
            <a:off x="984129" y="4404610"/>
            <a:ext cx="37667" cy="28279"/>
          </a:xfrm>
          <a:custGeom>
            <a:avLst/>
            <a:gdLst/>
            <a:ahLst/>
            <a:cxnLst/>
            <a:rect l="l" t="t" r="r" b="b"/>
            <a:pathLst>
              <a:path w="333" h="250" extrusionOk="0">
                <a:moveTo>
                  <a:pt x="110" y="1"/>
                </a:moveTo>
                <a:cubicBezTo>
                  <a:pt x="61" y="1"/>
                  <a:pt x="0" y="66"/>
                  <a:pt x="47" y="113"/>
                </a:cubicBezTo>
                <a:cubicBezTo>
                  <a:pt x="108" y="182"/>
                  <a:pt x="177" y="212"/>
                  <a:pt x="269" y="243"/>
                </a:cubicBezTo>
                <a:cubicBezTo>
                  <a:pt x="274" y="247"/>
                  <a:pt x="278" y="249"/>
                  <a:pt x="282" y="249"/>
                </a:cubicBezTo>
                <a:cubicBezTo>
                  <a:pt x="309" y="249"/>
                  <a:pt x="333" y="177"/>
                  <a:pt x="300" y="151"/>
                </a:cubicBezTo>
                <a:cubicBezTo>
                  <a:pt x="239" y="113"/>
                  <a:pt x="177" y="82"/>
                  <a:pt x="147" y="21"/>
                </a:cubicBezTo>
                <a:cubicBezTo>
                  <a:pt x="138" y="7"/>
                  <a:pt x="124" y="1"/>
                  <a:pt x="11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2" name="Google Shape;4752;p48"/>
          <p:cNvGrpSpPr/>
          <p:nvPr/>
        </p:nvGrpSpPr>
        <p:grpSpPr>
          <a:xfrm>
            <a:off x="801902" y="866491"/>
            <a:ext cx="635954" cy="600445"/>
            <a:chOff x="1021938" y="1094800"/>
            <a:chExt cx="635954" cy="600445"/>
          </a:xfrm>
        </p:grpSpPr>
        <p:sp>
          <p:nvSpPr>
            <p:cNvPr id="4753" name="Google Shape;4753;p48"/>
            <p:cNvSpPr/>
            <p:nvPr/>
          </p:nvSpPr>
          <p:spPr>
            <a:xfrm>
              <a:off x="1091612" y="1202050"/>
              <a:ext cx="474514" cy="492578"/>
            </a:xfrm>
            <a:custGeom>
              <a:avLst/>
              <a:gdLst/>
              <a:ahLst/>
              <a:cxnLst/>
              <a:rect l="l" t="t" r="r" b="b"/>
              <a:pathLst>
                <a:path w="4597" h="4772" extrusionOk="0">
                  <a:moveTo>
                    <a:pt x="1655" y="1"/>
                  </a:moveTo>
                  <a:cubicBezTo>
                    <a:pt x="827" y="667"/>
                    <a:pt x="0" y="1464"/>
                    <a:pt x="0" y="2490"/>
                  </a:cubicBezTo>
                  <a:cubicBezTo>
                    <a:pt x="31" y="3096"/>
                    <a:pt x="253" y="3701"/>
                    <a:pt x="697" y="4145"/>
                  </a:cubicBezTo>
                  <a:cubicBezTo>
                    <a:pt x="1100" y="4548"/>
                    <a:pt x="1658" y="4771"/>
                    <a:pt x="2220" y="4771"/>
                  </a:cubicBezTo>
                  <a:cubicBezTo>
                    <a:pt x="2375" y="4771"/>
                    <a:pt x="2529" y="4754"/>
                    <a:pt x="2681" y="4720"/>
                  </a:cubicBezTo>
                  <a:cubicBezTo>
                    <a:pt x="3417" y="4567"/>
                    <a:pt x="4022" y="4053"/>
                    <a:pt x="4597" y="3609"/>
                  </a:cubicBezTo>
                  <a:cubicBezTo>
                    <a:pt x="4306" y="3257"/>
                    <a:pt x="3953" y="2805"/>
                    <a:pt x="3539" y="2330"/>
                  </a:cubicBezTo>
                  <a:lnTo>
                    <a:pt x="3478" y="2391"/>
                  </a:lnTo>
                  <a:cubicBezTo>
                    <a:pt x="3255" y="2561"/>
                    <a:pt x="2905" y="2827"/>
                    <a:pt x="2581" y="2827"/>
                  </a:cubicBezTo>
                  <a:cubicBezTo>
                    <a:pt x="2483" y="2827"/>
                    <a:pt x="2388" y="2802"/>
                    <a:pt x="2298" y="2743"/>
                  </a:cubicBezTo>
                  <a:cubicBezTo>
                    <a:pt x="2199" y="2713"/>
                    <a:pt x="2076" y="2552"/>
                    <a:pt x="2076" y="2460"/>
                  </a:cubicBezTo>
                  <a:cubicBezTo>
                    <a:pt x="2007" y="2008"/>
                    <a:pt x="2551" y="1694"/>
                    <a:pt x="2842" y="1433"/>
                  </a:cubicBezTo>
                  <a:cubicBezTo>
                    <a:pt x="2390" y="889"/>
                    <a:pt x="1946" y="353"/>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8"/>
            <p:cNvSpPr/>
            <p:nvPr/>
          </p:nvSpPr>
          <p:spPr>
            <a:xfrm>
              <a:off x="1292378" y="1103264"/>
              <a:ext cx="184355" cy="204071"/>
            </a:xfrm>
            <a:custGeom>
              <a:avLst/>
              <a:gdLst/>
              <a:ahLst/>
              <a:cxnLst/>
              <a:rect l="l" t="t" r="r" b="b"/>
              <a:pathLst>
                <a:path w="1786" h="1977" extrusionOk="0">
                  <a:moveTo>
                    <a:pt x="706" y="0"/>
                  </a:moveTo>
                  <a:cubicBezTo>
                    <a:pt x="514" y="222"/>
                    <a:pt x="223" y="383"/>
                    <a:pt x="1" y="575"/>
                  </a:cubicBezTo>
                  <a:lnTo>
                    <a:pt x="32" y="667"/>
                  </a:lnTo>
                  <a:cubicBezTo>
                    <a:pt x="384" y="1119"/>
                    <a:pt x="736" y="1563"/>
                    <a:pt x="1089" y="1977"/>
                  </a:cubicBezTo>
                  <a:cubicBezTo>
                    <a:pt x="1311" y="1785"/>
                    <a:pt x="1533" y="1624"/>
                    <a:pt x="1786" y="1502"/>
                  </a:cubicBezTo>
                  <a:cubicBezTo>
                    <a:pt x="1434" y="988"/>
                    <a:pt x="1119" y="444"/>
                    <a:pt x="7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8"/>
            <p:cNvSpPr/>
            <p:nvPr/>
          </p:nvSpPr>
          <p:spPr>
            <a:xfrm>
              <a:off x="1486951" y="1340473"/>
              <a:ext cx="167737" cy="184355"/>
            </a:xfrm>
            <a:custGeom>
              <a:avLst/>
              <a:gdLst/>
              <a:ahLst/>
              <a:cxnLst/>
              <a:rect l="l" t="t" r="r" b="b"/>
              <a:pathLst>
                <a:path w="1625" h="1786" extrusionOk="0">
                  <a:moveTo>
                    <a:pt x="606" y="0"/>
                  </a:moveTo>
                  <a:cubicBezTo>
                    <a:pt x="414" y="222"/>
                    <a:pt x="223" y="314"/>
                    <a:pt x="1" y="506"/>
                  </a:cubicBezTo>
                  <a:lnTo>
                    <a:pt x="1" y="606"/>
                  </a:lnTo>
                  <a:cubicBezTo>
                    <a:pt x="315" y="989"/>
                    <a:pt x="636" y="1372"/>
                    <a:pt x="958" y="1785"/>
                  </a:cubicBezTo>
                  <a:cubicBezTo>
                    <a:pt x="1180" y="1594"/>
                    <a:pt x="1625" y="1241"/>
                    <a:pt x="1625" y="1241"/>
                  </a:cubicBezTo>
                  <a:cubicBezTo>
                    <a:pt x="1625" y="1241"/>
                    <a:pt x="989" y="414"/>
                    <a:pt x="6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8"/>
            <p:cNvSpPr/>
            <p:nvPr/>
          </p:nvSpPr>
          <p:spPr>
            <a:xfrm>
              <a:off x="1021938" y="1094800"/>
              <a:ext cx="635954" cy="600445"/>
            </a:xfrm>
            <a:custGeom>
              <a:avLst/>
              <a:gdLst/>
              <a:ahLst/>
              <a:cxnLst/>
              <a:rect l="l" t="t" r="r" b="b"/>
              <a:pathLst>
                <a:path w="6161" h="5817" extrusionOk="0">
                  <a:moveTo>
                    <a:pt x="3220" y="1"/>
                  </a:moveTo>
                  <a:cubicBezTo>
                    <a:pt x="3211" y="1"/>
                    <a:pt x="3196" y="24"/>
                    <a:pt x="3196" y="51"/>
                  </a:cubicBezTo>
                  <a:cubicBezTo>
                    <a:pt x="3609" y="496"/>
                    <a:pt x="3962" y="1009"/>
                    <a:pt x="4345" y="1484"/>
                  </a:cubicBezTo>
                  <a:cubicBezTo>
                    <a:pt x="4354" y="1499"/>
                    <a:pt x="4361" y="1511"/>
                    <a:pt x="4367" y="1519"/>
                  </a:cubicBezTo>
                  <a:lnTo>
                    <a:pt x="4367" y="1519"/>
                  </a:lnTo>
                  <a:cubicBezTo>
                    <a:pt x="4308" y="1551"/>
                    <a:pt x="4242" y="1616"/>
                    <a:pt x="4184" y="1645"/>
                  </a:cubicBezTo>
                  <a:cubicBezTo>
                    <a:pt x="3900" y="1836"/>
                    <a:pt x="3609" y="2028"/>
                    <a:pt x="3356" y="2219"/>
                  </a:cubicBezTo>
                  <a:cubicBezTo>
                    <a:pt x="2973" y="2503"/>
                    <a:pt x="2330" y="2886"/>
                    <a:pt x="2330" y="3461"/>
                  </a:cubicBezTo>
                  <a:cubicBezTo>
                    <a:pt x="2330" y="3652"/>
                    <a:pt x="2560" y="3813"/>
                    <a:pt x="2713" y="3882"/>
                  </a:cubicBezTo>
                  <a:cubicBezTo>
                    <a:pt x="2761" y="3897"/>
                    <a:pt x="2809" y="3904"/>
                    <a:pt x="2858" y="3904"/>
                  </a:cubicBezTo>
                  <a:cubicBezTo>
                    <a:pt x="3107" y="3904"/>
                    <a:pt x="3362" y="3730"/>
                    <a:pt x="3548" y="3621"/>
                  </a:cubicBezTo>
                  <a:cubicBezTo>
                    <a:pt x="3900" y="3399"/>
                    <a:pt x="4214" y="3146"/>
                    <a:pt x="4536" y="2886"/>
                  </a:cubicBezTo>
                  <a:cubicBezTo>
                    <a:pt x="4666" y="2763"/>
                    <a:pt x="4820" y="2664"/>
                    <a:pt x="4950" y="2541"/>
                  </a:cubicBezTo>
                  <a:cubicBezTo>
                    <a:pt x="5020" y="2493"/>
                    <a:pt x="5055" y="2434"/>
                    <a:pt x="5092" y="2434"/>
                  </a:cubicBezTo>
                  <a:cubicBezTo>
                    <a:pt x="5107" y="2434"/>
                    <a:pt x="5123" y="2445"/>
                    <a:pt x="5141" y="2472"/>
                  </a:cubicBezTo>
                  <a:cubicBezTo>
                    <a:pt x="5203" y="2572"/>
                    <a:pt x="5272" y="2633"/>
                    <a:pt x="5333" y="2733"/>
                  </a:cubicBezTo>
                  <a:cubicBezTo>
                    <a:pt x="5524" y="2955"/>
                    <a:pt x="5716" y="3208"/>
                    <a:pt x="5907" y="3430"/>
                  </a:cubicBezTo>
                  <a:cubicBezTo>
                    <a:pt x="5960" y="3489"/>
                    <a:pt x="6018" y="3542"/>
                    <a:pt x="6053" y="3594"/>
                  </a:cubicBezTo>
                  <a:lnTo>
                    <a:pt x="6053" y="3594"/>
                  </a:lnTo>
                  <a:cubicBezTo>
                    <a:pt x="6036" y="3604"/>
                    <a:pt x="6031" y="3628"/>
                    <a:pt x="6007" y="3652"/>
                  </a:cubicBezTo>
                  <a:cubicBezTo>
                    <a:pt x="5655" y="3943"/>
                    <a:pt x="5302" y="4227"/>
                    <a:pt x="4950" y="4518"/>
                  </a:cubicBezTo>
                  <a:cubicBezTo>
                    <a:pt x="4345" y="5031"/>
                    <a:pt x="3671" y="5567"/>
                    <a:pt x="2874" y="5698"/>
                  </a:cubicBezTo>
                  <a:cubicBezTo>
                    <a:pt x="2744" y="5724"/>
                    <a:pt x="2617" y="5736"/>
                    <a:pt x="2492" y="5736"/>
                  </a:cubicBezTo>
                  <a:cubicBezTo>
                    <a:pt x="1079" y="5736"/>
                    <a:pt x="12" y="4145"/>
                    <a:pt x="484" y="2794"/>
                  </a:cubicBezTo>
                  <a:cubicBezTo>
                    <a:pt x="897" y="1676"/>
                    <a:pt x="2108" y="1009"/>
                    <a:pt x="2973" y="274"/>
                  </a:cubicBezTo>
                  <a:cubicBezTo>
                    <a:pt x="2999" y="248"/>
                    <a:pt x="2961" y="197"/>
                    <a:pt x="2926" y="197"/>
                  </a:cubicBezTo>
                  <a:cubicBezTo>
                    <a:pt x="2919" y="197"/>
                    <a:pt x="2911" y="199"/>
                    <a:pt x="2904" y="205"/>
                  </a:cubicBezTo>
                  <a:cubicBezTo>
                    <a:pt x="2077" y="879"/>
                    <a:pt x="1089" y="1515"/>
                    <a:pt x="545" y="2472"/>
                  </a:cubicBezTo>
                  <a:cubicBezTo>
                    <a:pt x="1" y="3399"/>
                    <a:pt x="323" y="4740"/>
                    <a:pt x="1181" y="5376"/>
                  </a:cubicBezTo>
                  <a:cubicBezTo>
                    <a:pt x="1615" y="5688"/>
                    <a:pt x="2049" y="5817"/>
                    <a:pt x="2476" y="5817"/>
                  </a:cubicBezTo>
                  <a:cubicBezTo>
                    <a:pt x="3840" y="5817"/>
                    <a:pt x="5132" y="4497"/>
                    <a:pt x="6130" y="3621"/>
                  </a:cubicBezTo>
                  <a:cubicBezTo>
                    <a:pt x="6160" y="3621"/>
                    <a:pt x="6160" y="3591"/>
                    <a:pt x="6130" y="3591"/>
                  </a:cubicBezTo>
                  <a:cubicBezTo>
                    <a:pt x="5816" y="3146"/>
                    <a:pt x="5463" y="2733"/>
                    <a:pt x="5141" y="2311"/>
                  </a:cubicBezTo>
                  <a:cubicBezTo>
                    <a:pt x="5131" y="2301"/>
                    <a:pt x="5121" y="2298"/>
                    <a:pt x="5112" y="2298"/>
                  </a:cubicBezTo>
                  <a:cubicBezTo>
                    <a:pt x="5094" y="2298"/>
                    <a:pt x="5080" y="2311"/>
                    <a:pt x="5080" y="2311"/>
                  </a:cubicBezTo>
                  <a:cubicBezTo>
                    <a:pt x="4628" y="2733"/>
                    <a:pt x="4123" y="3077"/>
                    <a:pt x="3640" y="3430"/>
                  </a:cubicBezTo>
                  <a:cubicBezTo>
                    <a:pt x="3418" y="3621"/>
                    <a:pt x="3196" y="3752"/>
                    <a:pt x="2904" y="3782"/>
                  </a:cubicBezTo>
                  <a:cubicBezTo>
                    <a:pt x="2889" y="3784"/>
                    <a:pt x="2873" y="3785"/>
                    <a:pt x="2857" y="3785"/>
                  </a:cubicBezTo>
                  <a:cubicBezTo>
                    <a:pt x="2618" y="3785"/>
                    <a:pt x="2372" y="3573"/>
                    <a:pt x="2429" y="3307"/>
                  </a:cubicBezTo>
                  <a:cubicBezTo>
                    <a:pt x="2429" y="3177"/>
                    <a:pt x="2560" y="3047"/>
                    <a:pt x="2652" y="2924"/>
                  </a:cubicBezTo>
                  <a:cubicBezTo>
                    <a:pt x="3134" y="2380"/>
                    <a:pt x="3831" y="1967"/>
                    <a:pt x="4437" y="1584"/>
                  </a:cubicBezTo>
                  <a:cubicBezTo>
                    <a:pt x="4475" y="1545"/>
                    <a:pt x="4475" y="1545"/>
                    <a:pt x="4475" y="1515"/>
                  </a:cubicBezTo>
                  <a:cubicBezTo>
                    <a:pt x="4054" y="1009"/>
                    <a:pt x="3671" y="496"/>
                    <a:pt x="3226" y="13"/>
                  </a:cubicBezTo>
                  <a:cubicBezTo>
                    <a:pt x="3226" y="4"/>
                    <a:pt x="3224" y="1"/>
                    <a:pt x="322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8"/>
            <p:cNvSpPr/>
            <p:nvPr/>
          </p:nvSpPr>
          <p:spPr>
            <a:xfrm>
              <a:off x="1464035" y="1410975"/>
              <a:ext cx="104668" cy="128202"/>
            </a:xfrm>
            <a:custGeom>
              <a:avLst/>
              <a:gdLst/>
              <a:ahLst/>
              <a:cxnLst/>
              <a:rect l="l" t="t" r="r" b="b"/>
              <a:pathLst>
                <a:path w="1014" h="1242" extrusionOk="0">
                  <a:moveTo>
                    <a:pt x="23" y="1"/>
                  </a:moveTo>
                  <a:cubicBezTo>
                    <a:pt x="14" y="1"/>
                    <a:pt x="0" y="14"/>
                    <a:pt x="0" y="14"/>
                  </a:cubicBezTo>
                  <a:cubicBezTo>
                    <a:pt x="154" y="244"/>
                    <a:pt x="314" y="436"/>
                    <a:pt x="475" y="627"/>
                  </a:cubicBezTo>
                  <a:cubicBezTo>
                    <a:pt x="636" y="819"/>
                    <a:pt x="766" y="1102"/>
                    <a:pt x="958" y="1233"/>
                  </a:cubicBezTo>
                  <a:cubicBezTo>
                    <a:pt x="964" y="1239"/>
                    <a:pt x="970" y="1241"/>
                    <a:pt x="976" y="1241"/>
                  </a:cubicBezTo>
                  <a:cubicBezTo>
                    <a:pt x="998" y="1241"/>
                    <a:pt x="1013" y="1202"/>
                    <a:pt x="989" y="1202"/>
                  </a:cubicBezTo>
                  <a:cubicBezTo>
                    <a:pt x="797" y="1041"/>
                    <a:pt x="667" y="781"/>
                    <a:pt x="506" y="589"/>
                  </a:cubicBezTo>
                  <a:cubicBezTo>
                    <a:pt x="345" y="398"/>
                    <a:pt x="192" y="206"/>
                    <a:pt x="31" y="14"/>
                  </a:cubicBezTo>
                  <a:cubicBezTo>
                    <a:pt x="31" y="4"/>
                    <a:pt x="28" y="1"/>
                    <a:pt x="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8"/>
            <p:cNvSpPr/>
            <p:nvPr/>
          </p:nvSpPr>
          <p:spPr>
            <a:xfrm>
              <a:off x="1269463" y="1172012"/>
              <a:ext cx="120977" cy="146886"/>
            </a:xfrm>
            <a:custGeom>
              <a:avLst/>
              <a:gdLst/>
              <a:ahLst/>
              <a:cxnLst/>
              <a:rect l="l" t="t" r="r" b="b"/>
              <a:pathLst>
                <a:path w="1172" h="1423" extrusionOk="0">
                  <a:moveTo>
                    <a:pt x="1" y="1"/>
                  </a:moveTo>
                  <a:cubicBezTo>
                    <a:pt x="353" y="514"/>
                    <a:pt x="736" y="958"/>
                    <a:pt x="1119" y="1410"/>
                  </a:cubicBezTo>
                  <a:cubicBezTo>
                    <a:pt x="1128" y="1419"/>
                    <a:pt x="1137" y="1423"/>
                    <a:pt x="1144" y="1423"/>
                  </a:cubicBezTo>
                  <a:cubicBezTo>
                    <a:pt x="1162" y="1423"/>
                    <a:pt x="1172" y="1399"/>
                    <a:pt x="1150" y="1372"/>
                  </a:cubicBezTo>
                  <a:cubicBezTo>
                    <a:pt x="767" y="928"/>
                    <a:pt x="414" y="453"/>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8"/>
            <p:cNvSpPr/>
            <p:nvPr/>
          </p:nvSpPr>
          <p:spPr>
            <a:xfrm>
              <a:off x="1286082" y="1140425"/>
              <a:ext cx="12800" cy="59972"/>
            </a:xfrm>
            <a:custGeom>
              <a:avLst/>
              <a:gdLst/>
              <a:ahLst/>
              <a:cxnLst/>
              <a:rect l="l" t="t" r="r" b="b"/>
              <a:pathLst>
                <a:path w="124" h="581" extrusionOk="0">
                  <a:moveTo>
                    <a:pt x="108" y="0"/>
                  </a:moveTo>
                  <a:cubicBezTo>
                    <a:pt x="100" y="0"/>
                    <a:pt x="93" y="8"/>
                    <a:pt x="93" y="23"/>
                  </a:cubicBezTo>
                  <a:cubicBezTo>
                    <a:pt x="31" y="184"/>
                    <a:pt x="31" y="375"/>
                    <a:pt x="1" y="567"/>
                  </a:cubicBezTo>
                  <a:cubicBezTo>
                    <a:pt x="1" y="567"/>
                    <a:pt x="14" y="581"/>
                    <a:pt x="23" y="581"/>
                  </a:cubicBezTo>
                  <a:cubicBezTo>
                    <a:pt x="28" y="581"/>
                    <a:pt x="31" y="577"/>
                    <a:pt x="31" y="567"/>
                  </a:cubicBezTo>
                  <a:cubicBezTo>
                    <a:pt x="62" y="375"/>
                    <a:pt x="123" y="184"/>
                    <a:pt x="123" y="23"/>
                  </a:cubicBezTo>
                  <a:cubicBezTo>
                    <a:pt x="123" y="8"/>
                    <a:pt x="116" y="0"/>
                    <a:pt x="10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8"/>
            <p:cNvSpPr/>
            <p:nvPr/>
          </p:nvSpPr>
          <p:spPr>
            <a:xfrm>
              <a:off x="1301875" y="1123806"/>
              <a:ext cx="13625" cy="87842"/>
            </a:xfrm>
            <a:custGeom>
              <a:avLst/>
              <a:gdLst/>
              <a:ahLst/>
              <a:cxnLst/>
              <a:rect l="l" t="t" r="r" b="b"/>
              <a:pathLst>
                <a:path w="132" h="851" extrusionOk="0">
                  <a:moveTo>
                    <a:pt x="116" y="0"/>
                  </a:moveTo>
                  <a:cubicBezTo>
                    <a:pt x="108" y="0"/>
                    <a:pt x="100" y="8"/>
                    <a:pt x="100" y="23"/>
                  </a:cubicBezTo>
                  <a:cubicBezTo>
                    <a:pt x="1" y="276"/>
                    <a:pt x="39" y="567"/>
                    <a:pt x="1" y="851"/>
                  </a:cubicBezTo>
                  <a:lnTo>
                    <a:pt x="39" y="851"/>
                  </a:lnTo>
                  <a:cubicBezTo>
                    <a:pt x="70" y="567"/>
                    <a:pt x="131" y="307"/>
                    <a:pt x="131" y="23"/>
                  </a:cubicBezTo>
                  <a:cubicBezTo>
                    <a:pt x="131" y="8"/>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8"/>
            <p:cNvSpPr/>
            <p:nvPr/>
          </p:nvSpPr>
          <p:spPr>
            <a:xfrm>
              <a:off x="1315397" y="1126180"/>
              <a:ext cx="13522" cy="87842"/>
            </a:xfrm>
            <a:custGeom>
              <a:avLst/>
              <a:gdLst/>
              <a:ahLst/>
              <a:cxnLst/>
              <a:rect l="l" t="t" r="r" b="b"/>
              <a:pathLst>
                <a:path w="131" h="851" extrusionOk="0">
                  <a:moveTo>
                    <a:pt x="100" y="0"/>
                  </a:moveTo>
                  <a:cubicBezTo>
                    <a:pt x="0" y="253"/>
                    <a:pt x="0" y="575"/>
                    <a:pt x="0" y="828"/>
                  </a:cubicBezTo>
                  <a:cubicBezTo>
                    <a:pt x="0" y="843"/>
                    <a:pt x="8" y="851"/>
                    <a:pt x="15" y="851"/>
                  </a:cubicBezTo>
                  <a:cubicBezTo>
                    <a:pt x="23" y="851"/>
                    <a:pt x="31" y="843"/>
                    <a:pt x="31" y="828"/>
                  </a:cubicBezTo>
                  <a:cubicBezTo>
                    <a:pt x="31" y="575"/>
                    <a:pt x="100" y="284"/>
                    <a:pt x="1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8"/>
            <p:cNvSpPr/>
            <p:nvPr/>
          </p:nvSpPr>
          <p:spPr>
            <a:xfrm>
              <a:off x="1325615" y="1106361"/>
              <a:ext cx="29418" cy="127480"/>
            </a:xfrm>
            <a:custGeom>
              <a:avLst/>
              <a:gdLst/>
              <a:ahLst/>
              <a:cxnLst/>
              <a:rect l="l" t="t" r="r" b="b"/>
              <a:pathLst>
                <a:path w="285" h="1235" extrusionOk="0">
                  <a:moveTo>
                    <a:pt x="254" y="1"/>
                  </a:moveTo>
                  <a:cubicBezTo>
                    <a:pt x="31" y="353"/>
                    <a:pt x="1" y="828"/>
                    <a:pt x="1" y="1211"/>
                  </a:cubicBezTo>
                  <a:cubicBezTo>
                    <a:pt x="1" y="1226"/>
                    <a:pt x="16" y="1234"/>
                    <a:pt x="31" y="1234"/>
                  </a:cubicBezTo>
                  <a:cubicBezTo>
                    <a:pt x="47" y="1234"/>
                    <a:pt x="62" y="1226"/>
                    <a:pt x="62" y="1211"/>
                  </a:cubicBezTo>
                  <a:cubicBezTo>
                    <a:pt x="62" y="797"/>
                    <a:pt x="192" y="414"/>
                    <a:pt x="284" y="31"/>
                  </a:cubicBezTo>
                  <a:cubicBezTo>
                    <a:pt x="284" y="1"/>
                    <a:pt x="254" y="1"/>
                    <a:pt x="25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8"/>
            <p:cNvSpPr/>
            <p:nvPr/>
          </p:nvSpPr>
          <p:spPr>
            <a:xfrm>
              <a:off x="1343473" y="1113484"/>
              <a:ext cx="34476" cy="156692"/>
            </a:xfrm>
            <a:custGeom>
              <a:avLst/>
              <a:gdLst/>
              <a:ahLst/>
              <a:cxnLst/>
              <a:rect l="l" t="t" r="r" b="b"/>
              <a:pathLst>
                <a:path w="334" h="1518" extrusionOk="0">
                  <a:moveTo>
                    <a:pt x="318" y="1"/>
                  </a:moveTo>
                  <a:cubicBezTo>
                    <a:pt x="310" y="1"/>
                    <a:pt x="303" y="8"/>
                    <a:pt x="303" y="24"/>
                  </a:cubicBezTo>
                  <a:cubicBezTo>
                    <a:pt x="142" y="476"/>
                    <a:pt x="81" y="1020"/>
                    <a:pt x="19" y="1495"/>
                  </a:cubicBezTo>
                  <a:cubicBezTo>
                    <a:pt x="0" y="1510"/>
                    <a:pt x="8" y="1518"/>
                    <a:pt x="20" y="1518"/>
                  </a:cubicBezTo>
                  <a:cubicBezTo>
                    <a:pt x="33" y="1518"/>
                    <a:pt x="50" y="1510"/>
                    <a:pt x="50" y="1495"/>
                  </a:cubicBezTo>
                  <a:cubicBezTo>
                    <a:pt x="142" y="1020"/>
                    <a:pt x="303" y="506"/>
                    <a:pt x="333" y="24"/>
                  </a:cubicBezTo>
                  <a:cubicBezTo>
                    <a:pt x="333" y="8"/>
                    <a:pt x="326" y="1"/>
                    <a:pt x="3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8"/>
            <p:cNvSpPr/>
            <p:nvPr/>
          </p:nvSpPr>
          <p:spPr>
            <a:xfrm>
              <a:off x="1368349" y="1159315"/>
              <a:ext cx="23019" cy="117777"/>
            </a:xfrm>
            <a:custGeom>
              <a:avLst/>
              <a:gdLst/>
              <a:ahLst/>
              <a:cxnLst/>
              <a:rect l="l" t="t" r="r" b="b"/>
              <a:pathLst>
                <a:path w="223" h="1141" extrusionOk="0">
                  <a:moveTo>
                    <a:pt x="192" y="1"/>
                  </a:moveTo>
                  <a:cubicBezTo>
                    <a:pt x="62" y="346"/>
                    <a:pt x="31" y="729"/>
                    <a:pt x="0" y="1112"/>
                  </a:cubicBezTo>
                  <a:cubicBezTo>
                    <a:pt x="0" y="1131"/>
                    <a:pt x="16" y="1141"/>
                    <a:pt x="31" y="1141"/>
                  </a:cubicBezTo>
                  <a:cubicBezTo>
                    <a:pt x="46" y="1141"/>
                    <a:pt x="62" y="1131"/>
                    <a:pt x="62" y="1112"/>
                  </a:cubicBezTo>
                  <a:cubicBezTo>
                    <a:pt x="92" y="729"/>
                    <a:pt x="192" y="384"/>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8"/>
            <p:cNvSpPr/>
            <p:nvPr/>
          </p:nvSpPr>
          <p:spPr>
            <a:xfrm>
              <a:off x="1384968" y="1164270"/>
              <a:ext cx="29315" cy="135944"/>
            </a:xfrm>
            <a:custGeom>
              <a:avLst/>
              <a:gdLst/>
              <a:ahLst/>
              <a:cxnLst/>
              <a:rect l="l" t="t" r="r" b="b"/>
              <a:pathLst>
                <a:path w="284" h="1317" extrusionOk="0">
                  <a:moveTo>
                    <a:pt x="261" y="1"/>
                  </a:moveTo>
                  <a:cubicBezTo>
                    <a:pt x="257" y="1"/>
                    <a:pt x="253" y="4"/>
                    <a:pt x="253" y="14"/>
                  </a:cubicBezTo>
                  <a:cubicBezTo>
                    <a:pt x="92" y="397"/>
                    <a:pt x="31" y="872"/>
                    <a:pt x="0" y="1294"/>
                  </a:cubicBezTo>
                  <a:cubicBezTo>
                    <a:pt x="0" y="1309"/>
                    <a:pt x="8" y="1317"/>
                    <a:pt x="16" y="1317"/>
                  </a:cubicBezTo>
                  <a:cubicBezTo>
                    <a:pt x="23" y="1317"/>
                    <a:pt x="31" y="1309"/>
                    <a:pt x="31" y="1294"/>
                  </a:cubicBezTo>
                  <a:cubicBezTo>
                    <a:pt x="92" y="872"/>
                    <a:pt x="222" y="459"/>
                    <a:pt x="284" y="14"/>
                  </a:cubicBezTo>
                  <a:cubicBezTo>
                    <a:pt x="284" y="14"/>
                    <a:pt x="270" y="1"/>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8"/>
            <p:cNvSpPr/>
            <p:nvPr/>
          </p:nvSpPr>
          <p:spPr>
            <a:xfrm>
              <a:off x="1407883" y="1195959"/>
              <a:ext cx="23019" cy="96100"/>
            </a:xfrm>
            <a:custGeom>
              <a:avLst/>
              <a:gdLst/>
              <a:ahLst/>
              <a:cxnLst/>
              <a:rect l="l" t="t" r="r" b="b"/>
              <a:pathLst>
                <a:path w="223" h="931" extrusionOk="0">
                  <a:moveTo>
                    <a:pt x="203" y="0"/>
                  </a:moveTo>
                  <a:cubicBezTo>
                    <a:pt x="192" y="0"/>
                    <a:pt x="177" y="10"/>
                    <a:pt x="161" y="29"/>
                  </a:cubicBezTo>
                  <a:cubicBezTo>
                    <a:pt x="62" y="282"/>
                    <a:pt x="31" y="604"/>
                    <a:pt x="0" y="887"/>
                  </a:cubicBezTo>
                  <a:cubicBezTo>
                    <a:pt x="0" y="909"/>
                    <a:pt x="31" y="930"/>
                    <a:pt x="49" y="930"/>
                  </a:cubicBezTo>
                  <a:cubicBezTo>
                    <a:pt x="56" y="930"/>
                    <a:pt x="62" y="927"/>
                    <a:pt x="62" y="918"/>
                  </a:cubicBezTo>
                  <a:cubicBezTo>
                    <a:pt x="92" y="604"/>
                    <a:pt x="192" y="312"/>
                    <a:pt x="223" y="29"/>
                  </a:cubicBezTo>
                  <a:cubicBezTo>
                    <a:pt x="223" y="10"/>
                    <a:pt x="215" y="0"/>
                    <a:pt x="20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8"/>
            <p:cNvSpPr/>
            <p:nvPr/>
          </p:nvSpPr>
          <p:spPr>
            <a:xfrm>
              <a:off x="1424502" y="1211546"/>
              <a:ext cx="19819" cy="87739"/>
            </a:xfrm>
            <a:custGeom>
              <a:avLst/>
              <a:gdLst/>
              <a:ahLst/>
              <a:cxnLst/>
              <a:rect l="l" t="t" r="r" b="b"/>
              <a:pathLst>
                <a:path w="192" h="850" extrusionOk="0">
                  <a:moveTo>
                    <a:pt x="154" y="1"/>
                  </a:moveTo>
                  <a:cubicBezTo>
                    <a:pt x="92" y="70"/>
                    <a:pt x="92" y="161"/>
                    <a:pt x="62" y="261"/>
                  </a:cubicBezTo>
                  <a:cubicBezTo>
                    <a:pt x="62" y="453"/>
                    <a:pt x="31" y="644"/>
                    <a:pt x="0" y="797"/>
                  </a:cubicBezTo>
                  <a:cubicBezTo>
                    <a:pt x="0" y="832"/>
                    <a:pt x="16" y="849"/>
                    <a:pt x="31" y="849"/>
                  </a:cubicBezTo>
                  <a:cubicBezTo>
                    <a:pt x="46" y="849"/>
                    <a:pt x="62" y="832"/>
                    <a:pt x="62" y="797"/>
                  </a:cubicBezTo>
                  <a:cubicBezTo>
                    <a:pt x="92" y="545"/>
                    <a:pt x="154" y="292"/>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8"/>
            <p:cNvSpPr/>
            <p:nvPr/>
          </p:nvSpPr>
          <p:spPr>
            <a:xfrm>
              <a:off x="1447417" y="1218669"/>
              <a:ext cx="9600" cy="48308"/>
            </a:xfrm>
            <a:custGeom>
              <a:avLst/>
              <a:gdLst/>
              <a:ahLst/>
              <a:cxnLst/>
              <a:rect l="l" t="t" r="r" b="b"/>
              <a:pathLst>
                <a:path w="93" h="468" extrusionOk="0">
                  <a:moveTo>
                    <a:pt x="62" y="1"/>
                  </a:moveTo>
                  <a:cubicBezTo>
                    <a:pt x="1" y="62"/>
                    <a:pt x="1" y="123"/>
                    <a:pt x="1" y="192"/>
                  </a:cubicBezTo>
                  <a:lnTo>
                    <a:pt x="1" y="445"/>
                  </a:lnTo>
                  <a:cubicBezTo>
                    <a:pt x="1" y="460"/>
                    <a:pt x="8" y="468"/>
                    <a:pt x="16" y="468"/>
                  </a:cubicBezTo>
                  <a:cubicBezTo>
                    <a:pt x="23" y="468"/>
                    <a:pt x="31" y="460"/>
                    <a:pt x="31" y="445"/>
                  </a:cubicBezTo>
                  <a:cubicBezTo>
                    <a:pt x="31" y="345"/>
                    <a:pt x="62" y="284"/>
                    <a:pt x="62" y="192"/>
                  </a:cubicBezTo>
                  <a:cubicBezTo>
                    <a:pt x="62" y="123"/>
                    <a:pt x="92" y="62"/>
                    <a:pt x="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8"/>
            <p:cNvSpPr/>
            <p:nvPr/>
          </p:nvSpPr>
          <p:spPr>
            <a:xfrm>
              <a:off x="1483751" y="1383930"/>
              <a:ext cx="6503" cy="48308"/>
            </a:xfrm>
            <a:custGeom>
              <a:avLst/>
              <a:gdLst/>
              <a:ahLst/>
              <a:cxnLst/>
              <a:rect l="l" t="t" r="r" b="b"/>
              <a:pathLst>
                <a:path w="63" h="468" extrusionOk="0">
                  <a:moveTo>
                    <a:pt x="58" y="1"/>
                  </a:moveTo>
                  <a:cubicBezTo>
                    <a:pt x="55" y="1"/>
                    <a:pt x="47" y="8"/>
                    <a:pt x="32" y="24"/>
                  </a:cubicBezTo>
                  <a:cubicBezTo>
                    <a:pt x="1" y="154"/>
                    <a:pt x="1" y="315"/>
                    <a:pt x="32" y="468"/>
                  </a:cubicBezTo>
                  <a:cubicBezTo>
                    <a:pt x="32" y="315"/>
                    <a:pt x="62" y="154"/>
                    <a:pt x="62" y="24"/>
                  </a:cubicBezTo>
                  <a:cubicBezTo>
                    <a:pt x="62" y="8"/>
                    <a:pt x="62"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8"/>
            <p:cNvSpPr/>
            <p:nvPr/>
          </p:nvSpPr>
          <p:spPr>
            <a:xfrm>
              <a:off x="1499647" y="1360189"/>
              <a:ext cx="10322" cy="102190"/>
            </a:xfrm>
            <a:custGeom>
              <a:avLst/>
              <a:gdLst/>
              <a:ahLst/>
              <a:cxnLst/>
              <a:rect l="l" t="t" r="r" b="b"/>
              <a:pathLst>
                <a:path w="100" h="990" extrusionOk="0">
                  <a:moveTo>
                    <a:pt x="69" y="1"/>
                  </a:moveTo>
                  <a:cubicBezTo>
                    <a:pt x="0" y="315"/>
                    <a:pt x="0" y="667"/>
                    <a:pt x="0" y="989"/>
                  </a:cubicBezTo>
                  <a:lnTo>
                    <a:pt x="38" y="989"/>
                  </a:lnTo>
                  <a:cubicBezTo>
                    <a:pt x="38" y="667"/>
                    <a:pt x="100" y="315"/>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8"/>
            <p:cNvSpPr/>
            <p:nvPr/>
          </p:nvSpPr>
          <p:spPr>
            <a:xfrm>
              <a:off x="1509866" y="1357092"/>
              <a:ext cx="16722" cy="117674"/>
            </a:xfrm>
            <a:custGeom>
              <a:avLst/>
              <a:gdLst/>
              <a:ahLst/>
              <a:cxnLst/>
              <a:rect l="l" t="t" r="r" b="b"/>
              <a:pathLst>
                <a:path w="162" h="1140" extrusionOk="0">
                  <a:moveTo>
                    <a:pt x="131" y="0"/>
                  </a:moveTo>
                  <a:cubicBezTo>
                    <a:pt x="31" y="345"/>
                    <a:pt x="1" y="728"/>
                    <a:pt x="31" y="1111"/>
                  </a:cubicBezTo>
                  <a:cubicBezTo>
                    <a:pt x="31" y="1130"/>
                    <a:pt x="39" y="1140"/>
                    <a:pt x="47" y="1140"/>
                  </a:cubicBezTo>
                  <a:cubicBezTo>
                    <a:pt x="54" y="1140"/>
                    <a:pt x="62" y="1130"/>
                    <a:pt x="62" y="1111"/>
                  </a:cubicBezTo>
                  <a:cubicBezTo>
                    <a:pt x="62" y="728"/>
                    <a:pt x="131" y="383"/>
                    <a:pt x="162" y="31"/>
                  </a:cubicBezTo>
                  <a:cubicBezTo>
                    <a:pt x="162" y="0"/>
                    <a:pt x="131" y="0"/>
                    <a:pt x="1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8"/>
            <p:cNvSpPr/>
            <p:nvPr/>
          </p:nvSpPr>
          <p:spPr>
            <a:xfrm>
              <a:off x="1526484" y="1361015"/>
              <a:ext cx="23019" cy="153285"/>
            </a:xfrm>
            <a:custGeom>
              <a:avLst/>
              <a:gdLst/>
              <a:ahLst/>
              <a:cxnLst/>
              <a:rect l="l" t="t" r="r" b="b"/>
              <a:pathLst>
                <a:path w="223" h="1485" extrusionOk="0">
                  <a:moveTo>
                    <a:pt x="207" y="1"/>
                  </a:moveTo>
                  <a:cubicBezTo>
                    <a:pt x="200" y="1"/>
                    <a:pt x="192" y="8"/>
                    <a:pt x="192" y="23"/>
                  </a:cubicBezTo>
                  <a:cubicBezTo>
                    <a:pt x="31" y="468"/>
                    <a:pt x="1" y="981"/>
                    <a:pt x="1" y="1456"/>
                  </a:cubicBezTo>
                  <a:cubicBezTo>
                    <a:pt x="1" y="1475"/>
                    <a:pt x="8" y="1485"/>
                    <a:pt x="16" y="1485"/>
                  </a:cubicBezTo>
                  <a:cubicBezTo>
                    <a:pt x="24" y="1485"/>
                    <a:pt x="31" y="1475"/>
                    <a:pt x="31" y="1456"/>
                  </a:cubicBezTo>
                  <a:cubicBezTo>
                    <a:pt x="62" y="981"/>
                    <a:pt x="161" y="498"/>
                    <a:pt x="223" y="23"/>
                  </a:cubicBezTo>
                  <a:cubicBezTo>
                    <a:pt x="223" y="8"/>
                    <a:pt x="215" y="1"/>
                    <a:pt x="20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8"/>
            <p:cNvSpPr/>
            <p:nvPr/>
          </p:nvSpPr>
          <p:spPr>
            <a:xfrm>
              <a:off x="1546303" y="1354099"/>
              <a:ext cx="16619" cy="150189"/>
            </a:xfrm>
            <a:custGeom>
              <a:avLst/>
              <a:gdLst/>
              <a:ahLst/>
              <a:cxnLst/>
              <a:rect l="l" t="t" r="r" b="b"/>
              <a:pathLst>
                <a:path w="161" h="1455" extrusionOk="0">
                  <a:moveTo>
                    <a:pt x="142" y="0"/>
                  </a:moveTo>
                  <a:cubicBezTo>
                    <a:pt x="132" y="0"/>
                    <a:pt x="123" y="10"/>
                    <a:pt x="123" y="29"/>
                  </a:cubicBezTo>
                  <a:cubicBezTo>
                    <a:pt x="0" y="474"/>
                    <a:pt x="31" y="987"/>
                    <a:pt x="61" y="1431"/>
                  </a:cubicBezTo>
                  <a:cubicBezTo>
                    <a:pt x="61" y="1446"/>
                    <a:pt x="77" y="1454"/>
                    <a:pt x="92" y="1454"/>
                  </a:cubicBezTo>
                  <a:cubicBezTo>
                    <a:pt x="107" y="1454"/>
                    <a:pt x="123" y="1446"/>
                    <a:pt x="123" y="1431"/>
                  </a:cubicBezTo>
                  <a:cubicBezTo>
                    <a:pt x="92" y="949"/>
                    <a:pt x="161" y="504"/>
                    <a:pt x="161" y="29"/>
                  </a:cubicBezTo>
                  <a:cubicBezTo>
                    <a:pt x="161" y="10"/>
                    <a:pt x="151"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8"/>
            <p:cNvSpPr/>
            <p:nvPr/>
          </p:nvSpPr>
          <p:spPr>
            <a:xfrm>
              <a:off x="1562818" y="1389504"/>
              <a:ext cx="15999" cy="154318"/>
            </a:xfrm>
            <a:custGeom>
              <a:avLst/>
              <a:gdLst/>
              <a:ahLst/>
              <a:cxnLst/>
              <a:rect l="l" t="t" r="r" b="b"/>
              <a:pathLst>
                <a:path w="155" h="1495" extrusionOk="0">
                  <a:moveTo>
                    <a:pt x="124" y="0"/>
                  </a:moveTo>
                  <a:cubicBezTo>
                    <a:pt x="1" y="483"/>
                    <a:pt x="32" y="989"/>
                    <a:pt x="32" y="1471"/>
                  </a:cubicBezTo>
                  <a:cubicBezTo>
                    <a:pt x="32" y="1487"/>
                    <a:pt x="39" y="1494"/>
                    <a:pt x="47" y="1494"/>
                  </a:cubicBezTo>
                  <a:cubicBezTo>
                    <a:pt x="55" y="1494"/>
                    <a:pt x="62" y="1487"/>
                    <a:pt x="62" y="1471"/>
                  </a:cubicBezTo>
                  <a:cubicBezTo>
                    <a:pt x="62" y="989"/>
                    <a:pt x="124" y="514"/>
                    <a:pt x="1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8"/>
            <p:cNvSpPr/>
            <p:nvPr/>
          </p:nvSpPr>
          <p:spPr>
            <a:xfrm>
              <a:off x="1582637" y="1400549"/>
              <a:ext cx="12800" cy="119222"/>
            </a:xfrm>
            <a:custGeom>
              <a:avLst/>
              <a:gdLst/>
              <a:ahLst/>
              <a:cxnLst/>
              <a:rect l="l" t="t" r="r" b="b"/>
              <a:pathLst>
                <a:path w="124" h="1155" extrusionOk="0">
                  <a:moveTo>
                    <a:pt x="89" y="1"/>
                  </a:moveTo>
                  <a:cubicBezTo>
                    <a:pt x="85" y="1"/>
                    <a:pt x="77" y="8"/>
                    <a:pt x="62" y="24"/>
                  </a:cubicBezTo>
                  <a:cubicBezTo>
                    <a:pt x="1" y="376"/>
                    <a:pt x="62" y="759"/>
                    <a:pt x="62" y="1142"/>
                  </a:cubicBezTo>
                  <a:cubicBezTo>
                    <a:pt x="62" y="1151"/>
                    <a:pt x="67" y="1155"/>
                    <a:pt x="74" y="1155"/>
                  </a:cubicBezTo>
                  <a:cubicBezTo>
                    <a:pt x="90" y="1155"/>
                    <a:pt x="114" y="1133"/>
                    <a:pt x="92" y="1111"/>
                  </a:cubicBezTo>
                  <a:cubicBezTo>
                    <a:pt x="31" y="759"/>
                    <a:pt x="123" y="376"/>
                    <a:pt x="92" y="24"/>
                  </a:cubicBezTo>
                  <a:cubicBezTo>
                    <a:pt x="92" y="8"/>
                    <a:pt x="92" y="1"/>
                    <a:pt x="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8"/>
            <p:cNvSpPr/>
            <p:nvPr/>
          </p:nvSpPr>
          <p:spPr>
            <a:xfrm>
              <a:off x="1598430" y="1419543"/>
              <a:ext cx="13522" cy="68127"/>
            </a:xfrm>
            <a:custGeom>
              <a:avLst/>
              <a:gdLst/>
              <a:ahLst/>
              <a:cxnLst/>
              <a:rect l="l" t="t" r="r" b="b"/>
              <a:pathLst>
                <a:path w="131" h="660" extrusionOk="0">
                  <a:moveTo>
                    <a:pt x="70" y="0"/>
                  </a:moveTo>
                  <a:cubicBezTo>
                    <a:pt x="1" y="192"/>
                    <a:pt x="70" y="445"/>
                    <a:pt x="70" y="636"/>
                  </a:cubicBezTo>
                  <a:cubicBezTo>
                    <a:pt x="70" y="652"/>
                    <a:pt x="85" y="659"/>
                    <a:pt x="100" y="659"/>
                  </a:cubicBezTo>
                  <a:cubicBezTo>
                    <a:pt x="116" y="659"/>
                    <a:pt x="131" y="652"/>
                    <a:pt x="131" y="636"/>
                  </a:cubicBezTo>
                  <a:cubicBezTo>
                    <a:pt x="100" y="544"/>
                    <a:pt x="100" y="414"/>
                    <a:pt x="100" y="284"/>
                  </a:cubicBezTo>
                  <a:cubicBezTo>
                    <a:pt x="100" y="192"/>
                    <a:pt x="131" y="92"/>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48"/>
            <p:cNvSpPr/>
            <p:nvPr/>
          </p:nvSpPr>
          <p:spPr>
            <a:xfrm>
              <a:off x="1608752" y="1445658"/>
              <a:ext cx="15793" cy="57495"/>
            </a:xfrm>
            <a:custGeom>
              <a:avLst/>
              <a:gdLst/>
              <a:ahLst/>
              <a:cxnLst/>
              <a:rect l="l" t="t" r="r" b="b"/>
              <a:pathLst>
                <a:path w="153" h="557" extrusionOk="0">
                  <a:moveTo>
                    <a:pt x="92" y="0"/>
                  </a:moveTo>
                  <a:cubicBezTo>
                    <a:pt x="0" y="161"/>
                    <a:pt x="62" y="383"/>
                    <a:pt x="62" y="544"/>
                  </a:cubicBezTo>
                  <a:cubicBezTo>
                    <a:pt x="71" y="553"/>
                    <a:pt x="83" y="557"/>
                    <a:pt x="95" y="557"/>
                  </a:cubicBezTo>
                  <a:cubicBezTo>
                    <a:pt x="124" y="557"/>
                    <a:pt x="152" y="535"/>
                    <a:pt x="131" y="514"/>
                  </a:cubicBezTo>
                  <a:lnTo>
                    <a:pt x="131" y="253"/>
                  </a:lnTo>
                  <a:lnTo>
                    <a:pt x="13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48"/>
            <p:cNvSpPr/>
            <p:nvPr/>
          </p:nvSpPr>
          <p:spPr>
            <a:xfrm>
              <a:off x="1625371" y="1445658"/>
              <a:ext cx="9600" cy="32515"/>
            </a:xfrm>
            <a:custGeom>
              <a:avLst/>
              <a:gdLst/>
              <a:ahLst/>
              <a:cxnLst/>
              <a:rect l="l" t="t" r="r" b="b"/>
              <a:pathLst>
                <a:path w="93" h="315" extrusionOk="0">
                  <a:moveTo>
                    <a:pt x="31" y="0"/>
                  </a:moveTo>
                  <a:cubicBezTo>
                    <a:pt x="0" y="100"/>
                    <a:pt x="31" y="222"/>
                    <a:pt x="31" y="291"/>
                  </a:cubicBezTo>
                  <a:cubicBezTo>
                    <a:pt x="31" y="307"/>
                    <a:pt x="46" y="314"/>
                    <a:pt x="61" y="314"/>
                  </a:cubicBezTo>
                  <a:cubicBezTo>
                    <a:pt x="77" y="314"/>
                    <a:pt x="92" y="307"/>
                    <a:pt x="92" y="291"/>
                  </a:cubicBezTo>
                  <a:cubicBezTo>
                    <a:pt x="92" y="222"/>
                    <a:pt x="92" y="10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448;p58"/>
          <p:cNvSpPr/>
          <p:nvPr/>
        </p:nvSpPr>
        <p:spPr>
          <a:xfrm>
            <a:off x="4979915" y="1336861"/>
            <a:ext cx="1619700" cy="661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51;p58"/>
          <p:cNvSpPr txBox="1"/>
          <p:nvPr/>
        </p:nvSpPr>
        <p:spPr>
          <a:xfrm>
            <a:off x="2001911" y="2075141"/>
            <a:ext cx="14676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mn-lt"/>
                <a:ea typeface="Caveat Brush"/>
                <a:cs typeface="Caveat Brush"/>
                <a:sym typeface="Caveat Brush"/>
              </a:rPr>
              <a:t>Bước</a:t>
            </a:r>
            <a:r>
              <a:rPr lang="en-US" sz="2000" b="1" dirty="0">
                <a:solidFill>
                  <a:schemeClr val="dk1"/>
                </a:solidFill>
                <a:latin typeface="+mn-lt"/>
                <a:ea typeface="Caveat Brush"/>
                <a:cs typeface="Caveat Brush"/>
                <a:sym typeface="Caveat Brush"/>
              </a:rPr>
              <a:t> 4:</a:t>
            </a:r>
            <a:endParaRPr sz="2000" b="1" dirty="0">
              <a:solidFill>
                <a:schemeClr val="dk1"/>
              </a:solidFill>
              <a:latin typeface="+mn-lt"/>
              <a:ea typeface="Caveat Brush"/>
              <a:cs typeface="Caveat Brush"/>
              <a:sym typeface="Caveat Brush"/>
            </a:endParaRPr>
          </a:p>
        </p:txBody>
      </p:sp>
      <p:sp>
        <p:nvSpPr>
          <p:cNvPr id="62" name="Google Shape;5453;p58"/>
          <p:cNvSpPr txBox="1"/>
          <p:nvPr/>
        </p:nvSpPr>
        <p:spPr>
          <a:xfrm>
            <a:off x="5055973" y="1371936"/>
            <a:ext cx="1467600" cy="54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mn-lt"/>
                <a:ea typeface="Caveat Brush"/>
                <a:cs typeface="Caveat Brush"/>
                <a:sym typeface="Caveat Brush"/>
              </a:rPr>
              <a:t>Bước</a:t>
            </a:r>
            <a:r>
              <a:rPr lang="en-US" sz="2000" b="1" dirty="0">
                <a:solidFill>
                  <a:schemeClr val="dk1"/>
                </a:solidFill>
                <a:latin typeface="+mn-lt"/>
                <a:ea typeface="Caveat Brush"/>
                <a:cs typeface="Caveat Brush"/>
                <a:sym typeface="Caveat Brush"/>
              </a:rPr>
              <a:t> 5:</a:t>
            </a:r>
            <a:endParaRPr sz="2000" b="1" dirty="0">
              <a:solidFill>
                <a:schemeClr val="dk1"/>
              </a:solidFill>
              <a:latin typeface="+mn-lt"/>
              <a:ea typeface="Caveat Brush"/>
              <a:cs typeface="Caveat Brush"/>
              <a:sym typeface="Caveat Brush"/>
            </a:endParaRPr>
          </a:p>
        </p:txBody>
      </p:sp>
      <p:sp>
        <p:nvSpPr>
          <p:cNvPr id="63" name="Google Shape;5461;p58"/>
          <p:cNvSpPr/>
          <p:nvPr/>
        </p:nvSpPr>
        <p:spPr>
          <a:xfrm rot="-5060944">
            <a:off x="5400812" y="786496"/>
            <a:ext cx="801996" cy="1675178"/>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62;p58"/>
          <p:cNvSpPr/>
          <p:nvPr/>
        </p:nvSpPr>
        <p:spPr>
          <a:xfrm rot="-5060944">
            <a:off x="2317223" y="1479526"/>
            <a:ext cx="801996" cy="1675178"/>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5463;p58"/>
          <p:cNvCxnSpPr>
            <a:stCxn id="61" idx="3"/>
            <a:endCxn id="60" idx="1"/>
          </p:cNvCxnSpPr>
          <p:nvPr/>
        </p:nvCxnSpPr>
        <p:spPr>
          <a:xfrm flipV="1">
            <a:off x="3469511" y="1667461"/>
            <a:ext cx="1510404" cy="682330"/>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66" name="Google Shape;5464;p58"/>
          <p:cNvCxnSpPr/>
          <p:nvPr/>
        </p:nvCxnSpPr>
        <p:spPr>
          <a:xfrm rot="10800000" flipV="1">
            <a:off x="1" y="2298913"/>
            <a:ext cx="1900637" cy="511829"/>
          </a:xfrm>
          <a:prstGeom prst="curvedConnector3">
            <a:avLst>
              <a:gd name="adj1" fmla="val 50000"/>
            </a:avLst>
          </a:prstGeom>
          <a:noFill/>
          <a:ln w="9525" cap="flat" cmpd="sng">
            <a:solidFill>
              <a:schemeClr val="dk1"/>
            </a:solidFill>
            <a:prstDash val="solid"/>
            <a:round/>
            <a:headEnd type="none" w="med" len="med"/>
            <a:tailEnd type="none" w="med" len="med"/>
          </a:ln>
        </p:spPr>
      </p:cxnSp>
      <p:sp>
        <p:nvSpPr>
          <p:cNvPr id="8" name="Rectangle 7"/>
          <p:cNvSpPr/>
          <p:nvPr/>
        </p:nvSpPr>
        <p:spPr>
          <a:xfrm>
            <a:off x="1155474" y="2691264"/>
            <a:ext cx="3079709" cy="1477328"/>
          </a:xfrm>
          <a:prstGeom prst="rect">
            <a:avLst/>
          </a:prstGeom>
        </p:spPr>
        <p:txBody>
          <a:bodyPr wrap="square">
            <a:spAutoFit/>
          </a:bodyPr>
          <a:lstStyle/>
          <a:p>
            <a:pPr algn="just">
              <a:lnSpc>
                <a:spcPct val="150000"/>
              </a:lnSpc>
            </a:pPr>
            <a:r>
              <a:rPr lang="vi-VN" sz="2000" dirty="0"/>
              <a:t>Trả lời Tìm thấy và chỉ ra vị trí phần tử tìm được; Kết thúc. </a:t>
            </a:r>
            <a:endParaRPr lang="en-US" sz="2000" dirty="0"/>
          </a:p>
        </p:txBody>
      </p:sp>
      <p:sp>
        <p:nvSpPr>
          <p:cNvPr id="9" name="Rectangle 8"/>
          <p:cNvSpPr/>
          <p:nvPr/>
        </p:nvSpPr>
        <p:spPr>
          <a:xfrm>
            <a:off x="4449299" y="2105610"/>
            <a:ext cx="2829014" cy="958660"/>
          </a:xfrm>
          <a:prstGeom prst="rect">
            <a:avLst/>
          </a:prstGeom>
        </p:spPr>
        <p:txBody>
          <a:bodyPr wrap="square">
            <a:spAutoFit/>
          </a:bodyPr>
          <a:lstStyle/>
          <a:p>
            <a:pPr algn="ctr">
              <a:lnSpc>
                <a:spcPct val="150000"/>
              </a:lnSpc>
            </a:pPr>
            <a:r>
              <a:rPr lang="en-US" sz="2000" dirty="0" err="1"/>
              <a:t>Trả</a:t>
            </a:r>
            <a:r>
              <a:rPr lang="en-US" sz="2000" dirty="0"/>
              <a:t> </a:t>
            </a:r>
            <a:r>
              <a:rPr lang="en-US" sz="2000" dirty="0" err="1"/>
              <a:t>lời</a:t>
            </a:r>
            <a:r>
              <a:rPr lang="en-US" sz="2000" dirty="0"/>
              <a:t> </a:t>
            </a:r>
            <a:r>
              <a:rPr lang="en-US" sz="2000" dirty="0" err="1"/>
              <a:t>Không</a:t>
            </a:r>
            <a:r>
              <a:rPr lang="en-US" sz="2000" dirty="0"/>
              <a:t> </a:t>
            </a:r>
            <a:r>
              <a:rPr lang="en-US" sz="2000" dirty="0" err="1"/>
              <a:t>tìm</a:t>
            </a:r>
            <a:r>
              <a:rPr lang="en-US" sz="2000" dirty="0"/>
              <a:t> </a:t>
            </a:r>
            <a:r>
              <a:rPr lang="en-US" sz="2000" dirty="0" err="1"/>
              <a:t>thấy</a:t>
            </a:r>
            <a:r>
              <a:rPr lang="en-US" sz="2000" dirty="0"/>
              <a:t>; </a:t>
            </a:r>
            <a:r>
              <a:rPr lang="en-US" sz="2000" dirty="0" err="1"/>
              <a:t>Kết</a:t>
            </a:r>
            <a:r>
              <a:rPr lang="en-US" sz="2000" dirty="0"/>
              <a:t> </a:t>
            </a:r>
            <a:r>
              <a:rPr lang="en-US" sz="2000" dirty="0" err="1"/>
              <a:t>thúc</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0"/>
        <p:cNvGrpSpPr/>
        <p:nvPr/>
      </p:nvGrpSpPr>
      <p:grpSpPr>
        <a:xfrm>
          <a:off x="0" y="0"/>
          <a:ext cx="0" cy="0"/>
          <a:chOff x="0" y="0"/>
          <a:chExt cx="0" cy="0"/>
        </a:xfrm>
      </p:grpSpPr>
      <p:grpSp>
        <p:nvGrpSpPr>
          <p:cNvPr id="3993" name="Google Shape;3993;p41"/>
          <p:cNvGrpSpPr/>
          <p:nvPr/>
        </p:nvGrpSpPr>
        <p:grpSpPr>
          <a:xfrm>
            <a:off x="702150" y="312376"/>
            <a:ext cx="1467351" cy="1030804"/>
            <a:chOff x="702150" y="312376"/>
            <a:chExt cx="1467351" cy="1030804"/>
          </a:xfrm>
        </p:grpSpPr>
        <p:sp>
          <p:nvSpPr>
            <p:cNvPr id="3994" name="Google Shape;3994;p41"/>
            <p:cNvSpPr/>
            <p:nvPr/>
          </p:nvSpPr>
          <p:spPr>
            <a:xfrm>
              <a:off x="795592" y="342613"/>
              <a:ext cx="897675" cy="975999"/>
            </a:xfrm>
            <a:custGeom>
              <a:avLst/>
              <a:gdLst/>
              <a:ahLst/>
              <a:cxnLst/>
              <a:rect l="l" t="t" r="r" b="b"/>
              <a:pathLst>
                <a:path w="4275" h="4648" extrusionOk="0">
                  <a:moveTo>
                    <a:pt x="1955" y="0"/>
                  </a:moveTo>
                  <a:cubicBezTo>
                    <a:pt x="1717" y="0"/>
                    <a:pt x="1" y="1096"/>
                    <a:pt x="30" y="1155"/>
                  </a:cubicBezTo>
                  <a:cubicBezTo>
                    <a:pt x="61" y="1185"/>
                    <a:pt x="574" y="1538"/>
                    <a:pt x="827" y="1699"/>
                  </a:cubicBezTo>
                  <a:cubicBezTo>
                    <a:pt x="735" y="2082"/>
                    <a:pt x="666" y="2434"/>
                    <a:pt x="705" y="2817"/>
                  </a:cubicBezTo>
                  <a:cubicBezTo>
                    <a:pt x="705" y="3039"/>
                    <a:pt x="735" y="3261"/>
                    <a:pt x="827" y="3453"/>
                  </a:cubicBezTo>
                  <a:cubicBezTo>
                    <a:pt x="988" y="3936"/>
                    <a:pt x="1402" y="4411"/>
                    <a:pt x="1884" y="4571"/>
                  </a:cubicBezTo>
                  <a:cubicBezTo>
                    <a:pt x="2039" y="4623"/>
                    <a:pt x="2207" y="4647"/>
                    <a:pt x="2380" y="4647"/>
                  </a:cubicBezTo>
                  <a:cubicBezTo>
                    <a:pt x="3159" y="4647"/>
                    <a:pt x="4026" y="4145"/>
                    <a:pt x="4183" y="3361"/>
                  </a:cubicBezTo>
                  <a:cubicBezTo>
                    <a:pt x="4275" y="2878"/>
                    <a:pt x="4183" y="2334"/>
                    <a:pt x="3891" y="1951"/>
                  </a:cubicBezTo>
                  <a:cubicBezTo>
                    <a:pt x="3539" y="1507"/>
                    <a:pt x="3064" y="1024"/>
                    <a:pt x="2237" y="1024"/>
                  </a:cubicBezTo>
                  <a:lnTo>
                    <a:pt x="2106" y="963"/>
                  </a:lnTo>
                  <a:cubicBezTo>
                    <a:pt x="2106" y="963"/>
                    <a:pt x="2106" y="67"/>
                    <a:pt x="1976" y="6"/>
                  </a:cubicBezTo>
                  <a:cubicBezTo>
                    <a:pt x="1972" y="2"/>
                    <a:pt x="1965" y="0"/>
                    <a:pt x="1955"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1"/>
            <p:cNvSpPr/>
            <p:nvPr/>
          </p:nvSpPr>
          <p:spPr>
            <a:xfrm>
              <a:off x="702150" y="345133"/>
              <a:ext cx="925183" cy="998047"/>
            </a:xfrm>
            <a:custGeom>
              <a:avLst/>
              <a:gdLst/>
              <a:ahLst/>
              <a:cxnLst/>
              <a:rect l="l" t="t" r="r" b="b"/>
              <a:pathLst>
                <a:path w="4406" h="4753" extrusionOk="0">
                  <a:moveTo>
                    <a:pt x="1967" y="0"/>
                  </a:moveTo>
                  <a:cubicBezTo>
                    <a:pt x="1775" y="0"/>
                    <a:pt x="1354" y="293"/>
                    <a:pt x="1241" y="346"/>
                  </a:cubicBezTo>
                  <a:cubicBezTo>
                    <a:pt x="858" y="568"/>
                    <a:pt x="475" y="821"/>
                    <a:pt x="123" y="1112"/>
                  </a:cubicBezTo>
                  <a:cubicBezTo>
                    <a:pt x="92" y="1143"/>
                    <a:pt x="0" y="1204"/>
                    <a:pt x="31" y="1242"/>
                  </a:cubicBezTo>
                  <a:cubicBezTo>
                    <a:pt x="123" y="1434"/>
                    <a:pt x="445" y="1556"/>
                    <a:pt x="606" y="1656"/>
                  </a:cubicBezTo>
                  <a:cubicBezTo>
                    <a:pt x="636" y="1687"/>
                    <a:pt x="698" y="1748"/>
                    <a:pt x="766" y="1779"/>
                  </a:cubicBezTo>
                  <a:cubicBezTo>
                    <a:pt x="797" y="1817"/>
                    <a:pt x="728" y="2039"/>
                    <a:pt x="728" y="2070"/>
                  </a:cubicBezTo>
                  <a:cubicBezTo>
                    <a:pt x="698" y="2261"/>
                    <a:pt x="667" y="2453"/>
                    <a:pt x="667" y="2644"/>
                  </a:cubicBezTo>
                  <a:cubicBezTo>
                    <a:pt x="667" y="3058"/>
                    <a:pt x="728" y="3472"/>
                    <a:pt x="920" y="3824"/>
                  </a:cubicBezTo>
                  <a:cubicBezTo>
                    <a:pt x="1229" y="4377"/>
                    <a:pt x="1802" y="4753"/>
                    <a:pt x="2445" y="4753"/>
                  </a:cubicBezTo>
                  <a:cubicBezTo>
                    <a:pt x="2470" y="4753"/>
                    <a:pt x="2496" y="4752"/>
                    <a:pt x="2521" y="4751"/>
                  </a:cubicBezTo>
                  <a:cubicBezTo>
                    <a:pt x="3065" y="4751"/>
                    <a:pt x="3670" y="4460"/>
                    <a:pt x="4022" y="3985"/>
                  </a:cubicBezTo>
                  <a:cubicBezTo>
                    <a:pt x="4405" y="3441"/>
                    <a:pt x="4367" y="2736"/>
                    <a:pt x="4084" y="2162"/>
                  </a:cubicBezTo>
                  <a:cubicBezTo>
                    <a:pt x="3731" y="1464"/>
                    <a:pt x="2996" y="1051"/>
                    <a:pt x="2260" y="1051"/>
                  </a:cubicBezTo>
                  <a:cubicBezTo>
                    <a:pt x="2230" y="1051"/>
                    <a:pt x="2230" y="1112"/>
                    <a:pt x="2260" y="1112"/>
                  </a:cubicBezTo>
                  <a:cubicBezTo>
                    <a:pt x="3026" y="1173"/>
                    <a:pt x="3670" y="1625"/>
                    <a:pt x="4022" y="2292"/>
                  </a:cubicBezTo>
                  <a:cubicBezTo>
                    <a:pt x="4405" y="3058"/>
                    <a:pt x="4145" y="3885"/>
                    <a:pt x="3478" y="4337"/>
                  </a:cubicBezTo>
                  <a:cubicBezTo>
                    <a:pt x="3157" y="4544"/>
                    <a:pt x="2797" y="4655"/>
                    <a:pt x="2445" y="4655"/>
                  </a:cubicBezTo>
                  <a:cubicBezTo>
                    <a:pt x="2094" y="4655"/>
                    <a:pt x="1751" y="4544"/>
                    <a:pt x="1464" y="4307"/>
                  </a:cubicBezTo>
                  <a:cubicBezTo>
                    <a:pt x="698" y="3694"/>
                    <a:pt x="667" y="2644"/>
                    <a:pt x="889" y="1779"/>
                  </a:cubicBezTo>
                  <a:cubicBezTo>
                    <a:pt x="920" y="1748"/>
                    <a:pt x="889" y="1748"/>
                    <a:pt x="889" y="1717"/>
                  </a:cubicBezTo>
                  <a:cubicBezTo>
                    <a:pt x="698" y="1587"/>
                    <a:pt x="506" y="1464"/>
                    <a:pt x="314" y="1334"/>
                  </a:cubicBezTo>
                  <a:cubicBezTo>
                    <a:pt x="284" y="1304"/>
                    <a:pt x="253" y="1304"/>
                    <a:pt x="223" y="1273"/>
                  </a:cubicBezTo>
                  <a:cubicBezTo>
                    <a:pt x="170" y="1237"/>
                    <a:pt x="154" y="1219"/>
                    <a:pt x="146" y="1217"/>
                  </a:cubicBezTo>
                  <a:lnTo>
                    <a:pt x="146" y="1217"/>
                  </a:lnTo>
                  <a:cubicBezTo>
                    <a:pt x="173" y="1190"/>
                    <a:pt x="206" y="1166"/>
                    <a:pt x="253" y="1143"/>
                  </a:cubicBezTo>
                  <a:cubicBezTo>
                    <a:pt x="506" y="920"/>
                    <a:pt x="828" y="729"/>
                    <a:pt x="1150" y="537"/>
                  </a:cubicBezTo>
                  <a:cubicBezTo>
                    <a:pt x="1402" y="407"/>
                    <a:pt x="1686" y="185"/>
                    <a:pt x="1977" y="124"/>
                  </a:cubicBezTo>
                  <a:cubicBezTo>
                    <a:pt x="1979" y="123"/>
                    <a:pt x="1980" y="123"/>
                    <a:pt x="1982" y="123"/>
                  </a:cubicBezTo>
                  <a:cubicBezTo>
                    <a:pt x="2070" y="123"/>
                    <a:pt x="2108" y="923"/>
                    <a:pt x="2138" y="1051"/>
                  </a:cubicBezTo>
                  <a:cubicBezTo>
                    <a:pt x="2138" y="1066"/>
                    <a:pt x="2145" y="1074"/>
                    <a:pt x="2153" y="1074"/>
                  </a:cubicBezTo>
                  <a:cubicBezTo>
                    <a:pt x="2161" y="1074"/>
                    <a:pt x="2168" y="1066"/>
                    <a:pt x="2168" y="1051"/>
                  </a:cubicBezTo>
                  <a:cubicBezTo>
                    <a:pt x="2168" y="790"/>
                    <a:pt x="2230" y="216"/>
                    <a:pt x="2038" y="24"/>
                  </a:cubicBezTo>
                  <a:cubicBezTo>
                    <a:pt x="2021" y="7"/>
                    <a:pt x="1997" y="0"/>
                    <a:pt x="196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1"/>
            <p:cNvSpPr/>
            <p:nvPr/>
          </p:nvSpPr>
          <p:spPr>
            <a:xfrm>
              <a:off x="1064158" y="840693"/>
              <a:ext cx="328203" cy="315604"/>
            </a:xfrm>
            <a:custGeom>
              <a:avLst/>
              <a:gdLst/>
              <a:ahLst/>
              <a:cxnLst/>
              <a:rect l="l" t="t" r="r" b="b"/>
              <a:pathLst>
                <a:path w="1563" h="1503" extrusionOk="0">
                  <a:moveTo>
                    <a:pt x="662" y="1"/>
                  </a:moveTo>
                  <a:cubicBezTo>
                    <a:pt x="354" y="1"/>
                    <a:pt x="0" y="419"/>
                    <a:pt x="253" y="698"/>
                  </a:cubicBezTo>
                  <a:cubicBezTo>
                    <a:pt x="339" y="784"/>
                    <a:pt x="433" y="815"/>
                    <a:pt x="537" y="815"/>
                  </a:cubicBezTo>
                  <a:cubicBezTo>
                    <a:pt x="627" y="815"/>
                    <a:pt x="724" y="791"/>
                    <a:pt x="827" y="759"/>
                  </a:cubicBezTo>
                  <a:cubicBezTo>
                    <a:pt x="913" y="736"/>
                    <a:pt x="1018" y="712"/>
                    <a:pt x="1116" y="712"/>
                  </a:cubicBezTo>
                  <a:cubicBezTo>
                    <a:pt x="1273" y="712"/>
                    <a:pt x="1414" y="772"/>
                    <a:pt x="1433" y="989"/>
                  </a:cubicBezTo>
                  <a:cubicBezTo>
                    <a:pt x="1454" y="1188"/>
                    <a:pt x="1161" y="1407"/>
                    <a:pt x="953" y="1407"/>
                  </a:cubicBezTo>
                  <a:cubicBezTo>
                    <a:pt x="866" y="1407"/>
                    <a:pt x="793" y="1368"/>
                    <a:pt x="766" y="1272"/>
                  </a:cubicBezTo>
                  <a:cubicBezTo>
                    <a:pt x="766" y="1231"/>
                    <a:pt x="746" y="1214"/>
                    <a:pt x="724" y="1214"/>
                  </a:cubicBezTo>
                  <a:cubicBezTo>
                    <a:pt x="697" y="1214"/>
                    <a:pt x="667" y="1239"/>
                    <a:pt x="667" y="1272"/>
                  </a:cubicBezTo>
                  <a:cubicBezTo>
                    <a:pt x="692" y="1433"/>
                    <a:pt x="831" y="1502"/>
                    <a:pt x="970" y="1502"/>
                  </a:cubicBezTo>
                  <a:cubicBezTo>
                    <a:pt x="997" y="1502"/>
                    <a:pt x="1024" y="1500"/>
                    <a:pt x="1050" y="1495"/>
                  </a:cubicBezTo>
                  <a:cubicBezTo>
                    <a:pt x="1341" y="1464"/>
                    <a:pt x="1532" y="1272"/>
                    <a:pt x="1563" y="989"/>
                  </a:cubicBezTo>
                  <a:cubicBezTo>
                    <a:pt x="1563" y="812"/>
                    <a:pt x="1373" y="602"/>
                    <a:pt x="1162" y="602"/>
                  </a:cubicBezTo>
                  <a:cubicBezTo>
                    <a:pt x="1145" y="602"/>
                    <a:pt x="1128" y="603"/>
                    <a:pt x="1111" y="606"/>
                  </a:cubicBezTo>
                  <a:cubicBezTo>
                    <a:pt x="988" y="606"/>
                    <a:pt x="858" y="637"/>
                    <a:pt x="697" y="667"/>
                  </a:cubicBezTo>
                  <a:cubicBezTo>
                    <a:pt x="668" y="674"/>
                    <a:pt x="639" y="678"/>
                    <a:pt x="610" y="678"/>
                  </a:cubicBezTo>
                  <a:cubicBezTo>
                    <a:pt x="385" y="678"/>
                    <a:pt x="179" y="478"/>
                    <a:pt x="383" y="254"/>
                  </a:cubicBezTo>
                  <a:cubicBezTo>
                    <a:pt x="475" y="154"/>
                    <a:pt x="667" y="93"/>
                    <a:pt x="797" y="93"/>
                  </a:cubicBezTo>
                  <a:cubicBezTo>
                    <a:pt x="827" y="93"/>
                    <a:pt x="827" y="62"/>
                    <a:pt x="797" y="31"/>
                  </a:cubicBezTo>
                  <a:cubicBezTo>
                    <a:pt x="754" y="10"/>
                    <a:pt x="709" y="1"/>
                    <a:pt x="6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1"/>
            <p:cNvSpPr/>
            <p:nvPr/>
          </p:nvSpPr>
          <p:spPr>
            <a:xfrm>
              <a:off x="1123583" y="819905"/>
              <a:ext cx="44936" cy="52286"/>
            </a:xfrm>
            <a:custGeom>
              <a:avLst/>
              <a:gdLst/>
              <a:ahLst/>
              <a:cxnLst/>
              <a:rect l="l" t="t" r="r" b="b"/>
              <a:pathLst>
                <a:path w="214" h="249" extrusionOk="0">
                  <a:moveTo>
                    <a:pt x="31" y="0"/>
                  </a:moveTo>
                  <a:lnTo>
                    <a:pt x="31" y="31"/>
                  </a:lnTo>
                  <a:lnTo>
                    <a:pt x="1" y="31"/>
                  </a:lnTo>
                  <a:lnTo>
                    <a:pt x="1" y="61"/>
                  </a:lnTo>
                  <a:cubicBezTo>
                    <a:pt x="31" y="130"/>
                    <a:pt x="62" y="192"/>
                    <a:pt x="131" y="222"/>
                  </a:cubicBezTo>
                  <a:cubicBezTo>
                    <a:pt x="140" y="241"/>
                    <a:pt x="153" y="249"/>
                    <a:pt x="164" y="249"/>
                  </a:cubicBezTo>
                  <a:cubicBezTo>
                    <a:pt x="191" y="249"/>
                    <a:pt x="213" y="213"/>
                    <a:pt x="192" y="192"/>
                  </a:cubicBezTo>
                  <a:cubicBezTo>
                    <a:pt x="161" y="130"/>
                    <a:pt x="131" y="61"/>
                    <a:pt x="100" y="31"/>
                  </a:cubicBezTo>
                  <a:cubicBezTo>
                    <a:pt x="62" y="0"/>
                    <a:pt x="62"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1"/>
            <p:cNvSpPr/>
            <p:nvPr/>
          </p:nvSpPr>
          <p:spPr>
            <a:xfrm>
              <a:off x="1320126" y="1125220"/>
              <a:ext cx="49556" cy="55645"/>
            </a:xfrm>
            <a:custGeom>
              <a:avLst/>
              <a:gdLst/>
              <a:ahLst/>
              <a:cxnLst/>
              <a:rect l="l" t="t" r="r" b="b"/>
              <a:pathLst>
                <a:path w="236" h="265" extrusionOk="0">
                  <a:moveTo>
                    <a:pt x="51" y="1"/>
                  </a:moveTo>
                  <a:cubicBezTo>
                    <a:pt x="24" y="1"/>
                    <a:pt x="1" y="26"/>
                    <a:pt x="22" y="48"/>
                  </a:cubicBezTo>
                  <a:cubicBezTo>
                    <a:pt x="22" y="109"/>
                    <a:pt x="53" y="170"/>
                    <a:pt x="122" y="239"/>
                  </a:cubicBezTo>
                  <a:cubicBezTo>
                    <a:pt x="131" y="257"/>
                    <a:pt x="145" y="264"/>
                    <a:pt x="159" y="264"/>
                  </a:cubicBezTo>
                  <a:cubicBezTo>
                    <a:pt x="195" y="264"/>
                    <a:pt x="235" y="219"/>
                    <a:pt x="214" y="170"/>
                  </a:cubicBezTo>
                  <a:cubicBezTo>
                    <a:pt x="152" y="109"/>
                    <a:pt x="122" y="48"/>
                    <a:pt x="83" y="17"/>
                  </a:cubicBezTo>
                  <a:cubicBezTo>
                    <a:pt x="74" y="6"/>
                    <a:pt x="62" y="1"/>
                    <a:pt x="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1"/>
            <p:cNvSpPr/>
            <p:nvPr/>
          </p:nvSpPr>
          <p:spPr>
            <a:xfrm>
              <a:off x="1538716" y="558266"/>
              <a:ext cx="255969" cy="162526"/>
            </a:xfrm>
            <a:custGeom>
              <a:avLst/>
              <a:gdLst/>
              <a:ahLst/>
              <a:cxnLst/>
              <a:rect l="l" t="t" r="r" b="b"/>
              <a:pathLst>
                <a:path w="1219" h="774" extrusionOk="0">
                  <a:moveTo>
                    <a:pt x="1059" y="0"/>
                  </a:moveTo>
                  <a:cubicBezTo>
                    <a:pt x="918" y="0"/>
                    <a:pt x="706" y="117"/>
                    <a:pt x="644" y="158"/>
                  </a:cubicBezTo>
                  <a:cubicBezTo>
                    <a:pt x="622" y="180"/>
                    <a:pt x="631" y="205"/>
                    <a:pt x="648" y="205"/>
                  </a:cubicBezTo>
                  <a:cubicBezTo>
                    <a:pt x="656" y="205"/>
                    <a:pt x="665" y="200"/>
                    <a:pt x="674" y="189"/>
                  </a:cubicBezTo>
                  <a:cubicBezTo>
                    <a:pt x="736" y="189"/>
                    <a:pt x="804" y="158"/>
                    <a:pt x="866" y="128"/>
                  </a:cubicBezTo>
                  <a:cubicBezTo>
                    <a:pt x="896" y="128"/>
                    <a:pt x="981" y="106"/>
                    <a:pt x="1041" y="106"/>
                  </a:cubicBezTo>
                  <a:cubicBezTo>
                    <a:pt x="1104" y="106"/>
                    <a:pt x="1139" y="130"/>
                    <a:pt x="1057" y="227"/>
                  </a:cubicBezTo>
                  <a:cubicBezTo>
                    <a:pt x="896" y="419"/>
                    <a:pt x="613" y="572"/>
                    <a:pt x="383" y="672"/>
                  </a:cubicBezTo>
                  <a:cubicBezTo>
                    <a:pt x="322" y="672"/>
                    <a:pt x="261" y="702"/>
                    <a:pt x="192" y="702"/>
                  </a:cubicBezTo>
                  <a:cubicBezTo>
                    <a:pt x="178" y="705"/>
                    <a:pt x="167" y="706"/>
                    <a:pt x="157" y="706"/>
                  </a:cubicBezTo>
                  <a:cubicBezTo>
                    <a:pt x="54" y="706"/>
                    <a:pt x="136" y="567"/>
                    <a:pt x="192" y="511"/>
                  </a:cubicBezTo>
                  <a:cubicBezTo>
                    <a:pt x="291" y="419"/>
                    <a:pt x="421" y="350"/>
                    <a:pt x="513" y="289"/>
                  </a:cubicBezTo>
                  <a:cubicBezTo>
                    <a:pt x="538" y="289"/>
                    <a:pt x="523" y="249"/>
                    <a:pt x="501" y="249"/>
                  </a:cubicBezTo>
                  <a:cubicBezTo>
                    <a:pt x="495" y="249"/>
                    <a:pt x="489" y="252"/>
                    <a:pt x="483" y="258"/>
                  </a:cubicBezTo>
                  <a:cubicBezTo>
                    <a:pt x="383" y="319"/>
                    <a:pt x="0" y="480"/>
                    <a:pt x="38" y="672"/>
                  </a:cubicBezTo>
                  <a:cubicBezTo>
                    <a:pt x="38" y="749"/>
                    <a:pt x="90" y="774"/>
                    <a:pt x="158" y="774"/>
                  </a:cubicBezTo>
                  <a:cubicBezTo>
                    <a:pt x="258" y="774"/>
                    <a:pt x="393" y="720"/>
                    <a:pt x="452" y="702"/>
                  </a:cubicBezTo>
                  <a:cubicBezTo>
                    <a:pt x="644" y="641"/>
                    <a:pt x="804" y="541"/>
                    <a:pt x="958" y="419"/>
                  </a:cubicBezTo>
                  <a:cubicBezTo>
                    <a:pt x="1027" y="350"/>
                    <a:pt x="1218" y="227"/>
                    <a:pt x="1188" y="97"/>
                  </a:cubicBezTo>
                  <a:cubicBezTo>
                    <a:pt x="1175" y="26"/>
                    <a:pt x="1125" y="0"/>
                    <a:pt x="105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1"/>
            <p:cNvSpPr/>
            <p:nvPr/>
          </p:nvSpPr>
          <p:spPr>
            <a:xfrm>
              <a:off x="1553205" y="585984"/>
              <a:ext cx="275287" cy="194234"/>
            </a:xfrm>
            <a:custGeom>
              <a:avLst/>
              <a:gdLst/>
              <a:ahLst/>
              <a:cxnLst/>
              <a:rect l="l" t="t" r="r" b="b"/>
              <a:pathLst>
                <a:path w="1311" h="925" extrusionOk="0">
                  <a:moveTo>
                    <a:pt x="1107" y="0"/>
                  </a:moveTo>
                  <a:cubicBezTo>
                    <a:pt x="1069" y="0"/>
                    <a:pt x="1028" y="36"/>
                    <a:pt x="1050" y="57"/>
                  </a:cubicBezTo>
                  <a:cubicBezTo>
                    <a:pt x="1114" y="150"/>
                    <a:pt x="1145" y="209"/>
                    <a:pt x="1198" y="298"/>
                  </a:cubicBezTo>
                  <a:lnTo>
                    <a:pt x="1198" y="298"/>
                  </a:lnTo>
                  <a:cubicBezTo>
                    <a:pt x="1193" y="303"/>
                    <a:pt x="1187" y="309"/>
                    <a:pt x="1180" y="317"/>
                  </a:cubicBezTo>
                  <a:cubicBezTo>
                    <a:pt x="1149" y="379"/>
                    <a:pt x="1080" y="409"/>
                    <a:pt x="1050" y="440"/>
                  </a:cubicBezTo>
                  <a:cubicBezTo>
                    <a:pt x="858" y="632"/>
                    <a:pt x="667" y="762"/>
                    <a:pt x="414" y="823"/>
                  </a:cubicBezTo>
                  <a:cubicBezTo>
                    <a:pt x="352" y="861"/>
                    <a:pt x="283" y="861"/>
                    <a:pt x="222" y="861"/>
                  </a:cubicBezTo>
                  <a:cubicBezTo>
                    <a:pt x="192" y="861"/>
                    <a:pt x="92" y="670"/>
                    <a:pt x="61" y="632"/>
                  </a:cubicBezTo>
                  <a:cubicBezTo>
                    <a:pt x="31" y="632"/>
                    <a:pt x="0" y="632"/>
                    <a:pt x="31" y="670"/>
                  </a:cubicBezTo>
                  <a:cubicBezTo>
                    <a:pt x="93" y="863"/>
                    <a:pt x="160" y="925"/>
                    <a:pt x="286" y="925"/>
                  </a:cubicBezTo>
                  <a:cubicBezTo>
                    <a:pt x="344" y="925"/>
                    <a:pt x="416" y="911"/>
                    <a:pt x="506" y="892"/>
                  </a:cubicBezTo>
                  <a:cubicBezTo>
                    <a:pt x="827" y="792"/>
                    <a:pt x="1119" y="601"/>
                    <a:pt x="1310" y="317"/>
                  </a:cubicBezTo>
                  <a:lnTo>
                    <a:pt x="1310" y="287"/>
                  </a:lnTo>
                  <a:cubicBezTo>
                    <a:pt x="1241" y="187"/>
                    <a:pt x="1210" y="95"/>
                    <a:pt x="1149" y="26"/>
                  </a:cubicBezTo>
                  <a:cubicBezTo>
                    <a:pt x="1140" y="7"/>
                    <a:pt x="1124" y="0"/>
                    <a:pt x="11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1"/>
            <p:cNvSpPr/>
            <p:nvPr/>
          </p:nvSpPr>
          <p:spPr>
            <a:xfrm>
              <a:off x="1593311" y="649818"/>
              <a:ext cx="275287" cy="193814"/>
            </a:xfrm>
            <a:custGeom>
              <a:avLst/>
              <a:gdLst/>
              <a:ahLst/>
              <a:cxnLst/>
              <a:rect l="l" t="t" r="r" b="b"/>
              <a:pathLst>
                <a:path w="1311" h="923" extrusionOk="0">
                  <a:moveTo>
                    <a:pt x="1082" y="1"/>
                  </a:moveTo>
                  <a:cubicBezTo>
                    <a:pt x="1053" y="1"/>
                    <a:pt x="1028" y="22"/>
                    <a:pt x="1050" y="44"/>
                  </a:cubicBezTo>
                  <a:cubicBezTo>
                    <a:pt x="1079" y="130"/>
                    <a:pt x="1141" y="196"/>
                    <a:pt x="1174" y="279"/>
                  </a:cubicBezTo>
                  <a:lnTo>
                    <a:pt x="1174" y="279"/>
                  </a:lnTo>
                  <a:cubicBezTo>
                    <a:pt x="1167" y="282"/>
                    <a:pt x="1159" y="288"/>
                    <a:pt x="1150" y="297"/>
                  </a:cubicBezTo>
                  <a:cubicBezTo>
                    <a:pt x="1119" y="366"/>
                    <a:pt x="1081" y="396"/>
                    <a:pt x="1019" y="458"/>
                  </a:cubicBezTo>
                  <a:cubicBezTo>
                    <a:pt x="859" y="619"/>
                    <a:pt x="636" y="749"/>
                    <a:pt x="414" y="810"/>
                  </a:cubicBezTo>
                  <a:cubicBezTo>
                    <a:pt x="353" y="841"/>
                    <a:pt x="284" y="841"/>
                    <a:pt x="223" y="841"/>
                  </a:cubicBezTo>
                  <a:cubicBezTo>
                    <a:pt x="161" y="841"/>
                    <a:pt x="62" y="680"/>
                    <a:pt x="31" y="649"/>
                  </a:cubicBezTo>
                  <a:cubicBezTo>
                    <a:pt x="31" y="639"/>
                    <a:pt x="28" y="636"/>
                    <a:pt x="23" y="636"/>
                  </a:cubicBezTo>
                  <a:cubicBezTo>
                    <a:pt x="14" y="636"/>
                    <a:pt x="1" y="649"/>
                    <a:pt x="1" y="649"/>
                  </a:cubicBezTo>
                  <a:cubicBezTo>
                    <a:pt x="83" y="845"/>
                    <a:pt x="141" y="923"/>
                    <a:pt x="256" y="923"/>
                  </a:cubicBezTo>
                  <a:cubicBezTo>
                    <a:pt x="312" y="923"/>
                    <a:pt x="382" y="904"/>
                    <a:pt x="476" y="871"/>
                  </a:cubicBezTo>
                  <a:cubicBezTo>
                    <a:pt x="797" y="780"/>
                    <a:pt x="1119" y="588"/>
                    <a:pt x="1311" y="328"/>
                  </a:cubicBezTo>
                  <a:lnTo>
                    <a:pt x="1311" y="266"/>
                  </a:lnTo>
                  <a:cubicBezTo>
                    <a:pt x="1242" y="174"/>
                    <a:pt x="1180" y="105"/>
                    <a:pt x="1119" y="13"/>
                  </a:cubicBezTo>
                  <a:cubicBezTo>
                    <a:pt x="1108" y="4"/>
                    <a:pt x="1095" y="1"/>
                    <a:pt x="10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1"/>
            <p:cNvSpPr/>
            <p:nvPr/>
          </p:nvSpPr>
          <p:spPr>
            <a:xfrm>
              <a:off x="1629218" y="709454"/>
              <a:ext cx="271507" cy="197804"/>
            </a:xfrm>
            <a:custGeom>
              <a:avLst/>
              <a:gdLst/>
              <a:ahLst/>
              <a:cxnLst/>
              <a:rect l="l" t="t" r="r" b="b"/>
              <a:pathLst>
                <a:path w="1293" h="942" extrusionOk="0">
                  <a:moveTo>
                    <a:pt x="1073" y="1"/>
                  </a:moveTo>
                  <a:cubicBezTo>
                    <a:pt x="1045" y="1"/>
                    <a:pt x="1017" y="31"/>
                    <a:pt x="1040" y="82"/>
                  </a:cubicBezTo>
                  <a:cubicBezTo>
                    <a:pt x="1071" y="143"/>
                    <a:pt x="1140" y="235"/>
                    <a:pt x="1170" y="304"/>
                  </a:cubicBezTo>
                  <a:cubicBezTo>
                    <a:pt x="1177" y="311"/>
                    <a:pt x="1184" y="313"/>
                    <a:pt x="1190" y="313"/>
                  </a:cubicBezTo>
                  <a:cubicBezTo>
                    <a:pt x="1191" y="313"/>
                    <a:pt x="1193" y="313"/>
                    <a:pt x="1194" y="313"/>
                  </a:cubicBezTo>
                  <a:lnTo>
                    <a:pt x="1194" y="313"/>
                  </a:lnTo>
                  <a:cubicBezTo>
                    <a:pt x="1189" y="317"/>
                    <a:pt x="1181" y="324"/>
                    <a:pt x="1170" y="335"/>
                  </a:cubicBezTo>
                  <a:cubicBezTo>
                    <a:pt x="1140" y="365"/>
                    <a:pt x="1071" y="427"/>
                    <a:pt x="1040" y="465"/>
                  </a:cubicBezTo>
                  <a:cubicBezTo>
                    <a:pt x="848" y="618"/>
                    <a:pt x="657" y="748"/>
                    <a:pt x="404" y="848"/>
                  </a:cubicBezTo>
                  <a:cubicBezTo>
                    <a:pt x="335" y="848"/>
                    <a:pt x="274" y="879"/>
                    <a:pt x="213" y="879"/>
                  </a:cubicBezTo>
                  <a:cubicBezTo>
                    <a:pt x="182" y="879"/>
                    <a:pt x="82" y="687"/>
                    <a:pt x="52" y="656"/>
                  </a:cubicBezTo>
                  <a:cubicBezTo>
                    <a:pt x="41" y="644"/>
                    <a:pt x="31" y="639"/>
                    <a:pt x="23" y="639"/>
                  </a:cubicBezTo>
                  <a:cubicBezTo>
                    <a:pt x="7" y="639"/>
                    <a:pt x="1" y="656"/>
                    <a:pt x="21" y="656"/>
                  </a:cubicBezTo>
                  <a:cubicBezTo>
                    <a:pt x="85" y="874"/>
                    <a:pt x="152" y="941"/>
                    <a:pt x="282" y="941"/>
                  </a:cubicBezTo>
                  <a:cubicBezTo>
                    <a:pt x="340" y="941"/>
                    <a:pt x="409" y="928"/>
                    <a:pt x="496" y="909"/>
                  </a:cubicBezTo>
                  <a:cubicBezTo>
                    <a:pt x="787" y="810"/>
                    <a:pt x="1101" y="587"/>
                    <a:pt x="1293" y="335"/>
                  </a:cubicBezTo>
                  <a:lnTo>
                    <a:pt x="1293" y="273"/>
                  </a:lnTo>
                  <a:cubicBezTo>
                    <a:pt x="1231" y="204"/>
                    <a:pt x="1170" y="112"/>
                    <a:pt x="1101" y="13"/>
                  </a:cubicBezTo>
                  <a:cubicBezTo>
                    <a:pt x="1093" y="5"/>
                    <a:pt x="1083" y="1"/>
                    <a:pt x="1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1"/>
            <p:cNvSpPr/>
            <p:nvPr/>
          </p:nvSpPr>
          <p:spPr>
            <a:xfrm>
              <a:off x="1667225" y="772659"/>
              <a:ext cx="273817" cy="195284"/>
            </a:xfrm>
            <a:custGeom>
              <a:avLst/>
              <a:gdLst/>
              <a:ahLst/>
              <a:cxnLst/>
              <a:rect l="l" t="t" r="r" b="b"/>
              <a:pathLst>
                <a:path w="1304" h="930" extrusionOk="0">
                  <a:moveTo>
                    <a:pt x="1068" y="0"/>
                  </a:moveTo>
                  <a:cubicBezTo>
                    <a:pt x="1043" y="0"/>
                    <a:pt x="1020" y="26"/>
                    <a:pt x="1020" y="64"/>
                  </a:cubicBezTo>
                  <a:cubicBezTo>
                    <a:pt x="1081" y="126"/>
                    <a:pt x="1112" y="195"/>
                    <a:pt x="1150" y="286"/>
                  </a:cubicBezTo>
                  <a:cubicBezTo>
                    <a:pt x="1181" y="321"/>
                    <a:pt x="1196" y="321"/>
                    <a:pt x="1196" y="321"/>
                  </a:cubicBezTo>
                  <a:cubicBezTo>
                    <a:pt x="1196" y="321"/>
                    <a:pt x="1181" y="321"/>
                    <a:pt x="1150" y="355"/>
                  </a:cubicBezTo>
                  <a:cubicBezTo>
                    <a:pt x="1112" y="386"/>
                    <a:pt x="1050" y="447"/>
                    <a:pt x="989" y="478"/>
                  </a:cubicBezTo>
                  <a:cubicBezTo>
                    <a:pt x="798" y="669"/>
                    <a:pt x="576" y="769"/>
                    <a:pt x="346" y="830"/>
                  </a:cubicBezTo>
                  <a:cubicBezTo>
                    <a:pt x="311" y="842"/>
                    <a:pt x="282" y="847"/>
                    <a:pt x="258" y="847"/>
                  </a:cubicBezTo>
                  <a:cubicBezTo>
                    <a:pt x="150" y="847"/>
                    <a:pt x="132" y="745"/>
                    <a:pt x="32" y="639"/>
                  </a:cubicBezTo>
                  <a:cubicBezTo>
                    <a:pt x="32" y="639"/>
                    <a:pt x="1" y="639"/>
                    <a:pt x="1" y="669"/>
                  </a:cubicBezTo>
                  <a:cubicBezTo>
                    <a:pt x="32" y="769"/>
                    <a:pt x="93" y="930"/>
                    <a:pt x="223" y="930"/>
                  </a:cubicBezTo>
                  <a:cubicBezTo>
                    <a:pt x="476" y="930"/>
                    <a:pt x="729" y="800"/>
                    <a:pt x="920" y="669"/>
                  </a:cubicBezTo>
                  <a:cubicBezTo>
                    <a:pt x="1050" y="608"/>
                    <a:pt x="1242" y="447"/>
                    <a:pt x="1303" y="317"/>
                  </a:cubicBezTo>
                  <a:cubicBezTo>
                    <a:pt x="1303" y="225"/>
                    <a:pt x="1150" y="95"/>
                    <a:pt x="1112" y="34"/>
                  </a:cubicBezTo>
                  <a:cubicBezTo>
                    <a:pt x="1100" y="10"/>
                    <a:pt x="1084" y="0"/>
                    <a:pt x="10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1"/>
            <p:cNvSpPr/>
            <p:nvPr/>
          </p:nvSpPr>
          <p:spPr>
            <a:xfrm>
              <a:off x="1699562" y="827254"/>
              <a:ext cx="281587" cy="206833"/>
            </a:xfrm>
            <a:custGeom>
              <a:avLst/>
              <a:gdLst/>
              <a:ahLst/>
              <a:cxnLst/>
              <a:rect l="l" t="t" r="r" b="b"/>
              <a:pathLst>
                <a:path w="1341" h="985" extrusionOk="0">
                  <a:moveTo>
                    <a:pt x="1085" y="0"/>
                  </a:moveTo>
                  <a:cubicBezTo>
                    <a:pt x="1059" y="0"/>
                    <a:pt x="1036" y="36"/>
                    <a:pt x="1057" y="57"/>
                  </a:cubicBezTo>
                  <a:cubicBezTo>
                    <a:pt x="1088" y="157"/>
                    <a:pt x="1119" y="218"/>
                    <a:pt x="1188" y="318"/>
                  </a:cubicBezTo>
                  <a:cubicBezTo>
                    <a:pt x="1203" y="348"/>
                    <a:pt x="1211" y="348"/>
                    <a:pt x="1211" y="348"/>
                  </a:cubicBezTo>
                  <a:cubicBezTo>
                    <a:pt x="1211" y="348"/>
                    <a:pt x="1203" y="348"/>
                    <a:pt x="1188" y="379"/>
                  </a:cubicBezTo>
                  <a:cubicBezTo>
                    <a:pt x="1119" y="440"/>
                    <a:pt x="1057" y="478"/>
                    <a:pt x="1027" y="540"/>
                  </a:cubicBezTo>
                  <a:cubicBezTo>
                    <a:pt x="835" y="701"/>
                    <a:pt x="613" y="823"/>
                    <a:pt x="353" y="892"/>
                  </a:cubicBezTo>
                  <a:cubicBezTo>
                    <a:pt x="333" y="895"/>
                    <a:pt x="316" y="897"/>
                    <a:pt x="300" y="897"/>
                  </a:cubicBezTo>
                  <a:cubicBezTo>
                    <a:pt x="160" y="897"/>
                    <a:pt x="149" y="780"/>
                    <a:pt x="38" y="670"/>
                  </a:cubicBezTo>
                  <a:cubicBezTo>
                    <a:pt x="38" y="670"/>
                    <a:pt x="0" y="670"/>
                    <a:pt x="0" y="701"/>
                  </a:cubicBezTo>
                  <a:cubicBezTo>
                    <a:pt x="69" y="793"/>
                    <a:pt x="100" y="984"/>
                    <a:pt x="261" y="984"/>
                  </a:cubicBezTo>
                  <a:cubicBezTo>
                    <a:pt x="513" y="953"/>
                    <a:pt x="736" y="823"/>
                    <a:pt x="958" y="701"/>
                  </a:cubicBezTo>
                  <a:cubicBezTo>
                    <a:pt x="1088" y="632"/>
                    <a:pt x="1280" y="509"/>
                    <a:pt x="1310" y="348"/>
                  </a:cubicBezTo>
                  <a:cubicBezTo>
                    <a:pt x="1341" y="287"/>
                    <a:pt x="1149" y="95"/>
                    <a:pt x="1119" y="26"/>
                  </a:cubicBezTo>
                  <a:cubicBezTo>
                    <a:pt x="1109" y="7"/>
                    <a:pt x="1097" y="0"/>
                    <a:pt x="10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1"/>
            <p:cNvSpPr/>
            <p:nvPr/>
          </p:nvSpPr>
          <p:spPr>
            <a:xfrm>
              <a:off x="1726859" y="312376"/>
              <a:ext cx="254289" cy="160847"/>
            </a:xfrm>
            <a:custGeom>
              <a:avLst/>
              <a:gdLst/>
              <a:ahLst/>
              <a:cxnLst/>
              <a:rect l="l" t="t" r="r" b="b"/>
              <a:pathLst>
                <a:path w="1211" h="766" extrusionOk="0">
                  <a:moveTo>
                    <a:pt x="1039" y="1"/>
                  </a:moveTo>
                  <a:cubicBezTo>
                    <a:pt x="901" y="1"/>
                    <a:pt x="701" y="109"/>
                    <a:pt x="636" y="150"/>
                  </a:cubicBezTo>
                  <a:cubicBezTo>
                    <a:pt x="606" y="180"/>
                    <a:pt x="636" y="211"/>
                    <a:pt x="675" y="211"/>
                  </a:cubicBezTo>
                  <a:cubicBezTo>
                    <a:pt x="736" y="180"/>
                    <a:pt x="797" y="150"/>
                    <a:pt x="866" y="119"/>
                  </a:cubicBezTo>
                  <a:cubicBezTo>
                    <a:pt x="897" y="119"/>
                    <a:pt x="986" y="93"/>
                    <a:pt x="1046" y="93"/>
                  </a:cubicBezTo>
                  <a:cubicBezTo>
                    <a:pt x="1103" y="93"/>
                    <a:pt x="1133" y="117"/>
                    <a:pt x="1058" y="211"/>
                  </a:cubicBezTo>
                  <a:cubicBezTo>
                    <a:pt x="897" y="402"/>
                    <a:pt x="606" y="563"/>
                    <a:pt x="383" y="663"/>
                  </a:cubicBezTo>
                  <a:cubicBezTo>
                    <a:pt x="322" y="693"/>
                    <a:pt x="253" y="693"/>
                    <a:pt x="192" y="693"/>
                  </a:cubicBezTo>
                  <a:cubicBezTo>
                    <a:pt x="175" y="697"/>
                    <a:pt x="162" y="698"/>
                    <a:pt x="150" y="698"/>
                  </a:cubicBezTo>
                  <a:cubicBezTo>
                    <a:pt x="51" y="698"/>
                    <a:pt x="137" y="588"/>
                    <a:pt x="192" y="533"/>
                  </a:cubicBezTo>
                  <a:cubicBezTo>
                    <a:pt x="292" y="441"/>
                    <a:pt x="414" y="341"/>
                    <a:pt x="514" y="280"/>
                  </a:cubicBezTo>
                  <a:cubicBezTo>
                    <a:pt x="544" y="280"/>
                    <a:pt x="514" y="249"/>
                    <a:pt x="483" y="249"/>
                  </a:cubicBezTo>
                  <a:cubicBezTo>
                    <a:pt x="383" y="310"/>
                    <a:pt x="0" y="502"/>
                    <a:pt x="31" y="663"/>
                  </a:cubicBezTo>
                  <a:cubicBezTo>
                    <a:pt x="31" y="740"/>
                    <a:pt x="84" y="765"/>
                    <a:pt x="153" y="765"/>
                  </a:cubicBezTo>
                  <a:cubicBezTo>
                    <a:pt x="254" y="765"/>
                    <a:pt x="390" y="712"/>
                    <a:pt x="445" y="693"/>
                  </a:cubicBezTo>
                  <a:cubicBezTo>
                    <a:pt x="636" y="632"/>
                    <a:pt x="797" y="533"/>
                    <a:pt x="958" y="402"/>
                  </a:cubicBezTo>
                  <a:cubicBezTo>
                    <a:pt x="1019" y="341"/>
                    <a:pt x="1211" y="211"/>
                    <a:pt x="1180" y="119"/>
                  </a:cubicBezTo>
                  <a:cubicBezTo>
                    <a:pt x="1170" y="31"/>
                    <a:pt x="1113" y="1"/>
                    <a:pt x="10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1"/>
            <p:cNvSpPr/>
            <p:nvPr/>
          </p:nvSpPr>
          <p:spPr>
            <a:xfrm>
              <a:off x="1739668" y="340933"/>
              <a:ext cx="281797" cy="194444"/>
            </a:xfrm>
            <a:custGeom>
              <a:avLst/>
              <a:gdLst/>
              <a:ahLst/>
              <a:cxnLst/>
              <a:rect l="l" t="t" r="r" b="b"/>
              <a:pathLst>
                <a:path w="1342" h="926" extrusionOk="0">
                  <a:moveTo>
                    <a:pt x="1112" y="1"/>
                  </a:moveTo>
                  <a:cubicBezTo>
                    <a:pt x="1076" y="1"/>
                    <a:pt x="1036" y="22"/>
                    <a:pt x="1058" y="44"/>
                  </a:cubicBezTo>
                  <a:cubicBezTo>
                    <a:pt x="1115" y="138"/>
                    <a:pt x="1146" y="197"/>
                    <a:pt x="1206" y="287"/>
                  </a:cubicBezTo>
                  <a:lnTo>
                    <a:pt x="1206" y="287"/>
                  </a:lnTo>
                  <a:cubicBezTo>
                    <a:pt x="1201" y="291"/>
                    <a:pt x="1195" y="296"/>
                    <a:pt x="1188" y="305"/>
                  </a:cubicBezTo>
                  <a:cubicBezTo>
                    <a:pt x="1150" y="366"/>
                    <a:pt x="1089" y="397"/>
                    <a:pt x="1058" y="458"/>
                  </a:cubicBezTo>
                  <a:cubicBezTo>
                    <a:pt x="866" y="619"/>
                    <a:pt x="675" y="749"/>
                    <a:pt x="422" y="810"/>
                  </a:cubicBezTo>
                  <a:cubicBezTo>
                    <a:pt x="353" y="841"/>
                    <a:pt x="292" y="841"/>
                    <a:pt x="231" y="841"/>
                  </a:cubicBezTo>
                  <a:cubicBezTo>
                    <a:pt x="192" y="841"/>
                    <a:pt x="100" y="688"/>
                    <a:pt x="70" y="619"/>
                  </a:cubicBezTo>
                  <a:cubicBezTo>
                    <a:pt x="39" y="619"/>
                    <a:pt x="1" y="619"/>
                    <a:pt x="39" y="649"/>
                  </a:cubicBezTo>
                  <a:cubicBezTo>
                    <a:pt x="102" y="848"/>
                    <a:pt x="168" y="925"/>
                    <a:pt x="294" y="925"/>
                  </a:cubicBezTo>
                  <a:cubicBezTo>
                    <a:pt x="352" y="925"/>
                    <a:pt x="424" y="908"/>
                    <a:pt x="514" y="879"/>
                  </a:cubicBezTo>
                  <a:cubicBezTo>
                    <a:pt x="836" y="780"/>
                    <a:pt x="1119" y="588"/>
                    <a:pt x="1311" y="335"/>
                  </a:cubicBezTo>
                  <a:cubicBezTo>
                    <a:pt x="1341" y="305"/>
                    <a:pt x="1311" y="266"/>
                    <a:pt x="1311" y="266"/>
                  </a:cubicBezTo>
                  <a:cubicBezTo>
                    <a:pt x="1249" y="174"/>
                    <a:pt x="1219" y="113"/>
                    <a:pt x="1150" y="14"/>
                  </a:cubicBezTo>
                  <a:cubicBezTo>
                    <a:pt x="1141" y="5"/>
                    <a:pt x="1127" y="1"/>
                    <a:pt x="111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1"/>
            <p:cNvSpPr/>
            <p:nvPr/>
          </p:nvSpPr>
          <p:spPr>
            <a:xfrm>
              <a:off x="1779985" y="401619"/>
              <a:ext cx="275287" cy="195914"/>
            </a:xfrm>
            <a:custGeom>
              <a:avLst/>
              <a:gdLst/>
              <a:ahLst/>
              <a:cxnLst/>
              <a:rect l="l" t="t" r="r" b="b"/>
              <a:pathLst>
                <a:path w="1311" h="933" extrusionOk="0">
                  <a:moveTo>
                    <a:pt x="1089" y="0"/>
                  </a:moveTo>
                  <a:cubicBezTo>
                    <a:pt x="1061" y="0"/>
                    <a:pt x="1035" y="33"/>
                    <a:pt x="1057" y="77"/>
                  </a:cubicBezTo>
                  <a:cubicBezTo>
                    <a:pt x="1088" y="138"/>
                    <a:pt x="1149" y="238"/>
                    <a:pt x="1188" y="299"/>
                  </a:cubicBezTo>
                  <a:cubicBezTo>
                    <a:pt x="1191" y="303"/>
                    <a:pt x="1194" y="304"/>
                    <a:pt x="1197" y="305"/>
                  </a:cubicBezTo>
                  <a:lnTo>
                    <a:pt x="1197" y="305"/>
                  </a:lnTo>
                  <a:cubicBezTo>
                    <a:pt x="1194" y="311"/>
                    <a:pt x="1191" y="319"/>
                    <a:pt x="1188" y="330"/>
                  </a:cubicBezTo>
                  <a:cubicBezTo>
                    <a:pt x="1119" y="360"/>
                    <a:pt x="1088" y="429"/>
                    <a:pt x="1027" y="460"/>
                  </a:cubicBezTo>
                  <a:cubicBezTo>
                    <a:pt x="866" y="621"/>
                    <a:pt x="644" y="743"/>
                    <a:pt x="422" y="812"/>
                  </a:cubicBezTo>
                  <a:cubicBezTo>
                    <a:pt x="353" y="843"/>
                    <a:pt x="291" y="843"/>
                    <a:pt x="230" y="874"/>
                  </a:cubicBezTo>
                  <a:cubicBezTo>
                    <a:pt x="161" y="874"/>
                    <a:pt x="69" y="682"/>
                    <a:pt x="39" y="651"/>
                  </a:cubicBezTo>
                  <a:cubicBezTo>
                    <a:pt x="39" y="641"/>
                    <a:pt x="34" y="638"/>
                    <a:pt x="29" y="638"/>
                  </a:cubicBezTo>
                  <a:cubicBezTo>
                    <a:pt x="17" y="638"/>
                    <a:pt x="0" y="651"/>
                    <a:pt x="0" y="651"/>
                  </a:cubicBezTo>
                  <a:cubicBezTo>
                    <a:pt x="84" y="858"/>
                    <a:pt x="139" y="932"/>
                    <a:pt x="245" y="932"/>
                  </a:cubicBezTo>
                  <a:cubicBezTo>
                    <a:pt x="304" y="932"/>
                    <a:pt x="379" y="909"/>
                    <a:pt x="483" y="874"/>
                  </a:cubicBezTo>
                  <a:cubicBezTo>
                    <a:pt x="805" y="812"/>
                    <a:pt x="1119" y="590"/>
                    <a:pt x="1310" y="330"/>
                  </a:cubicBezTo>
                  <a:lnTo>
                    <a:pt x="1310" y="268"/>
                  </a:lnTo>
                  <a:cubicBezTo>
                    <a:pt x="1249" y="169"/>
                    <a:pt x="1188" y="108"/>
                    <a:pt x="1119" y="16"/>
                  </a:cubicBezTo>
                  <a:cubicBezTo>
                    <a:pt x="1110" y="5"/>
                    <a:pt x="1099" y="0"/>
                    <a:pt x="10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1"/>
            <p:cNvSpPr/>
            <p:nvPr/>
          </p:nvSpPr>
          <p:spPr>
            <a:xfrm>
              <a:off x="1813792" y="463773"/>
              <a:ext cx="275287" cy="195914"/>
            </a:xfrm>
            <a:custGeom>
              <a:avLst/>
              <a:gdLst/>
              <a:ahLst/>
              <a:cxnLst/>
              <a:rect l="l" t="t" r="r" b="b"/>
              <a:pathLst>
                <a:path w="1311" h="933" extrusionOk="0">
                  <a:moveTo>
                    <a:pt x="1077" y="0"/>
                  </a:moveTo>
                  <a:cubicBezTo>
                    <a:pt x="1055" y="0"/>
                    <a:pt x="1038" y="27"/>
                    <a:pt x="1057" y="64"/>
                  </a:cubicBezTo>
                  <a:cubicBezTo>
                    <a:pt x="1119" y="133"/>
                    <a:pt x="1149" y="225"/>
                    <a:pt x="1180" y="294"/>
                  </a:cubicBezTo>
                  <a:cubicBezTo>
                    <a:pt x="1188" y="300"/>
                    <a:pt x="1195" y="303"/>
                    <a:pt x="1201" y="303"/>
                  </a:cubicBezTo>
                  <a:cubicBezTo>
                    <a:pt x="1202" y="303"/>
                    <a:pt x="1203" y="302"/>
                    <a:pt x="1204" y="302"/>
                  </a:cubicBezTo>
                  <a:lnTo>
                    <a:pt x="1204" y="302"/>
                  </a:lnTo>
                  <a:cubicBezTo>
                    <a:pt x="1198" y="307"/>
                    <a:pt x="1190" y="315"/>
                    <a:pt x="1180" y="325"/>
                  </a:cubicBezTo>
                  <a:cubicBezTo>
                    <a:pt x="1149" y="355"/>
                    <a:pt x="1088" y="417"/>
                    <a:pt x="1057" y="447"/>
                  </a:cubicBezTo>
                  <a:cubicBezTo>
                    <a:pt x="866" y="639"/>
                    <a:pt x="674" y="739"/>
                    <a:pt x="414" y="830"/>
                  </a:cubicBezTo>
                  <a:cubicBezTo>
                    <a:pt x="352" y="830"/>
                    <a:pt x="291" y="869"/>
                    <a:pt x="222" y="869"/>
                  </a:cubicBezTo>
                  <a:cubicBezTo>
                    <a:pt x="192" y="869"/>
                    <a:pt x="100" y="677"/>
                    <a:pt x="69" y="639"/>
                  </a:cubicBezTo>
                  <a:cubicBezTo>
                    <a:pt x="31" y="639"/>
                    <a:pt x="0" y="639"/>
                    <a:pt x="31" y="677"/>
                  </a:cubicBezTo>
                  <a:cubicBezTo>
                    <a:pt x="99" y="871"/>
                    <a:pt x="163" y="932"/>
                    <a:pt x="290" y="932"/>
                  </a:cubicBezTo>
                  <a:cubicBezTo>
                    <a:pt x="349" y="932"/>
                    <a:pt x="421" y="919"/>
                    <a:pt x="513" y="899"/>
                  </a:cubicBezTo>
                  <a:cubicBezTo>
                    <a:pt x="797" y="800"/>
                    <a:pt x="1119" y="608"/>
                    <a:pt x="1310" y="325"/>
                  </a:cubicBezTo>
                  <a:lnTo>
                    <a:pt x="1310" y="256"/>
                  </a:lnTo>
                  <a:cubicBezTo>
                    <a:pt x="1249" y="195"/>
                    <a:pt x="1180" y="103"/>
                    <a:pt x="1119" y="34"/>
                  </a:cubicBezTo>
                  <a:cubicBezTo>
                    <a:pt x="1107" y="10"/>
                    <a:pt x="1091" y="0"/>
                    <a:pt x="10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1"/>
            <p:cNvSpPr/>
            <p:nvPr/>
          </p:nvSpPr>
          <p:spPr>
            <a:xfrm>
              <a:off x="1853898" y="525718"/>
              <a:ext cx="275287" cy="200953"/>
            </a:xfrm>
            <a:custGeom>
              <a:avLst/>
              <a:gdLst/>
              <a:ahLst/>
              <a:cxnLst/>
              <a:rect l="l" t="t" r="r" b="b"/>
              <a:pathLst>
                <a:path w="1311" h="957" extrusionOk="0">
                  <a:moveTo>
                    <a:pt x="1084" y="0"/>
                  </a:moveTo>
                  <a:cubicBezTo>
                    <a:pt x="1056" y="0"/>
                    <a:pt x="1027" y="39"/>
                    <a:pt x="1027" y="60"/>
                  </a:cubicBezTo>
                  <a:cubicBezTo>
                    <a:pt x="1088" y="122"/>
                    <a:pt x="1119" y="221"/>
                    <a:pt x="1150" y="283"/>
                  </a:cubicBezTo>
                  <a:cubicBezTo>
                    <a:pt x="1184" y="313"/>
                    <a:pt x="1201" y="313"/>
                    <a:pt x="1201" y="313"/>
                  </a:cubicBezTo>
                  <a:cubicBezTo>
                    <a:pt x="1201" y="313"/>
                    <a:pt x="1184" y="313"/>
                    <a:pt x="1150" y="344"/>
                  </a:cubicBezTo>
                  <a:cubicBezTo>
                    <a:pt x="1119" y="413"/>
                    <a:pt x="1058" y="444"/>
                    <a:pt x="989" y="505"/>
                  </a:cubicBezTo>
                  <a:cubicBezTo>
                    <a:pt x="797" y="666"/>
                    <a:pt x="575" y="796"/>
                    <a:pt x="353" y="857"/>
                  </a:cubicBezTo>
                  <a:cubicBezTo>
                    <a:pt x="333" y="860"/>
                    <a:pt x="315" y="862"/>
                    <a:pt x="299" y="862"/>
                  </a:cubicBezTo>
                  <a:cubicBezTo>
                    <a:pt x="160" y="862"/>
                    <a:pt x="148" y="752"/>
                    <a:pt x="31" y="635"/>
                  </a:cubicBezTo>
                  <a:cubicBezTo>
                    <a:pt x="31" y="635"/>
                    <a:pt x="1" y="635"/>
                    <a:pt x="1" y="666"/>
                  </a:cubicBezTo>
                  <a:cubicBezTo>
                    <a:pt x="31" y="765"/>
                    <a:pt x="100" y="957"/>
                    <a:pt x="223" y="957"/>
                  </a:cubicBezTo>
                  <a:cubicBezTo>
                    <a:pt x="483" y="919"/>
                    <a:pt x="736" y="796"/>
                    <a:pt x="958" y="666"/>
                  </a:cubicBezTo>
                  <a:cubicBezTo>
                    <a:pt x="1058" y="604"/>
                    <a:pt x="1249" y="474"/>
                    <a:pt x="1311" y="313"/>
                  </a:cubicBezTo>
                  <a:cubicBezTo>
                    <a:pt x="1311" y="252"/>
                    <a:pt x="1150" y="91"/>
                    <a:pt x="1119" y="30"/>
                  </a:cubicBezTo>
                  <a:cubicBezTo>
                    <a:pt x="1110" y="8"/>
                    <a:pt x="1097" y="0"/>
                    <a:pt x="10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1"/>
            <p:cNvSpPr/>
            <p:nvPr/>
          </p:nvSpPr>
          <p:spPr>
            <a:xfrm>
              <a:off x="1887705" y="579474"/>
              <a:ext cx="281797" cy="206833"/>
            </a:xfrm>
            <a:custGeom>
              <a:avLst/>
              <a:gdLst/>
              <a:ahLst/>
              <a:cxnLst/>
              <a:rect l="l" t="t" r="r" b="b"/>
              <a:pathLst>
                <a:path w="1342" h="985" extrusionOk="0">
                  <a:moveTo>
                    <a:pt x="1084" y="0"/>
                  </a:moveTo>
                  <a:cubicBezTo>
                    <a:pt x="1056" y="0"/>
                    <a:pt x="1031" y="36"/>
                    <a:pt x="1058" y="57"/>
                  </a:cubicBezTo>
                  <a:cubicBezTo>
                    <a:pt x="1088" y="157"/>
                    <a:pt x="1119" y="249"/>
                    <a:pt x="1180" y="318"/>
                  </a:cubicBezTo>
                  <a:cubicBezTo>
                    <a:pt x="1196" y="348"/>
                    <a:pt x="1203" y="348"/>
                    <a:pt x="1203" y="348"/>
                  </a:cubicBezTo>
                  <a:cubicBezTo>
                    <a:pt x="1203" y="348"/>
                    <a:pt x="1196" y="348"/>
                    <a:pt x="1180" y="379"/>
                  </a:cubicBezTo>
                  <a:cubicBezTo>
                    <a:pt x="1119" y="440"/>
                    <a:pt x="1058" y="471"/>
                    <a:pt x="1019" y="540"/>
                  </a:cubicBezTo>
                  <a:cubicBezTo>
                    <a:pt x="828" y="701"/>
                    <a:pt x="606" y="823"/>
                    <a:pt x="353" y="892"/>
                  </a:cubicBezTo>
                  <a:cubicBezTo>
                    <a:pt x="329" y="896"/>
                    <a:pt x="308" y="898"/>
                    <a:pt x="290" y="898"/>
                  </a:cubicBezTo>
                  <a:cubicBezTo>
                    <a:pt x="160" y="898"/>
                    <a:pt x="149" y="808"/>
                    <a:pt x="62" y="701"/>
                  </a:cubicBezTo>
                  <a:cubicBezTo>
                    <a:pt x="52" y="688"/>
                    <a:pt x="41" y="684"/>
                    <a:pt x="32" y="684"/>
                  </a:cubicBezTo>
                  <a:cubicBezTo>
                    <a:pt x="14" y="684"/>
                    <a:pt x="0" y="701"/>
                    <a:pt x="0" y="701"/>
                  </a:cubicBezTo>
                  <a:cubicBezTo>
                    <a:pt x="62" y="823"/>
                    <a:pt x="100" y="984"/>
                    <a:pt x="253" y="984"/>
                  </a:cubicBezTo>
                  <a:cubicBezTo>
                    <a:pt x="514" y="984"/>
                    <a:pt x="736" y="823"/>
                    <a:pt x="958" y="701"/>
                  </a:cubicBezTo>
                  <a:cubicBezTo>
                    <a:pt x="1088" y="632"/>
                    <a:pt x="1280" y="509"/>
                    <a:pt x="1311" y="348"/>
                  </a:cubicBezTo>
                  <a:cubicBezTo>
                    <a:pt x="1341" y="279"/>
                    <a:pt x="1180" y="88"/>
                    <a:pt x="1119" y="27"/>
                  </a:cubicBezTo>
                  <a:cubicBezTo>
                    <a:pt x="1109" y="8"/>
                    <a:pt x="1096" y="0"/>
                    <a:pt x="10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1" name="Google Shape;4011;p41"/>
          <p:cNvGrpSpPr/>
          <p:nvPr/>
        </p:nvGrpSpPr>
        <p:grpSpPr>
          <a:xfrm>
            <a:off x="895652" y="2846843"/>
            <a:ext cx="869250" cy="789999"/>
            <a:chOff x="895652" y="2846843"/>
            <a:chExt cx="869250" cy="789999"/>
          </a:xfrm>
        </p:grpSpPr>
        <p:sp>
          <p:nvSpPr>
            <p:cNvPr id="4012" name="Google Shape;4012;p41"/>
            <p:cNvSpPr/>
            <p:nvPr/>
          </p:nvSpPr>
          <p:spPr>
            <a:xfrm>
              <a:off x="895652" y="2846843"/>
              <a:ext cx="869250" cy="789999"/>
            </a:xfrm>
            <a:custGeom>
              <a:avLst/>
              <a:gdLst/>
              <a:ahLst/>
              <a:cxnLst/>
              <a:rect l="l" t="t" r="r" b="b"/>
              <a:pathLst>
                <a:path w="7601" h="6908" extrusionOk="0">
                  <a:moveTo>
                    <a:pt x="4308" y="0"/>
                  </a:moveTo>
                  <a:cubicBezTo>
                    <a:pt x="3148" y="0"/>
                    <a:pt x="1940" y="888"/>
                    <a:pt x="1441" y="1435"/>
                  </a:cubicBezTo>
                  <a:cubicBezTo>
                    <a:pt x="1" y="3036"/>
                    <a:pt x="705" y="5266"/>
                    <a:pt x="1180" y="5649"/>
                  </a:cubicBezTo>
                  <a:cubicBezTo>
                    <a:pt x="1456" y="5895"/>
                    <a:pt x="1471" y="6908"/>
                    <a:pt x="3329" y="6908"/>
                  </a:cubicBezTo>
                  <a:cubicBezTo>
                    <a:pt x="3436" y="6908"/>
                    <a:pt x="3550" y="6905"/>
                    <a:pt x="3670" y="6897"/>
                  </a:cubicBezTo>
                  <a:cubicBezTo>
                    <a:pt x="5746" y="6737"/>
                    <a:pt x="6765" y="5649"/>
                    <a:pt x="7378" y="3802"/>
                  </a:cubicBezTo>
                  <a:cubicBezTo>
                    <a:pt x="7600" y="3098"/>
                    <a:pt x="6896" y="1090"/>
                    <a:pt x="5233" y="225"/>
                  </a:cubicBezTo>
                  <a:cubicBezTo>
                    <a:pt x="4939" y="67"/>
                    <a:pt x="4625" y="0"/>
                    <a:pt x="4308"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1"/>
            <p:cNvSpPr/>
            <p:nvPr/>
          </p:nvSpPr>
          <p:spPr>
            <a:xfrm>
              <a:off x="983251" y="2977672"/>
              <a:ext cx="686160" cy="604736"/>
            </a:xfrm>
            <a:custGeom>
              <a:avLst/>
              <a:gdLst/>
              <a:ahLst/>
              <a:cxnLst/>
              <a:rect l="l" t="t" r="r" b="b"/>
              <a:pathLst>
                <a:path w="6000" h="5288" extrusionOk="0">
                  <a:moveTo>
                    <a:pt x="1772" y="0"/>
                  </a:moveTo>
                  <a:cubicBezTo>
                    <a:pt x="1247" y="0"/>
                    <a:pt x="737" y="301"/>
                    <a:pt x="414" y="743"/>
                  </a:cubicBezTo>
                  <a:cubicBezTo>
                    <a:pt x="100" y="1218"/>
                    <a:pt x="1" y="1823"/>
                    <a:pt x="62" y="2398"/>
                  </a:cubicBezTo>
                  <a:cubicBezTo>
                    <a:pt x="223" y="3777"/>
                    <a:pt x="1341" y="5018"/>
                    <a:pt x="2713" y="5240"/>
                  </a:cubicBezTo>
                  <a:cubicBezTo>
                    <a:pt x="2878" y="5272"/>
                    <a:pt x="3045" y="5288"/>
                    <a:pt x="3213" y="5288"/>
                  </a:cubicBezTo>
                  <a:cubicBezTo>
                    <a:pt x="4407" y="5288"/>
                    <a:pt x="5610" y="4504"/>
                    <a:pt x="5999" y="3356"/>
                  </a:cubicBezTo>
                  <a:lnTo>
                    <a:pt x="5999" y="3356"/>
                  </a:lnTo>
                  <a:cubicBezTo>
                    <a:pt x="5577" y="3601"/>
                    <a:pt x="5096" y="3719"/>
                    <a:pt x="4615" y="3719"/>
                  </a:cubicBezTo>
                  <a:cubicBezTo>
                    <a:pt x="3969" y="3719"/>
                    <a:pt x="3321" y="3507"/>
                    <a:pt x="2812" y="3103"/>
                  </a:cubicBezTo>
                  <a:cubicBezTo>
                    <a:pt x="1947" y="2367"/>
                    <a:pt x="1564" y="1096"/>
                    <a:pt x="1916" y="8"/>
                  </a:cubicBezTo>
                  <a:cubicBezTo>
                    <a:pt x="1868" y="3"/>
                    <a:pt x="1820" y="0"/>
                    <a:pt x="177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1"/>
            <p:cNvSpPr/>
            <p:nvPr/>
          </p:nvSpPr>
          <p:spPr>
            <a:xfrm>
              <a:off x="1161996" y="3104498"/>
              <a:ext cx="347083" cy="288302"/>
            </a:xfrm>
            <a:custGeom>
              <a:avLst/>
              <a:gdLst/>
              <a:ahLst/>
              <a:cxnLst/>
              <a:rect l="l" t="t" r="r" b="b"/>
              <a:pathLst>
                <a:path w="3035" h="2521" extrusionOk="0">
                  <a:moveTo>
                    <a:pt x="2263" y="1"/>
                  </a:moveTo>
                  <a:cubicBezTo>
                    <a:pt x="2136" y="1"/>
                    <a:pt x="2006" y="22"/>
                    <a:pt x="1885" y="48"/>
                  </a:cubicBezTo>
                  <a:cubicBezTo>
                    <a:pt x="1219" y="140"/>
                    <a:pt x="575" y="370"/>
                    <a:pt x="1" y="622"/>
                  </a:cubicBezTo>
                  <a:cubicBezTo>
                    <a:pt x="223" y="1136"/>
                    <a:pt x="483" y="1641"/>
                    <a:pt x="797" y="2093"/>
                  </a:cubicBezTo>
                  <a:cubicBezTo>
                    <a:pt x="928" y="2247"/>
                    <a:pt x="1088" y="2438"/>
                    <a:pt x="1280" y="2507"/>
                  </a:cubicBezTo>
                  <a:cubicBezTo>
                    <a:pt x="1318" y="2516"/>
                    <a:pt x="1355" y="2520"/>
                    <a:pt x="1393" y="2520"/>
                  </a:cubicBezTo>
                  <a:cubicBezTo>
                    <a:pt x="1610" y="2520"/>
                    <a:pt x="1826" y="2383"/>
                    <a:pt x="2015" y="2247"/>
                  </a:cubicBezTo>
                  <a:cubicBezTo>
                    <a:pt x="2330" y="1963"/>
                    <a:pt x="2590" y="1611"/>
                    <a:pt x="2782" y="1228"/>
                  </a:cubicBezTo>
                  <a:cubicBezTo>
                    <a:pt x="2942" y="906"/>
                    <a:pt x="3034" y="431"/>
                    <a:pt x="2751" y="178"/>
                  </a:cubicBezTo>
                  <a:cubicBezTo>
                    <a:pt x="2616" y="44"/>
                    <a:pt x="2443" y="1"/>
                    <a:pt x="2263"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1"/>
            <p:cNvSpPr/>
            <p:nvPr/>
          </p:nvSpPr>
          <p:spPr>
            <a:xfrm>
              <a:off x="976275" y="2897848"/>
              <a:ext cx="722870" cy="697596"/>
            </a:xfrm>
            <a:custGeom>
              <a:avLst/>
              <a:gdLst/>
              <a:ahLst/>
              <a:cxnLst/>
              <a:rect l="l" t="t" r="r" b="b"/>
              <a:pathLst>
                <a:path w="6321" h="6100" extrusionOk="0">
                  <a:moveTo>
                    <a:pt x="3379" y="131"/>
                  </a:moveTo>
                  <a:cubicBezTo>
                    <a:pt x="4497" y="131"/>
                    <a:pt x="5424" y="836"/>
                    <a:pt x="5807" y="1985"/>
                  </a:cubicBezTo>
                  <a:cubicBezTo>
                    <a:pt x="6191" y="3065"/>
                    <a:pt x="6030" y="4567"/>
                    <a:pt x="4850" y="5494"/>
                  </a:cubicBezTo>
                  <a:cubicBezTo>
                    <a:pt x="4406" y="5816"/>
                    <a:pt x="3923" y="5969"/>
                    <a:pt x="3448" y="5969"/>
                  </a:cubicBezTo>
                  <a:cubicBezTo>
                    <a:pt x="2077" y="5969"/>
                    <a:pt x="828" y="4697"/>
                    <a:pt x="445" y="3448"/>
                  </a:cubicBezTo>
                  <a:cubicBezTo>
                    <a:pt x="123" y="2368"/>
                    <a:pt x="384" y="1472"/>
                    <a:pt x="1150" y="928"/>
                  </a:cubicBezTo>
                  <a:cubicBezTo>
                    <a:pt x="1916" y="415"/>
                    <a:pt x="2682" y="131"/>
                    <a:pt x="3379" y="131"/>
                  </a:cubicBezTo>
                  <a:close/>
                  <a:moveTo>
                    <a:pt x="3379" y="1"/>
                  </a:moveTo>
                  <a:cubicBezTo>
                    <a:pt x="2651" y="1"/>
                    <a:pt x="1885" y="292"/>
                    <a:pt x="1081" y="836"/>
                  </a:cubicBezTo>
                  <a:cubicBezTo>
                    <a:pt x="253" y="1411"/>
                    <a:pt x="0" y="2368"/>
                    <a:pt x="353" y="3479"/>
                  </a:cubicBezTo>
                  <a:cubicBezTo>
                    <a:pt x="736" y="4758"/>
                    <a:pt x="2008" y="6099"/>
                    <a:pt x="3448" y="6099"/>
                  </a:cubicBezTo>
                  <a:cubicBezTo>
                    <a:pt x="3954" y="6099"/>
                    <a:pt x="4467" y="5938"/>
                    <a:pt x="4911" y="5586"/>
                  </a:cubicBezTo>
                  <a:cubicBezTo>
                    <a:pt x="6160" y="4597"/>
                    <a:pt x="6321" y="3065"/>
                    <a:pt x="5938" y="1947"/>
                  </a:cubicBezTo>
                  <a:cubicBezTo>
                    <a:pt x="5524" y="767"/>
                    <a:pt x="4566" y="1"/>
                    <a:pt x="3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1"/>
            <p:cNvSpPr/>
            <p:nvPr/>
          </p:nvSpPr>
          <p:spPr>
            <a:xfrm>
              <a:off x="1165541" y="3095006"/>
              <a:ext cx="372471" cy="325125"/>
            </a:xfrm>
            <a:custGeom>
              <a:avLst/>
              <a:gdLst/>
              <a:ahLst/>
              <a:cxnLst/>
              <a:rect l="l" t="t" r="r" b="b"/>
              <a:pathLst>
                <a:path w="3257" h="2843" extrusionOk="0">
                  <a:moveTo>
                    <a:pt x="2076" y="131"/>
                  </a:moveTo>
                  <a:cubicBezTo>
                    <a:pt x="2590" y="131"/>
                    <a:pt x="2942" y="223"/>
                    <a:pt x="3003" y="384"/>
                  </a:cubicBezTo>
                  <a:cubicBezTo>
                    <a:pt x="3103" y="575"/>
                    <a:pt x="2973" y="928"/>
                    <a:pt x="2682" y="1410"/>
                  </a:cubicBezTo>
                  <a:cubicBezTo>
                    <a:pt x="2268" y="2077"/>
                    <a:pt x="1632" y="2713"/>
                    <a:pt x="1471" y="2713"/>
                  </a:cubicBezTo>
                  <a:cubicBezTo>
                    <a:pt x="1249" y="2651"/>
                    <a:pt x="613" y="1824"/>
                    <a:pt x="291" y="1150"/>
                  </a:cubicBezTo>
                  <a:cubicBezTo>
                    <a:pt x="130" y="797"/>
                    <a:pt x="130" y="644"/>
                    <a:pt x="161" y="606"/>
                  </a:cubicBezTo>
                  <a:cubicBezTo>
                    <a:pt x="261" y="384"/>
                    <a:pt x="1249" y="131"/>
                    <a:pt x="2076" y="131"/>
                  </a:cubicBezTo>
                  <a:close/>
                  <a:moveTo>
                    <a:pt x="2076" y="1"/>
                  </a:moveTo>
                  <a:cubicBezTo>
                    <a:pt x="1249" y="1"/>
                    <a:pt x="192" y="223"/>
                    <a:pt x="39" y="545"/>
                  </a:cubicBezTo>
                  <a:cubicBezTo>
                    <a:pt x="0" y="675"/>
                    <a:pt x="39" y="897"/>
                    <a:pt x="161" y="1219"/>
                  </a:cubicBezTo>
                  <a:cubicBezTo>
                    <a:pt x="452" y="1824"/>
                    <a:pt x="1149" y="2782"/>
                    <a:pt x="1440" y="2843"/>
                  </a:cubicBezTo>
                  <a:lnTo>
                    <a:pt x="1471" y="2843"/>
                  </a:lnTo>
                  <a:cubicBezTo>
                    <a:pt x="1724" y="2843"/>
                    <a:pt x="2398" y="2107"/>
                    <a:pt x="2812" y="1472"/>
                  </a:cubicBezTo>
                  <a:cubicBezTo>
                    <a:pt x="3034" y="1119"/>
                    <a:pt x="3256" y="606"/>
                    <a:pt x="3134" y="322"/>
                  </a:cubicBezTo>
                  <a:cubicBezTo>
                    <a:pt x="3003" y="70"/>
                    <a:pt x="2459" y="1"/>
                    <a:pt x="207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1"/>
            <p:cNvSpPr/>
            <p:nvPr/>
          </p:nvSpPr>
          <p:spPr>
            <a:xfrm>
              <a:off x="1402952" y="3482232"/>
              <a:ext cx="114" cy="3660"/>
            </a:xfrm>
            <a:custGeom>
              <a:avLst/>
              <a:gdLst/>
              <a:ahLst/>
              <a:cxnLst/>
              <a:rect l="l" t="t" r="r" b="b"/>
              <a:pathLst>
                <a:path w="1" h="32" extrusionOk="0">
                  <a:moveTo>
                    <a:pt x="0" y="31"/>
                  </a:moveTo>
                  <a:lnTo>
                    <a:pt x="0" y="31"/>
                  </a:lnTo>
                  <a:cubicBezTo>
                    <a:pt x="0" y="1"/>
                    <a:pt x="0" y="1"/>
                    <a:pt x="0" y="3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1"/>
            <p:cNvSpPr/>
            <p:nvPr/>
          </p:nvSpPr>
          <p:spPr>
            <a:xfrm>
              <a:off x="1384540" y="3482232"/>
              <a:ext cx="36938" cy="52377"/>
            </a:xfrm>
            <a:custGeom>
              <a:avLst/>
              <a:gdLst/>
              <a:ahLst/>
              <a:cxnLst/>
              <a:rect l="l" t="t" r="r" b="b"/>
              <a:pathLst>
                <a:path w="323" h="458" extrusionOk="0">
                  <a:moveTo>
                    <a:pt x="261" y="1"/>
                  </a:moveTo>
                  <a:cubicBezTo>
                    <a:pt x="192" y="1"/>
                    <a:pt x="161" y="1"/>
                    <a:pt x="161" y="31"/>
                  </a:cubicBezTo>
                  <a:cubicBezTo>
                    <a:pt x="161" y="31"/>
                    <a:pt x="131" y="31"/>
                    <a:pt x="131" y="62"/>
                  </a:cubicBezTo>
                  <a:cubicBezTo>
                    <a:pt x="100" y="93"/>
                    <a:pt x="100" y="131"/>
                    <a:pt x="69" y="162"/>
                  </a:cubicBezTo>
                  <a:cubicBezTo>
                    <a:pt x="39" y="223"/>
                    <a:pt x="0" y="284"/>
                    <a:pt x="0" y="384"/>
                  </a:cubicBezTo>
                  <a:cubicBezTo>
                    <a:pt x="0" y="429"/>
                    <a:pt x="54" y="457"/>
                    <a:pt x="94" y="457"/>
                  </a:cubicBezTo>
                  <a:cubicBezTo>
                    <a:pt x="109" y="457"/>
                    <a:pt x="122" y="453"/>
                    <a:pt x="131" y="445"/>
                  </a:cubicBezTo>
                  <a:cubicBezTo>
                    <a:pt x="192" y="384"/>
                    <a:pt x="230" y="284"/>
                    <a:pt x="261" y="223"/>
                  </a:cubicBezTo>
                  <a:cubicBezTo>
                    <a:pt x="292" y="162"/>
                    <a:pt x="322" y="62"/>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1"/>
            <p:cNvSpPr/>
            <p:nvPr/>
          </p:nvSpPr>
          <p:spPr>
            <a:xfrm>
              <a:off x="1429141" y="3503274"/>
              <a:ext cx="25617" cy="38654"/>
            </a:xfrm>
            <a:custGeom>
              <a:avLst/>
              <a:gdLst/>
              <a:ahLst/>
              <a:cxnLst/>
              <a:rect l="l" t="t" r="r" b="b"/>
              <a:pathLst>
                <a:path w="224" h="338" extrusionOk="0">
                  <a:moveTo>
                    <a:pt x="158" y="1"/>
                  </a:moveTo>
                  <a:cubicBezTo>
                    <a:pt x="126" y="1"/>
                    <a:pt x="93" y="24"/>
                    <a:pt x="93" y="70"/>
                  </a:cubicBezTo>
                  <a:cubicBezTo>
                    <a:pt x="93" y="139"/>
                    <a:pt x="62" y="200"/>
                    <a:pt x="32" y="261"/>
                  </a:cubicBezTo>
                  <a:cubicBezTo>
                    <a:pt x="0" y="286"/>
                    <a:pt x="42" y="338"/>
                    <a:pt x="74" y="338"/>
                  </a:cubicBezTo>
                  <a:cubicBezTo>
                    <a:pt x="81" y="338"/>
                    <a:pt x="88" y="335"/>
                    <a:pt x="93" y="330"/>
                  </a:cubicBezTo>
                  <a:cubicBezTo>
                    <a:pt x="185" y="261"/>
                    <a:pt x="223" y="169"/>
                    <a:pt x="223" y="70"/>
                  </a:cubicBezTo>
                  <a:cubicBezTo>
                    <a:pt x="223" y="24"/>
                    <a:pt x="191" y="1"/>
                    <a:pt x="1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1"/>
            <p:cNvSpPr/>
            <p:nvPr/>
          </p:nvSpPr>
          <p:spPr>
            <a:xfrm>
              <a:off x="1331249" y="2944050"/>
              <a:ext cx="24473" cy="33965"/>
            </a:xfrm>
            <a:custGeom>
              <a:avLst/>
              <a:gdLst/>
              <a:ahLst/>
              <a:cxnLst/>
              <a:rect l="l" t="t" r="r" b="b"/>
              <a:pathLst>
                <a:path w="214" h="297" extrusionOk="0">
                  <a:moveTo>
                    <a:pt x="114" y="1"/>
                  </a:moveTo>
                  <a:cubicBezTo>
                    <a:pt x="82" y="1"/>
                    <a:pt x="53" y="25"/>
                    <a:pt x="53" y="80"/>
                  </a:cubicBezTo>
                  <a:cubicBezTo>
                    <a:pt x="53" y="110"/>
                    <a:pt x="53" y="171"/>
                    <a:pt x="22" y="202"/>
                  </a:cubicBezTo>
                  <a:cubicBezTo>
                    <a:pt x="0" y="251"/>
                    <a:pt x="25" y="296"/>
                    <a:pt x="66" y="296"/>
                  </a:cubicBezTo>
                  <a:cubicBezTo>
                    <a:pt x="82" y="296"/>
                    <a:pt x="102" y="289"/>
                    <a:pt x="122" y="271"/>
                  </a:cubicBezTo>
                  <a:cubicBezTo>
                    <a:pt x="183" y="202"/>
                    <a:pt x="214" y="141"/>
                    <a:pt x="183" y="49"/>
                  </a:cubicBezTo>
                  <a:cubicBezTo>
                    <a:pt x="169" y="18"/>
                    <a:pt x="141" y="1"/>
                    <a:pt x="1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1"/>
            <p:cNvSpPr/>
            <p:nvPr/>
          </p:nvSpPr>
          <p:spPr>
            <a:xfrm>
              <a:off x="1374019" y="2954228"/>
              <a:ext cx="20356" cy="22643"/>
            </a:xfrm>
            <a:custGeom>
              <a:avLst/>
              <a:gdLst/>
              <a:ahLst/>
              <a:cxnLst/>
              <a:rect l="l" t="t" r="r" b="b"/>
              <a:pathLst>
                <a:path w="178" h="198" extrusionOk="0">
                  <a:moveTo>
                    <a:pt x="78" y="1"/>
                  </a:moveTo>
                  <a:cubicBezTo>
                    <a:pt x="62" y="1"/>
                    <a:pt x="45" y="7"/>
                    <a:pt x="31" y="21"/>
                  </a:cubicBezTo>
                  <a:cubicBezTo>
                    <a:pt x="1" y="52"/>
                    <a:pt x="1" y="82"/>
                    <a:pt x="1" y="151"/>
                  </a:cubicBezTo>
                  <a:cubicBezTo>
                    <a:pt x="1" y="182"/>
                    <a:pt x="24" y="197"/>
                    <a:pt x="47" y="197"/>
                  </a:cubicBezTo>
                  <a:cubicBezTo>
                    <a:pt x="69" y="197"/>
                    <a:pt x="92" y="182"/>
                    <a:pt x="92" y="151"/>
                  </a:cubicBezTo>
                  <a:lnTo>
                    <a:pt x="131" y="113"/>
                  </a:lnTo>
                  <a:cubicBezTo>
                    <a:pt x="178" y="66"/>
                    <a:pt x="130" y="1"/>
                    <a:pt x="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1"/>
            <p:cNvSpPr/>
            <p:nvPr/>
          </p:nvSpPr>
          <p:spPr>
            <a:xfrm>
              <a:off x="1107675" y="3123596"/>
              <a:ext cx="28361" cy="19556"/>
            </a:xfrm>
            <a:custGeom>
              <a:avLst/>
              <a:gdLst/>
              <a:ahLst/>
              <a:cxnLst/>
              <a:rect l="l" t="t" r="r" b="b"/>
              <a:pathLst>
                <a:path w="248" h="171" extrusionOk="0">
                  <a:moveTo>
                    <a:pt x="163" y="0"/>
                  </a:moveTo>
                  <a:cubicBezTo>
                    <a:pt x="150" y="0"/>
                    <a:pt x="137" y="3"/>
                    <a:pt x="123" y="11"/>
                  </a:cubicBezTo>
                  <a:cubicBezTo>
                    <a:pt x="93" y="11"/>
                    <a:pt x="62" y="42"/>
                    <a:pt x="31" y="72"/>
                  </a:cubicBezTo>
                  <a:cubicBezTo>
                    <a:pt x="1" y="103"/>
                    <a:pt x="1" y="134"/>
                    <a:pt x="31" y="134"/>
                  </a:cubicBezTo>
                  <a:cubicBezTo>
                    <a:pt x="54" y="160"/>
                    <a:pt x="83" y="170"/>
                    <a:pt x="111" y="170"/>
                  </a:cubicBezTo>
                  <a:cubicBezTo>
                    <a:pt x="158" y="170"/>
                    <a:pt x="204" y="141"/>
                    <a:pt x="223" y="103"/>
                  </a:cubicBezTo>
                  <a:cubicBezTo>
                    <a:pt x="247" y="54"/>
                    <a:pt x="213" y="0"/>
                    <a:pt x="1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1"/>
            <p:cNvSpPr/>
            <p:nvPr/>
          </p:nvSpPr>
          <p:spPr>
            <a:xfrm>
              <a:off x="1318783" y="3451812"/>
              <a:ext cx="26417" cy="29734"/>
            </a:xfrm>
            <a:custGeom>
              <a:avLst/>
              <a:gdLst/>
              <a:ahLst/>
              <a:cxnLst/>
              <a:rect l="l" t="t" r="r" b="b"/>
              <a:pathLst>
                <a:path w="231" h="260" extrusionOk="0">
                  <a:moveTo>
                    <a:pt x="100" y="1"/>
                  </a:moveTo>
                  <a:cubicBezTo>
                    <a:pt x="60" y="1"/>
                    <a:pt x="20" y="25"/>
                    <a:pt x="1" y="75"/>
                  </a:cubicBezTo>
                  <a:cubicBezTo>
                    <a:pt x="1" y="137"/>
                    <a:pt x="1" y="205"/>
                    <a:pt x="39" y="236"/>
                  </a:cubicBezTo>
                  <a:cubicBezTo>
                    <a:pt x="55" y="251"/>
                    <a:pt x="78" y="259"/>
                    <a:pt x="100" y="259"/>
                  </a:cubicBezTo>
                  <a:cubicBezTo>
                    <a:pt x="123" y="259"/>
                    <a:pt x="146" y="251"/>
                    <a:pt x="162" y="236"/>
                  </a:cubicBezTo>
                  <a:cubicBezTo>
                    <a:pt x="192" y="205"/>
                    <a:pt x="231" y="137"/>
                    <a:pt x="192" y="75"/>
                  </a:cubicBezTo>
                  <a:cubicBezTo>
                    <a:pt x="177" y="25"/>
                    <a:pt x="139"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1"/>
            <p:cNvSpPr/>
            <p:nvPr/>
          </p:nvSpPr>
          <p:spPr>
            <a:xfrm>
              <a:off x="1549219" y="3088030"/>
              <a:ext cx="32593" cy="34079"/>
            </a:xfrm>
            <a:custGeom>
              <a:avLst/>
              <a:gdLst/>
              <a:ahLst/>
              <a:cxnLst/>
              <a:rect l="l" t="t" r="r" b="b"/>
              <a:pathLst>
                <a:path w="285" h="298" extrusionOk="0">
                  <a:moveTo>
                    <a:pt x="162" y="0"/>
                  </a:moveTo>
                  <a:cubicBezTo>
                    <a:pt x="62" y="0"/>
                    <a:pt x="1" y="92"/>
                    <a:pt x="1" y="223"/>
                  </a:cubicBezTo>
                  <a:cubicBezTo>
                    <a:pt x="1" y="272"/>
                    <a:pt x="33" y="297"/>
                    <a:pt x="70" y="297"/>
                  </a:cubicBezTo>
                  <a:cubicBezTo>
                    <a:pt x="106" y="297"/>
                    <a:pt x="146" y="272"/>
                    <a:pt x="162" y="223"/>
                  </a:cubicBezTo>
                  <a:cubicBezTo>
                    <a:pt x="192" y="192"/>
                    <a:pt x="223" y="161"/>
                    <a:pt x="254" y="92"/>
                  </a:cubicBezTo>
                  <a:cubicBezTo>
                    <a:pt x="284" y="62"/>
                    <a:pt x="223" y="0"/>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1"/>
            <p:cNvSpPr/>
            <p:nvPr/>
          </p:nvSpPr>
          <p:spPr>
            <a:xfrm>
              <a:off x="1293396" y="3207994"/>
              <a:ext cx="102695" cy="66558"/>
            </a:xfrm>
            <a:custGeom>
              <a:avLst/>
              <a:gdLst/>
              <a:ahLst/>
              <a:cxnLst/>
              <a:rect l="l" t="t" r="r" b="b"/>
              <a:pathLst>
                <a:path w="898" h="582" extrusionOk="0">
                  <a:moveTo>
                    <a:pt x="100" y="1"/>
                  </a:moveTo>
                  <a:cubicBezTo>
                    <a:pt x="70" y="39"/>
                    <a:pt x="1" y="70"/>
                    <a:pt x="31" y="100"/>
                  </a:cubicBezTo>
                  <a:lnTo>
                    <a:pt x="31" y="131"/>
                  </a:lnTo>
                  <a:cubicBezTo>
                    <a:pt x="31" y="162"/>
                    <a:pt x="70" y="192"/>
                    <a:pt x="100" y="231"/>
                  </a:cubicBezTo>
                  <a:cubicBezTo>
                    <a:pt x="131" y="323"/>
                    <a:pt x="192" y="422"/>
                    <a:pt x="261" y="514"/>
                  </a:cubicBezTo>
                  <a:cubicBezTo>
                    <a:pt x="299" y="552"/>
                    <a:pt x="338" y="582"/>
                    <a:pt x="378" y="582"/>
                  </a:cubicBezTo>
                  <a:cubicBezTo>
                    <a:pt x="402" y="582"/>
                    <a:pt x="427" y="571"/>
                    <a:pt x="453" y="545"/>
                  </a:cubicBezTo>
                  <a:cubicBezTo>
                    <a:pt x="575" y="453"/>
                    <a:pt x="675" y="353"/>
                    <a:pt x="797" y="231"/>
                  </a:cubicBezTo>
                  <a:cubicBezTo>
                    <a:pt x="897" y="162"/>
                    <a:pt x="797" y="1"/>
                    <a:pt x="6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6" name="Google Shape;4026;p41"/>
          <p:cNvGrpSpPr/>
          <p:nvPr/>
        </p:nvGrpSpPr>
        <p:grpSpPr>
          <a:xfrm>
            <a:off x="7995205" y="2426293"/>
            <a:ext cx="834727" cy="874477"/>
            <a:chOff x="7995205" y="2426293"/>
            <a:chExt cx="834727" cy="874477"/>
          </a:xfrm>
        </p:grpSpPr>
        <p:sp>
          <p:nvSpPr>
            <p:cNvPr id="4027" name="Google Shape;4027;p41"/>
            <p:cNvSpPr/>
            <p:nvPr/>
          </p:nvSpPr>
          <p:spPr>
            <a:xfrm>
              <a:off x="8150587" y="2860793"/>
              <a:ext cx="679345" cy="439976"/>
            </a:xfrm>
            <a:custGeom>
              <a:avLst/>
              <a:gdLst/>
              <a:ahLst/>
              <a:cxnLst/>
              <a:rect l="l" t="t" r="r" b="b"/>
              <a:pathLst>
                <a:path w="3349" h="2169" extrusionOk="0">
                  <a:moveTo>
                    <a:pt x="3095" y="1"/>
                  </a:moveTo>
                  <a:lnTo>
                    <a:pt x="0" y="414"/>
                  </a:lnTo>
                  <a:lnTo>
                    <a:pt x="353" y="2169"/>
                  </a:lnTo>
                  <a:cubicBezTo>
                    <a:pt x="353" y="2169"/>
                    <a:pt x="3318" y="1816"/>
                    <a:pt x="3348" y="1755"/>
                  </a:cubicBezTo>
                  <a:cubicBezTo>
                    <a:pt x="3348" y="1724"/>
                    <a:pt x="3157" y="445"/>
                    <a:pt x="3095"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1"/>
            <p:cNvSpPr/>
            <p:nvPr/>
          </p:nvSpPr>
          <p:spPr>
            <a:xfrm>
              <a:off x="7995205" y="2615347"/>
              <a:ext cx="802069" cy="310965"/>
            </a:xfrm>
            <a:custGeom>
              <a:avLst/>
              <a:gdLst/>
              <a:ahLst/>
              <a:cxnLst/>
              <a:rect l="l" t="t" r="r" b="b"/>
              <a:pathLst>
                <a:path w="3954" h="1533" extrusionOk="0">
                  <a:moveTo>
                    <a:pt x="3762" y="0"/>
                  </a:moveTo>
                  <a:cubicBezTo>
                    <a:pt x="2521" y="154"/>
                    <a:pt x="1272" y="345"/>
                    <a:pt x="31" y="506"/>
                  </a:cubicBezTo>
                  <a:cubicBezTo>
                    <a:pt x="0" y="506"/>
                    <a:pt x="0" y="537"/>
                    <a:pt x="0" y="537"/>
                  </a:cubicBezTo>
                  <a:cubicBezTo>
                    <a:pt x="31" y="797"/>
                    <a:pt x="62" y="1050"/>
                    <a:pt x="92" y="1272"/>
                  </a:cubicBezTo>
                  <a:cubicBezTo>
                    <a:pt x="92" y="1287"/>
                    <a:pt x="109" y="1295"/>
                    <a:pt x="127" y="1295"/>
                  </a:cubicBezTo>
                  <a:cubicBezTo>
                    <a:pt x="144" y="1295"/>
                    <a:pt x="161" y="1287"/>
                    <a:pt x="161" y="1272"/>
                  </a:cubicBezTo>
                  <a:cubicBezTo>
                    <a:pt x="123" y="1111"/>
                    <a:pt x="123" y="920"/>
                    <a:pt x="123" y="728"/>
                  </a:cubicBezTo>
                  <a:cubicBezTo>
                    <a:pt x="92" y="697"/>
                    <a:pt x="92" y="636"/>
                    <a:pt x="92" y="606"/>
                  </a:cubicBezTo>
                  <a:cubicBezTo>
                    <a:pt x="92" y="605"/>
                    <a:pt x="92" y="605"/>
                    <a:pt x="92" y="604"/>
                  </a:cubicBezTo>
                  <a:lnTo>
                    <a:pt x="92" y="604"/>
                  </a:lnTo>
                  <a:cubicBezTo>
                    <a:pt x="110" y="602"/>
                    <a:pt x="123" y="595"/>
                    <a:pt x="123" y="575"/>
                  </a:cubicBezTo>
                  <a:cubicBezTo>
                    <a:pt x="506" y="537"/>
                    <a:pt x="858" y="475"/>
                    <a:pt x="1211" y="445"/>
                  </a:cubicBezTo>
                  <a:cubicBezTo>
                    <a:pt x="2038" y="314"/>
                    <a:pt x="2904" y="192"/>
                    <a:pt x="3731" y="92"/>
                  </a:cubicBezTo>
                  <a:cubicBezTo>
                    <a:pt x="3732" y="92"/>
                    <a:pt x="3733" y="92"/>
                    <a:pt x="3733" y="92"/>
                  </a:cubicBezTo>
                  <a:lnTo>
                    <a:pt x="3733" y="92"/>
                  </a:lnTo>
                  <a:cubicBezTo>
                    <a:pt x="3740" y="145"/>
                    <a:pt x="3762" y="202"/>
                    <a:pt x="3762" y="253"/>
                  </a:cubicBezTo>
                  <a:cubicBezTo>
                    <a:pt x="3800" y="475"/>
                    <a:pt x="3831" y="728"/>
                    <a:pt x="3861" y="958"/>
                  </a:cubicBezTo>
                  <a:cubicBezTo>
                    <a:pt x="3861" y="970"/>
                    <a:pt x="3861" y="980"/>
                    <a:pt x="3861" y="989"/>
                  </a:cubicBezTo>
                  <a:lnTo>
                    <a:pt x="3800" y="989"/>
                  </a:lnTo>
                  <a:cubicBezTo>
                    <a:pt x="3639" y="1019"/>
                    <a:pt x="3509" y="1050"/>
                    <a:pt x="3348" y="1050"/>
                  </a:cubicBezTo>
                  <a:cubicBezTo>
                    <a:pt x="2421" y="1180"/>
                    <a:pt x="1464" y="1303"/>
                    <a:pt x="544" y="1433"/>
                  </a:cubicBezTo>
                  <a:cubicBezTo>
                    <a:pt x="414" y="1464"/>
                    <a:pt x="253" y="1464"/>
                    <a:pt x="123" y="1494"/>
                  </a:cubicBezTo>
                  <a:cubicBezTo>
                    <a:pt x="92" y="1494"/>
                    <a:pt x="92" y="1533"/>
                    <a:pt x="123" y="1533"/>
                  </a:cubicBezTo>
                  <a:cubicBezTo>
                    <a:pt x="1372" y="1402"/>
                    <a:pt x="2651" y="1241"/>
                    <a:pt x="3923" y="1081"/>
                  </a:cubicBezTo>
                  <a:cubicBezTo>
                    <a:pt x="3923" y="1081"/>
                    <a:pt x="3953" y="1050"/>
                    <a:pt x="3953" y="1019"/>
                  </a:cubicBezTo>
                  <a:cubicBezTo>
                    <a:pt x="3892" y="697"/>
                    <a:pt x="3861" y="383"/>
                    <a:pt x="3831" y="31"/>
                  </a:cubicBezTo>
                  <a:cubicBezTo>
                    <a:pt x="3831" y="0"/>
                    <a:pt x="3800" y="0"/>
                    <a:pt x="37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1"/>
            <p:cNvSpPr/>
            <p:nvPr/>
          </p:nvSpPr>
          <p:spPr>
            <a:xfrm>
              <a:off x="8082227" y="2829757"/>
              <a:ext cx="696384" cy="452350"/>
            </a:xfrm>
            <a:custGeom>
              <a:avLst/>
              <a:gdLst/>
              <a:ahLst/>
              <a:cxnLst/>
              <a:rect l="l" t="t" r="r" b="b"/>
              <a:pathLst>
                <a:path w="3433" h="2230" extrusionOk="0">
                  <a:moveTo>
                    <a:pt x="3099" y="1"/>
                  </a:moveTo>
                  <a:cubicBezTo>
                    <a:pt x="3088" y="1"/>
                    <a:pt x="3080" y="8"/>
                    <a:pt x="3080" y="24"/>
                  </a:cubicBezTo>
                  <a:cubicBezTo>
                    <a:pt x="3111" y="376"/>
                    <a:pt x="3180" y="728"/>
                    <a:pt x="3210" y="1111"/>
                  </a:cubicBezTo>
                  <a:cubicBezTo>
                    <a:pt x="3241" y="1272"/>
                    <a:pt x="3272" y="1464"/>
                    <a:pt x="3302" y="1625"/>
                  </a:cubicBezTo>
                  <a:lnTo>
                    <a:pt x="3302" y="1734"/>
                  </a:lnTo>
                  <a:lnTo>
                    <a:pt x="3302" y="1734"/>
                  </a:lnTo>
                  <a:cubicBezTo>
                    <a:pt x="3296" y="1736"/>
                    <a:pt x="3287" y="1740"/>
                    <a:pt x="3272" y="1747"/>
                  </a:cubicBezTo>
                  <a:cubicBezTo>
                    <a:pt x="2697" y="1908"/>
                    <a:pt x="2061" y="1939"/>
                    <a:pt x="1456" y="2008"/>
                  </a:cubicBezTo>
                  <a:cubicBezTo>
                    <a:pt x="1165" y="2038"/>
                    <a:pt x="881" y="2069"/>
                    <a:pt x="590" y="2100"/>
                  </a:cubicBezTo>
                  <a:cubicBezTo>
                    <a:pt x="529" y="2130"/>
                    <a:pt x="460" y="2130"/>
                    <a:pt x="399" y="2130"/>
                  </a:cubicBezTo>
                  <a:lnTo>
                    <a:pt x="399" y="2038"/>
                  </a:lnTo>
                  <a:cubicBezTo>
                    <a:pt x="268" y="1525"/>
                    <a:pt x="207" y="951"/>
                    <a:pt x="46" y="437"/>
                  </a:cubicBezTo>
                  <a:cubicBezTo>
                    <a:pt x="46" y="422"/>
                    <a:pt x="31" y="414"/>
                    <a:pt x="19" y="414"/>
                  </a:cubicBezTo>
                  <a:cubicBezTo>
                    <a:pt x="8" y="414"/>
                    <a:pt x="0" y="422"/>
                    <a:pt x="16" y="437"/>
                  </a:cubicBezTo>
                  <a:cubicBezTo>
                    <a:pt x="77" y="1050"/>
                    <a:pt x="207" y="1625"/>
                    <a:pt x="337" y="2199"/>
                  </a:cubicBezTo>
                  <a:cubicBezTo>
                    <a:pt x="337" y="2230"/>
                    <a:pt x="368" y="2230"/>
                    <a:pt x="368" y="2230"/>
                  </a:cubicBezTo>
                  <a:cubicBezTo>
                    <a:pt x="1195" y="2130"/>
                    <a:pt x="2061" y="2038"/>
                    <a:pt x="2888" y="1908"/>
                  </a:cubicBezTo>
                  <a:cubicBezTo>
                    <a:pt x="3049" y="1908"/>
                    <a:pt x="3432" y="1908"/>
                    <a:pt x="3432" y="1686"/>
                  </a:cubicBezTo>
                  <a:cubicBezTo>
                    <a:pt x="3333" y="1142"/>
                    <a:pt x="3241" y="567"/>
                    <a:pt x="3141" y="24"/>
                  </a:cubicBezTo>
                  <a:cubicBezTo>
                    <a:pt x="3126" y="8"/>
                    <a:pt x="3111" y="1"/>
                    <a:pt x="309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1"/>
            <p:cNvSpPr/>
            <p:nvPr/>
          </p:nvSpPr>
          <p:spPr>
            <a:xfrm>
              <a:off x="8369665" y="2670116"/>
              <a:ext cx="85603" cy="571624"/>
            </a:xfrm>
            <a:custGeom>
              <a:avLst/>
              <a:gdLst/>
              <a:ahLst/>
              <a:cxnLst/>
              <a:rect l="l" t="t" r="r" b="b"/>
              <a:pathLst>
                <a:path w="422" h="2818" extrusionOk="0">
                  <a:moveTo>
                    <a:pt x="29" y="0"/>
                  </a:moveTo>
                  <a:cubicBezTo>
                    <a:pt x="18" y="0"/>
                    <a:pt x="1" y="14"/>
                    <a:pt x="1" y="14"/>
                  </a:cubicBezTo>
                  <a:cubicBezTo>
                    <a:pt x="70" y="941"/>
                    <a:pt x="230" y="1868"/>
                    <a:pt x="322" y="2795"/>
                  </a:cubicBezTo>
                  <a:cubicBezTo>
                    <a:pt x="322" y="2810"/>
                    <a:pt x="347" y="2818"/>
                    <a:pt x="372" y="2818"/>
                  </a:cubicBezTo>
                  <a:cubicBezTo>
                    <a:pt x="397" y="2818"/>
                    <a:pt x="422" y="2810"/>
                    <a:pt x="422" y="2795"/>
                  </a:cubicBezTo>
                  <a:cubicBezTo>
                    <a:pt x="292" y="1868"/>
                    <a:pt x="192" y="941"/>
                    <a:pt x="39" y="14"/>
                  </a:cubicBezTo>
                  <a:cubicBezTo>
                    <a:pt x="39" y="4"/>
                    <a:pt x="35" y="0"/>
                    <a:pt x="2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1"/>
            <p:cNvSpPr/>
            <p:nvPr/>
          </p:nvSpPr>
          <p:spPr>
            <a:xfrm>
              <a:off x="8402323" y="2666668"/>
              <a:ext cx="116842" cy="567973"/>
            </a:xfrm>
            <a:custGeom>
              <a:avLst/>
              <a:gdLst/>
              <a:ahLst/>
              <a:cxnLst/>
              <a:rect l="l" t="t" r="r" b="b"/>
              <a:pathLst>
                <a:path w="576" h="2800" extrusionOk="0">
                  <a:moveTo>
                    <a:pt x="69" y="0"/>
                  </a:moveTo>
                  <a:cubicBezTo>
                    <a:pt x="69" y="0"/>
                    <a:pt x="0" y="0"/>
                    <a:pt x="31" y="31"/>
                  </a:cubicBezTo>
                  <a:cubicBezTo>
                    <a:pt x="131" y="927"/>
                    <a:pt x="353" y="1854"/>
                    <a:pt x="514" y="2773"/>
                  </a:cubicBezTo>
                  <a:cubicBezTo>
                    <a:pt x="527" y="2790"/>
                    <a:pt x="540" y="2799"/>
                    <a:pt x="551" y="2799"/>
                  </a:cubicBezTo>
                  <a:cubicBezTo>
                    <a:pt x="565" y="2799"/>
                    <a:pt x="575" y="2782"/>
                    <a:pt x="575" y="2743"/>
                  </a:cubicBezTo>
                  <a:cubicBezTo>
                    <a:pt x="414" y="1854"/>
                    <a:pt x="261" y="927"/>
                    <a:pt x="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1"/>
            <p:cNvSpPr/>
            <p:nvPr/>
          </p:nvSpPr>
          <p:spPr>
            <a:xfrm>
              <a:off x="8383661" y="2668088"/>
              <a:ext cx="110553" cy="575681"/>
            </a:xfrm>
            <a:custGeom>
              <a:avLst/>
              <a:gdLst/>
              <a:ahLst/>
              <a:cxnLst/>
              <a:rect l="l" t="t" r="r" b="b"/>
              <a:pathLst>
                <a:path w="545" h="2838" extrusionOk="0">
                  <a:moveTo>
                    <a:pt x="16" y="1"/>
                  </a:moveTo>
                  <a:cubicBezTo>
                    <a:pt x="8" y="1"/>
                    <a:pt x="1" y="8"/>
                    <a:pt x="1" y="24"/>
                  </a:cubicBezTo>
                  <a:cubicBezTo>
                    <a:pt x="62" y="951"/>
                    <a:pt x="284" y="1908"/>
                    <a:pt x="475" y="2805"/>
                  </a:cubicBezTo>
                  <a:cubicBezTo>
                    <a:pt x="475" y="2828"/>
                    <a:pt x="485" y="2838"/>
                    <a:pt x="497" y="2838"/>
                  </a:cubicBezTo>
                  <a:cubicBezTo>
                    <a:pt x="517" y="2838"/>
                    <a:pt x="544" y="2810"/>
                    <a:pt x="544" y="2766"/>
                  </a:cubicBezTo>
                  <a:cubicBezTo>
                    <a:pt x="353" y="1878"/>
                    <a:pt x="192" y="951"/>
                    <a:pt x="31" y="24"/>
                  </a:cubicBezTo>
                  <a:cubicBezTo>
                    <a:pt x="31" y="8"/>
                    <a:pt x="24"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1"/>
            <p:cNvSpPr/>
            <p:nvPr/>
          </p:nvSpPr>
          <p:spPr>
            <a:xfrm>
              <a:off x="8162961" y="2567272"/>
              <a:ext cx="220904" cy="120897"/>
            </a:xfrm>
            <a:custGeom>
              <a:avLst/>
              <a:gdLst/>
              <a:ahLst/>
              <a:cxnLst/>
              <a:rect l="l" t="t" r="r" b="b"/>
              <a:pathLst>
                <a:path w="1089" h="596" extrusionOk="0">
                  <a:moveTo>
                    <a:pt x="284" y="0"/>
                  </a:moveTo>
                  <a:cubicBezTo>
                    <a:pt x="208" y="0"/>
                    <a:pt x="140" y="21"/>
                    <a:pt x="100" y="76"/>
                  </a:cubicBezTo>
                  <a:cubicBezTo>
                    <a:pt x="1" y="199"/>
                    <a:pt x="100" y="329"/>
                    <a:pt x="192" y="391"/>
                  </a:cubicBezTo>
                  <a:cubicBezTo>
                    <a:pt x="341" y="539"/>
                    <a:pt x="567" y="595"/>
                    <a:pt x="794" y="595"/>
                  </a:cubicBezTo>
                  <a:cubicBezTo>
                    <a:pt x="860" y="595"/>
                    <a:pt x="925" y="591"/>
                    <a:pt x="989" y="582"/>
                  </a:cubicBezTo>
                  <a:cubicBezTo>
                    <a:pt x="1020" y="582"/>
                    <a:pt x="1020" y="521"/>
                    <a:pt x="989" y="521"/>
                  </a:cubicBezTo>
                  <a:cubicBezTo>
                    <a:pt x="797" y="521"/>
                    <a:pt x="637" y="521"/>
                    <a:pt x="483" y="460"/>
                  </a:cubicBezTo>
                  <a:cubicBezTo>
                    <a:pt x="384" y="429"/>
                    <a:pt x="292" y="391"/>
                    <a:pt x="223" y="329"/>
                  </a:cubicBezTo>
                  <a:cubicBezTo>
                    <a:pt x="100" y="268"/>
                    <a:pt x="100" y="76"/>
                    <a:pt x="253" y="76"/>
                  </a:cubicBezTo>
                  <a:cubicBezTo>
                    <a:pt x="414" y="76"/>
                    <a:pt x="606" y="168"/>
                    <a:pt x="736" y="237"/>
                  </a:cubicBezTo>
                  <a:cubicBezTo>
                    <a:pt x="866" y="329"/>
                    <a:pt x="928" y="460"/>
                    <a:pt x="1058" y="551"/>
                  </a:cubicBezTo>
                  <a:cubicBezTo>
                    <a:pt x="1089" y="551"/>
                    <a:pt x="1089" y="551"/>
                    <a:pt x="1089" y="521"/>
                  </a:cubicBezTo>
                  <a:cubicBezTo>
                    <a:pt x="1020" y="329"/>
                    <a:pt x="767" y="168"/>
                    <a:pt x="575" y="76"/>
                  </a:cubicBezTo>
                  <a:cubicBezTo>
                    <a:pt x="501" y="37"/>
                    <a:pt x="386"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1"/>
            <p:cNvSpPr/>
            <p:nvPr/>
          </p:nvSpPr>
          <p:spPr>
            <a:xfrm>
              <a:off x="8214282" y="2443738"/>
              <a:ext cx="181956" cy="231043"/>
            </a:xfrm>
            <a:custGeom>
              <a:avLst/>
              <a:gdLst/>
              <a:ahLst/>
              <a:cxnLst/>
              <a:rect l="l" t="t" r="r" b="b"/>
              <a:pathLst>
                <a:path w="897" h="1139" extrusionOk="0">
                  <a:moveTo>
                    <a:pt x="251" y="1"/>
                  </a:moveTo>
                  <a:cubicBezTo>
                    <a:pt x="231" y="1"/>
                    <a:pt x="211" y="4"/>
                    <a:pt x="192" y="11"/>
                  </a:cubicBezTo>
                  <a:cubicBezTo>
                    <a:pt x="0" y="80"/>
                    <a:pt x="69" y="364"/>
                    <a:pt x="131" y="525"/>
                  </a:cubicBezTo>
                  <a:cubicBezTo>
                    <a:pt x="230" y="777"/>
                    <a:pt x="483" y="1038"/>
                    <a:pt x="736" y="1130"/>
                  </a:cubicBezTo>
                  <a:cubicBezTo>
                    <a:pt x="742" y="1136"/>
                    <a:pt x="748" y="1138"/>
                    <a:pt x="754" y="1138"/>
                  </a:cubicBezTo>
                  <a:cubicBezTo>
                    <a:pt x="778" y="1138"/>
                    <a:pt x="798" y="1093"/>
                    <a:pt x="767" y="1069"/>
                  </a:cubicBezTo>
                  <a:cubicBezTo>
                    <a:pt x="544" y="1000"/>
                    <a:pt x="353" y="808"/>
                    <a:pt x="230" y="617"/>
                  </a:cubicBezTo>
                  <a:cubicBezTo>
                    <a:pt x="161" y="494"/>
                    <a:pt x="131" y="394"/>
                    <a:pt x="131" y="272"/>
                  </a:cubicBezTo>
                  <a:cubicBezTo>
                    <a:pt x="111" y="149"/>
                    <a:pt x="182" y="105"/>
                    <a:pt x="270" y="105"/>
                  </a:cubicBezTo>
                  <a:cubicBezTo>
                    <a:pt x="320" y="105"/>
                    <a:pt x="375" y="119"/>
                    <a:pt x="422" y="142"/>
                  </a:cubicBezTo>
                  <a:cubicBezTo>
                    <a:pt x="736" y="333"/>
                    <a:pt x="805" y="747"/>
                    <a:pt x="805" y="1099"/>
                  </a:cubicBezTo>
                  <a:cubicBezTo>
                    <a:pt x="805" y="1114"/>
                    <a:pt x="828" y="1122"/>
                    <a:pt x="851" y="1122"/>
                  </a:cubicBezTo>
                  <a:cubicBezTo>
                    <a:pt x="874" y="1122"/>
                    <a:pt x="897" y="1114"/>
                    <a:pt x="897" y="1099"/>
                  </a:cubicBezTo>
                  <a:cubicBezTo>
                    <a:pt x="897" y="808"/>
                    <a:pt x="836" y="525"/>
                    <a:pt x="675" y="302"/>
                  </a:cubicBezTo>
                  <a:cubicBezTo>
                    <a:pt x="587" y="187"/>
                    <a:pt x="403" y="1"/>
                    <a:pt x="2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1"/>
            <p:cNvSpPr/>
            <p:nvPr/>
          </p:nvSpPr>
          <p:spPr>
            <a:xfrm>
              <a:off x="8345526" y="2426293"/>
              <a:ext cx="140981" cy="248488"/>
            </a:xfrm>
            <a:custGeom>
              <a:avLst/>
              <a:gdLst/>
              <a:ahLst/>
              <a:cxnLst/>
              <a:rect l="l" t="t" r="r" b="b"/>
              <a:pathLst>
                <a:path w="695" h="1225" extrusionOk="0">
                  <a:moveTo>
                    <a:pt x="421" y="68"/>
                  </a:moveTo>
                  <a:cubicBezTo>
                    <a:pt x="475" y="68"/>
                    <a:pt x="528" y="110"/>
                    <a:pt x="572" y="228"/>
                  </a:cubicBezTo>
                  <a:cubicBezTo>
                    <a:pt x="657" y="554"/>
                    <a:pt x="419" y="908"/>
                    <a:pt x="176" y="1110"/>
                  </a:cubicBezTo>
                  <a:lnTo>
                    <a:pt x="176" y="1110"/>
                  </a:lnTo>
                  <a:cubicBezTo>
                    <a:pt x="149" y="944"/>
                    <a:pt x="120" y="777"/>
                    <a:pt x="120" y="611"/>
                  </a:cubicBezTo>
                  <a:cubicBezTo>
                    <a:pt x="120" y="511"/>
                    <a:pt x="158" y="419"/>
                    <a:pt x="189" y="319"/>
                  </a:cubicBezTo>
                  <a:cubicBezTo>
                    <a:pt x="209" y="238"/>
                    <a:pt x="314" y="68"/>
                    <a:pt x="421" y="68"/>
                  </a:cubicBezTo>
                  <a:close/>
                  <a:moveTo>
                    <a:pt x="455" y="1"/>
                  </a:moveTo>
                  <a:cubicBezTo>
                    <a:pt x="317" y="1"/>
                    <a:pt x="181" y="114"/>
                    <a:pt x="120" y="258"/>
                  </a:cubicBezTo>
                  <a:cubicBezTo>
                    <a:pt x="0" y="541"/>
                    <a:pt x="55" y="875"/>
                    <a:pt x="115" y="1161"/>
                  </a:cubicBezTo>
                  <a:lnTo>
                    <a:pt x="115" y="1161"/>
                  </a:lnTo>
                  <a:cubicBezTo>
                    <a:pt x="102" y="1187"/>
                    <a:pt x="138" y="1224"/>
                    <a:pt x="168" y="1224"/>
                  </a:cubicBezTo>
                  <a:cubicBezTo>
                    <a:pt x="175" y="1224"/>
                    <a:pt x="183" y="1222"/>
                    <a:pt x="189" y="1216"/>
                  </a:cubicBezTo>
                  <a:cubicBezTo>
                    <a:pt x="411" y="1055"/>
                    <a:pt x="572" y="833"/>
                    <a:pt x="633" y="549"/>
                  </a:cubicBezTo>
                  <a:cubicBezTo>
                    <a:pt x="663" y="419"/>
                    <a:pt x="694" y="67"/>
                    <a:pt x="503" y="5"/>
                  </a:cubicBezTo>
                  <a:cubicBezTo>
                    <a:pt x="487" y="2"/>
                    <a:pt x="471" y="1"/>
                    <a:pt x="45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1"/>
            <p:cNvSpPr/>
            <p:nvPr/>
          </p:nvSpPr>
          <p:spPr>
            <a:xfrm>
              <a:off x="8369868" y="2540699"/>
              <a:ext cx="208327" cy="144833"/>
            </a:xfrm>
            <a:custGeom>
              <a:avLst/>
              <a:gdLst/>
              <a:ahLst/>
              <a:cxnLst/>
              <a:rect l="l" t="t" r="r" b="b"/>
              <a:pathLst>
                <a:path w="1027" h="714" extrusionOk="0">
                  <a:moveTo>
                    <a:pt x="664" y="85"/>
                  </a:moveTo>
                  <a:cubicBezTo>
                    <a:pt x="748" y="85"/>
                    <a:pt x="804" y="155"/>
                    <a:pt x="804" y="299"/>
                  </a:cubicBezTo>
                  <a:cubicBezTo>
                    <a:pt x="804" y="330"/>
                    <a:pt x="766" y="368"/>
                    <a:pt x="735" y="399"/>
                  </a:cubicBezTo>
                  <a:cubicBezTo>
                    <a:pt x="674" y="460"/>
                    <a:pt x="612" y="491"/>
                    <a:pt x="513" y="522"/>
                  </a:cubicBezTo>
                  <a:cubicBezTo>
                    <a:pt x="398" y="582"/>
                    <a:pt x="266" y="613"/>
                    <a:pt x="126" y="620"/>
                  </a:cubicBezTo>
                  <a:lnTo>
                    <a:pt x="126" y="620"/>
                  </a:lnTo>
                  <a:cubicBezTo>
                    <a:pt x="216" y="415"/>
                    <a:pt x="345" y="198"/>
                    <a:pt x="574" y="108"/>
                  </a:cubicBezTo>
                  <a:cubicBezTo>
                    <a:pt x="606" y="93"/>
                    <a:pt x="637" y="85"/>
                    <a:pt x="664" y="85"/>
                  </a:cubicBezTo>
                  <a:close/>
                  <a:moveTo>
                    <a:pt x="664" y="1"/>
                  </a:moveTo>
                  <a:cubicBezTo>
                    <a:pt x="385" y="1"/>
                    <a:pt x="125" y="403"/>
                    <a:pt x="43" y="636"/>
                  </a:cubicBezTo>
                  <a:lnTo>
                    <a:pt x="43" y="636"/>
                  </a:lnTo>
                  <a:cubicBezTo>
                    <a:pt x="1" y="668"/>
                    <a:pt x="9" y="713"/>
                    <a:pt x="69" y="713"/>
                  </a:cubicBezTo>
                  <a:cubicBezTo>
                    <a:pt x="321" y="713"/>
                    <a:pt x="543" y="652"/>
                    <a:pt x="735" y="491"/>
                  </a:cubicBezTo>
                  <a:cubicBezTo>
                    <a:pt x="865" y="430"/>
                    <a:pt x="1026" y="207"/>
                    <a:pt x="865" y="77"/>
                  </a:cubicBezTo>
                  <a:cubicBezTo>
                    <a:pt x="799" y="24"/>
                    <a:pt x="731" y="1"/>
                    <a:pt x="66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41"/>
          <p:cNvGrpSpPr/>
          <p:nvPr/>
        </p:nvGrpSpPr>
        <p:grpSpPr>
          <a:xfrm>
            <a:off x="7617850" y="3651275"/>
            <a:ext cx="837151" cy="1159174"/>
            <a:chOff x="7617850" y="3651275"/>
            <a:chExt cx="837151" cy="1159174"/>
          </a:xfrm>
        </p:grpSpPr>
        <p:sp>
          <p:nvSpPr>
            <p:cNvPr id="4038" name="Google Shape;4038;p41"/>
            <p:cNvSpPr/>
            <p:nvPr/>
          </p:nvSpPr>
          <p:spPr>
            <a:xfrm>
              <a:off x="7617850" y="4101834"/>
              <a:ext cx="608893" cy="615044"/>
            </a:xfrm>
            <a:custGeom>
              <a:avLst/>
              <a:gdLst/>
              <a:ahLst/>
              <a:cxnLst/>
              <a:rect l="l" t="t" r="r" b="b"/>
              <a:pathLst>
                <a:path w="3065" h="3096" extrusionOk="0">
                  <a:moveTo>
                    <a:pt x="2298" y="0"/>
                  </a:moveTo>
                  <a:lnTo>
                    <a:pt x="0" y="2199"/>
                  </a:lnTo>
                  <a:lnTo>
                    <a:pt x="1218" y="3095"/>
                  </a:lnTo>
                  <a:lnTo>
                    <a:pt x="3065" y="1371"/>
                  </a:lnTo>
                  <a:lnTo>
                    <a:pt x="2298"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1"/>
            <p:cNvSpPr/>
            <p:nvPr/>
          </p:nvSpPr>
          <p:spPr>
            <a:xfrm>
              <a:off x="7938089" y="3651275"/>
              <a:ext cx="460693" cy="1100563"/>
            </a:xfrm>
            <a:custGeom>
              <a:avLst/>
              <a:gdLst/>
              <a:ahLst/>
              <a:cxnLst/>
              <a:rect l="l" t="t" r="r" b="b"/>
              <a:pathLst>
                <a:path w="2319" h="5540" extrusionOk="0">
                  <a:moveTo>
                    <a:pt x="1422" y="0"/>
                  </a:moveTo>
                  <a:cubicBezTo>
                    <a:pt x="1100" y="123"/>
                    <a:pt x="817" y="384"/>
                    <a:pt x="564" y="636"/>
                  </a:cubicBezTo>
                  <a:cubicBezTo>
                    <a:pt x="526" y="636"/>
                    <a:pt x="526" y="698"/>
                    <a:pt x="526" y="736"/>
                  </a:cubicBezTo>
                  <a:cubicBezTo>
                    <a:pt x="1061" y="1641"/>
                    <a:pt x="1597" y="2554"/>
                    <a:pt x="2103" y="3466"/>
                  </a:cubicBezTo>
                  <a:lnTo>
                    <a:pt x="2103" y="3466"/>
                  </a:lnTo>
                  <a:cubicBezTo>
                    <a:pt x="1417" y="4087"/>
                    <a:pt x="737" y="4736"/>
                    <a:pt x="51" y="5363"/>
                  </a:cubicBezTo>
                  <a:cubicBezTo>
                    <a:pt x="0" y="5439"/>
                    <a:pt x="74" y="5540"/>
                    <a:pt x="157" y="5540"/>
                  </a:cubicBezTo>
                  <a:cubicBezTo>
                    <a:pt x="175" y="5540"/>
                    <a:pt x="194" y="5535"/>
                    <a:pt x="212" y="5524"/>
                  </a:cubicBezTo>
                  <a:cubicBezTo>
                    <a:pt x="878" y="4850"/>
                    <a:pt x="1583" y="4183"/>
                    <a:pt x="2288" y="3540"/>
                  </a:cubicBezTo>
                  <a:cubicBezTo>
                    <a:pt x="2318" y="3509"/>
                    <a:pt x="2318" y="3479"/>
                    <a:pt x="2288" y="3448"/>
                  </a:cubicBezTo>
                  <a:cubicBezTo>
                    <a:pt x="2027" y="2996"/>
                    <a:pt x="1805" y="2552"/>
                    <a:pt x="1552" y="2138"/>
                  </a:cubicBezTo>
                  <a:cubicBezTo>
                    <a:pt x="1330" y="1785"/>
                    <a:pt x="1138" y="1402"/>
                    <a:pt x="909" y="1050"/>
                  </a:cubicBezTo>
                  <a:cubicBezTo>
                    <a:pt x="878" y="989"/>
                    <a:pt x="686" y="736"/>
                    <a:pt x="755" y="667"/>
                  </a:cubicBezTo>
                  <a:cubicBezTo>
                    <a:pt x="978" y="445"/>
                    <a:pt x="1230" y="284"/>
                    <a:pt x="1453" y="62"/>
                  </a:cubicBezTo>
                  <a:cubicBezTo>
                    <a:pt x="1483" y="62"/>
                    <a:pt x="1453" y="0"/>
                    <a:pt x="14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1"/>
            <p:cNvSpPr/>
            <p:nvPr/>
          </p:nvSpPr>
          <p:spPr>
            <a:xfrm>
              <a:off x="7631558" y="4004292"/>
              <a:ext cx="574525" cy="536971"/>
            </a:xfrm>
            <a:custGeom>
              <a:avLst/>
              <a:gdLst/>
              <a:ahLst/>
              <a:cxnLst/>
              <a:rect l="l" t="t" r="r" b="b"/>
              <a:pathLst>
                <a:path w="2892" h="2703" extrusionOk="0">
                  <a:moveTo>
                    <a:pt x="2807" y="0"/>
                  </a:moveTo>
                  <a:cubicBezTo>
                    <a:pt x="2796" y="0"/>
                    <a:pt x="2785" y="3"/>
                    <a:pt x="2773" y="8"/>
                  </a:cubicBezTo>
                  <a:cubicBezTo>
                    <a:pt x="2778" y="4"/>
                    <a:pt x="2779" y="2"/>
                    <a:pt x="2778" y="2"/>
                  </a:cubicBezTo>
                  <a:lnTo>
                    <a:pt x="2778" y="2"/>
                  </a:lnTo>
                  <a:cubicBezTo>
                    <a:pt x="2772" y="2"/>
                    <a:pt x="2676" y="75"/>
                    <a:pt x="2643" y="108"/>
                  </a:cubicBezTo>
                  <a:cubicBezTo>
                    <a:pt x="2551" y="169"/>
                    <a:pt x="2452" y="261"/>
                    <a:pt x="2360" y="361"/>
                  </a:cubicBezTo>
                  <a:cubicBezTo>
                    <a:pt x="2038" y="683"/>
                    <a:pt x="1724" y="966"/>
                    <a:pt x="1402" y="1288"/>
                  </a:cubicBezTo>
                  <a:cubicBezTo>
                    <a:pt x="958" y="1732"/>
                    <a:pt x="475" y="2177"/>
                    <a:pt x="0" y="2659"/>
                  </a:cubicBezTo>
                  <a:cubicBezTo>
                    <a:pt x="0" y="2681"/>
                    <a:pt x="15" y="2702"/>
                    <a:pt x="35" y="2702"/>
                  </a:cubicBezTo>
                  <a:cubicBezTo>
                    <a:pt x="44" y="2702"/>
                    <a:pt x="52" y="2699"/>
                    <a:pt x="61" y="2690"/>
                  </a:cubicBezTo>
                  <a:cubicBezTo>
                    <a:pt x="536" y="2276"/>
                    <a:pt x="988" y="1832"/>
                    <a:pt x="1463" y="1410"/>
                  </a:cubicBezTo>
                  <a:cubicBezTo>
                    <a:pt x="1785" y="1127"/>
                    <a:pt x="2138" y="805"/>
                    <a:pt x="2452" y="522"/>
                  </a:cubicBezTo>
                  <a:lnTo>
                    <a:pt x="2743" y="231"/>
                  </a:lnTo>
                  <a:cubicBezTo>
                    <a:pt x="2770" y="204"/>
                    <a:pt x="2872" y="101"/>
                    <a:pt x="2852" y="101"/>
                  </a:cubicBezTo>
                  <a:cubicBezTo>
                    <a:pt x="2849" y="101"/>
                    <a:pt x="2843" y="103"/>
                    <a:pt x="2835" y="108"/>
                  </a:cubicBezTo>
                  <a:cubicBezTo>
                    <a:pt x="2891" y="52"/>
                    <a:pt x="2855" y="0"/>
                    <a:pt x="28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1"/>
            <p:cNvSpPr/>
            <p:nvPr/>
          </p:nvSpPr>
          <p:spPr>
            <a:xfrm>
              <a:off x="7649834" y="4544645"/>
              <a:ext cx="328186" cy="198260"/>
            </a:xfrm>
            <a:custGeom>
              <a:avLst/>
              <a:gdLst/>
              <a:ahLst/>
              <a:cxnLst/>
              <a:rect l="l" t="t" r="r" b="b"/>
              <a:pathLst>
                <a:path w="1652" h="998" extrusionOk="0">
                  <a:moveTo>
                    <a:pt x="61" y="0"/>
                  </a:moveTo>
                  <a:cubicBezTo>
                    <a:pt x="31" y="0"/>
                    <a:pt x="0" y="31"/>
                    <a:pt x="31" y="31"/>
                  </a:cubicBezTo>
                  <a:cubicBezTo>
                    <a:pt x="483" y="414"/>
                    <a:pt x="1019" y="705"/>
                    <a:pt x="1532" y="989"/>
                  </a:cubicBezTo>
                  <a:cubicBezTo>
                    <a:pt x="1542" y="995"/>
                    <a:pt x="1552" y="997"/>
                    <a:pt x="1561" y="997"/>
                  </a:cubicBezTo>
                  <a:cubicBezTo>
                    <a:pt x="1612" y="997"/>
                    <a:pt x="1652" y="923"/>
                    <a:pt x="1594" y="897"/>
                  </a:cubicBezTo>
                  <a:cubicBezTo>
                    <a:pt x="1088" y="575"/>
                    <a:pt x="575" y="261"/>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1"/>
            <p:cNvSpPr/>
            <p:nvPr/>
          </p:nvSpPr>
          <p:spPr>
            <a:xfrm>
              <a:off x="7747376" y="4421873"/>
              <a:ext cx="312691" cy="238786"/>
            </a:xfrm>
            <a:custGeom>
              <a:avLst/>
              <a:gdLst/>
              <a:ahLst/>
              <a:cxnLst/>
              <a:rect l="l" t="t" r="r" b="b"/>
              <a:pathLst>
                <a:path w="1574" h="1202" extrusionOk="0">
                  <a:moveTo>
                    <a:pt x="28" y="1"/>
                  </a:moveTo>
                  <a:cubicBezTo>
                    <a:pt x="10" y="1"/>
                    <a:pt x="1" y="22"/>
                    <a:pt x="22" y="44"/>
                  </a:cubicBezTo>
                  <a:cubicBezTo>
                    <a:pt x="214" y="266"/>
                    <a:pt x="436" y="427"/>
                    <a:pt x="689" y="618"/>
                  </a:cubicBezTo>
                  <a:cubicBezTo>
                    <a:pt x="949" y="810"/>
                    <a:pt x="1202" y="1001"/>
                    <a:pt x="1455" y="1193"/>
                  </a:cubicBezTo>
                  <a:cubicBezTo>
                    <a:pt x="1468" y="1199"/>
                    <a:pt x="1480" y="1201"/>
                    <a:pt x="1491" y="1201"/>
                  </a:cubicBezTo>
                  <a:cubicBezTo>
                    <a:pt x="1542" y="1201"/>
                    <a:pt x="1574" y="1151"/>
                    <a:pt x="1524" y="1101"/>
                  </a:cubicBezTo>
                  <a:cubicBezTo>
                    <a:pt x="1294" y="940"/>
                    <a:pt x="1072" y="749"/>
                    <a:pt x="819" y="588"/>
                  </a:cubicBezTo>
                  <a:cubicBezTo>
                    <a:pt x="566" y="396"/>
                    <a:pt x="306" y="143"/>
                    <a:pt x="53" y="13"/>
                  </a:cubicBezTo>
                  <a:cubicBezTo>
                    <a:pt x="44" y="4"/>
                    <a:pt x="35" y="1"/>
                    <a:pt x="2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1"/>
            <p:cNvSpPr/>
            <p:nvPr/>
          </p:nvSpPr>
          <p:spPr>
            <a:xfrm>
              <a:off x="7852268" y="4320954"/>
              <a:ext cx="295407" cy="259844"/>
            </a:xfrm>
            <a:custGeom>
              <a:avLst/>
              <a:gdLst/>
              <a:ahLst/>
              <a:cxnLst/>
              <a:rect l="l" t="t" r="r" b="b"/>
              <a:pathLst>
                <a:path w="1487" h="1308" extrusionOk="0">
                  <a:moveTo>
                    <a:pt x="52" y="0"/>
                  </a:moveTo>
                  <a:cubicBezTo>
                    <a:pt x="26" y="0"/>
                    <a:pt x="0" y="52"/>
                    <a:pt x="0" y="77"/>
                  </a:cubicBezTo>
                  <a:cubicBezTo>
                    <a:pt x="452" y="491"/>
                    <a:pt x="896" y="874"/>
                    <a:pt x="1341" y="1287"/>
                  </a:cubicBezTo>
                  <a:cubicBezTo>
                    <a:pt x="1357" y="1302"/>
                    <a:pt x="1375" y="1308"/>
                    <a:pt x="1392" y="1308"/>
                  </a:cubicBezTo>
                  <a:cubicBezTo>
                    <a:pt x="1445" y="1308"/>
                    <a:pt x="1487" y="1249"/>
                    <a:pt x="1440" y="1226"/>
                  </a:cubicBezTo>
                  <a:cubicBezTo>
                    <a:pt x="996" y="812"/>
                    <a:pt x="544" y="391"/>
                    <a:pt x="69" y="8"/>
                  </a:cubicBezTo>
                  <a:cubicBezTo>
                    <a:pt x="64" y="3"/>
                    <a:pt x="58"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1"/>
            <p:cNvSpPr/>
            <p:nvPr/>
          </p:nvSpPr>
          <p:spPr>
            <a:xfrm>
              <a:off x="7960140" y="4212685"/>
              <a:ext cx="265410" cy="283484"/>
            </a:xfrm>
            <a:custGeom>
              <a:avLst/>
              <a:gdLst/>
              <a:ahLst/>
              <a:cxnLst/>
              <a:rect l="l" t="t" r="r" b="b"/>
              <a:pathLst>
                <a:path w="1336" h="1427" extrusionOk="0">
                  <a:moveTo>
                    <a:pt x="38" y="1"/>
                  </a:moveTo>
                  <a:cubicBezTo>
                    <a:pt x="16" y="1"/>
                    <a:pt x="1" y="26"/>
                    <a:pt x="1" y="47"/>
                  </a:cubicBezTo>
                  <a:cubicBezTo>
                    <a:pt x="384" y="522"/>
                    <a:pt x="798" y="1005"/>
                    <a:pt x="1250" y="1419"/>
                  </a:cubicBezTo>
                  <a:cubicBezTo>
                    <a:pt x="1256" y="1424"/>
                    <a:pt x="1262" y="1427"/>
                    <a:pt x="1270" y="1427"/>
                  </a:cubicBezTo>
                  <a:cubicBezTo>
                    <a:pt x="1300" y="1427"/>
                    <a:pt x="1336" y="1382"/>
                    <a:pt x="1311" y="1357"/>
                  </a:cubicBezTo>
                  <a:cubicBezTo>
                    <a:pt x="928" y="875"/>
                    <a:pt x="514" y="400"/>
                    <a:pt x="70" y="17"/>
                  </a:cubicBezTo>
                  <a:cubicBezTo>
                    <a:pt x="58" y="5"/>
                    <a:pt x="48" y="1"/>
                    <a:pt x="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1"/>
            <p:cNvSpPr/>
            <p:nvPr/>
          </p:nvSpPr>
          <p:spPr>
            <a:xfrm>
              <a:off x="8068211" y="4117528"/>
              <a:ext cx="245941" cy="306131"/>
            </a:xfrm>
            <a:custGeom>
              <a:avLst/>
              <a:gdLst/>
              <a:ahLst/>
              <a:cxnLst/>
              <a:rect l="l" t="t" r="r" b="b"/>
              <a:pathLst>
                <a:path w="1238" h="1541" extrusionOk="0">
                  <a:moveTo>
                    <a:pt x="36" y="0"/>
                  </a:moveTo>
                  <a:cubicBezTo>
                    <a:pt x="16" y="0"/>
                    <a:pt x="1" y="22"/>
                    <a:pt x="1" y="44"/>
                  </a:cubicBezTo>
                  <a:cubicBezTo>
                    <a:pt x="323" y="557"/>
                    <a:pt x="736" y="1032"/>
                    <a:pt x="1119" y="1515"/>
                  </a:cubicBezTo>
                  <a:cubicBezTo>
                    <a:pt x="1129" y="1534"/>
                    <a:pt x="1145" y="1541"/>
                    <a:pt x="1162" y="1541"/>
                  </a:cubicBezTo>
                  <a:cubicBezTo>
                    <a:pt x="1198" y="1541"/>
                    <a:pt x="1238" y="1505"/>
                    <a:pt x="1211" y="1484"/>
                  </a:cubicBezTo>
                  <a:cubicBezTo>
                    <a:pt x="828" y="971"/>
                    <a:pt x="483" y="427"/>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1"/>
            <p:cNvSpPr/>
            <p:nvPr/>
          </p:nvSpPr>
          <p:spPr>
            <a:xfrm>
              <a:off x="7759494" y="4144347"/>
              <a:ext cx="490889" cy="441020"/>
            </a:xfrm>
            <a:custGeom>
              <a:avLst/>
              <a:gdLst/>
              <a:ahLst/>
              <a:cxnLst/>
              <a:rect l="l" t="t" r="r" b="b"/>
              <a:pathLst>
                <a:path w="2471" h="2220" extrusionOk="0">
                  <a:moveTo>
                    <a:pt x="2374" y="0"/>
                  </a:moveTo>
                  <a:cubicBezTo>
                    <a:pt x="2365" y="0"/>
                    <a:pt x="2357" y="3"/>
                    <a:pt x="2352" y="8"/>
                  </a:cubicBezTo>
                  <a:cubicBezTo>
                    <a:pt x="1585" y="705"/>
                    <a:pt x="758" y="1441"/>
                    <a:pt x="23" y="2176"/>
                  </a:cubicBezTo>
                  <a:cubicBezTo>
                    <a:pt x="1" y="2198"/>
                    <a:pt x="10" y="2220"/>
                    <a:pt x="28" y="2220"/>
                  </a:cubicBezTo>
                  <a:cubicBezTo>
                    <a:pt x="35" y="2220"/>
                    <a:pt x="44" y="2216"/>
                    <a:pt x="53" y="2207"/>
                  </a:cubicBezTo>
                  <a:cubicBezTo>
                    <a:pt x="888" y="1540"/>
                    <a:pt x="1654" y="805"/>
                    <a:pt x="2421" y="100"/>
                  </a:cubicBezTo>
                  <a:cubicBezTo>
                    <a:pt x="2471" y="50"/>
                    <a:pt x="2413" y="0"/>
                    <a:pt x="23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1"/>
            <p:cNvSpPr/>
            <p:nvPr/>
          </p:nvSpPr>
          <p:spPr>
            <a:xfrm>
              <a:off x="7871935" y="4236326"/>
              <a:ext cx="441423" cy="416585"/>
            </a:xfrm>
            <a:custGeom>
              <a:avLst/>
              <a:gdLst/>
              <a:ahLst/>
              <a:cxnLst/>
              <a:rect l="l" t="t" r="r" b="b"/>
              <a:pathLst>
                <a:path w="2222" h="2097" extrusionOk="0">
                  <a:moveTo>
                    <a:pt x="2149" y="0"/>
                  </a:moveTo>
                  <a:cubicBezTo>
                    <a:pt x="2136" y="0"/>
                    <a:pt x="2121" y="6"/>
                    <a:pt x="2107" y="20"/>
                  </a:cubicBezTo>
                  <a:cubicBezTo>
                    <a:pt x="1433" y="664"/>
                    <a:pt x="667" y="1330"/>
                    <a:pt x="31" y="2035"/>
                  </a:cubicBezTo>
                  <a:cubicBezTo>
                    <a:pt x="1" y="2066"/>
                    <a:pt x="31" y="2096"/>
                    <a:pt x="62" y="2096"/>
                  </a:cubicBezTo>
                  <a:cubicBezTo>
                    <a:pt x="797" y="1461"/>
                    <a:pt x="1502" y="756"/>
                    <a:pt x="2169" y="120"/>
                  </a:cubicBezTo>
                  <a:cubicBezTo>
                    <a:pt x="2222" y="67"/>
                    <a:pt x="2193" y="0"/>
                    <a:pt x="21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1"/>
            <p:cNvSpPr/>
            <p:nvPr/>
          </p:nvSpPr>
          <p:spPr>
            <a:xfrm>
              <a:off x="7998283" y="4617950"/>
              <a:ext cx="216341" cy="192499"/>
            </a:xfrm>
            <a:custGeom>
              <a:avLst/>
              <a:gdLst/>
              <a:ahLst/>
              <a:cxnLst/>
              <a:rect l="l" t="t" r="r" b="b"/>
              <a:pathLst>
                <a:path w="1089" h="969" extrusionOk="0">
                  <a:moveTo>
                    <a:pt x="529" y="1"/>
                  </a:moveTo>
                  <a:cubicBezTo>
                    <a:pt x="444" y="1"/>
                    <a:pt x="360" y="26"/>
                    <a:pt x="292" y="83"/>
                  </a:cubicBezTo>
                  <a:cubicBezTo>
                    <a:pt x="267" y="108"/>
                    <a:pt x="282" y="153"/>
                    <a:pt x="321" y="153"/>
                  </a:cubicBezTo>
                  <a:cubicBezTo>
                    <a:pt x="331" y="153"/>
                    <a:pt x="341" y="151"/>
                    <a:pt x="353" y="145"/>
                  </a:cubicBezTo>
                  <a:cubicBezTo>
                    <a:pt x="413" y="126"/>
                    <a:pt x="470" y="115"/>
                    <a:pt x="524" y="115"/>
                  </a:cubicBezTo>
                  <a:cubicBezTo>
                    <a:pt x="642" y="115"/>
                    <a:pt x="746" y="164"/>
                    <a:pt x="835" y="275"/>
                  </a:cubicBezTo>
                  <a:cubicBezTo>
                    <a:pt x="958" y="428"/>
                    <a:pt x="866" y="658"/>
                    <a:pt x="736" y="781"/>
                  </a:cubicBezTo>
                  <a:cubicBezTo>
                    <a:pt x="685" y="831"/>
                    <a:pt x="621" y="853"/>
                    <a:pt x="554" y="853"/>
                  </a:cubicBezTo>
                  <a:cubicBezTo>
                    <a:pt x="448" y="853"/>
                    <a:pt x="336" y="799"/>
                    <a:pt x="261" y="719"/>
                  </a:cubicBezTo>
                  <a:cubicBezTo>
                    <a:pt x="100" y="589"/>
                    <a:pt x="131" y="336"/>
                    <a:pt x="261" y="206"/>
                  </a:cubicBezTo>
                  <a:cubicBezTo>
                    <a:pt x="292" y="175"/>
                    <a:pt x="261" y="145"/>
                    <a:pt x="223" y="145"/>
                  </a:cubicBezTo>
                  <a:cubicBezTo>
                    <a:pt x="0" y="275"/>
                    <a:pt x="31" y="589"/>
                    <a:pt x="131" y="750"/>
                  </a:cubicBezTo>
                  <a:cubicBezTo>
                    <a:pt x="212" y="889"/>
                    <a:pt x="378" y="968"/>
                    <a:pt x="538" y="968"/>
                  </a:cubicBezTo>
                  <a:cubicBezTo>
                    <a:pt x="633" y="968"/>
                    <a:pt x="726" y="940"/>
                    <a:pt x="797" y="880"/>
                  </a:cubicBezTo>
                  <a:cubicBezTo>
                    <a:pt x="989" y="719"/>
                    <a:pt x="1088" y="428"/>
                    <a:pt x="927" y="206"/>
                  </a:cubicBezTo>
                  <a:cubicBezTo>
                    <a:pt x="844" y="83"/>
                    <a:pt x="684" y="1"/>
                    <a:pt x="5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1"/>
            <p:cNvSpPr/>
            <p:nvPr/>
          </p:nvSpPr>
          <p:spPr>
            <a:xfrm>
              <a:off x="8042584" y="4656092"/>
              <a:ext cx="127937" cy="115023"/>
            </a:xfrm>
            <a:custGeom>
              <a:avLst/>
              <a:gdLst/>
              <a:ahLst/>
              <a:cxnLst/>
              <a:rect l="l" t="t" r="r" b="b"/>
              <a:pathLst>
                <a:path w="644" h="579" extrusionOk="0">
                  <a:moveTo>
                    <a:pt x="297" y="126"/>
                  </a:moveTo>
                  <a:cubicBezTo>
                    <a:pt x="355" y="126"/>
                    <a:pt x="408" y="147"/>
                    <a:pt x="452" y="206"/>
                  </a:cubicBezTo>
                  <a:cubicBezTo>
                    <a:pt x="513" y="274"/>
                    <a:pt x="482" y="366"/>
                    <a:pt x="421" y="428"/>
                  </a:cubicBezTo>
                  <a:cubicBezTo>
                    <a:pt x="382" y="455"/>
                    <a:pt x="338" y="467"/>
                    <a:pt x="297" y="467"/>
                  </a:cubicBezTo>
                  <a:cubicBezTo>
                    <a:pt x="234" y="467"/>
                    <a:pt x="179" y="439"/>
                    <a:pt x="160" y="397"/>
                  </a:cubicBezTo>
                  <a:cubicBezTo>
                    <a:pt x="99" y="305"/>
                    <a:pt x="130" y="206"/>
                    <a:pt x="160" y="144"/>
                  </a:cubicBezTo>
                  <a:cubicBezTo>
                    <a:pt x="164" y="140"/>
                    <a:pt x="167" y="137"/>
                    <a:pt x="169" y="134"/>
                  </a:cubicBezTo>
                  <a:lnTo>
                    <a:pt x="169" y="134"/>
                  </a:lnTo>
                  <a:cubicBezTo>
                    <a:pt x="176" y="140"/>
                    <a:pt x="184" y="144"/>
                    <a:pt x="191" y="144"/>
                  </a:cubicBezTo>
                  <a:cubicBezTo>
                    <a:pt x="228" y="133"/>
                    <a:pt x="263" y="126"/>
                    <a:pt x="297" y="126"/>
                  </a:cubicBezTo>
                  <a:close/>
                  <a:moveTo>
                    <a:pt x="289" y="1"/>
                  </a:moveTo>
                  <a:cubicBezTo>
                    <a:pt x="240" y="1"/>
                    <a:pt x="193" y="14"/>
                    <a:pt x="160" y="45"/>
                  </a:cubicBezTo>
                  <a:cubicBezTo>
                    <a:pt x="144" y="66"/>
                    <a:pt x="145" y="94"/>
                    <a:pt x="155" y="115"/>
                  </a:cubicBezTo>
                  <a:lnTo>
                    <a:pt x="155" y="115"/>
                  </a:lnTo>
                  <a:cubicBezTo>
                    <a:pt x="0" y="148"/>
                    <a:pt x="38" y="337"/>
                    <a:pt x="69" y="428"/>
                  </a:cubicBezTo>
                  <a:cubicBezTo>
                    <a:pt x="107" y="529"/>
                    <a:pt x="197" y="579"/>
                    <a:pt x="291" y="579"/>
                  </a:cubicBezTo>
                  <a:cubicBezTo>
                    <a:pt x="347" y="579"/>
                    <a:pt x="403" y="561"/>
                    <a:pt x="452" y="527"/>
                  </a:cubicBezTo>
                  <a:cubicBezTo>
                    <a:pt x="574" y="466"/>
                    <a:pt x="643" y="274"/>
                    <a:pt x="544" y="144"/>
                  </a:cubicBezTo>
                  <a:cubicBezTo>
                    <a:pt x="502" y="57"/>
                    <a:pt x="389" y="1"/>
                    <a:pt x="2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1"/>
            <p:cNvSpPr/>
            <p:nvPr/>
          </p:nvSpPr>
          <p:spPr>
            <a:xfrm>
              <a:off x="8246408" y="4390088"/>
              <a:ext cx="208593" cy="192300"/>
            </a:xfrm>
            <a:custGeom>
              <a:avLst/>
              <a:gdLst/>
              <a:ahLst/>
              <a:cxnLst/>
              <a:rect l="l" t="t" r="r" b="b"/>
              <a:pathLst>
                <a:path w="1050" h="968" extrusionOk="0">
                  <a:moveTo>
                    <a:pt x="486" y="0"/>
                  </a:moveTo>
                  <a:cubicBezTo>
                    <a:pt x="402" y="0"/>
                    <a:pt x="320" y="25"/>
                    <a:pt x="253" y="81"/>
                  </a:cubicBezTo>
                  <a:cubicBezTo>
                    <a:pt x="222" y="112"/>
                    <a:pt x="284" y="173"/>
                    <a:pt x="314" y="173"/>
                  </a:cubicBezTo>
                  <a:cubicBezTo>
                    <a:pt x="385" y="139"/>
                    <a:pt x="452" y="122"/>
                    <a:pt x="515" y="122"/>
                  </a:cubicBezTo>
                  <a:cubicBezTo>
                    <a:pt x="621" y="122"/>
                    <a:pt x="715" y="172"/>
                    <a:pt x="797" y="273"/>
                  </a:cubicBezTo>
                  <a:cubicBezTo>
                    <a:pt x="927" y="426"/>
                    <a:pt x="858" y="656"/>
                    <a:pt x="736" y="778"/>
                  </a:cubicBezTo>
                  <a:cubicBezTo>
                    <a:pt x="670" y="831"/>
                    <a:pt x="595" y="853"/>
                    <a:pt x="520" y="853"/>
                  </a:cubicBezTo>
                  <a:cubicBezTo>
                    <a:pt x="410" y="853"/>
                    <a:pt x="300" y="807"/>
                    <a:pt x="222" y="748"/>
                  </a:cubicBezTo>
                  <a:cubicBezTo>
                    <a:pt x="61" y="587"/>
                    <a:pt x="123" y="334"/>
                    <a:pt x="222" y="204"/>
                  </a:cubicBezTo>
                  <a:cubicBezTo>
                    <a:pt x="244" y="182"/>
                    <a:pt x="235" y="161"/>
                    <a:pt x="217" y="161"/>
                  </a:cubicBezTo>
                  <a:cubicBezTo>
                    <a:pt x="210" y="161"/>
                    <a:pt x="201" y="164"/>
                    <a:pt x="192" y="173"/>
                  </a:cubicBezTo>
                  <a:cubicBezTo>
                    <a:pt x="0" y="273"/>
                    <a:pt x="0" y="587"/>
                    <a:pt x="92" y="778"/>
                  </a:cubicBezTo>
                  <a:cubicBezTo>
                    <a:pt x="172" y="896"/>
                    <a:pt x="337" y="968"/>
                    <a:pt x="496" y="968"/>
                  </a:cubicBezTo>
                  <a:cubicBezTo>
                    <a:pt x="595" y="968"/>
                    <a:pt x="693" y="940"/>
                    <a:pt x="766" y="878"/>
                  </a:cubicBezTo>
                  <a:cubicBezTo>
                    <a:pt x="958" y="717"/>
                    <a:pt x="1050" y="464"/>
                    <a:pt x="889" y="235"/>
                  </a:cubicBezTo>
                  <a:cubicBezTo>
                    <a:pt x="809" y="90"/>
                    <a:pt x="644" y="0"/>
                    <a:pt x="4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1"/>
            <p:cNvSpPr/>
            <p:nvPr/>
          </p:nvSpPr>
          <p:spPr>
            <a:xfrm>
              <a:off x="8284750" y="4429820"/>
              <a:ext cx="126149" cy="113036"/>
            </a:xfrm>
            <a:custGeom>
              <a:avLst/>
              <a:gdLst/>
              <a:ahLst/>
              <a:cxnLst/>
              <a:rect l="l" t="t" r="r" b="b"/>
              <a:pathLst>
                <a:path w="635" h="569" extrusionOk="0">
                  <a:moveTo>
                    <a:pt x="313" y="116"/>
                  </a:moveTo>
                  <a:cubicBezTo>
                    <a:pt x="362" y="116"/>
                    <a:pt x="404" y="137"/>
                    <a:pt x="443" y="195"/>
                  </a:cubicBezTo>
                  <a:cubicBezTo>
                    <a:pt x="504" y="264"/>
                    <a:pt x="474" y="356"/>
                    <a:pt x="412" y="418"/>
                  </a:cubicBezTo>
                  <a:cubicBezTo>
                    <a:pt x="388" y="445"/>
                    <a:pt x="349" y="456"/>
                    <a:pt x="308" y="456"/>
                  </a:cubicBezTo>
                  <a:cubicBezTo>
                    <a:pt x="245" y="456"/>
                    <a:pt x="178" y="429"/>
                    <a:pt x="160" y="387"/>
                  </a:cubicBezTo>
                  <a:cubicBezTo>
                    <a:pt x="93" y="328"/>
                    <a:pt x="119" y="206"/>
                    <a:pt x="182" y="142"/>
                  </a:cubicBezTo>
                  <a:lnTo>
                    <a:pt x="182" y="142"/>
                  </a:lnTo>
                  <a:cubicBezTo>
                    <a:pt x="184" y="142"/>
                    <a:pt x="186" y="142"/>
                    <a:pt x="189" y="142"/>
                  </a:cubicBezTo>
                  <a:cubicBezTo>
                    <a:pt x="198" y="142"/>
                    <a:pt x="209" y="140"/>
                    <a:pt x="221" y="134"/>
                  </a:cubicBezTo>
                  <a:cubicBezTo>
                    <a:pt x="255" y="123"/>
                    <a:pt x="285" y="116"/>
                    <a:pt x="313" y="116"/>
                  </a:cubicBezTo>
                  <a:close/>
                  <a:moveTo>
                    <a:pt x="322" y="1"/>
                  </a:moveTo>
                  <a:cubicBezTo>
                    <a:pt x="265" y="1"/>
                    <a:pt x="207" y="22"/>
                    <a:pt x="160" y="73"/>
                  </a:cubicBezTo>
                  <a:cubicBezTo>
                    <a:pt x="148" y="82"/>
                    <a:pt x="143" y="95"/>
                    <a:pt x="145" y="107"/>
                  </a:cubicBezTo>
                  <a:lnTo>
                    <a:pt x="145" y="107"/>
                  </a:lnTo>
                  <a:cubicBezTo>
                    <a:pt x="1" y="146"/>
                    <a:pt x="30" y="329"/>
                    <a:pt x="60" y="418"/>
                  </a:cubicBezTo>
                  <a:cubicBezTo>
                    <a:pt x="99" y="519"/>
                    <a:pt x="189" y="568"/>
                    <a:pt x="283" y="568"/>
                  </a:cubicBezTo>
                  <a:cubicBezTo>
                    <a:pt x="338" y="568"/>
                    <a:pt x="395" y="551"/>
                    <a:pt x="443" y="517"/>
                  </a:cubicBezTo>
                  <a:cubicBezTo>
                    <a:pt x="573" y="456"/>
                    <a:pt x="635" y="264"/>
                    <a:pt x="543" y="134"/>
                  </a:cubicBezTo>
                  <a:cubicBezTo>
                    <a:pt x="500" y="54"/>
                    <a:pt x="412"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00081" y="538454"/>
            <a:ext cx="2108364" cy="890094"/>
          </a:xfrm>
          <a:prstGeom prst="rect">
            <a:avLst/>
          </a:prstGeom>
        </p:spPr>
      </p:pic>
      <p:sp>
        <p:nvSpPr>
          <p:cNvPr id="5" name="TextBox 4"/>
          <p:cNvSpPr txBox="1"/>
          <p:nvPr/>
        </p:nvSpPr>
        <p:spPr>
          <a:xfrm>
            <a:off x="4667367" y="722146"/>
            <a:ext cx="1839074" cy="400110"/>
          </a:xfrm>
          <a:prstGeom prst="rect">
            <a:avLst/>
          </a:prstGeom>
          <a:noFill/>
        </p:spPr>
        <p:txBody>
          <a:bodyPr wrap="square" rtlCol="0">
            <a:spAutoFit/>
          </a:bodyPr>
          <a:lstStyle/>
          <a:p>
            <a:pPr algn="ctr"/>
            <a:r>
              <a:rPr lang="en-US" sz="2000" b="1" dirty="0" err="1">
                <a:solidFill>
                  <a:srgbClr val="C00000"/>
                </a:solidFill>
              </a:rPr>
              <a:t>Ghi</a:t>
            </a:r>
            <a:r>
              <a:rPr lang="en-US" sz="2000" b="1" dirty="0">
                <a:solidFill>
                  <a:srgbClr val="C00000"/>
                </a:solidFill>
              </a:rPr>
              <a:t> </a:t>
            </a:r>
            <a:r>
              <a:rPr lang="en-US" sz="2000" b="1" dirty="0" err="1">
                <a:solidFill>
                  <a:srgbClr val="C00000"/>
                </a:solidFill>
              </a:rPr>
              <a:t>nhớ</a:t>
            </a:r>
            <a:endParaRPr lang="en-US" sz="2000" b="1" dirty="0">
              <a:solidFill>
                <a:srgbClr val="C00000"/>
              </a:solidFill>
            </a:endParaRPr>
          </a:p>
        </p:txBody>
      </p:sp>
      <p:sp>
        <p:nvSpPr>
          <p:cNvPr id="7" name="Cloud 6"/>
          <p:cNvSpPr/>
          <p:nvPr/>
        </p:nvSpPr>
        <p:spPr>
          <a:xfrm rot="236512">
            <a:off x="1831807" y="1618626"/>
            <a:ext cx="5613339" cy="2422260"/>
          </a:xfrm>
          <a:prstGeom prst="cloud">
            <a:avLst/>
          </a:prstGeom>
          <a:solidFill>
            <a:schemeClr val="accent4">
              <a:lumMod val="20000"/>
              <a:lumOff val="80000"/>
            </a:schemeClr>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493172" y="2082949"/>
            <a:ext cx="4572000" cy="1420325"/>
          </a:xfrm>
          <a:prstGeom prst="rect">
            <a:avLst/>
          </a:prstGeom>
        </p:spPr>
        <p:txBody>
          <a:bodyPr>
            <a:spAutoFit/>
          </a:bodyPr>
          <a:lstStyle/>
          <a:p>
            <a:pPr algn="just">
              <a:lnSpc>
                <a:spcPct val="150000"/>
              </a:lnSpc>
            </a:pPr>
            <a:r>
              <a:rPr lang="vi-VN" sz="2000" dirty="0"/>
              <a:t>Điều kiện của vòng lặp tìm kiếm là chừng nào chưa tìm thấy và chưa tìm hết thì còn tìm tiếp.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6"/>
        <p:cNvGrpSpPr/>
        <p:nvPr/>
      </p:nvGrpSpPr>
      <p:grpSpPr>
        <a:xfrm>
          <a:off x="0" y="0"/>
          <a:ext cx="0" cy="0"/>
          <a:chOff x="0" y="0"/>
          <a:chExt cx="0" cy="0"/>
        </a:xfrm>
      </p:grpSpPr>
      <p:grpSp>
        <p:nvGrpSpPr>
          <p:cNvPr id="4509" name="Google Shape;4509;p46"/>
          <p:cNvGrpSpPr/>
          <p:nvPr/>
        </p:nvGrpSpPr>
        <p:grpSpPr>
          <a:xfrm>
            <a:off x="8047654" y="3522067"/>
            <a:ext cx="897874" cy="1082409"/>
            <a:chOff x="7945025" y="2781100"/>
            <a:chExt cx="897874" cy="1082409"/>
          </a:xfrm>
        </p:grpSpPr>
        <p:sp>
          <p:nvSpPr>
            <p:cNvPr id="4510" name="Google Shape;4510;p46"/>
            <p:cNvSpPr/>
            <p:nvPr/>
          </p:nvSpPr>
          <p:spPr>
            <a:xfrm>
              <a:off x="7960995" y="2781100"/>
              <a:ext cx="881904" cy="1082409"/>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6"/>
            <p:cNvSpPr/>
            <p:nvPr/>
          </p:nvSpPr>
          <p:spPr>
            <a:xfrm>
              <a:off x="8560480" y="3544592"/>
              <a:ext cx="180828" cy="199750"/>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6"/>
            <p:cNvSpPr/>
            <p:nvPr/>
          </p:nvSpPr>
          <p:spPr>
            <a:xfrm>
              <a:off x="7945025" y="2933921"/>
              <a:ext cx="647639" cy="887696"/>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6"/>
            <p:cNvSpPr/>
            <p:nvPr/>
          </p:nvSpPr>
          <p:spPr>
            <a:xfrm>
              <a:off x="7945025" y="2835153"/>
              <a:ext cx="819868" cy="1011772"/>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6"/>
            <p:cNvSpPr/>
            <p:nvPr/>
          </p:nvSpPr>
          <p:spPr>
            <a:xfrm>
              <a:off x="8437143" y="3672721"/>
              <a:ext cx="83412" cy="66706"/>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6"/>
            <p:cNvSpPr/>
            <p:nvPr/>
          </p:nvSpPr>
          <p:spPr>
            <a:xfrm>
              <a:off x="8488124" y="3715963"/>
              <a:ext cx="30097" cy="23341"/>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6"/>
            <p:cNvSpPr/>
            <p:nvPr/>
          </p:nvSpPr>
          <p:spPr>
            <a:xfrm>
              <a:off x="8127082" y="3075195"/>
              <a:ext cx="433520" cy="90416"/>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6"/>
            <p:cNvSpPr/>
            <p:nvPr/>
          </p:nvSpPr>
          <p:spPr>
            <a:xfrm>
              <a:off x="8090720" y="3187600"/>
              <a:ext cx="481061" cy="138941"/>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6"/>
            <p:cNvSpPr/>
            <p:nvPr/>
          </p:nvSpPr>
          <p:spPr>
            <a:xfrm>
              <a:off x="8146369" y="3340298"/>
              <a:ext cx="457598" cy="132675"/>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6"/>
            <p:cNvSpPr/>
            <p:nvPr/>
          </p:nvSpPr>
          <p:spPr>
            <a:xfrm>
              <a:off x="8186048" y="3470393"/>
              <a:ext cx="421604" cy="127761"/>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0" name="Google Shape;4520;p46"/>
          <p:cNvGrpSpPr/>
          <p:nvPr/>
        </p:nvGrpSpPr>
        <p:grpSpPr>
          <a:xfrm>
            <a:off x="125455" y="3322052"/>
            <a:ext cx="1121354" cy="1357207"/>
            <a:chOff x="606237" y="3488414"/>
            <a:chExt cx="1121354" cy="1357207"/>
          </a:xfrm>
        </p:grpSpPr>
        <p:sp>
          <p:nvSpPr>
            <p:cNvPr id="4521" name="Google Shape;4521;p46"/>
            <p:cNvSpPr/>
            <p:nvPr/>
          </p:nvSpPr>
          <p:spPr>
            <a:xfrm>
              <a:off x="964112" y="4131254"/>
              <a:ext cx="451545" cy="405864"/>
            </a:xfrm>
            <a:custGeom>
              <a:avLst/>
              <a:gdLst/>
              <a:ahLst/>
              <a:cxnLst/>
              <a:rect l="l" t="t" r="r" b="b"/>
              <a:pathLst>
                <a:path w="3548" h="3189" extrusionOk="0">
                  <a:moveTo>
                    <a:pt x="1760" y="699"/>
                  </a:moveTo>
                  <a:cubicBezTo>
                    <a:pt x="1977" y="699"/>
                    <a:pt x="2195" y="779"/>
                    <a:pt x="2360" y="948"/>
                  </a:cubicBezTo>
                  <a:cubicBezTo>
                    <a:pt x="2743" y="1300"/>
                    <a:pt x="2781" y="1875"/>
                    <a:pt x="2459" y="2227"/>
                  </a:cubicBezTo>
                  <a:cubicBezTo>
                    <a:pt x="2283" y="2404"/>
                    <a:pt x="2051" y="2492"/>
                    <a:pt x="1820" y="2492"/>
                  </a:cubicBezTo>
                  <a:cubicBezTo>
                    <a:pt x="1588" y="2492"/>
                    <a:pt x="1356" y="2404"/>
                    <a:pt x="1180" y="2227"/>
                  </a:cubicBezTo>
                  <a:cubicBezTo>
                    <a:pt x="797" y="1906"/>
                    <a:pt x="766" y="1331"/>
                    <a:pt x="1119" y="979"/>
                  </a:cubicBezTo>
                  <a:cubicBezTo>
                    <a:pt x="1287" y="795"/>
                    <a:pt x="1523" y="699"/>
                    <a:pt x="1760" y="699"/>
                  </a:cubicBezTo>
                  <a:close/>
                  <a:moveTo>
                    <a:pt x="1731" y="0"/>
                  </a:moveTo>
                  <a:cubicBezTo>
                    <a:pt x="1308" y="0"/>
                    <a:pt x="889" y="169"/>
                    <a:pt x="575" y="504"/>
                  </a:cubicBezTo>
                  <a:cubicBezTo>
                    <a:pt x="0" y="1140"/>
                    <a:pt x="61" y="2128"/>
                    <a:pt x="705" y="2733"/>
                  </a:cubicBezTo>
                  <a:cubicBezTo>
                    <a:pt x="1034" y="3036"/>
                    <a:pt x="1442" y="3189"/>
                    <a:pt x="1844" y="3189"/>
                  </a:cubicBezTo>
                  <a:cubicBezTo>
                    <a:pt x="2256" y="3189"/>
                    <a:pt x="2662" y="3028"/>
                    <a:pt x="2973" y="2702"/>
                  </a:cubicBezTo>
                  <a:cubicBezTo>
                    <a:pt x="3547" y="2066"/>
                    <a:pt x="3509" y="1078"/>
                    <a:pt x="2842" y="435"/>
                  </a:cubicBezTo>
                  <a:cubicBezTo>
                    <a:pt x="2519" y="144"/>
                    <a:pt x="2123" y="0"/>
                    <a:pt x="17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6"/>
            <p:cNvSpPr/>
            <p:nvPr/>
          </p:nvSpPr>
          <p:spPr>
            <a:xfrm>
              <a:off x="654980" y="3853806"/>
              <a:ext cx="1068792" cy="960507"/>
            </a:xfrm>
            <a:custGeom>
              <a:avLst/>
              <a:gdLst/>
              <a:ahLst/>
              <a:cxnLst/>
              <a:rect l="l" t="t" r="r" b="b"/>
              <a:pathLst>
                <a:path w="8398" h="7547" extrusionOk="0">
                  <a:moveTo>
                    <a:pt x="4098" y="906"/>
                  </a:moveTo>
                  <a:cubicBezTo>
                    <a:pt x="4821" y="906"/>
                    <a:pt x="5551" y="1178"/>
                    <a:pt x="6129" y="1726"/>
                  </a:cubicBezTo>
                  <a:cubicBezTo>
                    <a:pt x="7317" y="2806"/>
                    <a:pt x="7409" y="4630"/>
                    <a:pt x="6359" y="5779"/>
                  </a:cubicBezTo>
                  <a:cubicBezTo>
                    <a:pt x="5820" y="6365"/>
                    <a:pt x="5083" y="6660"/>
                    <a:pt x="4329" y="6660"/>
                  </a:cubicBezTo>
                  <a:cubicBezTo>
                    <a:pt x="3605" y="6660"/>
                    <a:pt x="2865" y="6388"/>
                    <a:pt x="2268" y="5840"/>
                  </a:cubicBezTo>
                  <a:cubicBezTo>
                    <a:pt x="1088" y="4760"/>
                    <a:pt x="997" y="2936"/>
                    <a:pt x="2046" y="1787"/>
                  </a:cubicBezTo>
                  <a:cubicBezTo>
                    <a:pt x="2601" y="1201"/>
                    <a:pt x="3345" y="906"/>
                    <a:pt x="4098" y="906"/>
                  </a:cubicBezTo>
                  <a:close/>
                  <a:moveTo>
                    <a:pt x="4062" y="1"/>
                  </a:moveTo>
                  <a:cubicBezTo>
                    <a:pt x="3071" y="1"/>
                    <a:pt x="2096" y="384"/>
                    <a:pt x="1380" y="1151"/>
                  </a:cubicBezTo>
                  <a:cubicBezTo>
                    <a:pt x="1" y="2653"/>
                    <a:pt x="131" y="5043"/>
                    <a:pt x="1694" y="6483"/>
                  </a:cubicBezTo>
                  <a:cubicBezTo>
                    <a:pt x="2439" y="7195"/>
                    <a:pt x="3389" y="7546"/>
                    <a:pt x="4330" y="7546"/>
                  </a:cubicBezTo>
                  <a:cubicBezTo>
                    <a:pt x="5323" y="7546"/>
                    <a:pt x="6306" y="7155"/>
                    <a:pt x="7026" y="6384"/>
                  </a:cubicBezTo>
                  <a:cubicBezTo>
                    <a:pt x="8397" y="4882"/>
                    <a:pt x="8274" y="2523"/>
                    <a:pt x="6742" y="1052"/>
                  </a:cubicBezTo>
                  <a:cubicBezTo>
                    <a:pt x="5974" y="351"/>
                    <a:pt x="5011" y="1"/>
                    <a:pt x="4062"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6"/>
            <p:cNvSpPr/>
            <p:nvPr/>
          </p:nvSpPr>
          <p:spPr>
            <a:xfrm>
              <a:off x="606237" y="3798316"/>
              <a:ext cx="1121354" cy="1047305"/>
            </a:xfrm>
            <a:custGeom>
              <a:avLst/>
              <a:gdLst/>
              <a:ahLst/>
              <a:cxnLst/>
              <a:rect l="l" t="t" r="r" b="b"/>
              <a:pathLst>
                <a:path w="8811" h="8229" extrusionOk="0">
                  <a:moveTo>
                    <a:pt x="4330" y="143"/>
                  </a:moveTo>
                  <a:cubicBezTo>
                    <a:pt x="5326" y="143"/>
                    <a:pt x="6325" y="503"/>
                    <a:pt x="7087" y="1204"/>
                  </a:cubicBezTo>
                  <a:cubicBezTo>
                    <a:pt x="8274" y="2285"/>
                    <a:pt x="8688" y="3978"/>
                    <a:pt x="8144" y="5479"/>
                  </a:cubicBezTo>
                  <a:cubicBezTo>
                    <a:pt x="7600" y="7042"/>
                    <a:pt x="6068" y="8069"/>
                    <a:pt x="4444" y="8130"/>
                  </a:cubicBezTo>
                  <a:cubicBezTo>
                    <a:pt x="4421" y="8130"/>
                    <a:pt x="4397" y="8131"/>
                    <a:pt x="4374" y="8131"/>
                  </a:cubicBezTo>
                  <a:cubicBezTo>
                    <a:pt x="2769" y="8131"/>
                    <a:pt x="1271" y="7090"/>
                    <a:pt x="675" y="5609"/>
                  </a:cubicBezTo>
                  <a:cubicBezTo>
                    <a:pt x="70" y="4108"/>
                    <a:pt x="453" y="2384"/>
                    <a:pt x="1571" y="1266"/>
                  </a:cubicBezTo>
                  <a:cubicBezTo>
                    <a:pt x="2322" y="511"/>
                    <a:pt x="3324" y="143"/>
                    <a:pt x="4330" y="143"/>
                  </a:cubicBezTo>
                  <a:close/>
                  <a:moveTo>
                    <a:pt x="4350" y="0"/>
                  </a:moveTo>
                  <a:cubicBezTo>
                    <a:pt x="4021" y="0"/>
                    <a:pt x="3687" y="39"/>
                    <a:pt x="3356" y="117"/>
                  </a:cubicBezTo>
                  <a:cubicBezTo>
                    <a:pt x="1985" y="469"/>
                    <a:pt x="866" y="1557"/>
                    <a:pt x="453" y="2897"/>
                  </a:cubicBezTo>
                  <a:cubicBezTo>
                    <a:pt x="1" y="4200"/>
                    <a:pt x="322" y="5671"/>
                    <a:pt x="1188" y="6728"/>
                  </a:cubicBezTo>
                  <a:cubicBezTo>
                    <a:pt x="1959" y="7692"/>
                    <a:pt x="3169" y="8229"/>
                    <a:pt x="4391" y="8229"/>
                  </a:cubicBezTo>
                  <a:cubicBezTo>
                    <a:pt x="4578" y="8229"/>
                    <a:pt x="4764" y="8217"/>
                    <a:pt x="4950" y="8191"/>
                  </a:cubicBezTo>
                  <a:cubicBezTo>
                    <a:pt x="6512" y="8000"/>
                    <a:pt x="7822" y="6851"/>
                    <a:pt x="8305" y="5349"/>
                  </a:cubicBezTo>
                  <a:cubicBezTo>
                    <a:pt x="8811" y="3855"/>
                    <a:pt x="8336" y="2193"/>
                    <a:pt x="7187" y="1105"/>
                  </a:cubicBezTo>
                  <a:cubicBezTo>
                    <a:pt x="7185" y="1103"/>
                    <a:pt x="7183" y="1101"/>
                    <a:pt x="7181" y="1099"/>
                  </a:cubicBezTo>
                  <a:lnTo>
                    <a:pt x="7181" y="1099"/>
                  </a:lnTo>
                  <a:cubicBezTo>
                    <a:pt x="6380" y="377"/>
                    <a:pt x="5382" y="0"/>
                    <a:pt x="43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6"/>
            <p:cNvSpPr/>
            <p:nvPr/>
          </p:nvSpPr>
          <p:spPr>
            <a:xfrm>
              <a:off x="740758" y="3972040"/>
              <a:ext cx="821130" cy="731421"/>
            </a:xfrm>
            <a:custGeom>
              <a:avLst/>
              <a:gdLst/>
              <a:ahLst/>
              <a:cxnLst/>
              <a:rect l="l" t="t" r="r" b="b"/>
              <a:pathLst>
                <a:path w="6452" h="5747" extrusionOk="0">
                  <a:moveTo>
                    <a:pt x="2774" y="0"/>
                  </a:moveTo>
                  <a:cubicBezTo>
                    <a:pt x="1150" y="31"/>
                    <a:pt x="284" y="1686"/>
                    <a:pt x="476" y="3157"/>
                  </a:cubicBezTo>
                  <a:cubicBezTo>
                    <a:pt x="637" y="4658"/>
                    <a:pt x="1977" y="5708"/>
                    <a:pt x="3448" y="5746"/>
                  </a:cubicBezTo>
                  <a:cubicBezTo>
                    <a:pt x="3467" y="5746"/>
                    <a:pt x="3486" y="5747"/>
                    <a:pt x="3504" y="5747"/>
                  </a:cubicBezTo>
                  <a:cubicBezTo>
                    <a:pt x="4764" y="5747"/>
                    <a:pt x="6003" y="4732"/>
                    <a:pt x="6260" y="3478"/>
                  </a:cubicBezTo>
                  <a:cubicBezTo>
                    <a:pt x="6451" y="2490"/>
                    <a:pt x="6160" y="1372"/>
                    <a:pt x="5425" y="667"/>
                  </a:cubicBezTo>
                  <a:cubicBezTo>
                    <a:pt x="5042" y="284"/>
                    <a:pt x="4536" y="62"/>
                    <a:pt x="3992" y="62"/>
                  </a:cubicBezTo>
                  <a:cubicBezTo>
                    <a:pt x="3986" y="56"/>
                    <a:pt x="3982" y="53"/>
                    <a:pt x="3978" y="53"/>
                  </a:cubicBezTo>
                  <a:cubicBezTo>
                    <a:pt x="3963" y="53"/>
                    <a:pt x="3967" y="98"/>
                    <a:pt x="3992" y="123"/>
                  </a:cubicBezTo>
                  <a:cubicBezTo>
                    <a:pt x="4567" y="222"/>
                    <a:pt x="5072" y="445"/>
                    <a:pt x="5494" y="858"/>
                  </a:cubicBezTo>
                  <a:cubicBezTo>
                    <a:pt x="5838" y="1241"/>
                    <a:pt x="6068" y="1755"/>
                    <a:pt x="6160" y="2260"/>
                  </a:cubicBezTo>
                  <a:cubicBezTo>
                    <a:pt x="6260" y="2774"/>
                    <a:pt x="6221" y="3287"/>
                    <a:pt x="6099" y="3762"/>
                  </a:cubicBezTo>
                  <a:cubicBezTo>
                    <a:pt x="5907" y="4436"/>
                    <a:pt x="5333" y="4980"/>
                    <a:pt x="4728" y="5325"/>
                  </a:cubicBezTo>
                  <a:cubicBezTo>
                    <a:pt x="4337" y="5568"/>
                    <a:pt x="3898" y="5678"/>
                    <a:pt x="3456" y="5678"/>
                  </a:cubicBezTo>
                  <a:cubicBezTo>
                    <a:pt x="2377" y="5678"/>
                    <a:pt x="1275" y="5025"/>
                    <a:pt x="798" y="4053"/>
                  </a:cubicBezTo>
                  <a:cubicBezTo>
                    <a:pt x="1" y="2490"/>
                    <a:pt x="859" y="123"/>
                    <a:pt x="2774" y="31"/>
                  </a:cubicBezTo>
                  <a:cubicBezTo>
                    <a:pt x="2812" y="31"/>
                    <a:pt x="2812" y="0"/>
                    <a:pt x="27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6"/>
            <p:cNvSpPr/>
            <p:nvPr/>
          </p:nvSpPr>
          <p:spPr>
            <a:xfrm>
              <a:off x="1114287" y="3962112"/>
              <a:ext cx="73179" cy="17818"/>
            </a:xfrm>
            <a:custGeom>
              <a:avLst/>
              <a:gdLst/>
              <a:ahLst/>
              <a:cxnLst/>
              <a:rect l="l" t="t" r="r" b="b"/>
              <a:pathLst>
                <a:path w="575" h="140" extrusionOk="0">
                  <a:moveTo>
                    <a:pt x="238" y="0"/>
                  </a:moveTo>
                  <a:cubicBezTo>
                    <a:pt x="167" y="0"/>
                    <a:pt x="96" y="15"/>
                    <a:pt x="31" y="40"/>
                  </a:cubicBezTo>
                  <a:cubicBezTo>
                    <a:pt x="6" y="40"/>
                    <a:pt x="1" y="86"/>
                    <a:pt x="17" y="86"/>
                  </a:cubicBezTo>
                  <a:cubicBezTo>
                    <a:pt x="20" y="86"/>
                    <a:pt x="25" y="84"/>
                    <a:pt x="31" y="78"/>
                  </a:cubicBezTo>
                  <a:cubicBezTo>
                    <a:pt x="70" y="70"/>
                    <a:pt x="108" y="67"/>
                    <a:pt x="143" y="67"/>
                  </a:cubicBezTo>
                  <a:cubicBezTo>
                    <a:pt x="279" y="67"/>
                    <a:pt x="392" y="115"/>
                    <a:pt x="544" y="140"/>
                  </a:cubicBezTo>
                  <a:cubicBezTo>
                    <a:pt x="544" y="140"/>
                    <a:pt x="574" y="109"/>
                    <a:pt x="544" y="109"/>
                  </a:cubicBezTo>
                  <a:cubicBezTo>
                    <a:pt x="448" y="32"/>
                    <a:pt x="342"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6"/>
            <p:cNvSpPr/>
            <p:nvPr/>
          </p:nvSpPr>
          <p:spPr>
            <a:xfrm>
              <a:off x="915369" y="4108473"/>
              <a:ext cx="475853" cy="443790"/>
            </a:xfrm>
            <a:custGeom>
              <a:avLst/>
              <a:gdLst/>
              <a:ahLst/>
              <a:cxnLst/>
              <a:rect l="l" t="t" r="r" b="b"/>
              <a:pathLst>
                <a:path w="3739" h="3487" extrusionOk="0">
                  <a:moveTo>
                    <a:pt x="2319" y="3381"/>
                  </a:moveTo>
                  <a:cubicBezTo>
                    <a:pt x="2315" y="3381"/>
                    <a:pt x="2309" y="3384"/>
                    <a:pt x="2298" y="3395"/>
                  </a:cubicBezTo>
                  <a:cubicBezTo>
                    <a:pt x="2319" y="3395"/>
                    <a:pt x="2326" y="3381"/>
                    <a:pt x="2319" y="3381"/>
                  </a:cubicBezTo>
                  <a:close/>
                  <a:moveTo>
                    <a:pt x="2026" y="0"/>
                  </a:moveTo>
                  <a:cubicBezTo>
                    <a:pt x="1969" y="0"/>
                    <a:pt x="1911" y="3"/>
                    <a:pt x="1854" y="8"/>
                  </a:cubicBezTo>
                  <a:cubicBezTo>
                    <a:pt x="736" y="108"/>
                    <a:pt x="0" y="935"/>
                    <a:pt x="192" y="2054"/>
                  </a:cubicBezTo>
                  <a:cubicBezTo>
                    <a:pt x="349" y="2866"/>
                    <a:pt x="1024" y="3487"/>
                    <a:pt x="1790" y="3487"/>
                  </a:cubicBezTo>
                  <a:cubicBezTo>
                    <a:pt x="1957" y="3487"/>
                    <a:pt x="2128" y="3457"/>
                    <a:pt x="2298" y="3395"/>
                  </a:cubicBezTo>
                  <a:lnTo>
                    <a:pt x="2298" y="3395"/>
                  </a:lnTo>
                  <a:cubicBezTo>
                    <a:pt x="2155" y="3438"/>
                    <a:pt x="2014" y="3459"/>
                    <a:pt x="1878" y="3459"/>
                  </a:cubicBezTo>
                  <a:cubicBezTo>
                    <a:pt x="1130" y="3459"/>
                    <a:pt x="505" y="2847"/>
                    <a:pt x="291" y="2115"/>
                  </a:cubicBezTo>
                  <a:cubicBezTo>
                    <a:pt x="130" y="1571"/>
                    <a:pt x="291" y="997"/>
                    <a:pt x="636" y="583"/>
                  </a:cubicBezTo>
                  <a:cubicBezTo>
                    <a:pt x="958" y="231"/>
                    <a:pt x="1471" y="108"/>
                    <a:pt x="1946" y="77"/>
                  </a:cubicBezTo>
                  <a:cubicBezTo>
                    <a:pt x="1985" y="74"/>
                    <a:pt x="2024" y="73"/>
                    <a:pt x="2063" y="73"/>
                  </a:cubicBezTo>
                  <a:cubicBezTo>
                    <a:pt x="2882" y="73"/>
                    <a:pt x="3610" y="752"/>
                    <a:pt x="3639" y="1571"/>
                  </a:cubicBezTo>
                  <a:cubicBezTo>
                    <a:pt x="3670" y="2276"/>
                    <a:pt x="3287" y="3042"/>
                    <a:pt x="2551" y="3234"/>
                  </a:cubicBezTo>
                  <a:cubicBezTo>
                    <a:pt x="2521" y="3234"/>
                    <a:pt x="2521" y="3295"/>
                    <a:pt x="2589" y="3295"/>
                  </a:cubicBezTo>
                  <a:cubicBezTo>
                    <a:pt x="3386" y="3234"/>
                    <a:pt x="3739" y="2276"/>
                    <a:pt x="3739" y="1571"/>
                  </a:cubicBezTo>
                  <a:cubicBezTo>
                    <a:pt x="3739" y="644"/>
                    <a:pt x="2896" y="0"/>
                    <a:pt x="20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6"/>
            <p:cNvSpPr/>
            <p:nvPr/>
          </p:nvSpPr>
          <p:spPr>
            <a:xfrm>
              <a:off x="1037163" y="4219325"/>
              <a:ext cx="262171" cy="220941"/>
            </a:xfrm>
            <a:custGeom>
              <a:avLst/>
              <a:gdLst/>
              <a:ahLst/>
              <a:cxnLst/>
              <a:rect l="l" t="t" r="r" b="b"/>
              <a:pathLst>
                <a:path w="2060" h="1736" extrusionOk="0">
                  <a:moveTo>
                    <a:pt x="994" y="1"/>
                  </a:moveTo>
                  <a:cubicBezTo>
                    <a:pt x="971" y="1"/>
                    <a:pt x="950" y="2"/>
                    <a:pt x="928" y="3"/>
                  </a:cubicBezTo>
                  <a:cubicBezTo>
                    <a:pt x="353" y="34"/>
                    <a:pt x="31" y="478"/>
                    <a:pt x="131" y="1022"/>
                  </a:cubicBezTo>
                  <a:cubicBezTo>
                    <a:pt x="182" y="1447"/>
                    <a:pt x="542" y="1735"/>
                    <a:pt x="934" y="1735"/>
                  </a:cubicBezTo>
                  <a:cubicBezTo>
                    <a:pt x="1016" y="1735"/>
                    <a:pt x="1099" y="1723"/>
                    <a:pt x="1180" y="1696"/>
                  </a:cubicBezTo>
                  <a:lnTo>
                    <a:pt x="1180" y="1658"/>
                  </a:lnTo>
                  <a:cubicBezTo>
                    <a:pt x="1115" y="1673"/>
                    <a:pt x="1051" y="1680"/>
                    <a:pt x="989" y="1680"/>
                  </a:cubicBezTo>
                  <a:cubicBezTo>
                    <a:pt x="629" y="1680"/>
                    <a:pt x="334" y="1443"/>
                    <a:pt x="223" y="1083"/>
                  </a:cubicBezTo>
                  <a:cubicBezTo>
                    <a:pt x="1" y="509"/>
                    <a:pt x="514" y="95"/>
                    <a:pt x="1020" y="64"/>
                  </a:cubicBezTo>
                  <a:cubicBezTo>
                    <a:pt x="1040" y="63"/>
                    <a:pt x="1060" y="62"/>
                    <a:pt x="1080" y="62"/>
                  </a:cubicBezTo>
                  <a:cubicBezTo>
                    <a:pt x="1923" y="62"/>
                    <a:pt x="2059" y="1320"/>
                    <a:pt x="1311" y="1597"/>
                  </a:cubicBezTo>
                  <a:cubicBezTo>
                    <a:pt x="1280" y="1597"/>
                    <a:pt x="1280" y="1658"/>
                    <a:pt x="1311" y="1658"/>
                  </a:cubicBezTo>
                  <a:cubicBezTo>
                    <a:pt x="1724" y="1627"/>
                    <a:pt x="1916" y="1122"/>
                    <a:pt x="1916" y="769"/>
                  </a:cubicBezTo>
                  <a:cubicBezTo>
                    <a:pt x="1887" y="281"/>
                    <a:pt x="1421" y="1"/>
                    <a:pt x="9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6"/>
            <p:cNvSpPr/>
            <p:nvPr/>
          </p:nvSpPr>
          <p:spPr>
            <a:xfrm>
              <a:off x="1132232" y="3539449"/>
              <a:ext cx="411965" cy="810328"/>
            </a:xfrm>
            <a:custGeom>
              <a:avLst/>
              <a:gdLst/>
              <a:ahLst/>
              <a:cxnLst/>
              <a:rect l="l" t="t" r="r" b="b"/>
              <a:pathLst>
                <a:path w="3237" h="6367" extrusionOk="0">
                  <a:moveTo>
                    <a:pt x="3196" y="0"/>
                  </a:moveTo>
                  <a:cubicBezTo>
                    <a:pt x="3189" y="0"/>
                    <a:pt x="3184" y="4"/>
                    <a:pt x="3184" y="13"/>
                  </a:cubicBezTo>
                  <a:cubicBezTo>
                    <a:pt x="2065" y="2089"/>
                    <a:pt x="1039" y="4196"/>
                    <a:pt x="20" y="6303"/>
                  </a:cubicBezTo>
                  <a:cubicBezTo>
                    <a:pt x="1" y="6341"/>
                    <a:pt x="17" y="6367"/>
                    <a:pt x="32" y="6367"/>
                  </a:cubicBezTo>
                  <a:cubicBezTo>
                    <a:pt x="42" y="6367"/>
                    <a:pt x="50" y="6357"/>
                    <a:pt x="50" y="6333"/>
                  </a:cubicBezTo>
                  <a:cubicBezTo>
                    <a:pt x="1138" y="4257"/>
                    <a:pt x="2257" y="2181"/>
                    <a:pt x="3214" y="44"/>
                  </a:cubicBezTo>
                  <a:cubicBezTo>
                    <a:pt x="3236" y="22"/>
                    <a:pt x="3212" y="0"/>
                    <a:pt x="31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6"/>
            <p:cNvSpPr/>
            <p:nvPr/>
          </p:nvSpPr>
          <p:spPr>
            <a:xfrm>
              <a:off x="1130832" y="4255724"/>
              <a:ext cx="89724" cy="97616"/>
            </a:xfrm>
            <a:custGeom>
              <a:avLst/>
              <a:gdLst/>
              <a:ahLst/>
              <a:cxnLst/>
              <a:rect l="l" t="t" r="r" b="b"/>
              <a:pathLst>
                <a:path w="705" h="767" extrusionOk="0">
                  <a:moveTo>
                    <a:pt x="0" y="1"/>
                  </a:moveTo>
                  <a:lnTo>
                    <a:pt x="0" y="767"/>
                  </a:lnTo>
                  <a:cubicBezTo>
                    <a:pt x="192" y="705"/>
                    <a:pt x="513" y="575"/>
                    <a:pt x="705" y="514"/>
                  </a:cubicBezTo>
                  <a:lnTo>
                    <a:pt x="705" y="453"/>
                  </a:lnTo>
                  <a:lnTo>
                    <a:pt x="192" y="414"/>
                  </a:ln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6"/>
            <p:cNvSpPr/>
            <p:nvPr/>
          </p:nvSpPr>
          <p:spPr>
            <a:xfrm>
              <a:off x="1122941" y="4251270"/>
              <a:ext cx="105505" cy="110852"/>
            </a:xfrm>
            <a:custGeom>
              <a:avLst/>
              <a:gdLst/>
              <a:ahLst/>
              <a:cxnLst/>
              <a:rect l="l" t="t" r="r" b="b"/>
              <a:pathLst>
                <a:path w="829" h="871" extrusionOk="0">
                  <a:moveTo>
                    <a:pt x="281" y="434"/>
                  </a:moveTo>
                  <a:lnTo>
                    <a:pt x="281" y="434"/>
                  </a:lnTo>
                  <a:cubicBezTo>
                    <a:pt x="283" y="438"/>
                    <a:pt x="284" y="443"/>
                    <a:pt x="284" y="449"/>
                  </a:cubicBezTo>
                  <a:cubicBezTo>
                    <a:pt x="283" y="444"/>
                    <a:pt x="282" y="439"/>
                    <a:pt x="281" y="434"/>
                  </a:cubicBezTo>
                  <a:close/>
                  <a:moveTo>
                    <a:pt x="75" y="0"/>
                  </a:moveTo>
                  <a:cubicBezTo>
                    <a:pt x="52" y="0"/>
                    <a:pt x="32" y="18"/>
                    <a:pt x="32" y="36"/>
                  </a:cubicBezTo>
                  <a:cubicBezTo>
                    <a:pt x="1" y="296"/>
                    <a:pt x="1" y="549"/>
                    <a:pt x="32" y="802"/>
                  </a:cubicBezTo>
                  <a:cubicBezTo>
                    <a:pt x="32" y="832"/>
                    <a:pt x="62" y="871"/>
                    <a:pt x="93" y="871"/>
                  </a:cubicBezTo>
                  <a:cubicBezTo>
                    <a:pt x="315" y="771"/>
                    <a:pt x="575" y="679"/>
                    <a:pt x="798" y="580"/>
                  </a:cubicBezTo>
                  <a:cubicBezTo>
                    <a:pt x="828" y="580"/>
                    <a:pt x="798" y="518"/>
                    <a:pt x="767" y="518"/>
                  </a:cubicBezTo>
                  <a:cubicBezTo>
                    <a:pt x="528" y="574"/>
                    <a:pt x="321" y="663"/>
                    <a:pt x="117" y="748"/>
                  </a:cubicBezTo>
                  <a:lnTo>
                    <a:pt x="117" y="748"/>
                  </a:lnTo>
                  <a:cubicBezTo>
                    <a:pt x="100" y="584"/>
                    <a:pt x="96" y="420"/>
                    <a:pt x="105" y="253"/>
                  </a:cubicBezTo>
                  <a:lnTo>
                    <a:pt x="105" y="253"/>
                  </a:lnTo>
                  <a:cubicBezTo>
                    <a:pt x="130" y="326"/>
                    <a:pt x="156" y="402"/>
                    <a:pt x="192" y="488"/>
                  </a:cubicBezTo>
                  <a:cubicBezTo>
                    <a:pt x="192" y="488"/>
                    <a:pt x="223" y="518"/>
                    <a:pt x="254" y="518"/>
                  </a:cubicBezTo>
                  <a:lnTo>
                    <a:pt x="506" y="518"/>
                  </a:lnTo>
                  <a:cubicBezTo>
                    <a:pt x="529" y="528"/>
                    <a:pt x="555" y="532"/>
                    <a:pt x="583" y="532"/>
                  </a:cubicBezTo>
                  <a:cubicBezTo>
                    <a:pt x="638" y="532"/>
                    <a:pt x="701" y="518"/>
                    <a:pt x="767" y="518"/>
                  </a:cubicBezTo>
                  <a:cubicBezTo>
                    <a:pt x="798" y="518"/>
                    <a:pt x="798" y="449"/>
                    <a:pt x="767" y="449"/>
                  </a:cubicBezTo>
                  <a:cubicBezTo>
                    <a:pt x="729" y="449"/>
                    <a:pt x="606" y="419"/>
                    <a:pt x="537" y="419"/>
                  </a:cubicBezTo>
                  <a:cubicBezTo>
                    <a:pt x="451" y="419"/>
                    <a:pt x="358" y="419"/>
                    <a:pt x="272" y="394"/>
                  </a:cubicBezTo>
                  <a:lnTo>
                    <a:pt x="272" y="394"/>
                  </a:lnTo>
                  <a:cubicBezTo>
                    <a:pt x="238" y="264"/>
                    <a:pt x="184" y="150"/>
                    <a:pt x="123" y="36"/>
                  </a:cubicBezTo>
                  <a:cubicBezTo>
                    <a:pt x="111" y="10"/>
                    <a:pt x="92" y="0"/>
                    <a:pt x="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6"/>
            <p:cNvSpPr/>
            <p:nvPr/>
          </p:nvSpPr>
          <p:spPr>
            <a:xfrm>
              <a:off x="1443781" y="3607411"/>
              <a:ext cx="20617" cy="65162"/>
            </a:xfrm>
            <a:custGeom>
              <a:avLst/>
              <a:gdLst/>
              <a:ahLst/>
              <a:cxnLst/>
              <a:rect l="l" t="t" r="r" b="b"/>
              <a:pathLst>
                <a:path w="162" h="512" extrusionOk="0">
                  <a:moveTo>
                    <a:pt x="31" y="0"/>
                  </a:moveTo>
                  <a:cubicBezTo>
                    <a:pt x="16" y="0"/>
                    <a:pt x="0" y="8"/>
                    <a:pt x="0" y="23"/>
                  </a:cubicBezTo>
                  <a:cubicBezTo>
                    <a:pt x="0" y="115"/>
                    <a:pt x="0" y="215"/>
                    <a:pt x="31" y="307"/>
                  </a:cubicBezTo>
                  <a:cubicBezTo>
                    <a:pt x="31" y="375"/>
                    <a:pt x="62" y="467"/>
                    <a:pt x="123" y="498"/>
                  </a:cubicBezTo>
                  <a:cubicBezTo>
                    <a:pt x="123" y="508"/>
                    <a:pt x="127" y="512"/>
                    <a:pt x="133" y="512"/>
                  </a:cubicBezTo>
                  <a:cubicBezTo>
                    <a:pt x="144" y="512"/>
                    <a:pt x="161" y="498"/>
                    <a:pt x="161" y="498"/>
                  </a:cubicBezTo>
                  <a:cubicBezTo>
                    <a:pt x="161" y="437"/>
                    <a:pt x="123" y="375"/>
                    <a:pt x="123" y="307"/>
                  </a:cubicBezTo>
                  <a:cubicBezTo>
                    <a:pt x="92" y="215"/>
                    <a:pt x="62" y="115"/>
                    <a:pt x="62" y="23"/>
                  </a:cubicBezTo>
                  <a:cubicBezTo>
                    <a:pt x="62" y="8"/>
                    <a:pt x="46"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6"/>
            <p:cNvSpPr/>
            <p:nvPr/>
          </p:nvSpPr>
          <p:spPr>
            <a:xfrm>
              <a:off x="1461472" y="3564776"/>
              <a:ext cx="27235" cy="77762"/>
            </a:xfrm>
            <a:custGeom>
              <a:avLst/>
              <a:gdLst/>
              <a:ahLst/>
              <a:cxnLst/>
              <a:rect l="l" t="t" r="r" b="b"/>
              <a:pathLst>
                <a:path w="214" h="611" extrusionOk="0">
                  <a:moveTo>
                    <a:pt x="35" y="1"/>
                  </a:moveTo>
                  <a:cubicBezTo>
                    <a:pt x="14" y="1"/>
                    <a:pt x="0" y="19"/>
                    <a:pt x="22" y="36"/>
                  </a:cubicBezTo>
                  <a:cubicBezTo>
                    <a:pt x="22" y="136"/>
                    <a:pt x="22" y="228"/>
                    <a:pt x="53" y="327"/>
                  </a:cubicBezTo>
                  <a:cubicBezTo>
                    <a:pt x="83" y="419"/>
                    <a:pt x="83" y="550"/>
                    <a:pt x="145" y="611"/>
                  </a:cubicBezTo>
                  <a:lnTo>
                    <a:pt x="214" y="611"/>
                  </a:lnTo>
                  <a:cubicBezTo>
                    <a:pt x="214" y="519"/>
                    <a:pt x="175" y="419"/>
                    <a:pt x="145" y="358"/>
                  </a:cubicBezTo>
                  <a:cubicBezTo>
                    <a:pt x="114" y="228"/>
                    <a:pt x="83" y="136"/>
                    <a:pt x="83" y="36"/>
                  </a:cubicBezTo>
                  <a:cubicBezTo>
                    <a:pt x="71" y="10"/>
                    <a:pt x="51"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6"/>
            <p:cNvSpPr/>
            <p:nvPr/>
          </p:nvSpPr>
          <p:spPr>
            <a:xfrm>
              <a:off x="1496470" y="3522904"/>
              <a:ext cx="16672" cy="67071"/>
            </a:xfrm>
            <a:custGeom>
              <a:avLst/>
              <a:gdLst/>
              <a:ahLst/>
              <a:cxnLst/>
              <a:rect l="l" t="t" r="r" b="b"/>
              <a:pathLst>
                <a:path w="131" h="527" extrusionOk="0">
                  <a:moveTo>
                    <a:pt x="49" y="0"/>
                  </a:moveTo>
                  <a:cubicBezTo>
                    <a:pt x="31" y="0"/>
                    <a:pt x="0" y="22"/>
                    <a:pt x="0" y="44"/>
                  </a:cubicBezTo>
                  <a:cubicBezTo>
                    <a:pt x="0" y="113"/>
                    <a:pt x="31" y="204"/>
                    <a:pt x="31" y="273"/>
                  </a:cubicBezTo>
                  <a:cubicBezTo>
                    <a:pt x="31" y="365"/>
                    <a:pt x="31" y="427"/>
                    <a:pt x="92" y="526"/>
                  </a:cubicBezTo>
                  <a:cubicBezTo>
                    <a:pt x="92" y="526"/>
                    <a:pt x="130" y="526"/>
                    <a:pt x="130" y="496"/>
                  </a:cubicBezTo>
                  <a:cubicBezTo>
                    <a:pt x="130" y="427"/>
                    <a:pt x="130" y="365"/>
                    <a:pt x="92" y="304"/>
                  </a:cubicBezTo>
                  <a:cubicBezTo>
                    <a:pt x="92" y="204"/>
                    <a:pt x="61" y="113"/>
                    <a:pt x="61" y="13"/>
                  </a:cubicBezTo>
                  <a:cubicBezTo>
                    <a:pt x="61" y="4"/>
                    <a:pt x="56" y="0"/>
                    <a:pt x="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6"/>
            <p:cNvSpPr/>
            <p:nvPr/>
          </p:nvSpPr>
          <p:spPr>
            <a:xfrm>
              <a:off x="1508051" y="3488414"/>
              <a:ext cx="29399" cy="84889"/>
            </a:xfrm>
            <a:custGeom>
              <a:avLst/>
              <a:gdLst/>
              <a:ahLst/>
              <a:cxnLst/>
              <a:rect l="l" t="t" r="r" b="b"/>
              <a:pathLst>
                <a:path w="231" h="667" extrusionOk="0">
                  <a:moveTo>
                    <a:pt x="39" y="0"/>
                  </a:moveTo>
                  <a:cubicBezTo>
                    <a:pt x="39" y="0"/>
                    <a:pt x="1" y="0"/>
                    <a:pt x="1" y="31"/>
                  </a:cubicBezTo>
                  <a:cubicBezTo>
                    <a:pt x="39" y="123"/>
                    <a:pt x="70" y="223"/>
                    <a:pt x="70" y="353"/>
                  </a:cubicBezTo>
                  <a:cubicBezTo>
                    <a:pt x="101" y="445"/>
                    <a:pt x="101" y="544"/>
                    <a:pt x="131" y="667"/>
                  </a:cubicBezTo>
                  <a:lnTo>
                    <a:pt x="162" y="667"/>
                  </a:lnTo>
                  <a:cubicBezTo>
                    <a:pt x="231" y="445"/>
                    <a:pt x="131" y="192"/>
                    <a:pt x="3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6"/>
            <p:cNvSpPr/>
            <p:nvPr/>
          </p:nvSpPr>
          <p:spPr>
            <a:xfrm>
              <a:off x="1468980" y="3650301"/>
              <a:ext cx="84124" cy="25963"/>
            </a:xfrm>
            <a:custGeom>
              <a:avLst/>
              <a:gdLst/>
              <a:ahLst/>
              <a:cxnLst/>
              <a:rect l="l" t="t" r="r" b="b"/>
              <a:pathLst>
                <a:path w="661" h="204" extrusionOk="0">
                  <a:moveTo>
                    <a:pt x="630" y="0"/>
                  </a:moveTo>
                  <a:cubicBezTo>
                    <a:pt x="438" y="0"/>
                    <a:pt x="216" y="100"/>
                    <a:pt x="24" y="161"/>
                  </a:cubicBezTo>
                  <a:cubicBezTo>
                    <a:pt x="1" y="161"/>
                    <a:pt x="14" y="203"/>
                    <a:pt x="36" y="203"/>
                  </a:cubicBezTo>
                  <a:cubicBezTo>
                    <a:pt x="42" y="203"/>
                    <a:pt x="48" y="200"/>
                    <a:pt x="55" y="192"/>
                  </a:cubicBezTo>
                  <a:cubicBezTo>
                    <a:pt x="247" y="161"/>
                    <a:pt x="469" y="130"/>
                    <a:pt x="630" y="38"/>
                  </a:cubicBezTo>
                  <a:cubicBezTo>
                    <a:pt x="660" y="38"/>
                    <a:pt x="630" y="0"/>
                    <a:pt x="6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6"/>
            <p:cNvSpPr/>
            <p:nvPr/>
          </p:nvSpPr>
          <p:spPr>
            <a:xfrm>
              <a:off x="1493288" y="3622047"/>
              <a:ext cx="63634" cy="21636"/>
            </a:xfrm>
            <a:custGeom>
              <a:avLst/>
              <a:gdLst/>
              <a:ahLst/>
              <a:cxnLst/>
              <a:rect l="l" t="t" r="r" b="b"/>
              <a:pathLst>
                <a:path w="500" h="170" extrusionOk="0">
                  <a:moveTo>
                    <a:pt x="469" y="0"/>
                  </a:moveTo>
                  <a:cubicBezTo>
                    <a:pt x="408" y="0"/>
                    <a:pt x="347" y="31"/>
                    <a:pt x="247" y="69"/>
                  </a:cubicBezTo>
                  <a:cubicBezTo>
                    <a:pt x="186" y="69"/>
                    <a:pt x="117" y="100"/>
                    <a:pt x="25" y="130"/>
                  </a:cubicBezTo>
                  <a:cubicBezTo>
                    <a:pt x="0" y="130"/>
                    <a:pt x="15" y="169"/>
                    <a:pt x="38" y="169"/>
                  </a:cubicBezTo>
                  <a:cubicBezTo>
                    <a:pt x="43" y="169"/>
                    <a:pt x="50" y="167"/>
                    <a:pt x="56" y="161"/>
                  </a:cubicBezTo>
                  <a:cubicBezTo>
                    <a:pt x="117" y="161"/>
                    <a:pt x="217" y="130"/>
                    <a:pt x="278" y="130"/>
                  </a:cubicBezTo>
                  <a:cubicBezTo>
                    <a:pt x="347" y="100"/>
                    <a:pt x="408" y="100"/>
                    <a:pt x="469" y="69"/>
                  </a:cubicBezTo>
                  <a:cubicBezTo>
                    <a:pt x="500" y="31"/>
                    <a:pt x="500" y="0"/>
                    <a:pt x="4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6"/>
            <p:cNvSpPr/>
            <p:nvPr/>
          </p:nvSpPr>
          <p:spPr>
            <a:xfrm>
              <a:off x="1520778" y="3573176"/>
              <a:ext cx="52816" cy="20618"/>
            </a:xfrm>
            <a:custGeom>
              <a:avLst/>
              <a:gdLst/>
              <a:ahLst/>
              <a:cxnLst/>
              <a:rect l="l" t="t" r="r" b="b"/>
              <a:pathLst>
                <a:path w="415" h="162" extrusionOk="0">
                  <a:moveTo>
                    <a:pt x="414" y="1"/>
                  </a:moveTo>
                  <a:cubicBezTo>
                    <a:pt x="353" y="1"/>
                    <a:pt x="322" y="32"/>
                    <a:pt x="253" y="32"/>
                  </a:cubicBezTo>
                  <a:cubicBezTo>
                    <a:pt x="192" y="70"/>
                    <a:pt x="92" y="70"/>
                    <a:pt x="31" y="101"/>
                  </a:cubicBezTo>
                  <a:cubicBezTo>
                    <a:pt x="1" y="131"/>
                    <a:pt x="1" y="162"/>
                    <a:pt x="31" y="162"/>
                  </a:cubicBezTo>
                  <a:cubicBezTo>
                    <a:pt x="92" y="131"/>
                    <a:pt x="161" y="131"/>
                    <a:pt x="253" y="101"/>
                  </a:cubicBezTo>
                  <a:cubicBezTo>
                    <a:pt x="322" y="101"/>
                    <a:pt x="384" y="101"/>
                    <a:pt x="414" y="32"/>
                  </a:cubicBezTo>
                  <a:lnTo>
                    <a:pt x="41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6"/>
            <p:cNvSpPr/>
            <p:nvPr/>
          </p:nvSpPr>
          <p:spPr>
            <a:xfrm>
              <a:off x="1532487" y="3544922"/>
              <a:ext cx="44925" cy="16800"/>
            </a:xfrm>
            <a:custGeom>
              <a:avLst/>
              <a:gdLst/>
              <a:ahLst/>
              <a:cxnLst/>
              <a:rect l="l" t="t" r="r" b="b"/>
              <a:pathLst>
                <a:path w="353" h="132" extrusionOk="0">
                  <a:moveTo>
                    <a:pt x="192" y="1"/>
                  </a:moveTo>
                  <a:cubicBezTo>
                    <a:pt x="131" y="31"/>
                    <a:pt x="100" y="31"/>
                    <a:pt x="39" y="62"/>
                  </a:cubicBezTo>
                  <a:cubicBezTo>
                    <a:pt x="0" y="62"/>
                    <a:pt x="0" y="131"/>
                    <a:pt x="39" y="131"/>
                  </a:cubicBezTo>
                  <a:cubicBezTo>
                    <a:pt x="100" y="131"/>
                    <a:pt x="161" y="100"/>
                    <a:pt x="230" y="100"/>
                  </a:cubicBezTo>
                  <a:cubicBezTo>
                    <a:pt x="261" y="62"/>
                    <a:pt x="322" y="62"/>
                    <a:pt x="353" y="31"/>
                  </a:cubicBezTo>
                  <a:lnTo>
                    <a:pt x="35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6"/>
            <p:cNvSpPr/>
            <p:nvPr/>
          </p:nvSpPr>
          <p:spPr>
            <a:xfrm>
              <a:off x="809991" y="4028547"/>
              <a:ext cx="142540" cy="260522"/>
            </a:xfrm>
            <a:custGeom>
              <a:avLst/>
              <a:gdLst/>
              <a:ahLst/>
              <a:cxnLst/>
              <a:rect l="l" t="t" r="r" b="b"/>
              <a:pathLst>
                <a:path w="1120" h="2047" extrusionOk="0">
                  <a:moveTo>
                    <a:pt x="1081" y="1"/>
                  </a:moveTo>
                  <a:cubicBezTo>
                    <a:pt x="667" y="636"/>
                    <a:pt x="315" y="1341"/>
                    <a:pt x="1" y="2008"/>
                  </a:cubicBezTo>
                  <a:cubicBezTo>
                    <a:pt x="1" y="2046"/>
                    <a:pt x="1" y="2046"/>
                    <a:pt x="31" y="2046"/>
                  </a:cubicBezTo>
                  <a:cubicBezTo>
                    <a:pt x="353" y="1341"/>
                    <a:pt x="767" y="705"/>
                    <a:pt x="1119" y="31"/>
                  </a:cubicBezTo>
                  <a:cubicBezTo>
                    <a:pt x="1119" y="1"/>
                    <a:pt x="1081" y="1"/>
                    <a:pt x="10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6"/>
            <p:cNvSpPr/>
            <p:nvPr/>
          </p:nvSpPr>
          <p:spPr>
            <a:xfrm>
              <a:off x="802610" y="4004239"/>
              <a:ext cx="210373" cy="367301"/>
            </a:xfrm>
            <a:custGeom>
              <a:avLst/>
              <a:gdLst/>
              <a:ahLst/>
              <a:cxnLst/>
              <a:rect l="l" t="t" r="r" b="b"/>
              <a:pathLst>
                <a:path w="1653" h="2886" extrusionOk="0">
                  <a:moveTo>
                    <a:pt x="1622" y="0"/>
                  </a:moveTo>
                  <a:cubicBezTo>
                    <a:pt x="1047" y="927"/>
                    <a:pt x="564" y="1915"/>
                    <a:pt x="28" y="2842"/>
                  </a:cubicBezTo>
                  <a:cubicBezTo>
                    <a:pt x="1" y="2864"/>
                    <a:pt x="12" y="2886"/>
                    <a:pt x="32" y="2886"/>
                  </a:cubicBezTo>
                  <a:cubicBezTo>
                    <a:pt x="40" y="2886"/>
                    <a:pt x="50" y="2882"/>
                    <a:pt x="59" y="2873"/>
                  </a:cubicBezTo>
                  <a:cubicBezTo>
                    <a:pt x="603" y="1946"/>
                    <a:pt x="1177" y="1019"/>
                    <a:pt x="1652" y="31"/>
                  </a:cubicBezTo>
                  <a:cubicBezTo>
                    <a:pt x="1652" y="0"/>
                    <a:pt x="1622" y="0"/>
                    <a:pt x="16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6"/>
            <p:cNvSpPr/>
            <p:nvPr/>
          </p:nvSpPr>
          <p:spPr>
            <a:xfrm>
              <a:off x="821700" y="4223525"/>
              <a:ext cx="110341" cy="201977"/>
            </a:xfrm>
            <a:custGeom>
              <a:avLst/>
              <a:gdLst/>
              <a:ahLst/>
              <a:cxnLst/>
              <a:rect l="l" t="t" r="r" b="b"/>
              <a:pathLst>
                <a:path w="867" h="1587" extrusionOk="0">
                  <a:moveTo>
                    <a:pt x="836" y="1"/>
                  </a:moveTo>
                  <a:cubicBezTo>
                    <a:pt x="514" y="476"/>
                    <a:pt x="261" y="1020"/>
                    <a:pt x="1" y="1564"/>
                  </a:cubicBezTo>
                  <a:cubicBezTo>
                    <a:pt x="1" y="1579"/>
                    <a:pt x="8" y="1587"/>
                    <a:pt x="16" y="1587"/>
                  </a:cubicBezTo>
                  <a:cubicBezTo>
                    <a:pt x="24" y="1587"/>
                    <a:pt x="31" y="1579"/>
                    <a:pt x="31" y="1564"/>
                  </a:cubicBezTo>
                  <a:cubicBezTo>
                    <a:pt x="292" y="1050"/>
                    <a:pt x="606" y="545"/>
                    <a:pt x="866" y="31"/>
                  </a:cubicBezTo>
                  <a:cubicBezTo>
                    <a:pt x="866" y="1"/>
                    <a:pt x="836" y="1"/>
                    <a:pt x="8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6"/>
            <p:cNvSpPr/>
            <p:nvPr/>
          </p:nvSpPr>
          <p:spPr>
            <a:xfrm>
              <a:off x="838245" y="4262342"/>
              <a:ext cx="105505" cy="218904"/>
            </a:xfrm>
            <a:custGeom>
              <a:avLst/>
              <a:gdLst/>
              <a:ahLst/>
              <a:cxnLst/>
              <a:rect l="l" t="t" r="r" b="b"/>
              <a:pathLst>
                <a:path w="829" h="1720" extrusionOk="0">
                  <a:moveTo>
                    <a:pt x="806" y="1"/>
                  </a:moveTo>
                  <a:cubicBezTo>
                    <a:pt x="801" y="1"/>
                    <a:pt x="798" y="5"/>
                    <a:pt x="798" y="18"/>
                  </a:cubicBezTo>
                  <a:cubicBezTo>
                    <a:pt x="514" y="554"/>
                    <a:pt x="254" y="1128"/>
                    <a:pt x="1" y="1672"/>
                  </a:cubicBezTo>
                  <a:cubicBezTo>
                    <a:pt x="1" y="1694"/>
                    <a:pt x="16" y="1719"/>
                    <a:pt x="25" y="1719"/>
                  </a:cubicBezTo>
                  <a:cubicBezTo>
                    <a:pt x="29" y="1719"/>
                    <a:pt x="32" y="1714"/>
                    <a:pt x="32" y="1703"/>
                  </a:cubicBezTo>
                  <a:cubicBezTo>
                    <a:pt x="323" y="1167"/>
                    <a:pt x="606" y="592"/>
                    <a:pt x="828" y="18"/>
                  </a:cubicBezTo>
                  <a:cubicBezTo>
                    <a:pt x="828" y="18"/>
                    <a:pt x="815" y="1"/>
                    <a:pt x="8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6"/>
            <p:cNvSpPr/>
            <p:nvPr/>
          </p:nvSpPr>
          <p:spPr>
            <a:xfrm>
              <a:off x="956221" y="3978148"/>
              <a:ext cx="118104" cy="206305"/>
            </a:xfrm>
            <a:custGeom>
              <a:avLst/>
              <a:gdLst/>
              <a:ahLst/>
              <a:cxnLst/>
              <a:rect l="l" t="t" r="r" b="b"/>
              <a:pathLst>
                <a:path w="928" h="1621" extrusionOk="0">
                  <a:moveTo>
                    <a:pt x="897" y="1"/>
                  </a:moveTo>
                  <a:cubicBezTo>
                    <a:pt x="893" y="1"/>
                    <a:pt x="890" y="5"/>
                    <a:pt x="890" y="14"/>
                  </a:cubicBezTo>
                  <a:cubicBezTo>
                    <a:pt x="506" y="489"/>
                    <a:pt x="254" y="1063"/>
                    <a:pt x="1" y="1607"/>
                  </a:cubicBezTo>
                  <a:cubicBezTo>
                    <a:pt x="1" y="1607"/>
                    <a:pt x="14" y="1621"/>
                    <a:pt x="24" y="1621"/>
                  </a:cubicBezTo>
                  <a:cubicBezTo>
                    <a:pt x="28" y="1621"/>
                    <a:pt x="32" y="1617"/>
                    <a:pt x="32" y="1607"/>
                  </a:cubicBezTo>
                  <a:cubicBezTo>
                    <a:pt x="284" y="1063"/>
                    <a:pt x="637" y="558"/>
                    <a:pt x="928" y="44"/>
                  </a:cubicBezTo>
                  <a:cubicBezTo>
                    <a:pt x="928" y="23"/>
                    <a:pt x="909" y="1"/>
                    <a:pt x="8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6"/>
            <p:cNvSpPr/>
            <p:nvPr/>
          </p:nvSpPr>
          <p:spPr>
            <a:xfrm>
              <a:off x="996183" y="3994184"/>
              <a:ext cx="116832" cy="186323"/>
            </a:xfrm>
            <a:custGeom>
              <a:avLst/>
              <a:gdLst/>
              <a:ahLst/>
              <a:cxnLst/>
              <a:rect l="l" t="t" r="r" b="b"/>
              <a:pathLst>
                <a:path w="918" h="1464" extrusionOk="0">
                  <a:moveTo>
                    <a:pt x="904" y="1"/>
                  </a:moveTo>
                  <a:cubicBezTo>
                    <a:pt x="901" y="1"/>
                    <a:pt x="897" y="5"/>
                    <a:pt x="897" y="18"/>
                  </a:cubicBezTo>
                  <a:cubicBezTo>
                    <a:pt x="918" y="18"/>
                    <a:pt x="911" y="1"/>
                    <a:pt x="904" y="1"/>
                  </a:cubicBezTo>
                  <a:close/>
                  <a:moveTo>
                    <a:pt x="897" y="18"/>
                  </a:moveTo>
                  <a:lnTo>
                    <a:pt x="897" y="18"/>
                  </a:lnTo>
                  <a:cubicBezTo>
                    <a:pt x="514" y="432"/>
                    <a:pt x="261" y="937"/>
                    <a:pt x="1" y="1420"/>
                  </a:cubicBezTo>
                  <a:cubicBezTo>
                    <a:pt x="1" y="1441"/>
                    <a:pt x="20" y="1463"/>
                    <a:pt x="42" y="1463"/>
                  </a:cubicBezTo>
                  <a:cubicBezTo>
                    <a:pt x="51" y="1463"/>
                    <a:pt x="61" y="1459"/>
                    <a:pt x="70" y="1450"/>
                  </a:cubicBezTo>
                  <a:cubicBezTo>
                    <a:pt x="323" y="937"/>
                    <a:pt x="644" y="493"/>
                    <a:pt x="897" y="1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6"/>
            <p:cNvSpPr/>
            <p:nvPr/>
          </p:nvSpPr>
          <p:spPr>
            <a:xfrm>
              <a:off x="1074198" y="3984639"/>
              <a:ext cx="79160" cy="150942"/>
            </a:xfrm>
            <a:custGeom>
              <a:avLst/>
              <a:gdLst/>
              <a:ahLst/>
              <a:cxnLst/>
              <a:rect l="l" t="t" r="r" b="b"/>
              <a:pathLst>
                <a:path w="622" h="1186" extrusionOk="0">
                  <a:moveTo>
                    <a:pt x="618" y="1"/>
                  </a:moveTo>
                  <a:cubicBezTo>
                    <a:pt x="614" y="1"/>
                    <a:pt x="606" y="9"/>
                    <a:pt x="606" y="24"/>
                  </a:cubicBezTo>
                  <a:cubicBezTo>
                    <a:pt x="621" y="9"/>
                    <a:pt x="621" y="1"/>
                    <a:pt x="618" y="1"/>
                  </a:cubicBezTo>
                  <a:close/>
                  <a:moveTo>
                    <a:pt x="606" y="24"/>
                  </a:moveTo>
                  <a:lnTo>
                    <a:pt x="606" y="24"/>
                  </a:lnTo>
                  <a:cubicBezTo>
                    <a:pt x="346" y="346"/>
                    <a:pt x="192" y="759"/>
                    <a:pt x="1" y="1142"/>
                  </a:cubicBezTo>
                  <a:cubicBezTo>
                    <a:pt x="1" y="1164"/>
                    <a:pt x="16" y="1186"/>
                    <a:pt x="25" y="1186"/>
                  </a:cubicBezTo>
                  <a:cubicBezTo>
                    <a:pt x="29" y="1186"/>
                    <a:pt x="31" y="1182"/>
                    <a:pt x="31" y="1173"/>
                  </a:cubicBezTo>
                  <a:cubicBezTo>
                    <a:pt x="223" y="790"/>
                    <a:pt x="445" y="407"/>
                    <a:pt x="606" y="2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6"/>
            <p:cNvSpPr/>
            <p:nvPr/>
          </p:nvSpPr>
          <p:spPr>
            <a:xfrm>
              <a:off x="1118105" y="3975858"/>
              <a:ext cx="78142" cy="145470"/>
            </a:xfrm>
            <a:custGeom>
              <a:avLst/>
              <a:gdLst/>
              <a:ahLst/>
              <a:cxnLst/>
              <a:rect l="l" t="t" r="r" b="b"/>
              <a:pathLst>
                <a:path w="614" h="1143" extrusionOk="0">
                  <a:moveTo>
                    <a:pt x="575" y="1"/>
                  </a:moveTo>
                  <a:cubicBezTo>
                    <a:pt x="322" y="353"/>
                    <a:pt x="161" y="736"/>
                    <a:pt x="1" y="1119"/>
                  </a:cubicBezTo>
                  <a:cubicBezTo>
                    <a:pt x="1" y="1135"/>
                    <a:pt x="10" y="1142"/>
                    <a:pt x="20" y="1142"/>
                  </a:cubicBezTo>
                  <a:cubicBezTo>
                    <a:pt x="29" y="1142"/>
                    <a:pt x="39" y="1135"/>
                    <a:pt x="39" y="1119"/>
                  </a:cubicBezTo>
                  <a:cubicBezTo>
                    <a:pt x="230" y="767"/>
                    <a:pt x="453" y="415"/>
                    <a:pt x="613" y="32"/>
                  </a:cubicBezTo>
                  <a:cubicBezTo>
                    <a:pt x="613" y="1"/>
                    <a:pt x="575"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6"/>
            <p:cNvSpPr/>
            <p:nvPr/>
          </p:nvSpPr>
          <p:spPr>
            <a:xfrm>
              <a:off x="1159085" y="3985912"/>
              <a:ext cx="75851" cy="129688"/>
            </a:xfrm>
            <a:custGeom>
              <a:avLst/>
              <a:gdLst/>
              <a:ahLst/>
              <a:cxnLst/>
              <a:rect l="l" t="t" r="r" b="b"/>
              <a:pathLst>
                <a:path w="596" h="1019" extrusionOk="0">
                  <a:moveTo>
                    <a:pt x="582" y="0"/>
                  </a:moveTo>
                  <a:cubicBezTo>
                    <a:pt x="578" y="0"/>
                    <a:pt x="575" y="4"/>
                    <a:pt x="575" y="14"/>
                  </a:cubicBezTo>
                  <a:cubicBezTo>
                    <a:pt x="595" y="14"/>
                    <a:pt x="589" y="0"/>
                    <a:pt x="582" y="0"/>
                  </a:cubicBezTo>
                  <a:close/>
                  <a:moveTo>
                    <a:pt x="575" y="14"/>
                  </a:moveTo>
                  <a:lnTo>
                    <a:pt x="575" y="14"/>
                  </a:lnTo>
                  <a:cubicBezTo>
                    <a:pt x="322" y="305"/>
                    <a:pt x="161" y="657"/>
                    <a:pt x="0" y="971"/>
                  </a:cubicBezTo>
                  <a:cubicBezTo>
                    <a:pt x="0" y="993"/>
                    <a:pt x="15" y="1018"/>
                    <a:pt x="35" y="1018"/>
                  </a:cubicBezTo>
                  <a:cubicBezTo>
                    <a:pt x="43" y="1018"/>
                    <a:pt x="52" y="1014"/>
                    <a:pt x="62" y="1002"/>
                  </a:cubicBezTo>
                  <a:cubicBezTo>
                    <a:pt x="222" y="657"/>
                    <a:pt x="445" y="366"/>
                    <a:pt x="575"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6"/>
            <p:cNvSpPr/>
            <p:nvPr/>
          </p:nvSpPr>
          <p:spPr>
            <a:xfrm>
              <a:off x="1183393" y="3979803"/>
              <a:ext cx="89851" cy="142542"/>
            </a:xfrm>
            <a:custGeom>
              <a:avLst/>
              <a:gdLst/>
              <a:ahLst/>
              <a:cxnLst/>
              <a:rect l="l" t="t" r="r" b="b"/>
              <a:pathLst>
                <a:path w="706" h="1120" extrusionOk="0">
                  <a:moveTo>
                    <a:pt x="706" y="1"/>
                  </a:moveTo>
                  <a:cubicBezTo>
                    <a:pt x="445" y="353"/>
                    <a:pt x="254" y="736"/>
                    <a:pt x="1" y="1088"/>
                  </a:cubicBezTo>
                  <a:cubicBezTo>
                    <a:pt x="1" y="1119"/>
                    <a:pt x="31" y="1119"/>
                    <a:pt x="31" y="1119"/>
                  </a:cubicBezTo>
                  <a:cubicBezTo>
                    <a:pt x="292" y="767"/>
                    <a:pt x="545" y="384"/>
                    <a:pt x="7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6"/>
            <p:cNvSpPr/>
            <p:nvPr/>
          </p:nvSpPr>
          <p:spPr>
            <a:xfrm>
              <a:off x="1220428" y="3992784"/>
              <a:ext cx="66434" cy="118616"/>
            </a:xfrm>
            <a:custGeom>
              <a:avLst/>
              <a:gdLst/>
              <a:ahLst/>
              <a:cxnLst/>
              <a:rect l="l" t="t" r="r" b="b"/>
              <a:pathLst>
                <a:path w="522" h="932" extrusionOk="0">
                  <a:moveTo>
                    <a:pt x="518" y="0"/>
                  </a:moveTo>
                  <a:cubicBezTo>
                    <a:pt x="514" y="0"/>
                    <a:pt x="507" y="10"/>
                    <a:pt x="507" y="29"/>
                  </a:cubicBezTo>
                  <a:cubicBezTo>
                    <a:pt x="522" y="10"/>
                    <a:pt x="522" y="0"/>
                    <a:pt x="518" y="0"/>
                  </a:cubicBezTo>
                  <a:close/>
                  <a:moveTo>
                    <a:pt x="507" y="29"/>
                  </a:moveTo>
                  <a:lnTo>
                    <a:pt x="507" y="29"/>
                  </a:lnTo>
                  <a:cubicBezTo>
                    <a:pt x="315" y="282"/>
                    <a:pt x="154" y="603"/>
                    <a:pt x="1" y="917"/>
                  </a:cubicBezTo>
                  <a:cubicBezTo>
                    <a:pt x="1" y="917"/>
                    <a:pt x="15" y="931"/>
                    <a:pt x="24" y="931"/>
                  </a:cubicBezTo>
                  <a:cubicBezTo>
                    <a:pt x="28" y="931"/>
                    <a:pt x="32" y="928"/>
                    <a:pt x="32" y="917"/>
                  </a:cubicBezTo>
                  <a:cubicBezTo>
                    <a:pt x="192" y="634"/>
                    <a:pt x="415" y="343"/>
                    <a:pt x="507" y="29"/>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6"/>
            <p:cNvSpPr/>
            <p:nvPr/>
          </p:nvSpPr>
          <p:spPr>
            <a:xfrm>
              <a:off x="1261662" y="3985912"/>
              <a:ext cx="88578" cy="153997"/>
            </a:xfrm>
            <a:custGeom>
              <a:avLst/>
              <a:gdLst/>
              <a:ahLst/>
              <a:cxnLst/>
              <a:rect l="l" t="t" r="r" b="b"/>
              <a:pathLst>
                <a:path w="696" h="1210" extrusionOk="0">
                  <a:moveTo>
                    <a:pt x="673" y="0"/>
                  </a:moveTo>
                  <a:cubicBezTo>
                    <a:pt x="669" y="0"/>
                    <a:pt x="665" y="4"/>
                    <a:pt x="665" y="14"/>
                  </a:cubicBezTo>
                  <a:cubicBezTo>
                    <a:pt x="405" y="366"/>
                    <a:pt x="213" y="780"/>
                    <a:pt x="22" y="1163"/>
                  </a:cubicBezTo>
                  <a:cubicBezTo>
                    <a:pt x="0" y="1184"/>
                    <a:pt x="9" y="1210"/>
                    <a:pt x="29" y="1210"/>
                  </a:cubicBezTo>
                  <a:cubicBezTo>
                    <a:pt x="38" y="1210"/>
                    <a:pt x="49" y="1205"/>
                    <a:pt x="60" y="1194"/>
                  </a:cubicBezTo>
                  <a:cubicBezTo>
                    <a:pt x="282" y="811"/>
                    <a:pt x="504" y="428"/>
                    <a:pt x="696" y="14"/>
                  </a:cubicBezTo>
                  <a:cubicBezTo>
                    <a:pt x="696" y="14"/>
                    <a:pt x="682" y="0"/>
                    <a:pt x="6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6"/>
            <p:cNvSpPr/>
            <p:nvPr/>
          </p:nvSpPr>
          <p:spPr>
            <a:xfrm>
              <a:off x="1288770" y="4015948"/>
              <a:ext cx="89851" cy="144070"/>
            </a:xfrm>
            <a:custGeom>
              <a:avLst/>
              <a:gdLst/>
              <a:ahLst/>
              <a:cxnLst/>
              <a:rect l="l" t="t" r="r" b="b"/>
              <a:pathLst>
                <a:path w="706" h="1132" extrusionOk="0">
                  <a:moveTo>
                    <a:pt x="674" y="0"/>
                  </a:moveTo>
                  <a:cubicBezTo>
                    <a:pt x="353" y="291"/>
                    <a:pt x="161" y="735"/>
                    <a:pt x="0" y="1088"/>
                  </a:cubicBezTo>
                  <a:cubicBezTo>
                    <a:pt x="0" y="1110"/>
                    <a:pt x="19" y="1131"/>
                    <a:pt x="41" y="1131"/>
                  </a:cubicBezTo>
                  <a:cubicBezTo>
                    <a:pt x="51" y="1131"/>
                    <a:pt x="60" y="1128"/>
                    <a:pt x="69" y="1119"/>
                  </a:cubicBezTo>
                  <a:cubicBezTo>
                    <a:pt x="230" y="735"/>
                    <a:pt x="483" y="38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6"/>
            <p:cNvSpPr/>
            <p:nvPr/>
          </p:nvSpPr>
          <p:spPr>
            <a:xfrm>
              <a:off x="1313078" y="4040256"/>
              <a:ext cx="82088" cy="136433"/>
            </a:xfrm>
            <a:custGeom>
              <a:avLst/>
              <a:gdLst/>
              <a:ahLst/>
              <a:cxnLst/>
              <a:rect l="l" t="t" r="r" b="b"/>
              <a:pathLst>
                <a:path w="645" h="1072" extrusionOk="0">
                  <a:moveTo>
                    <a:pt x="614" y="1"/>
                  </a:moveTo>
                  <a:cubicBezTo>
                    <a:pt x="353" y="292"/>
                    <a:pt x="162" y="705"/>
                    <a:pt x="1" y="1058"/>
                  </a:cubicBezTo>
                  <a:cubicBezTo>
                    <a:pt x="1" y="1058"/>
                    <a:pt x="18" y="1071"/>
                    <a:pt x="29" y="1071"/>
                  </a:cubicBezTo>
                  <a:cubicBezTo>
                    <a:pt x="35" y="1071"/>
                    <a:pt x="39" y="1068"/>
                    <a:pt x="39" y="1058"/>
                  </a:cubicBezTo>
                  <a:cubicBezTo>
                    <a:pt x="231" y="705"/>
                    <a:pt x="453" y="384"/>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6"/>
            <p:cNvSpPr/>
            <p:nvPr/>
          </p:nvSpPr>
          <p:spPr>
            <a:xfrm>
              <a:off x="1333568" y="4075637"/>
              <a:ext cx="73306" cy="129306"/>
            </a:xfrm>
            <a:custGeom>
              <a:avLst/>
              <a:gdLst/>
              <a:ahLst/>
              <a:cxnLst/>
              <a:rect l="l" t="t" r="r" b="b"/>
              <a:pathLst>
                <a:path w="576" h="1016" extrusionOk="0">
                  <a:moveTo>
                    <a:pt x="553" y="0"/>
                  </a:moveTo>
                  <a:cubicBezTo>
                    <a:pt x="548" y="0"/>
                    <a:pt x="545" y="3"/>
                    <a:pt x="545" y="14"/>
                  </a:cubicBezTo>
                  <a:cubicBezTo>
                    <a:pt x="322" y="297"/>
                    <a:pt x="162" y="680"/>
                    <a:pt x="1" y="1002"/>
                  </a:cubicBezTo>
                  <a:cubicBezTo>
                    <a:pt x="1" y="1002"/>
                    <a:pt x="14" y="1016"/>
                    <a:pt x="23" y="1016"/>
                  </a:cubicBezTo>
                  <a:cubicBezTo>
                    <a:pt x="28" y="1016"/>
                    <a:pt x="31" y="1012"/>
                    <a:pt x="31" y="1002"/>
                  </a:cubicBezTo>
                  <a:cubicBezTo>
                    <a:pt x="192" y="680"/>
                    <a:pt x="453" y="366"/>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6"/>
            <p:cNvSpPr/>
            <p:nvPr/>
          </p:nvSpPr>
          <p:spPr>
            <a:xfrm>
              <a:off x="1358003" y="4101728"/>
              <a:ext cx="61470" cy="105380"/>
            </a:xfrm>
            <a:custGeom>
              <a:avLst/>
              <a:gdLst/>
              <a:ahLst/>
              <a:cxnLst/>
              <a:rect l="l" t="t" r="r" b="b"/>
              <a:pathLst>
                <a:path w="483" h="828" extrusionOk="0">
                  <a:moveTo>
                    <a:pt x="452" y="0"/>
                  </a:moveTo>
                  <a:cubicBezTo>
                    <a:pt x="261" y="222"/>
                    <a:pt x="130" y="544"/>
                    <a:pt x="31" y="797"/>
                  </a:cubicBezTo>
                  <a:cubicBezTo>
                    <a:pt x="0" y="828"/>
                    <a:pt x="31" y="828"/>
                    <a:pt x="31" y="828"/>
                  </a:cubicBezTo>
                  <a:cubicBezTo>
                    <a:pt x="192" y="544"/>
                    <a:pt x="353" y="284"/>
                    <a:pt x="483" y="31"/>
                  </a:cubicBezTo>
                  <a:cubicBezTo>
                    <a:pt x="483" y="0"/>
                    <a:pt x="483" y="0"/>
                    <a:pt x="4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6"/>
            <p:cNvSpPr/>
            <p:nvPr/>
          </p:nvSpPr>
          <p:spPr>
            <a:xfrm>
              <a:off x="862680" y="4384267"/>
              <a:ext cx="65415" cy="134906"/>
            </a:xfrm>
            <a:custGeom>
              <a:avLst/>
              <a:gdLst/>
              <a:ahLst/>
              <a:cxnLst/>
              <a:rect l="l" t="t" r="r" b="b"/>
              <a:pathLst>
                <a:path w="514" h="1060" extrusionOk="0">
                  <a:moveTo>
                    <a:pt x="485" y="0"/>
                  </a:moveTo>
                  <a:cubicBezTo>
                    <a:pt x="480" y="0"/>
                    <a:pt x="475" y="4"/>
                    <a:pt x="475" y="17"/>
                  </a:cubicBezTo>
                  <a:cubicBezTo>
                    <a:pt x="253" y="301"/>
                    <a:pt x="131" y="684"/>
                    <a:pt x="0" y="1036"/>
                  </a:cubicBezTo>
                  <a:cubicBezTo>
                    <a:pt x="0" y="1051"/>
                    <a:pt x="8" y="1059"/>
                    <a:pt x="16" y="1059"/>
                  </a:cubicBezTo>
                  <a:cubicBezTo>
                    <a:pt x="23" y="1059"/>
                    <a:pt x="31" y="1051"/>
                    <a:pt x="31" y="1036"/>
                  </a:cubicBezTo>
                  <a:cubicBezTo>
                    <a:pt x="161" y="684"/>
                    <a:pt x="353" y="362"/>
                    <a:pt x="514" y="17"/>
                  </a:cubicBezTo>
                  <a:cubicBezTo>
                    <a:pt x="514" y="17"/>
                    <a:pt x="497" y="0"/>
                    <a:pt x="4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6"/>
            <p:cNvSpPr/>
            <p:nvPr/>
          </p:nvSpPr>
          <p:spPr>
            <a:xfrm>
              <a:off x="883170" y="4415702"/>
              <a:ext cx="60579" cy="132615"/>
            </a:xfrm>
            <a:custGeom>
              <a:avLst/>
              <a:gdLst/>
              <a:ahLst/>
              <a:cxnLst/>
              <a:rect l="l" t="t" r="r" b="b"/>
              <a:pathLst>
                <a:path w="476" h="1042" extrusionOk="0">
                  <a:moveTo>
                    <a:pt x="460" y="0"/>
                  </a:moveTo>
                  <a:cubicBezTo>
                    <a:pt x="452" y="0"/>
                    <a:pt x="445" y="8"/>
                    <a:pt x="445" y="23"/>
                  </a:cubicBezTo>
                  <a:cubicBezTo>
                    <a:pt x="284" y="345"/>
                    <a:pt x="161" y="690"/>
                    <a:pt x="0" y="1011"/>
                  </a:cubicBezTo>
                  <a:cubicBezTo>
                    <a:pt x="0" y="1042"/>
                    <a:pt x="31" y="1042"/>
                    <a:pt x="31" y="1042"/>
                  </a:cubicBezTo>
                  <a:cubicBezTo>
                    <a:pt x="192" y="690"/>
                    <a:pt x="353" y="375"/>
                    <a:pt x="475" y="23"/>
                  </a:cubicBezTo>
                  <a:cubicBezTo>
                    <a:pt x="475" y="8"/>
                    <a:pt x="468" y="0"/>
                    <a:pt x="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6"/>
            <p:cNvSpPr/>
            <p:nvPr/>
          </p:nvSpPr>
          <p:spPr>
            <a:xfrm>
              <a:off x="903660" y="4455920"/>
              <a:ext cx="60579" cy="120779"/>
            </a:xfrm>
            <a:custGeom>
              <a:avLst/>
              <a:gdLst/>
              <a:ahLst/>
              <a:cxnLst/>
              <a:rect l="l" t="t" r="r" b="b"/>
              <a:pathLst>
                <a:path w="476" h="949" extrusionOk="0">
                  <a:moveTo>
                    <a:pt x="471" y="0"/>
                  </a:moveTo>
                  <a:cubicBezTo>
                    <a:pt x="467" y="0"/>
                    <a:pt x="460" y="10"/>
                    <a:pt x="445" y="29"/>
                  </a:cubicBezTo>
                  <a:cubicBezTo>
                    <a:pt x="284" y="282"/>
                    <a:pt x="153" y="634"/>
                    <a:pt x="0" y="917"/>
                  </a:cubicBezTo>
                  <a:cubicBezTo>
                    <a:pt x="0" y="948"/>
                    <a:pt x="31" y="948"/>
                    <a:pt x="31" y="948"/>
                  </a:cubicBezTo>
                  <a:cubicBezTo>
                    <a:pt x="192" y="634"/>
                    <a:pt x="383" y="343"/>
                    <a:pt x="475" y="29"/>
                  </a:cubicBezTo>
                  <a:cubicBezTo>
                    <a:pt x="475" y="10"/>
                    <a:pt x="475" y="0"/>
                    <a:pt x="47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6"/>
            <p:cNvSpPr/>
            <p:nvPr/>
          </p:nvSpPr>
          <p:spPr>
            <a:xfrm>
              <a:off x="919187" y="4491682"/>
              <a:ext cx="65543" cy="129815"/>
            </a:xfrm>
            <a:custGeom>
              <a:avLst/>
              <a:gdLst/>
              <a:ahLst/>
              <a:cxnLst/>
              <a:rect l="l" t="t" r="r" b="b"/>
              <a:pathLst>
                <a:path w="515" h="1020" extrusionOk="0">
                  <a:moveTo>
                    <a:pt x="483" y="1"/>
                  </a:moveTo>
                  <a:cubicBezTo>
                    <a:pt x="292" y="322"/>
                    <a:pt x="162" y="667"/>
                    <a:pt x="1" y="989"/>
                  </a:cubicBezTo>
                  <a:cubicBezTo>
                    <a:pt x="1" y="1019"/>
                    <a:pt x="31" y="1019"/>
                    <a:pt x="31" y="1019"/>
                  </a:cubicBezTo>
                  <a:cubicBezTo>
                    <a:pt x="192" y="667"/>
                    <a:pt x="384" y="353"/>
                    <a:pt x="514" y="31"/>
                  </a:cubicBezTo>
                  <a:cubicBezTo>
                    <a:pt x="514" y="1"/>
                    <a:pt x="483"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6"/>
            <p:cNvSpPr/>
            <p:nvPr/>
          </p:nvSpPr>
          <p:spPr>
            <a:xfrm>
              <a:off x="967930" y="4499446"/>
              <a:ext cx="48871" cy="100543"/>
            </a:xfrm>
            <a:custGeom>
              <a:avLst/>
              <a:gdLst/>
              <a:ahLst/>
              <a:cxnLst/>
              <a:rect l="l" t="t" r="r" b="b"/>
              <a:pathLst>
                <a:path w="384" h="790" extrusionOk="0">
                  <a:moveTo>
                    <a:pt x="353" y="1"/>
                  </a:moveTo>
                  <a:cubicBezTo>
                    <a:pt x="192" y="223"/>
                    <a:pt x="100" y="514"/>
                    <a:pt x="1" y="767"/>
                  </a:cubicBezTo>
                  <a:cubicBezTo>
                    <a:pt x="1" y="782"/>
                    <a:pt x="8" y="790"/>
                    <a:pt x="16" y="790"/>
                  </a:cubicBezTo>
                  <a:cubicBezTo>
                    <a:pt x="24" y="790"/>
                    <a:pt x="31" y="782"/>
                    <a:pt x="31" y="767"/>
                  </a:cubicBezTo>
                  <a:cubicBezTo>
                    <a:pt x="131" y="514"/>
                    <a:pt x="292" y="292"/>
                    <a:pt x="38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6"/>
            <p:cNvSpPr/>
            <p:nvPr/>
          </p:nvSpPr>
          <p:spPr>
            <a:xfrm>
              <a:off x="980657" y="4540427"/>
              <a:ext cx="56634" cy="105507"/>
            </a:xfrm>
            <a:custGeom>
              <a:avLst/>
              <a:gdLst/>
              <a:ahLst/>
              <a:cxnLst/>
              <a:rect l="l" t="t" r="r" b="b"/>
              <a:pathLst>
                <a:path w="445" h="829" extrusionOk="0">
                  <a:moveTo>
                    <a:pt x="445" y="1"/>
                  </a:moveTo>
                  <a:cubicBezTo>
                    <a:pt x="253" y="253"/>
                    <a:pt x="123" y="545"/>
                    <a:pt x="31" y="797"/>
                  </a:cubicBezTo>
                  <a:cubicBezTo>
                    <a:pt x="0" y="828"/>
                    <a:pt x="31" y="828"/>
                    <a:pt x="62" y="828"/>
                  </a:cubicBezTo>
                  <a:cubicBezTo>
                    <a:pt x="161" y="545"/>
                    <a:pt x="314" y="284"/>
                    <a:pt x="445" y="31"/>
                  </a:cubicBezTo>
                  <a:lnTo>
                    <a:pt x="445"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6"/>
            <p:cNvSpPr/>
            <p:nvPr/>
          </p:nvSpPr>
          <p:spPr>
            <a:xfrm>
              <a:off x="1012855" y="4542590"/>
              <a:ext cx="64143" cy="121416"/>
            </a:xfrm>
            <a:custGeom>
              <a:avLst/>
              <a:gdLst/>
              <a:ahLst/>
              <a:cxnLst/>
              <a:rect l="l" t="t" r="r" b="b"/>
              <a:pathLst>
                <a:path w="504" h="954" extrusionOk="0">
                  <a:moveTo>
                    <a:pt x="490" y="1"/>
                  </a:moveTo>
                  <a:cubicBezTo>
                    <a:pt x="486" y="1"/>
                    <a:pt x="483" y="4"/>
                    <a:pt x="483" y="14"/>
                  </a:cubicBezTo>
                  <a:cubicBezTo>
                    <a:pt x="503" y="14"/>
                    <a:pt x="496" y="1"/>
                    <a:pt x="490" y="1"/>
                  </a:cubicBezTo>
                  <a:close/>
                  <a:moveTo>
                    <a:pt x="483" y="14"/>
                  </a:moveTo>
                  <a:lnTo>
                    <a:pt x="483" y="14"/>
                  </a:lnTo>
                  <a:cubicBezTo>
                    <a:pt x="253" y="267"/>
                    <a:pt x="130" y="619"/>
                    <a:pt x="0" y="911"/>
                  </a:cubicBezTo>
                  <a:cubicBezTo>
                    <a:pt x="0" y="932"/>
                    <a:pt x="16" y="954"/>
                    <a:pt x="35" y="954"/>
                  </a:cubicBezTo>
                  <a:cubicBezTo>
                    <a:pt x="44" y="954"/>
                    <a:pt x="53" y="950"/>
                    <a:pt x="61" y="941"/>
                  </a:cubicBezTo>
                  <a:cubicBezTo>
                    <a:pt x="161" y="619"/>
                    <a:pt x="353" y="336"/>
                    <a:pt x="48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6"/>
            <p:cNvSpPr/>
            <p:nvPr/>
          </p:nvSpPr>
          <p:spPr>
            <a:xfrm>
              <a:off x="1034618" y="4564863"/>
              <a:ext cx="55361" cy="111489"/>
            </a:xfrm>
            <a:custGeom>
              <a:avLst/>
              <a:gdLst/>
              <a:ahLst/>
              <a:cxnLst/>
              <a:rect l="l" t="t" r="r" b="b"/>
              <a:pathLst>
                <a:path w="435" h="876" extrusionOk="0">
                  <a:moveTo>
                    <a:pt x="434" y="0"/>
                  </a:moveTo>
                  <a:cubicBezTo>
                    <a:pt x="243" y="253"/>
                    <a:pt x="120" y="544"/>
                    <a:pt x="21" y="858"/>
                  </a:cubicBezTo>
                  <a:cubicBezTo>
                    <a:pt x="0" y="858"/>
                    <a:pt x="21" y="875"/>
                    <a:pt x="37" y="875"/>
                  </a:cubicBezTo>
                  <a:cubicBezTo>
                    <a:pt x="45" y="875"/>
                    <a:pt x="51" y="871"/>
                    <a:pt x="51" y="858"/>
                  </a:cubicBezTo>
                  <a:cubicBezTo>
                    <a:pt x="151" y="575"/>
                    <a:pt x="312" y="284"/>
                    <a:pt x="434" y="31"/>
                  </a:cubicBezTo>
                  <a:lnTo>
                    <a:pt x="43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6"/>
            <p:cNvSpPr/>
            <p:nvPr/>
          </p:nvSpPr>
          <p:spPr>
            <a:xfrm>
              <a:off x="1065416" y="4552136"/>
              <a:ext cx="65543" cy="136433"/>
            </a:xfrm>
            <a:custGeom>
              <a:avLst/>
              <a:gdLst/>
              <a:ahLst/>
              <a:cxnLst/>
              <a:rect l="l" t="t" r="r" b="b"/>
              <a:pathLst>
                <a:path w="515" h="1072" extrusionOk="0">
                  <a:moveTo>
                    <a:pt x="484" y="1"/>
                  </a:moveTo>
                  <a:cubicBezTo>
                    <a:pt x="292" y="322"/>
                    <a:pt x="162" y="705"/>
                    <a:pt x="1" y="1058"/>
                  </a:cubicBezTo>
                  <a:cubicBezTo>
                    <a:pt x="1" y="1058"/>
                    <a:pt x="15" y="1071"/>
                    <a:pt x="24" y="1071"/>
                  </a:cubicBezTo>
                  <a:cubicBezTo>
                    <a:pt x="28" y="1071"/>
                    <a:pt x="32" y="1068"/>
                    <a:pt x="32" y="1058"/>
                  </a:cubicBezTo>
                  <a:cubicBezTo>
                    <a:pt x="192" y="705"/>
                    <a:pt x="415" y="353"/>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6"/>
            <p:cNvSpPr/>
            <p:nvPr/>
          </p:nvSpPr>
          <p:spPr>
            <a:xfrm>
              <a:off x="1098633" y="4560917"/>
              <a:ext cx="64397" cy="133761"/>
            </a:xfrm>
            <a:custGeom>
              <a:avLst/>
              <a:gdLst/>
              <a:ahLst/>
              <a:cxnLst/>
              <a:rect l="l" t="t" r="r" b="b"/>
              <a:pathLst>
                <a:path w="506" h="1051" extrusionOk="0">
                  <a:moveTo>
                    <a:pt x="475" y="1"/>
                  </a:moveTo>
                  <a:cubicBezTo>
                    <a:pt x="284" y="315"/>
                    <a:pt x="154" y="698"/>
                    <a:pt x="31" y="1019"/>
                  </a:cubicBezTo>
                  <a:cubicBezTo>
                    <a:pt x="0" y="1050"/>
                    <a:pt x="62" y="1050"/>
                    <a:pt x="62" y="1050"/>
                  </a:cubicBezTo>
                  <a:cubicBezTo>
                    <a:pt x="223" y="698"/>
                    <a:pt x="414" y="384"/>
                    <a:pt x="506" y="31"/>
                  </a:cubicBezTo>
                  <a:cubicBezTo>
                    <a:pt x="506" y="1"/>
                    <a:pt x="475" y="1"/>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6"/>
            <p:cNvSpPr/>
            <p:nvPr/>
          </p:nvSpPr>
          <p:spPr>
            <a:xfrm>
              <a:off x="1140504" y="4550354"/>
              <a:ext cx="63506" cy="139361"/>
            </a:xfrm>
            <a:custGeom>
              <a:avLst/>
              <a:gdLst/>
              <a:ahLst/>
              <a:cxnLst/>
              <a:rect l="l" t="t" r="r" b="b"/>
              <a:pathLst>
                <a:path w="499" h="1095" extrusionOk="0">
                  <a:moveTo>
                    <a:pt x="490" y="1"/>
                  </a:moveTo>
                  <a:cubicBezTo>
                    <a:pt x="485" y="1"/>
                    <a:pt x="478" y="4"/>
                    <a:pt x="468" y="15"/>
                  </a:cubicBezTo>
                  <a:cubicBezTo>
                    <a:pt x="246" y="275"/>
                    <a:pt x="116" y="719"/>
                    <a:pt x="16" y="1072"/>
                  </a:cubicBezTo>
                  <a:cubicBezTo>
                    <a:pt x="1" y="1087"/>
                    <a:pt x="10" y="1095"/>
                    <a:pt x="24" y="1095"/>
                  </a:cubicBezTo>
                  <a:cubicBezTo>
                    <a:pt x="37" y="1095"/>
                    <a:pt x="54" y="1087"/>
                    <a:pt x="54" y="1072"/>
                  </a:cubicBezTo>
                  <a:cubicBezTo>
                    <a:pt x="116" y="880"/>
                    <a:pt x="177" y="689"/>
                    <a:pt x="277" y="497"/>
                  </a:cubicBezTo>
                  <a:cubicBezTo>
                    <a:pt x="338" y="336"/>
                    <a:pt x="437" y="175"/>
                    <a:pt x="499" y="15"/>
                  </a:cubicBezTo>
                  <a:cubicBezTo>
                    <a:pt x="499" y="15"/>
                    <a:pt x="499" y="1"/>
                    <a:pt x="4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6"/>
            <p:cNvSpPr/>
            <p:nvPr/>
          </p:nvSpPr>
          <p:spPr>
            <a:xfrm>
              <a:off x="1183393" y="4500464"/>
              <a:ext cx="77251" cy="163542"/>
            </a:xfrm>
            <a:custGeom>
              <a:avLst/>
              <a:gdLst/>
              <a:ahLst/>
              <a:cxnLst/>
              <a:rect l="l" t="t" r="r" b="b"/>
              <a:pathLst>
                <a:path w="607" h="1285" extrusionOk="0">
                  <a:moveTo>
                    <a:pt x="591" y="1"/>
                  </a:moveTo>
                  <a:cubicBezTo>
                    <a:pt x="583" y="1"/>
                    <a:pt x="575" y="8"/>
                    <a:pt x="575" y="24"/>
                  </a:cubicBezTo>
                  <a:cubicBezTo>
                    <a:pt x="384" y="407"/>
                    <a:pt x="192" y="828"/>
                    <a:pt x="1" y="1242"/>
                  </a:cubicBezTo>
                  <a:cubicBezTo>
                    <a:pt x="1" y="1263"/>
                    <a:pt x="16" y="1285"/>
                    <a:pt x="25" y="1285"/>
                  </a:cubicBezTo>
                  <a:cubicBezTo>
                    <a:pt x="29" y="1285"/>
                    <a:pt x="31" y="1281"/>
                    <a:pt x="31" y="1272"/>
                  </a:cubicBezTo>
                  <a:cubicBezTo>
                    <a:pt x="223" y="859"/>
                    <a:pt x="445" y="445"/>
                    <a:pt x="606" y="24"/>
                  </a:cubicBezTo>
                  <a:cubicBezTo>
                    <a:pt x="606" y="8"/>
                    <a:pt x="598"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6"/>
            <p:cNvSpPr/>
            <p:nvPr/>
          </p:nvSpPr>
          <p:spPr>
            <a:xfrm>
              <a:off x="1200065" y="4491682"/>
              <a:ext cx="101432" cy="208977"/>
            </a:xfrm>
            <a:custGeom>
              <a:avLst/>
              <a:gdLst/>
              <a:ahLst/>
              <a:cxnLst/>
              <a:rect l="l" t="t" r="r" b="b"/>
              <a:pathLst>
                <a:path w="797" h="1642" extrusionOk="0">
                  <a:moveTo>
                    <a:pt x="766" y="1"/>
                  </a:moveTo>
                  <a:cubicBezTo>
                    <a:pt x="475" y="514"/>
                    <a:pt x="253" y="1088"/>
                    <a:pt x="0" y="1625"/>
                  </a:cubicBezTo>
                  <a:cubicBezTo>
                    <a:pt x="0" y="1625"/>
                    <a:pt x="14" y="1642"/>
                    <a:pt x="23" y="1642"/>
                  </a:cubicBezTo>
                  <a:cubicBezTo>
                    <a:pt x="27" y="1642"/>
                    <a:pt x="31" y="1637"/>
                    <a:pt x="31" y="1625"/>
                  </a:cubicBezTo>
                  <a:cubicBezTo>
                    <a:pt x="284" y="1088"/>
                    <a:pt x="575" y="575"/>
                    <a:pt x="797" y="31"/>
                  </a:cubicBezTo>
                  <a:cubicBezTo>
                    <a:pt x="797" y="1"/>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6"/>
            <p:cNvSpPr/>
            <p:nvPr/>
          </p:nvSpPr>
          <p:spPr>
            <a:xfrm>
              <a:off x="1244863" y="4129981"/>
              <a:ext cx="251735" cy="562406"/>
            </a:xfrm>
            <a:custGeom>
              <a:avLst/>
              <a:gdLst/>
              <a:ahLst/>
              <a:cxnLst/>
              <a:rect l="l" t="t" r="r" b="b"/>
              <a:pathLst>
                <a:path w="1978" h="4419" extrusionOk="0">
                  <a:moveTo>
                    <a:pt x="1946" y="0"/>
                  </a:moveTo>
                  <a:cubicBezTo>
                    <a:pt x="1211" y="1402"/>
                    <a:pt x="606" y="2904"/>
                    <a:pt x="0" y="4375"/>
                  </a:cubicBezTo>
                  <a:cubicBezTo>
                    <a:pt x="0" y="4396"/>
                    <a:pt x="16" y="4418"/>
                    <a:pt x="36" y="4418"/>
                  </a:cubicBezTo>
                  <a:cubicBezTo>
                    <a:pt x="44" y="4418"/>
                    <a:pt x="53" y="4414"/>
                    <a:pt x="62" y="4405"/>
                  </a:cubicBezTo>
                  <a:cubicBezTo>
                    <a:pt x="667" y="2935"/>
                    <a:pt x="1372" y="1502"/>
                    <a:pt x="19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6"/>
            <p:cNvSpPr/>
            <p:nvPr/>
          </p:nvSpPr>
          <p:spPr>
            <a:xfrm>
              <a:off x="1378493" y="4113436"/>
              <a:ext cx="89724" cy="181105"/>
            </a:xfrm>
            <a:custGeom>
              <a:avLst/>
              <a:gdLst/>
              <a:ahLst/>
              <a:cxnLst/>
              <a:rect l="l" t="t" r="r" b="b"/>
              <a:pathLst>
                <a:path w="705" h="1423" extrusionOk="0">
                  <a:moveTo>
                    <a:pt x="674" y="0"/>
                  </a:moveTo>
                  <a:cubicBezTo>
                    <a:pt x="444" y="452"/>
                    <a:pt x="192" y="896"/>
                    <a:pt x="0" y="1379"/>
                  </a:cubicBezTo>
                  <a:cubicBezTo>
                    <a:pt x="0" y="1401"/>
                    <a:pt x="31" y="1422"/>
                    <a:pt x="49" y="1422"/>
                  </a:cubicBezTo>
                  <a:cubicBezTo>
                    <a:pt x="56" y="1422"/>
                    <a:pt x="61" y="1419"/>
                    <a:pt x="61" y="1410"/>
                  </a:cubicBezTo>
                  <a:cubicBezTo>
                    <a:pt x="253" y="927"/>
                    <a:pt x="575" y="51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6"/>
            <p:cNvSpPr/>
            <p:nvPr/>
          </p:nvSpPr>
          <p:spPr>
            <a:xfrm>
              <a:off x="1374548" y="4087219"/>
              <a:ext cx="81069" cy="135543"/>
            </a:xfrm>
            <a:custGeom>
              <a:avLst/>
              <a:gdLst/>
              <a:ahLst/>
              <a:cxnLst/>
              <a:rect l="l" t="t" r="r" b="b"/>
              <a:pathLst>
                <a:path w="637" h="1065" extrusionOk="0">
                  <a:moveTo>
                    <a:pt x="627" y="1"/>
                  </a:moveTo>
                  <a:cubicBezTo>
                    <a:pt x="623" y="1"/>
                    <a:pt x="616" y="4"/>
                    <a:pt x="606" y="15"/>
                  </a:cubicBezTo>
                  <a:cubicBezTo>
                    <a:pt x="383" y="306"/>
                    <a:pt x="192" y="689"/>
                    <a:pt x="0" y="1041"/>
                  </a:cubicBezTo>
                  <a:cubicBezTo>
                    <a:pt x="0" y="1057"/>
                    <a:pt x="8" y="1064"/>
                    <a:pt x="20" y="1064"/>
                  </a:cubicBezTo>
                  <a:cubicBezTo>
                    <a:pt x="31" y="1064"/>
                    <a:pt x="46" y="1057"/>
                    <a:pt x="62" y="1041"/>
                  </a:cubicBezTo>
                  <a:cubicBezTo>
                    <a:pt x="223" y="689"/>
                    <a:pt x="445" y="367"/>
                    <a:pt x="636" y="15"/>
                  </a:cubicBezTo>
                  <a:cubicBezTo>
                    <a:pt x="636" y="15"/>
                    <a:pt x="636" y="1"/>
                    <a:pt x="6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6"/>
            <p:cNvSpPr/>
            <p:nvPr/>
          </p:nvSpPr>
          <p:spPr>
            <a:xfrm>
              <a:off x="1294752" y="4182671"/>
              <a:ext cx="213428" cy="469117"/>
            </a:xfrm>
            <a:custGeom>
              <a:avLst/>
              <a:gdLst/>
              <a:ahLst/>
              <a:cxnLst/>
              <a:rect l="l" t="t" r="r" b="b"/>
              <a:pathLst>
                <a:path w="1677" h="3686" extrusionOk="0">
                  <a:moveTo>
                    <a:pt x="1646" y="0"/>
                  </a:moveTo>
                  <a:cubicBezTo>
                    <a:pt x="1332" y="605"/>
                    <a:pt x="1072" y="1218"/>
                    <a:pt x="819" y="1823"/>
                  </a:cubicBezTo>
                  <a:cubicBezTo>
                    <a:pt x="566" y="2429"/>
                    <a:pt x="275" y="3034"/>
                    <a:pt x="22" y="3639"/>
                  </a:cubicBezTo>
                  <a:cubicBezTo>
                    <a:pt x="1" y="3660"/>
                    <a:pt x="24" y="3686"/>
                    <a:pt x="40" y="3686"/>
                  </a:cubicBezTo>
                  <a:cubicBezTo>
                    <a:pt x="47" y="3686"/>
                    <a:pt x="53" y="3681"/>
                    <a:pt x="53" y="3670"/>
                  </a:cubicBezTo>
                  <a:cubicBezTo>
                    <a:pt x="336" y="3064"/>
                    <a:pt x="627" y="2459"/>
                    <a:pt x="880" y="1854"/>
                  </a:cubicBezTo>
                  <a:cubicBezTo>
                    <a:pt x="1171" y="1249"/>
                    <a:pt x="1455" y="644"/>
                    <a:pt x="1677" y="31"/>
                  </a:cubicBezTo>
                  <a:cubicBezTo>
                    <a:pt x="1677" y="0"/>
                    <a:pt x="1646" y="0"/>
                    <a:pt x="16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6"/>
            <p:cNvSpPr/>
            <p:nvPr/>
          </p:nvSpPr>
          <p:spPr>
            <a:xfrm>
              <a:off x="1351258" y="4260815"/>
              <a:ext cx="167739" cy="358392"/>
            </a:xfrm>
            <a:custGeom>
              <a:avLst/>
              <a:gdLst/>
              <a:ahLst/>
              <a:cxnLst/>
              <a:rect l="l" t="t" r="r" b="b"/>
              <a:pathLst>
                <a:path w="1318" h="2816" extrusionOk="0">
                  <a:moveTo>
                    <a:pt x="1313" y="1"/>
                  </a:moveTo>
                  <a:cubicBezTo>
                    <a:pt x="1310" y="1"/>
                    <a:pt x="1302" y="10"/>
                    <a:pt x="1302" y="30"/>
                  </a:cubicBezTo>
                  <a:cubicBezTo>
                    <a:pt x="1317" y="10"/>
                    <a:pt x="1317" y="1"/>
                    <a:pt x="1313" y="1"/>
                  </a:cubicBezTo>
                  <a:close/>
                  <a:moveTo>
                    <a:pt x="1302" y="30"/>
                  </a:moveTo>
                  <a:cubicBezTo>
                    <a:pt x="819" y="888"/>
                    <a:pt x="436" y="1845"/>
                    <a:pt x="23" y="2772"/>
                  </a:cubicBezTo>
                  <a:cubicBezTo>
                    <a:pt x="1" y="2794"/>
                    <a:pt x="10" y="2816"/>
                    <a:pt x="28" y="2816"/>
                  </a:cubicBezTo>
                  <a:cubicBezTo>
                    <a:pt x="35" y="2816"/>
                    <a:pt x="44" y="2812"/>
                    <a:pt x="53" y="2803"/>
                  </a:cubicBezTo>
                  <a:cubicBezTo>
                    <a:pt x="467" y="1876"/>
                    <a:pt x="949" y="987"/>
                    <a:pt x="1302" y="3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6"/>
            <p:cNvSpPr/>
            <p:nvPr/>
          </p:nvSpPr>
          <p:spPr>
            <a:xfrm>
              <a:off x="1410565" y="4324959"/>
              <a:ext cx="134776" cy="262049"/>
            </a:xfrm>
            <a:custGeom>
              <a:avLst/>
              <a:gdLst/>
              <a:ahLst/>
              <a:cxnLst/>
              <a:rect l="l" t="t" r="r" b="b"/>
              <a:pathLst>
                <a:path w="1059" h="2059" extrusionOk="0">
                  <a:moveTo>
                    <a:pt x="997" y="1"/>
                  </a:moveTo>
                  <a:cubicBezTo>
                    <a:pt x="575" y="606"/>
                    <a:pt x="292" y="1341"/>
                    <a:pt x="1" y="2015"/>
                  </a:cubicBezTo>
                  <a:cubicBezTo>
                    <a:pt x="1" y="2037"/>
                    <a:pt x="20" y="2059"/>
                    <a:pt x="31" y="2059"/>
                  </a:cubicBezTo>
                  <a:cubicBezTo>
                    <a:pt x="36" y="2059"/>
                    <a:pt x="39" y="2055"/>
                    <a:pt x="39" y="2046"/>
                  </a:cubicBezTo>
                  <a:cubicBezTo>
                    <a:pt x="353" y="1372"/>
                    <a:pt x="767" y="705"/>
                    <a:pt x="1058" y="31"/>
                  </a:cubicBezTo>
                  <a:cubicBezTo>
                    <a:pt x="1058" y="1"/>
                    <a:pt x="1027" y="1"/>
                    <a:pt x="9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6"/>
            <p:cNvSpPr/>
            <p:nvPr/>
          </p:nvSpPr>
          <p:spPr>
            <a:xfrm>
              <a:off x="1057653" y="4231416"/>
              <a:ext cx="56634" cy="111870"/>
            </a:xfrm>
            <a:custGeom>
              <a:avLst/>
              <a:gdLst/>
              <a:ahLst/>
              <a:cxnLst/>
              <a:rect l="l" t="t" r="r" b="b"/>
              <a:pathLst>
                <a:path w="445" h="879" extrusionOk="0">
                  <a:moveTo>
                    <a:pt x="414" y="0"/>
                  </a:moveTo>
                  <a:cubicBezTo>
                    <a:pt x="223" y="261"/>
                    <a:pt x="131" y="575"/>
                    <a:pt x="1" y="835"/>
                  </a:cubicBezTo>
                  <a:cubicBezTo>
                    <a:pt x="1" y="857"/>
                    <a:pt x="16" y="878"/>
                    <a:pt x="25" y="878"/>
                  </a:cubicBezTo>
                  <a:cubicBezTo>
                    <a:pt x="29" y="878"/>
                    <a:pt x="31" y="875"/>
                    <a:pt x="31" y="866"/>
                  </a:cubicBezTo>
                  <a:cubicBezTo>
                    <a:pt x="161" y="575"/>
                    <a:pt x="353" y="322"/>
                    <a:pt x="445" y="31"/>
                  </a:cubicBezTo>
                  <a:cubicBezTo>
                    <a:pt x="445" y="0"/>
                    <a:pt x="414" y="0"/>
                    <a:pt x="4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6"/>
            <p:cNvSpPr/>
            <p:nvPr/>
          </p:nvSpPr>
          <p:spPr>
            <a:xfrm>
              <a:off x="1065416" y="4229634"/>
              <a:ext cx="73306" cy="144197"/>
            </a:xfrm>
            <a:custGeom>
              <a:avLst/>
              <a:gdLst/>
              <a:ahLst/>
              <a:cxnLst/>
              <a:rect l="l" t="t" r="r" b="b"/>
              <a:pathLst>
                <a:path w="576" h="1133" extrusionOk="0">
                  <a:moveTo>
                    <a:pt x="553" y="0"/>
                  </a:moveTo>
                  <a:cubicBezTo>
                    <a:pt x="548" y="0"/>
                    <a:pt x="545" y="4"/>
                    <a:pt x="545" y="14"/>
                  </a:cubicBezTo>
                  <a:cubicBezTo>
                    <a:pt x="292" y="336"/>
                    <a:pt x="131" y="750"/>
                    <a:pt x="1" y="1133"/>
                  </a:cubicBezTo>
                  <a:lnTo>
                    <a:pt x="32" y="1133"/>
                  </a:lnTo>
                  <a:cubicBezTo>
                    <a:pt x="223" y="780"/>
                    <a:pt x="453" y="397"/>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6"/>
            <p:cNvSpPr/>
            <p:nvPr/>
          </p:nvSpPr>
          <p:spPr>
            <a:xfrm>
              <a:off x="1074198" y="4235234"/>
              <a:ext cx="92778" cy="177287"/>
            </a:xfrm>
            <a:custGeom>
              <a:avLst/>
              <a:gdLst/>
              <a:ahLst/>
              <a:cxnLst/>
              <a:rect l="l" t="t" r="r" b="b"/>
              <a:pathLst>
                <a:path w="729" h="1393" extrusionOk="0">
                  <a:moveTo>
                    <a:pt x="667" y="1"/>
                  </a:moveTo>
                  <a:cubicBezTo>
                    <a:pt x="384" y="422"/>
                    <a:pt x="223" y="897"/>
                    <a:pt x="1" y="1341"/>
                  </a:cubicBezTo>
                  <a:cubicBezTo>
                    <a:pt x="1" y="1369"/>
                    <a:pt x="16" y="1392"/>
                    <a:pt x="37" y="1392"/>
                  </a:cubicBezTo>
                  <a:cubicBezTo>
                    <a:pt x="45" y="1392"/>
                    <a:pt x="53" y="1388"/>
                    <a:pt x="62" y="1380"/>
                  </a:cubicBezTo>
                  <a:cubicBezTo>
                    <a:pt x="254" y="928"/>
                    <a:pt x="506" y="483"/>
                    <a:pt x="698" y="39"/>
                  </a:cubicBezTo>
                  <a:cubicBezTo>
                    <a:pt x="729" y="1"/>
                    <a:pt x="698" y="1"/>
                    <a:pt x="6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6"/>
            <p:cNvSpPr/>
            <p:nvPr/>
          </p:nvSpPr>
          <p:spPr>
            <a:xfrm>
              <a:off x="1114160" y="4224543"/>
              <a:ext cx="106396" cy="207959"/>
            </a:xfrm>
            <a:custGeom>
              <a:avLst/>
              <a:gdLst/>
              <a:ahLst/>
              <a:cxnLst/>
              <a:rect l="l" t="t" r="r" b="b"/>
              <a:pathLst>
                <a:path w="836" h="1634" extrusionOk="0">
                  <a:moveTo>
                    <a:pt x="817" y="0"/>
                  </a:moveTo>
                  <a:cubicBezTo>
                    <a:pt x="807" y="0"/>
                    <a:pt x="798" y="8"/>
                    <a:pt x="798" y="23"/>
                  </a:cubicBezTo>
                  <a:cubicBezTo>
                    <a:pt x="484" y="506"/>
                    <a:pt x="261" y="1081"/>
                    <a:pt x="1" y="1586"/>
                  </a:cubicBezTo>
                  <a:cubicBezTo>
                    <a:pt x="1" y="1608"/>
                    <a:pt x="16" y="1633"/>
                    <a:pt x="25" y="1633"/>
                  </a:cubicBezTo>
                  <a:cubicBezTo>
                    <a:pt x="29" y="1633"/>
                    <a:pt x="32" y="1628"/>
                    <a:pt x="32" y="1617"/>
                  </a:cubicBezTo>
                  <a:cubicBezTo>
                    <a:pt x="323" y="1111"/>
                    <a:pt x="644" y="567"/>
                    <a:pt x="836" y="23"/>
                  </a:cubicBezTo>
                  <a:cubicBezTo>
                    <a:pt x="836" y="8"/>
                    <a:pt x="826" y="0"/>
                    <a:pt x="8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6"/>
            <p:cNvSpPr/>
            <p:nvPr/>
          </p:nvSpPr>
          <p:spPr>
            <a:xfrm>
              <a:off x="1151322" y="4277233"/>
              <a:ext cx="80942" cy="159597"/>
            </a:xfrm>
            <a:custGeom>
              <a:avLst/>
              <a:gdLst/>
              <a:ahLst/>
              <a:cxnLst/>
              <a:rect l="l" t="t" r="r" b="b"/>
              <a:pathLst>
                <a:path w="636" h="1254" extrusionOk="0">
                  <a:moveTo>
                    <a:pt x="621" y="0"/>
                  </a:moveTo>
                  <a:cubicBezTo>
                    <a:pt x="613" y="0"/>
                    <a:pt x="605" y="8"/>
                    <a:pt x="605" y="23"/>
                  </a:cubicBezTo>
                  <a:cubicBezTo>
                    <a:pt x="352" y="376"/>
                    <a:pt x="192" y="820"/>
                    <a:pt x="0" y="1203"/>
                  </a:cubicBezTo>
                  <a:cubicBezTo>
                    <a:pt x="0" y="1230"/>
                    <a:pt x="16" y="1254"/>
                    <a:pt x="25" y="1254"/>
                  </a:cubicBezTo>
                  <a:cubicBezTo>
                    <a:pt x="28" y="1254"/>
                    <a:pt x="31" y="1250"/>
                    <a:pt x="31" y="1241"/>
                  </a:cubicBezTo>
                  <a:cubicBezTo>
                    <a:pt x="222" y="820"/>
                    <a:pt x="475" y="437"/>
                    <a:pt x="636" y="23"/>
                  </a:cubicBezTo>
                  <a:cubicBezTo>
                    <a:pt x="636" y="8"/>
                    <a:pt x="628" y="0"/>
                    <a:pt x="6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6"/>
            <p:cNvSpPr/>
            <p:nvPr/>
          </p:nvSpPr>
          <p:spPr>
            <a:xfrm>
              <a:off x="1183393" y="4288942"/>
              <a:ext cx="77251" cy="154760"/>
            </a:xfrm>
            <a:custGeom>
              <a:avLst/>
              <a:gdLst/>
              <a:ahLst/>
              <a:cxnLst/>
              <a:rect l="l" t="t" r="r" b="b"/>
              <a:pathLst>
                <a:path w="607" h="1216" extrusionOk="0">
                  <a:moveTo>
                    <a:pt x="575" y="0"/>
                  </a:moveTo>
                  <a:cubicBezTo>
                    <a:pt x="323" y="345"/>
                    <a:pt x="162" y="797"/>
                    <a:pt x="1" y="1180"/>
                  </a:cubicBezTo>
                  <a:cubicBezTo>
                    <a:pt x="1" y="1198"/>
                    <a:pt x="21" y="1215"/>
                    <a:pt x="39" y="1215"/>
                  </a:cubicBezTo>
                  <a:cubicBezTo>
                    <a:pt x="51" y="1215"/>
                    <a:pt x="62" y="1206"/>
                    <a:pt x="62" y="1180"/>
                  </a:cubicBezTo>
                  <a:cubicBezTo>
                    <a:pt x="223" y="797"/>
                    <a:pt x="483" y="444"/>
                    <a:pt x="606" y="31"/>
                  </a:cubicBezTo>
                  <a:cubicBezTo>
                    <a:pt x="606" y="0"/>
                    <a:pt x="575" y="0"/>
                    <a:pt x="5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6"/>
            <p:cNvSpPr/>
            <p:nvPr/>
          </p:nvSpPr>
          <p:spPr>
            <a:xfrm>
              <a:off x="1233791" y="4315541"/>
              <a:ext cx="39453" cy="89089"/>
            </a:xfrm>
            <a:custGeom>
              <a:avLst/>
              <a:gdLst/>
              <a:ahLst/>
              <a:cxnLst/>
              <a:rect l="l" t="t" r="r" b="b"/>
              <a:pathLst>
                <a:path w="310" h="700" extrusionOk="0">
                  <a:moveTo>
                    <a:pt x="272" y="1"/>
                  </a:moveTo>
                  <a:cubicBezTo>
                    <a:pt x="262" y="1"/>
                    <a:pt x="252" y="4"/>
                    <a:pt x="241" y="13"/>
                  </a:cubicBezTo>
                  <a:cubicBezTo>
                    <a:pt x="149" y="205"/>
                    <a:pt x="87" y="458"/>
                    <a:pt x="19" y="649"/>
                  </a:cubicBezTo>
                  <a:cubicBezTo>
                    <a:pt x="1" y="685"/>
                    <a:pt x="14" y="700"/>
                    <a:pt x="36" y="700"/>
                  </a:cubicBezTo>
                  <a:cubicBezTo>
                    <a:pt x="52" y="700"/>
                    <a:pt x="72" y="692"/>
                    <a:pt x="87" y="680"/>
                  </a:cubicBezTo>
                  <a:cubicBezTo>
                    <a:pt x="149" y="458"/>
                    <a:pt x="241" y="266"/>
                    <a:pt x="310" y="44"/>
                  </a:cubicBezTo>
                  <a:cubicBezTo>
                    <a:pt x="310" y="22"/>
                    <a:pt x="294" y="1"/>
                    <a:pt x="2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1" name="Google Shape;4581;p46"/>
          <p:cNvGrpSpPr/>
          <p:nvPr/>
        </p:nvGrpSpPr>
        <p:grpSpPr>
          <a:xfrm>
            <a:off x="815897" y="262073"/>
            <a:ext cx="1876339" cy="932547"/>
            <a:chOff x="1334275" y="394488"/>
            <a:chExt cx="1876339" cy="932547"/>
          </a:xfrm>
        </p:grpSpPr>
        <p:sp>
          <p:nvSpPr>
            <p:cNvPr id="4582" name="Google Shape;4582;p46"/>
            <p:cNvSpPr/>
            <p:nvPr/>
          </p:nvSpPr>
          <p:spPr>
            <a:xfrm flipH="1">
              <a:off x="1522091" y="523059"/>
              <a:ext cx="1296267" cy="766548"/>
            </a:xfrm>
            <a:custGeom>
              <a:avLst/>
              <a:gdLst/>
              <a:ahLst/>
              <a:cxnLst/>
              <a:rect l="l" t="t" r="r" b="b"/>
              <a:pathLst>
                <a:path w="7723" h="4567" extrusionOk="0">
                  <a:moveTo>
                    <a:pt x="0" y="1"/>
                  </a:moveTo>
                  <a:cubicBezTo>
                    <a:pt x="1563" y="798"/>
                    <a:pt x="3218" y="1464"/>
                    <a:pt x="4942" y="1947"/>
                  </a:cubicBezTo>
                  <a:cubicBezTo>
                    <a:pt x="5233" y="2039"/>
                    <a:pt x="5555" y="2138"/>
                    <a:pt x="5746" y="2361"/>
                  </a:cubicBezTo>
                  <a:cubicBezTo>
                    <a:pt x="5938" y="2613"/>
                    <a:pt x="5899" y="3035"/>
                    <a:pt x="5647" y="3157"/>
                  </a:cubicBezTo>
                  <a:cubicBezTo>
                    <a:pt x="5734" y="3117"/>
                    <a:pt x="5827" y="3099"/>
                    <a:pt x="5921" y="3099"/>
                  </a:cubicBezTo>
                  <a:cubicBezTo>
                    <a:pt x="6210" y="3099"/>
                    <a:pt x="6515" y="3268"/>
                    <a:pt x="6734" y="3510"/>
                  </a:cubicBezTo>
                  <a:cubicBezTo>
                    <a:pt x="7018" y="3801"/>
                    <a:pt x="7148" y="4184"/>
                    <a:pt x="7309" y="4567"/>
                  </a:cubicBezTo>
                  <a:cubicBezTo>
                    <a:pt x="7562" y="3510"/>
                    <a:pt x="7692" y="2422"/>
                    <a:pt x="7723" y="1342"/>
                  </a:cubicBezTo>
                  <a:cubicBezTo>
                    <a:pt x="5202" y="606"/>
                    <a:pt x="2613" y="162"/>
                    <a:pt x="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6"/>
            <p:cNvSpPr/>
            <p:nvPr/>
          </p:nvSpPr>
          <p:spPr>
            <a:xfrm flipH="1">
              <a:off x="1650662" y="447192"/>
              <a:ext cx="1441621" cy="670205"/>
            </a:xfrm>
            <a:custGeom>
              <a:avLst/>
              <a:gdLst/>
              <a:ahLst/>
              <a:cxnLst/>
              <a:rect l="l" t="t" r="r" b="b"/>
              <a:pathLst>
                <a:path w="8589" h="3993" extrusionOk="0">
                  <a:moveTo>
                    <a:pt x="1" y="1"/>
                  </a:moveTo>
                  <a:cubicBezTo>
                    <a:pt x="1786" y="1571"/>
                    <a:pt x="3770" y="2843"/>
                    <a:pt x="5938" y="3801"/>
                  </a:cubicBezTo>
                  <a:cubicBezTo>
                    <a:pt x="6160" y="3900"/>
                    <a:pt x="6421" y="3992"/>
                    <a:pt x="6673" y="3992"/>
                  </a:cubicBezTo>
                  <a:cubicBezTo>
                    <a:pt x="7470" y="3962"/>
                    <a:pt x="7792" y="2843"/>
                    <a:pt x="8589" y="2590"/>
                  </a:cubicBezTo>
                  <a:cubicBezTo>
                    <a:pt x="5716" y="1725"/>
                    <a:pt x="2874" y="8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6"/>
            <p:cNvSpPr/>
            <p:nvPr/>
          </p:nvSpPr>
          <p:spPr>
            <a:xfrm flipH="1">
              <a:off x="1383116" y="469180"/>
              <a:ext cx="1511109" cy="263349"/>
            </a:xfrm>
            <a:custGeom>
              <a:avLst/>
              <a:gdLst/>
              <a:ahLst/>
              <a:cxnLst/>
              <a:rect l="l" t="t" r="r" b="b"/>
              <a:pathLst>
                <a:path w="9003" h="1569" extrusionOk="0">
                  <a:moveTo>
                    <a:pt x="0" y="0"/>
                  </a:moveTo>
                  <a:lnTo>
                    <a:pt x="0" y="0"/>
                  </a:lnTo>
                  <a:cubicBezTo>
                    <a:pt x="1946" y="445"/>
                    <a:pt x="3900" y="897"/>
                    <a:pt x="5876" y="1371"/>
                  </a:cubicBezTo>
                  <a:cubicBezTo>
                    <a:pt x="6322" y="1485"/>
                    <a:pt x="6763" y="1569"/>
                    <a:pt x="7228" y="1569"/>
                  </a:cubicBezTo>
                  <a:cubicBezTo>
                    <a:pt x="7297" y="1569"/>
                    <a:pt x="7368" y="1567"/>
                    <a:pt x="7439" y="1563"/>
                  </a:cubicBezTo>
                  <a:cubicBezTo>
                    <a:pt x="7983" y="1532"/>
                    <a:pt x="8527" y="1310"/>
                    <a:pt x="8811" y="866"/>
                  </a:cubicBezTo>
                  <a:cubicBezTo>
                    <a:pt x="8941" y="674"/>
                    <a:pt x="9002" y="445"/>
                    <a:pt x="8879" y="291"/>
                  </a:cubicBezTo>
                  <a:cubicBezTo>
                    <a:pt x="8780" y="100"/>
                    <a:pt x="8496" y="61"/>
                    <a:pt x="8305" y="61"/>
                  </a:cubicBezTo>
                  <a:cubicBezTo>
                    <a:pt x="5524" y="31"/>
                    <a:pt x="2751" y="3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6"/>
            <p:cNvSpPr/>
            <p:nvPr/>
          </p:nvSpPr>
          <p:spPr>
            <a:xfrm flipH="1">
              <a:off x="1334275" y="394488"/>
              <a:ext cx="1876339" cy="932547"/>
            </a:xfrm>
            <a:custGeom>
              <a:avLst/>
              <a:gdLst/>
              <a:ahLst/>
              <a:cxnLst/>
              <a:rect l="l" t="t" r="r" b="b"/>
              <a:pathLst>
                <a:path w="11179" h="5556" extrusionOk="0">
                  <a:moveTo>
                    <a:pt x="767" y="162"/>
                  </a:moveTo>
                  <a:cubicBezTo>
                    <a:pt x="4919" y="353"/>
                    <a:pt x="10573" y="698"/>
                    <a:pt x="11048" y="890"/>
                  </a:cubicBezTo>
                  <a:cubicBezTo>
                    <a:pt x="10987" y="1181"/>
                    <a:pt x="10282" y="2169"/>
                    <a:pt x="10029" y="2200"/>
                  </a:cubicBezTo>
                  <a:cubicBezTo>
                    <a:pt x="9615" y="2200"/>
                    <a:pt x="2943" y="667"/>
                    <a:pt x="767" y="162"/>
                  </a:cubicBezTo>
                  <a:close/>
                  <a:moveTo>
                    <a:pt x="353" y="192"/>
                  </a:moveTo>
                  <a:cubicBezTo>
                    <a:pt x="3801" y="1211"/>
                    <a:pt x="8688" y="2713"/>
                    <a:pt x="9163" y="2996"/>
                  </a:cubicBezTo>
                  <a:cubicBezTo>
                    <a:pt x="8849" y="3318"/>
                    <a:pt x="7409" y="4467"/>
                    <a:pt x="7126" y="4467"/>
                  </a:cubicBezTo>
                  <a:lnTo>
                    <a:pt x="7087" y="4467"/>
                  </a:lnTo>
                  <a:cubicBezTo>
                    <a:pt x="6804" y="4406"/>
                    <a:pt x="1502" y="1050"/>
                    <a:pt x="353" y="192"/>
                  </a:cubicBezTo>
                  <a:close/>
                  <a:moveTo>
                    <a:pt x="2207" y="606"/>
                  </a:moveTo>
                  <a:lnTo>
                    <a:pt x="2207" y="606"/>
                  </a:lnTo>
                  <a:cubicBezTo>
                    <a:pt x="4919" y="1242"/>
                    <a:pt x="9355" y="2268"/>
                    <a:pt x="9998" y="2330"/>
                  </a:cubicBezTo>
                  <a:cubicBezTo>
                    <a:pt x="9960" y="2652"/>
                    <a:pt x="9807" y="3801"/>
                    <a:pt x="9677" y="4597"/>
                  </a:cubicBezTo>
                  <a:cubicBezTo>
                    <a:pt x="9577" y="4023"/>
                    <a:pt x="9386" y="3318"/>
                    <a:pt x="9324" y="2996"/>
                  </a:cubicBezTo>
                  <a:cubicBezTo>
                    <a:pt x="9294" y="2904"/>
                    <a:pt x="9263" y="2774"/>
                    <a:pt x="4666" y="1372"/>
                  </a:cubicBezTo>
                  <a:cubicBezTo>
                    <a:pt x="3801" y="1081"/>
                    <a:pt x="2943" y="828"/>
                    <a:pt x="2207" y="606"/>
                  </a:cubicBezTo>
                  <a:close/>
                  <a:moveTo>
                    <a:pt x="9232" y="3127"/>
                  </a:moveTo>
                  <a:cubicBezTo>
                    <a:pt x="9485" y="4145"/>
                    <a:pt x="9707" y="5264"/>
                    <a:pt x="9646" y="5425"/>
                  </a:cubicBezTo>
                  <a:cubicBezTo>
                    <a:pt x="9516" y="5364"/>
                    <a:pt x="8750" y="4950"/>
                    <a:pt x="7662" y="4337"/>
                  </a:cubicBezTo>
                  <a:cubicBezTo>
                    <a:pt x="8236" y="3992"/>
                    <a:pt x="8972" y="3349"/>
                    <a:pt x="9232" y="3127"/>
                  </a:cubicBezTo>
                  <a:close/>
                  <a:moveTo>
                    <a:pt x="39" y="1"/>
                  </a:moveTo>
                  <a:lnTo>
                    <a:pt x="39" y="31"/>
                  </a:lnTo>
                  <a:lnTo>
                    <a:pt x="1" y="31"/>
                  </a:lnTo>
                  <a:lnTo>
                    <a:pt x="1" y="62"/>
                  </a:lnTo>
                  <a:cubicBezTo>
                    <a:pt x="1" y="62"/>
                    <a:pt x="1" y="93"/>
                    <a:pt x="39" y="93"/>
                  </a:cubicBezTo>
                  <a:cubicBezTo>
                    <a:pt x="292" y="445"/>
                    <a:pt x="6704" y="4528"/>
                    <a:pt x="7087" y="4597"/>
                  </a:cubicBezTo>
                  <a:lnTo>
                    <a:pt x="7126" y="4597"/>
                  </a:lnTo>
                  <a:cubicBezTo>
                    <a:pt x="7217" y="4597"/>
                    <a:pt x="7378" y="4528"/>
                    <a:pt x="7539" y="4406"/>
                  </a:cubicBezTo>
                  <a:cubicBezTo>
                    <a:pt x="8688" y="5072"/>
                    <a:pt x="9516" y="5524"/>
                    <a:pt x="9615" y="5555"/>
                  </a:cubicBezTo>
                  <a:lnTo>
                    <a:pt x="9646" y="5555"/>
                  </a:lnTo>
                  <a:cubicBezTo>
                    <a:pt x="9677" y="5555"/>
                    <a:pt x="9707" y="5555"/>
                    <a:pt x="9738" y="5524"/>
                  </a:cubicBezTo>
                  <a:cubicBezTo>
                    <a:pt x="9769" y="5455"/>
                    <a:pt x="9769" y="5264"/>
                    <a:pt x="9738" y="5042"/>
                  </a:cubicBezTo>
                  <a:cubicBezTo>
                    <a:pt x="9868" y="4245"/>
                    <a:pt x="10090" y="2682"/>
                    <a:pt x="10121" y="2330"/>
                  </a:cubicBezTo>
                  <a:cubicBezTo>
                    <a:pt x="10473" y="2169"/>
                    <a:pt x="11178" y="1119"/>
                    <a:pt x="11178" y="859"/>
                  </a:cubicBezTo>
                  <a:cubicBezTo>
                    <a:pt x="11178" y="767"/>
                    <a:pt x="11178" y="637"/>
                    <a:pt x="5593" y="284"/>
                  </a:cubicBezTo>
                  <a:cubicBezTo>
                    <a:pt x="2874" y="123"/>
                    <a:pt x="100"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6"/>
            <p:cNvSpPr/>
            <p:nvPr/>
          </p:nvSpPr>
          <p:spPr>
            <a:xfrm flipH="1">
              <a:off x="2020922" y="990008"/>
              <a:ext cx="45654" cy="93490"/>
            </a:xfrm>
            <a:custGeom>
              <a:avLst/>
              <a:gdLst/>
              <a:ahLst/>
              <a:cxnLst/>
              <a:rect l="l" t="t" r="r" b="b"/>
              <a:pathLst>
                <a:path w="272" h="557" extrusionOk="0">
                  <a:moveTo>
                    <a:pt x="209" y="0"/>
                  </a:moveTo>
                  <a:cubicBezTo>
                    <a:pt x="186" y="0"/>
                    <a:pt x="162" y="19"/>
                    <a:pt x="149" y="61"/>
                  </a:cubicBezTo>
                  <a:cubicBezTo>
                    <a:pt x="80" y="184"/>
                    <a:pt x="18" y="345"/>
                    <a:pt x="18" y="505"/>
                  </a:cubicBezTo>
                  <a:cubicBezTo>
                    <a:pt x="0" y="541"/>
                    <a:pt x="25" y="556"/>
                    <a:pt x="61" y="556"/>
                  </a:cubicBezTo>
                  <a:cubicBezTo>
                    <a:pt x="88" y="556"/>
                    <a:pt x="120" y="549"/>
                    <a:pt x="149" y="536"/>
                  </a:cubicBezTo>
                  <a:cubicBezTo>
                    <a:pt x="210" y="406"/>
                    <a:pt x="241" y="214"/>
                    <a:pt x="271" y="92"/>
                  </a:cubicBezTo>
                  <a:cubicBezTo>
                    <a:pt x="271" y="35"/>
                    <a:pt x="241" y="0"/>
                    <a:pt x="20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6"/>
            <p:cNvSpPr/>
            <p:nvPr/>
          </p:nvSpPr>
          <p:spPr>
            <a:xfrm flipH="1">
              <a:off x="1977282" y="1026766"/>
              <a:ext cx="32226" cy="50186"/>
            </a:xfrm>
            <a:custGeom>
              <a:avLst/>
              <a:gdLst/>
              <a:ahLst/>
              <a:cxnLst/>
              <a:rect l="l" t="t" r="r" b="b"/>
              <a:pathLst>
                <a:path w="192" h="299" extrusionOk="0">
                  <a:moveTo>
                    <a:pt x="118" y="1"/>
                  </a:moveTo>
                  <a:cubicBezTo>
                    <a:pt x="89" y="1"/>
                    <a:pt x="61" y="19"/>
                    <a:pt x="61" y="64"/>
                  </a:cubicBezTo>
                  <a:cubicBezTo>
                    <a:pt x="31" y="126"/>
                    <a:pt x="31" y="156"/>
                    <a:pt x="0" y="225"/>
                  </a:cubicBezTo>
                  <a:cubicBezTo>
                    <a:pt x="0" y="276"/>
                    <a:pt x="28" y="299"/>
                    <a:pt x="58" y="299"/>
                  </a:cubicBezTo>
                  <a:cubicBezTo>
                    <a:pt x="83" y="299"/>
                    <a:pt x="109" y="283"/>
                    <a:pt x="123" y="256"/>
                  </a:cubicBezTo>
                  <a:cubicBezTo>
                    <a:pt x="161" y="225"/>
                    <a:pt x="192" y="126"/>
                    <a:pt x="192" y="64"/>
                  </a:cubicBezTo>
                  <a:cubicBezTo>
                    <a:pt x="192" y="27"/>
                    <a:pt x="153" y="1"/>
                    <a:pt x="1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6"/>
            <p:cNvSpPr/>
            <p:nvPr/>
          </p:nvSpPr>
          <p:spPr>
            <a:xfrm flipH="1">
              <a:off x="1581165" y="658679"/>
              <a:ext cx="25009" cy="65963"/>
            </a:xfrm>
            <a:custGeom>
              <a:avLst/>
              <a:gdLst/>
              <a:ahLst/>
              <a:cxnLst/>
              <a:rect l="l" t="t" r="r" b="b"/>
              <a:pathLst>
                <a:path w="149" h="393" extrusionOk="0">
                  <a:moveTo>
                    <a:pt x="52" y="0"/>
                  </a:moveTo>
                  <a:cubicBezTo>
                    <a:pt x="27" y="0"/>
                    <a:pt x="0" y="15"/>
                    <a:pt x="18" y="51"/>
                  </a:cubicBezTo>
                  <a:lnTo>
                    <a:pt x="18" y="342"/>
                  </a:lnTo>
                  <a:cubicBezTo>
                    <a:pt x="18" y="378"/>
                    <a:pt x="42" y="393"/>
                    <a:pt x="61" y="393"/>
                  </a:cubicBezTo>
                  <a:cubicBezTo>
                    <a:pt x="75" y="393"/>
                    <a:pt x="87" y="385"/>
                    <a:pt x="87" y="373"/>
                  </a:cubicBezTo>
                  <a:cubicBezTo>
                    <a:pt x="148" y="242"/>
                    <a:pt x="118" y="151"/>
                    <a:pt x="87" y="20"/>
                  </a:cubicBezTo>
                  <a:cubicBezTo>
                    <a:pt x="87" y="8"/>
                    <a:pt x="70"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6"/>
            <p:cNvSpPr/>
            <p:nvPr/>
          </p:nvSpPr>
          <p:spPr>
            <a:xfrm flipH="1">
              <a:off x="1522084" y="639209"/>
              <a:ext cx="27191" cy="58410"/>
            </a:xfrm>
            <a:custGeom>
              <a:avLst/>
              <a:gdLst/>
              <a:ahLst/>
              <a:cxnLst/>
              <a:rect l="l" t="t" r="r" b="b"/>
              <a:pathLst>
                <a:path w="162" h="348" extrusionOk="0">
                  <a:moveTo>
                    <a:pt x="97" y="0"/>
                  </a:moveTo>
                  <a:cubicBezTo>
                    <a:pt x="64" y="0"/>
                    <a:pt x="31" y="25"/>
                    <a:pt x="31" y="75"/>
                  </a:cubicBezTo>
                  <a:cubicBezTo>
                    <a:pt x="31" y="136"/>
                    <a:pt x="1" y="236"/>
                    <a:pt x="1" y="297"/>
                  </a:cubicBezTo>
                  <a:cubicBezTo>
                    <a:pt x="1" y="333"/>
                    <a:pt x="22" y="348"/>
                    <a:pt x="47" y="348"/>
                  </a:cubicBezTo>
                  <a:cubicBezTo>
                    <a:pt x="65" y="348"/>
                    <a:pt x="85" y="341"/>
                    <a:pt x="100" y="328"/>
                  </a:cubicBezTo>
                  <a:cubicBezTo>
                    <a:pt x="162" y="236"/>
                    <a:pt x="162" y="167"/>
                    <a:pt x="162" y="75"/>
                  </a:cubicBezTo>
                  <a:cubicBezTo>
                    <a:pt x="162" y="25"/>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6"/>
            <p:cNvSpPr/>
            <p:nvPr/>
          </p:nvSpPr>
          <p:spPr>
            <a:xfrm flipH="1">
              <a:off x="1693119" y="1035494"/>
              <a:ext cx="49011" cy="25345"/>
            </a:xfrm>
            <a:custGeom>
              <a:avLst/>
              <a:gdLst/>
              <a:ahLst/>
              <a:cxnLst/>
              <a:rect l="l" t="t" r="r" b="b"/>
              <a:pathLst>
                <a:path w="292" h="151" extrusionOk="0">
                  <a:moveTo>
                    <a:pt x="199" y="0"/>
                  </a:moveTo>
                  <a:cubicBezTo>
                    <a:pt x="145" y="0"/>
                    <a:pt x="82" y="29"/>
                    <a:pt x="31" y="74"/>
                  </a:cubicBezTo>
                  <a:lnTo>
                    <a:pt x="31" y="104"/>
                  </a:lnTo>
                  <a:cubicBezTo>
                    <a:pt x="1" y="104"/>
                    <a:pt x="31" y="135"/>
                    <a:pt x="31" y="135"/>
                  </a:cubicBezTo>
                  <a:lnTo>
                    <a:pt x="62" y="135"/>
                  </a:lnTo>
                  <a:cubicBezTo>
                    <a:pt x="81" y="146"/>
                    <a:pt x="104" y="150"/>
                    <a:pt x="129" y="150"/>
                  </a:cubicBezTo>
                  <a:cubicBezTo>
                    <a:pt x="192" y="150"/>
                    <a:pt x="264" y="118"/>
                    <a:pt x="292" y="74"/>
                  </a:cubicBezTo>
                  <a:cubicBezTo>
                    <a:pt x="292" y="43"/>
                    <a:pt x="292" y="12"/>
                    <a:pt x="253" y="12"/>
                  </a:cubicBezTo>
                  <a:cubicBezTo>
                    <a:pt x="237" y="4"/>
                    <a:pt x="218" y="0"/>
                    <a:pt x="1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6"/>
            <p:cNvSpPr/>
            <p:nvPr/>
          </p:nvSpPr>
          <p:spPr>
            <a:xfrm flipH="1">
              <a:off x="1693958" y="1078799"/>
              <a:ext cx="90636" cy="50186"/>
            </a:xfrm>
            <a:custGeom>
              <a:avLst/>
              <a:gdLst/>
              <a:ahLst/>
              <a:cxnLst/>
              <a:rect l="l" t="t" r="r" b="b"/>
              <a:pathLst>
                <a:path w="540" h="299" extrusionOk="0">
                  <a:moveTo>
                    <a:pt x="489" y="1"/>
                  </a:moveTo>
                  <a:cubicBezTo>
                    <a:pt x="484" y="1"/>
                    <a:pt x="480" y="3"/>
                    <a:pt x="476" y="7"/>
                  </a:cubicBezTo>
                  <a:cubicBezTo>
                    <a:pt x="315" y="38"/>
                    <a:pt x="192" y="107"/>
                    <a:pt x="62" y="168"/>
                  </a:cubicBezTo>
                  <a:cubicBezTo>
                    <a:pt x="1" y="199"/>
                    <a:pt x="62" y="298"/>
                    <a:pt x="123" y="298"/>
                  </a:cubicBezTo>
                  <a:cubicBezTo>
                    <a:pt x="254" y="229"/>
                    <a:pt x="384" y="168"/>
                    <a:pt x="506" y="107"/>
                  </a:cubicBezTo>
                  <a:cubicBezTo>
                    <a:pt x="539" y="74"/>
                    <a:pt x="516"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6"/>
            <p:cNvSpPr/>
            <p:nvPr/>
          </p:nvSpPr>
          <p:spPr>
            <a:xfrm flipH="1">
              <a:off x="2440035" y="639377"/>
              <a:ext cx="291715" cy="184294"/>
            </a:xfrm>
            <a:custGeom>
              <a:avLst/>
              <a:gdLst/>
              <a:ahLst/>
              <a:cxnLst/>
              <a:rect l="l" t="t" r="r" b="b"/>
              <a:pathLst>
                <a:path w="1738" h="1098" extrusionOk="0">
                  <a:moveTo>
                    <a:pt x="131" y="0"/>
                  </a:moveTo>
                  <a:cubicBezTo>
                    <a:pt x="71" y="0"/>
                    <a:pt x="0" y="108"/>
                    <a:pt x="90" y="135"/>
                  </a:cubicBezTo>
                  <a:cubicBezTo>
                    <a:pt x="634" y="426"/>
                    <a:pt x="1078" y="871"/>
                    <a:pt x="1622" y="1093"/>
                  </a:cubicBezTo>
                  <a:cubicBezTo>
                    <a:pt x="1632" y="1096"/>
                    <a:pt x="1641" y="1098"/>
                    <a:pt x="1649" y="1098"/>
                  </a:cubicBezTo>
                  <a:cubicBezTo>
                    <a:pt x="1719" y="1098"/>
                    <a:pt x="1738" y="994"/>
                    <a:pt x="1683" y="932"/>
                  </a:cubicBezTo>
                  <a:cubicBezTo>
                    <a:pt x="1208" y="618"/>
                    <a:pt x="695" y="266"/>
                    <a:pt x="151" y="5"/>
                  </a:cubicBezTo>
                  <a:cubicBezTo>
                    <a:pt x="145" y="2"/>
                    <a:pt x="138" y="0"/>
                    <a:pt x="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6"/>
            <p:cNvSpPr/>
            <p:nvPr/>
          </p:nvSpPr>
          <p:spPr>
            <a:xfrm flipH="1">
              <a:off x="2336976" y="846331"/>
              <a:ext cx="55892" cy="41961"/>
            </a:xfrm>
            <a:custGeom>
              <a:avLst/>
              <a:gdLst/>
              <a:ahLst/>
              <a:cxnLst/>
              <a:rect l="l" t="t" r="r" b="b"/>
              <a:pathLst>
                <a:path w="333" h="250" extrusionOk="0">
                  <a:moveTo>
                    <a:pt x="110" y="1"/>
                  </a:moveTo>
                  <a:cubicBezTo>
                    <a:pt x="61" y="1"/>
                    <a:pt x="0" y="66"/>
                    <a:pt x="47" y="113"/>
                  </a:cubicBezTo>
                  <a:cubicBezTo>
                    <a:pt x="108" y="182"/>
                    <a:pt x="177" y="212"/>
                    <a:pt x="269" y="243"/>
                  </a:cubicBezTo>
                  <a:cubicBezTo>
                    <a:pt x="274" y="247"/>
                    <a:pt x="278" y="249"/>
                    <a:pt x="282" y="249"/>
                  </a:cubicBezTo>
                  <a:cubicBezTo>
                    <a:pt x="309" y="249"/>
                    <a:pt x="333" y="177"/>
                    <a:pt x="300" y="151"/>
                  </a:cubicBezTo>
                  <a:cubicBezTo>
                    <a:pt x="239" y="113"/>
                    <a:pt x="177" y="82"/>
                    <a:pt x="147" y="21"/>
                  </a:cubicBezTo>
                  <a:cubicBezTo>
                    <a:pt x="138" y="7"/>
                    <a:pt x="124" y="1"/>
                    <a:pt x="11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4" name="Google Shape;4594;p46"/>
          <p:cNvSpPr/>
          <p:nvPr/>
        </p:nvSpPr>
        <p:spPr>
          <a:xfrm>
            <a:off x="507376" y="1286974"/>
            <a:ext cx="672806" cy="496485"/>
          </a:xfrm>
          <a:custGeom>
            <a:avLst/>
            <a:gdLst/>
            <a:ahLst/>
            <a:cxnLst/>
            <a:rect l="l" t="t" r="r" b="b"/>
            <a:pathLst>
              <a:path w="5586" h="4122" extrusionOk="0">
                <a:moveTo>
                  <a:pt x="4628" y="0"/>
                </a:moveTo>
                <a:cubicBezTo>
                  <a:pt x="3095" y="705"/>
                  <a:pt x="1563" y="1379"/>
                  <a:pt x="31" y="2076"/>
                </a:cubicBezTo>
                <a:cubicBezTo>
                  <a:pt x="0" y="2076"/>
                  <a:pt x="0" y="2107"/>
                  <a:pt x="0" y="2145"/>
                </a:cubicBezTo>
                <a:cubicBezTo>
                  <a:pt x="253" y="2781"/>
                  <a:pt x="544" y="3386"/>
                  <a:pt x="828" y="4022"/>
                </a:cubicBezTo>
                <a:cubicBezTo>
                  <a:pt x="828" y="4034"/>
                  <a:pt x="834" y="4038"/>
                  <a:pt x="842" y="4038"/>
                </a:cubicBezTo>
                <a:cubicBezTo>
                  <a:pt x="860" y="4038"/>
                  <a:pt x="888" y="4013"/>
                  <a:pt x="866" y="3992"/>
                </a:cubicBezTo>
                <a:cubicBezTo>
                  <a:pt x="736" y="3639"/>
                  <a:pt x="606" y="3294"/>
                  <a:pt x="483" y="2973"/>
                </a:cubicBezTo>
                <a:cubicBezTo>
                  <a:pt x="383" y="2781"/>
                  <a:pt x="292" y="2559"/>
                  <a:pt x="192" y="2337"/>
                </a:cubicBezTo>
                <a:cubicBezTo>
                  <a:pt x="163" y="2272"/>
                  <a:pt x="134" y="2214"/>
                  <a:pt x="105" y="2156"/>
                </a:cubicBezTo>
                <a:lnTo>
                  <a:pt x="105" y="2156"/>
                </a:lnTo>
                <a:cubicBezTo>
                  <a:pt x="735" y="1872"/>
                  <a:pt x="1385" y="1594"/>
                  <a:pt x="1977" y="1280"/>
                </a:cubicBezTo>
                <a:cubicBezTo>
                  <a:pt x="2781" y="897"/>
                  <a:pt x="3609" y="544"/>
                  <a:pt x="4436" y="192"/>
                </a:cubicBezTo>
                <a:cubicBezTo>
                  <a:pt x="4491" y="167"/>
                  <a:pt x="4542" y="143"/>
                  <a:pt x="4607" y="118"/>
                </a:cubicBezTo>
                <a:lnTo>
                  <a:pt x="4607" y="118"/>
                </a:lnTo>
                <a:cubicBezTo>
                  <a:pt x="4634" y="168"/>
                  <a:pt x="4658" y="199"/>
                  <a:pt x="4658" y="261"/>
                </a:cubicBezTo>
                <a:cubicBezTo>
                  <a:pt x="4850" y="705"/>
                  <a:pt x="5041" y="1119"/>
                  <a:pt x="5233" y="1571"/>
                </a:cubicBezTo>
                <a:cubicBezTo>
                  <a:pt x="5302" y="1724"/>
                  <a:pt x="5363" y="1885"/>
                  <a:pt x="5424" y="2046"/>
                </a:cubicBezTo>
                <a:cubicBezTo>
                  <a:pt x="5453" y="2069"/>
                  <a:pt x="5478" y="2113"/>
                  <a:pt x="5488" y="2147"/>
                </a:cubicBezTo>
                <a:lnTo>
                  <a:pt x="5488" y="2147"/>
                </a:lnTo>
                <a:cubicBezTo>
                  <a:pt x="5168" y="2270"/>
                  <a:pt x="4848" y="2429"/>
                  <a:pt x="4566" y="2559"/>
                </a:cubicBezTo>
                <a:cubicBezTo>
                  <a:pt x="3417" y="3065"/>
                  <a:pt x="2268" y="3547"/>
                  <a:pt x="1150" y="4091"/>
                </a:cubicBezTo>
                <a:cubicBezTo>
                  <a:pt x="1119" y="4091"/>
                  <a:pt x="1150" y="4122"/>
                  <a:pt x="1180" y="4122"/>
                </a:cubicBezTo>
                <a:cubicBezTo>
                  <a:pt x="2651" y="3517"/>
                  <a:pt x="4122" y="2873"/>
                  <a:pt x="5585" y="2207"/>
                </a:cubicBezTo>
                <a:lnTo>
                  <a:pt x="5585" y="2145"/>
                </a:lnTo>
                <a:cubicBezTo>
                  <a:pt x="5302" y="1440"/>
                  <a:pt x="4980" y="736"/>
                  <a:pt x="4697" y="38"/>
                </a:cubicBezTo>
                <a:cubicBezTo>
                  <a:pt x="4658" y="0"/>
                  <a:pt x="4628" y="0"/>
                  <a:pt x="46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6"/>
          <p:cNvSpPr/>
          <p:nvPr/>
        </p:nvSpPr>
        <p:spPr>
          <a:xfrm>
            <a:off x="758658" y="1437419"/>
            <a:ext cx="188256" cy="200545"/>
          </a:xfrm>
          <a:custGeom>
            <a:avLst/>
            <a:gdLst/>
            <a:ahLst/>
            <a:cxnLst/>
            <a:rect l="l" t="t" r="r" b="b"/>
            <a:pathLst>
              <a:path w="1563" h="1665" extrusionOk="0">
                <a:moveTo>
                  <a:pt x="605" y="1"/>
                </a:moveTo>
                <a:cubicBezTo>
                  <a:pt x="222" y="131"/>
                  <a:pt x="222" y="575"/>
                  <a:pt x="322" y="897"/>
                </a:cubicBezTo>
                <a:cubicBezTo>
                  <a:pt x="381" y="1180"/>
                  <a:pt x="686" y="1665"/>
                  <a:pt x="1055" y="1665"/>
                </a:cubicBezTo>
                <a:cubicBezTo>
                  <a:pt x="1066" y="1665"/>
                  <a:pt x="1077" y="1664"/>
                  <a:pt x="1088" y="1663"/>
                </a:cubicBezTo>
                <a:cubicBezTo>
                  <a:pt x="1471" y="1663"/>
                  <a:pt x="1563" y="1250"/>
                  <a:pt x="1502" y="897"/>
                </a:cubicBezTo>
                <a:cubicBezTo>
                  <a:pt x="1433" y="575"/>
                  <a:pt x="1149" y="1"/>
                  <a:pt x="766" y="1"/>
                </a:cubicBezTo>
                <a:cubicBezTo>
                  <a:pt x="766" y="1"/>
                  <a:pt x="735" y="39"/>
                  <a:pt x="766" y="39"/>
                </a:cubicBezTo>
                <a:cubicBezTo>
                  <a:pt x="1050" y="100"/>
                  <a:pt x="1210" y="422"/>
                  <a:pt x="1310" y="675"/>
                </a:cubicBezTo>
                <a:cubicBezTo>
                  <a:pt x="1444" y="944"/>
                  <a:pt x="1488" y="1586"/>
                  <a:pt x="1124" y="1586"/>
                </a:cubicBezTo>
                <a:cubicBezTo>
                  <a:pt x="1052" y="1586"/>
                  <a:pt x="964" y="1561"/>
                  <a:pt x="858" y="1502"/>
                </a:cubicBezTo>
                <a:cubicBezTo>
                  <a:pt x="414" y="1280"/>
                  <a:pt x="0" y="292"/>
                  <a:pt x="605" y="39"/>
                </a:cubicBezTo>
                <a:cubicBezTo>
                  <a:pt x="636" y="39"/>
                  <a:pt x="605" y="1"/>
                  <a:pt x="60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6"/>
          <p:cNvSpPr/>
          <p:nvPr/>
        </p:nvSpPr>
        <p:spPr>
          <a:xfrm>
            <a:off x="576512" y="1476076"/>
            <a:ext cx="158024" cy="122856"/>
          </a:xfrm>
          <a:custGeom>
            <a:avLst/>
            <a:gdLst/>
            <a:ahLst/>
            <a:cxnLst/>
            <a:rect l="l" t="t" r="r" b="b"/>
            <a:pathLst>
              <a:path w="1312" h="1020" extrusionOk="0">
                <a:moveTo>
                  <a:pt x="1280" y="1"/>
                </a:moveTo>
                <a:cubicBezTo>
                  <a:pt x="867" y="93"/>
                  <a:pt x="484" y="384"/>
                  <a:pt x="101" y="537"/>
                </a:cubicBezTo>
                <a:lnTo>
                  <a:pt x="62" y="575"/>
                </a:lnTo>
                <a:cubicBezTo>
                  <a:pt x="162" y="728"/>
                  <a:pt x="131" y="859"/>
                  <a:pt x="32" y="989"/>
                </a:cubicBezTo>
                <a:cubicBezTo>
                  <a:pt x="1" y="989"/>
                  <a:pt x="32" y="1020"/>
                  <a:pt x="32" y="1020"/>
                </a:cubicBezTo>
                <a:cubicBezTo>
                  <a:pt x="162" y="920"/>
                  <a:pt x="193" y="828"/>
                  <a:pt x="193" y="667"/>
                </a:cubicBezTo>
                <a:cubicBezTo>
                  <a:pt x="193" y="606"/>
                  <a:pt x="131" y="606"/>
                  <a:pt x="193" y="575"/>
                </a:cubicBezTo>
                <a:cubicBezTo>
                  <a:pt x="292" y="506"/>
                  <a:pt x="384" y="476"/>
                  <a:pt x="484" y="445"/>
                </a:cubicBezTo>
                <a:cubicBezTo>
                  <a:pt x="736" y="315"/>
                  <a:pt x="1058" y="223"/>
                  <a:pt x="1311" y="31"/>
                </a:cubicBezTo>
                <a:cubicBezTo>
                  <a:pt x="1311" y="31"/>
                  <a:pt x="1311" y="1"/>
                  <a:pt x="12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6"/>
          <p:cNvSpPr/>
          <p:nvPr/>
        </p:nvSpPr>
        <p:spPr>
          <a:xfrm>
            <a:off x="595904" y="1634102"/>
            <a:ext cx="215115" cy="106957"/>
          </a:xfrm>
          <a:custGeom>
            <a:avLst/>
            <a:gdLst/>
            <a:ahLst/>
            <a:cxnLst/>
            <a:rect l="l" t="t" r="r" b="b"/>
            <a:pathLst>
              <a:path w="1786" h="888" extrusionOk="0">
                <a:moveTo>
                  <a:pt x="702" y="816"/>
                </a:moveTo>
                <a:lnTo>
                  <a:pt x="702" y="816"/>
                </a:lnTo>
                <a:cubicBezTo>
                  <a:pt x="704" y="818"/>
                  <a:pt x="706" y="822"/>
                  <a:pt x="706" y="826"/>
                </a:cubicBezTo>
                <a:cubicBezTo>
                  <a:pt x="704" y="823"/>
                  <a:pt x="703" y="820"/>
                  <a:pt x="702" y="816"/>
                </a:cubicBezTo>
                <a:close/>
                <a:moveTo>
                  <a:pt x="16" y="1"/>
                </a:moveTo>
                <a:cubicBezTo>
                  <a:pt x="9" y="1"/>
                  <a:pt x="1" y="10"/>
                  <a:pt x="1" y="29"/>
                </a:cubicBezTo>
                <a:cubicBezTo>
                  <a:pt x="93" y="252"/>
                  <a:pt x="192" y="474"/>
                  <a:pt x="284" y="665"/>
                </a:cubicBezTo>
                <a:cubicBezTo>
                  <a:pt x="284" y="681"/>
                  <a:pt x="294" y="688"/>
                  <a:pt x="307" y="688"/>
                </a:cubicBezTo>
                <a:cubicBezTo>
                  <a:pt x="321" y="688"/>
                  <a:pt x="338" y="681"/>
                  <a:pt x="353" y="665"/>
                </a:cubicBezTo>
                <a:cubicBezTo>
                  <a:pt x="398" y="628"/>
                  <a:pt x="436" y="613"/>
                  <a:pt x="470" y="613"/>
                </a:cubicBezTo>
                <a:cubicBezTo>
                  <a:pt x="582" y="613"/>
                  <a:pt x="637" y="780"/>
                  <a:pt x="637" y="857"/>
                </a:cubicBezTo>
                <a:cubicBezTo>
                  <a:pt x="637" y="887"/>
                  <a:pt x="667" y="887"/>
                  <a:pt x="706" y="887"/>
                </a:cubicBezTo>
                <a:cubicBezTo>
                  <a:pt x="1050" y="696"/>
                  <a:pt x="1433" y="566"/>
                  <a:pt x="1755" y="374"/>
                </a:cubicBezTo>
                <a:cubicBezTo>
                  <a:pt x="1786" y="343"/>
                  <a:pt x="1755" y="313"/>
                  <a:pt x="1755" y="313"/>
                </a:cubicBezTo>
                <a:cubicBezTo>
                  <a:pt x="1502" y="374"/>
                  <a:pt x="1311" y="504"/>
                  <a:pt x="1089" y="604"/>
                </a:cubicBezTo>
                <a:cubicBezTo>
                  <a:pt x="989" y="665"/>
                  <a:pt x="897" y="696"/>
                  <a:pt x="798" y="757"/>
                </a:cubicBezTo>
                <a:cubicBezTo>
                  <a:pt x="767" y="757"/>
                  <a:pt x="736" y="795"/>
                  <a:pt x="706" y="795"/>
                </a:cubicBezTo>
                <a:cubicBezTo>
                  <a:pt x="702" y="797"/>
                  <a:pt x="699" y="799"/>
                  <a:pt x="696" y="800"/>
                </a:cubicBezTo>
                <a:lnTo>
                  <a:pt x="696" y="800"/>
                </a:lnTo>
                <a:cubicBezTo>
                  <a:pt x="657" y="701"/>
                  <a:pt x="595" y="566"/>
                  <a:pt x="476" y="566"/>
                </a:cubicBezTo>
                <a:cubicBezTo>
                  <a:pt x="445" y="566"/>
                  <a:pt x="384" y="566"/>
                  <a:pt x="353" y="604"/>
                </a:cubicBezTo>
                <a:cubicBezTo>
                  <a:pt x="323" y="604"/>
                  <a:pt x="62" y="60"/>
                  <a:pt x="32" y="29"/>
                </a:cubicBezTo>
                <a:cubicBezTo>
                  <a:pt x="32" y="10"/>
                  <a:pt x="24"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6"/>
          <p:cNvSpPr/>
          <p:nvPr/>
        </p:nvSpPr>
        <p:spPr>
          <a:xfrm>
            <a:off x="849685" y="1356111"/>
            <a:ext cx="264979" cy="246556"/>
          </a:xfrm>
          <a:custGeom>
            <a:avLst/>
            <a:gdLst/>
            <a:ahLst/>
            <a:cxnLst/>
            <a:rect l="l" t="t" r="r" b="b"/>
            <a:pathLst>
              <a:path w="2200" h="2047" extrusionOk="0">
                <a:moveTo>
                  <a:pt x="1180" y="1"/>
                </a:moveTo>
                <a:cubicBezTo>
                  <a:pt x="797" y="162"/>
                  <a:pt x="414" y="353"/>
                  <a:pt x="31" y="514"/>
                </a:cubicBezTo>
                <a:cubicBezTo>
                  <a:pt x="1" y="545"/>
                  <a:pt x="31" y="575"/>
                  <a:pt x="62" y="575"/>
                </a:cubicBezTo>
                <a:cubicBezTo>
                  <a:pt x="426" y="430"/>
                  <a:pt x="818" y="277"/>
                  <a:pt x="1185" y="124"/>
                </a:cubicBezTo>
                <a:lnTo>
                  <a:pt x="1185" y="124"/>
                </a:lnTo>
                <a:cubicBezTo>
                  <a:pt x="1207" y="216"/>
                  <a:pt x="1286" y="256"/>
                  <a:pt x="1375" y="256"/>
                </a:cubicBezTo>
                <a:cubicBezTo>
                  <a:pt x="1457" y="256"/>
                  <a:pt x="1547" y="221"/>
                  <a:pt x="1606" y="162"/>
                </a:cubicBezTo>
                <a:lnTo>
                  <a:pt x="1606" y="162"/>
                </a:lnTo>
                <a:cubicBezTo>
                  <a:pt x="1753" y="477"/>
                  <a:pt x="1899" y="765"/>
                  <a:pt x="2046" y="1058"/>
                </a:cubicBezTo>
                <a:cubicBezTo>
                  <a:pt x="2068" y="1080"/>
                  <a:pt x="2089" y="1117"/>
                  <a:pt x="2100" y="1150"/>
                </a:cubicBezTo>
                <a:lnTo>
                  <a:pt x="2100" y="1150"/>
                </a:lnTo>
                <a:cubicBezTo>
                  <a:pt x="2006" y="1152"/>
                  <a:pt x="1976" y="1190"/>
                  <a:pt x="1916" y="1249"/>
                </a:cubicBezTo>
                <a:cubicBezTo>
                  <a:pt x="1916" y="1311"/>
                  <a:pt x="1947" y="1410"/>
                  <a:pt x="1947" y="1441"/>
                </a:cubicBezTo>
                <a:cubicBezTo>
                  <a:pt x="1991" y="1486"/>
                  <a:pt x="1987" y="1514"/>
                  <a:pt x="2008" y="1514"/>
                </a:cubicBezTo>
                <a:cubicBezTo>
                  <a:pt x="2016" y="1514"/>
                  <a:pt x="2028" y="1511"/>
                  <a:pt x="2046" y="1502"/>
                </a:cubicBezTo>
                <a:lnTo>
                  <a:pt x="2046" y="1502"/>
                </a:lnTo>
                <a:cubicBezTo>
                  <a:pt x="1977" y="1533"/>
                  <a:pt x="1946" y="1533"/>
                  <a:pt x="1916" y="1571"/>
                </a:cubicBezTo>
                <a:cubicBezTo>
                  <a:pt x="1594" y="1724"/>
                  <a:pt x="1280" y="1855"/>
                  <a:pt x="958" y="2016"/>
                </a:cubicBezTo>
                <a:cubicBezTo>
                  <a:pt x="928" y="2016"/>
                  <a:pt x="958" y="2046"/>
                  <a:pt x="958" y="2046"/>
                </a:cubicBezTo>
                <a:cubicBezTo>
                  <a:pt x="1341" y="1885"/>
                  <a:pt x="1724" y="1724"/>
                  <a:pt x="2077" y="1571"/>
                </a:cubicBezTo>
                <a:cubicBezTo>
                  <a:pt x="2107" y="1571"/>
                  <a:pt x="2107" y="1533"/>
                  <a:pt x="2077" y="1502"/>
                </a:cubicBezTo>
                <a:cubicBezTo>
                  <a:pt x="2046" y="1441"/>
                  <a:pt x="2008" y="1219"/>
                  <a:pt x="2169" y="1219"/>
                </a:cubicBezTo>
                <a:cubicBezTo>
                  <a:pt x="2199" y="1219"/>
                  <a:pt x="2199" y="1188"/>
                  <a:pt x="2199" y="1150"/>
                </a:cubicBezTo>
                <a:cubicBezTo>
                  <a:pt x="2017" y="822"/>
                  <a:pt x="1835" y="460"/>
                  <a:pt x="1653" y="96"/>
                </a:cubicBezTo>
                <a:lnTo>
                  <a:pt x="1653" y="96"/>
                </a:lnTo>
                <a:cubicBezTo>
                  <a:pt x="1657" y="87"/>
                  <a:pt x="1660" y="79"/>
                  <a:pt x="1663" y="70"/>
                </a:cubicBezTo>
                <a:lnTo>
                  <a:pt x="1640" y="70"/>
                </a:lnTo>
                <a:cubicBezTo>
                  <a:pt x="1635" y="59"/>
                  <a:pt x="1630" y="49"/>
                  <a:pt x="1625" y="39"/>
                </a:cubicBezTo>
                <a:cubicBezTo>
                  <a:pt x="1625" y="20"/>
                  <a:pt x="1609" y="10"/>
                  <a:pt x="1594" y="10"/>
                </a:cubicBezTo>
                <a:cubicBezTo>
                  <a:pt x="1579" y="10"/>
                  <a:pt x="1563" y="20"/>
                  <a:pt x="1563" y="39"/>
                </a:cubicBezTo>
                <a:cubicBezTo>
                  <a:pt x="1452" y="100"/>
                  <a:pt x="1372" y="131"/>
                  <a:pt x="1319" y="131"/>
                </a:cubicBezTo>
                <a:cubicBezTo>
                  <a:pt x="1267" y="131"/>
                  <a:pt x="1242" y="100"/>
                  <a:pt x="1242" y="39"/>
                </a:cubicBezTo>
                <a:cubicBezTo>
                  <a:pt x="1242" y="1"/>
                  <a:pt x="1211" y="1"/>
                  <a:pt x="11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6"/>
          <p:cNvSpPr/>
          <p:nvPr/>
        </p:nvSpPr>
        <p:spPr>
          <a:xfrm>
            <a:off x="672990" y="1375503"/>
            <a:ext cx="568982" cy="413376"/>
          </a:xfrm>
          <a:custGeom>
            <a:avLst/>
            <a:gdLst/>
            <a:ahLst/>
            <a:cxnLst/>
            <a:rect l="l" t="t" r="r" b="b"/>
            <a:pathLst>
              <a:path w="4724" h="3432" extrusionOk="0">
                <a:moveTo>
                  <a:pt x="4180" y="1"/>
                </a:moveTo>
                <a:cubicBezTo>
                  <a:pt x="4049" y="31"/>
                  <a:pt x="3957" y="31"/>
                  <a:pt x="3858" y="70"/>
                </a:cubicBezTo>
                <a:cubicBezTo>
                  <a:pt x="3827" y="70"/>
                  <a:pt x="3827" y="100"/>
                  <a:pt x="3858" y="100"/>
                </a:cubicBezTo>
                <a:lnTo>
                  <a:pt x="4019" y="100"/>
                </a:lnTo>
                <a:cubicBezTo>
                  <a:pt x="4118" y="70"/>
                  <a:pt x="4149" y="70"/>
                  <a:pt x="4149" y="31"/>
                </a:cubicBezTo>
                <a:cubicBezTo>
                  <a:pt x="4180" y="162"/>
                  <a:pt x="4180" y="261"/>
                  <a:pt x="4210" y="353"/>
                </a:cubicBezTo>
                <a:cubicBezTo>
                  <a:pt x="4310" y="797"/>
                  <a:pt x="4402" y="1219"/>
                  <a:pt x="4471" y="1632"/>
                </a:cubicBezTo>
                <a:cubicBezTo>
                  <a:pt x="4501" y="1824"/>
                  <a:pt x="4563" y="1985"/>
                  <a:pt x="4593" y="2138"/>
                </a:cubicBezTo>
                <a:lnTo>
                  <a:pt x="4593" y="2243"/>
                </a:lnTo>
                <a:lnTo>
                  <a:pt x="4593" y="2243"/>
                </a:lnTo>
                <a:cubicBezTo>
                  <a:pt x="4409" y="2275"/>
                  <a:pt x="4200" y="2332"/>
                  <a:pt x="4019" y="2368"/>
                </a:cubicBezTo>
                <a:cubicBezTo>
                  <a:pt x="2678" y="2713"/>
                  <a:pt x="1337" y="3034"/>
                  <a:pt x="27" y="3417"/>
                </a:cubicBezTo>
                <a:cubicBezTo>
                  <a:pt x="1560" y="3065"/>
                  <a:pt x="3130" y="2682"/>
                  <a:pt x="4662" y="2299"/>
                </a:cubicBezTo>
                <a:cubicBezTo>
                  <a:pt x="4693" y="2299"/>
                  <a:pt x="4724" y="2268"/>
                  <a:pt x="4693" y="2238"/>
                </a:cubicBezTo>
                <a:cubicBezTo>
                  <a:pt x="4532" y="1502"/>
                  <a:pt x="4402" y="767"/>
                  <a:pt x="4210" y="31"/>
                </a:cubicBezTo>
                <a:cubicBezTo>
                  <a:pt x="4210" y="1"/>
                  <a:pt x="4180" y="1"/>
                  <a:pt x="4180" y="1"/>
                </a:cubicBezTo>
                <a:close/>
                <a:moveTo>
                  <a:pt x="27" y="3417"/>
                </a:moveTo>
                <a:cubicBezTo>
                  <a:pt x="7" y="3417"/>
                  <a:pt x="0" y="3431"/>
                  <a:pt x="7" y="3431"/>
                </a:cubicBezTo>
                <a:cubicBezTo>
                  <a:pt x="10" y="3431"/>
                  <a:pt x="17" y="3428"/>
                  <a:pt x="27" y="3417"/>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6"/>
          <p:cNvSpPr/>
          <p:nvPr/>
        </p:nvSpPr>
        <p:spPr>
          <a:xfrm>
            <a:off x="672508" y="1327685"/>
            <a:ext cx="538991" cy="455773"/>
          </a:xfrm>
          <a:custGeom>
            <a:avLst/>
            <a:gdLst/>
            <a:ahLst/>
            <a:cxnLst/>
            <a:rect l="l" t="t" r="r" b="b"/>
            <a:pathLst>
              <a:path w="4475" h="3784" extrusionOk="0">
                <a:moveTo>
                  <a:pt x="3730" y="1"/>
                </a:moveTo>
                <a:cubicBezTo>
                  <a:pt x="3726" y="1"/>
                  <a:pt x="3719" y="4"/>
                  <a:pt x="3709" y="15"/>
                </a:cubicBezTo>
                <a:cubicBezTo>
                  <a:pt x="3609" y="15"/>
                  <a:pt x="3517" y="45"/>
                  <a:pt x="3418" y="84"/>
                </a:cubicBezTo>
                <a:cubicBezTo>
                  <a:pt x="3418" y="84"/>
                  <a:pt x="3418" y="114"/>
                  <a:pt x="3448" y="114"/>
                </a:cubicBezTo>
                <a:cubicBezTo>
                  <a:pt x="3517" y="114"/>
                  <a:pt x="3609" y="84"/>
                  <a:pt x="3670" y="84"/>
                </a:cubicBezTo>
                <a:cubicBezTo>
                  <a:pt x="3685" y="75"/>
                  <a:pt x="3694" y="67"/>
                  <a:pt x="3698" y="61"/>
                </a:cubicBezTo>
                <a:lnTo>
                  <a:pt x="3698" y="61"/>
                </a:lnTo>
                <a:cubicBezTo>
                  <a:pt x="3700" y="66"/>
                  <a:pt x="3703" y="74"/>
                  <a:pt x="3709" y="84"/>
                </a:cubicBezTo>
                <a:cubicBezTo>
                  <a:pt x="3739" y="206"/>
                  <a:pt x="3770" y="336"/>
                  <a:pt x="3801" y="467"/>
                </a:cubicBezTo>
                <a:cubicBezTo>
                  <a:pt x="3931" y="850"/>
                  <a:pt x="4053" y="1263"/>
                  <a:pt x="4184" y="1646"/>
                </a:cubicBezTo>
                <a:cubicBezTo>
                  <a:pt x="4245" y="1807"/>
                  <a:pt x="4283" y="1930"/>
                  <a:pt x="4344" y="2091"/>
                </a:cubicBezTo>
                <a:cubicBezTo>
                  <a:pt x="4344" y="2114"/>
                  <a:pt x="4363" y="2138"/>
                  <a:pt x="4371" y="2165"/>
                </a:cubicBezTo>
                <a:lnTo>
                  <a:pt x="4371" y="2165"/>
                </a:lnTo>
                <a:cubicBezTo>
                  <a:pt x="4191" y="2232"/>
                  <a:pt x="4011" y="2317"/>
                  <a:pt x="3831" y="2382"/>
                </a:cubicBezTo>
                <a:cubicBezTo>
                  <a:pt x="2559" y="2826"/>
                  <a:pt x="1280" y="3301"/>
                  <a:pt x="31" y="3753"/>
                </a:cubicBezTo>
                <a:cubicBezTo>
                  <a:pt x="1" y="3784"/>
                  <a:pt x="31" y="3784"/>
                  <a:pt x="31" y="3784"/>
                </a:cubicBezTo>
                <a:cubicBezTo>
                  <a:pt x="1502" y="3301"/>
                  <a:pt x="2973" y="2765"/>
                  <a:pt x="4436" y="2252"/>
                </a:cubicBezTo>
                <a:cubicBezTo>
                  <a:pt x="4475" y="2252"/>
                  <a:pt x="4475" y="2221"/>
                  <a:pt x="4475" y="2190"/>
                </a:cubicBezTo>
                <a:cubicBezTo>
                  <a:pt x="4214" y="1455"/>
                  <a:pt x="3992" y="750"/>
                  <a:pt x="3739" y="15"/>
                </a:cubicBezTo>
                <a:cubicBezTo>
                  <a:pt x="3739" y="15"/>
                  <a:pt x="3739" y="1"/>
                  <a:pt x="37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1" name="Google Shape;4601;p46"/>
          <p:cNvGrpSpPr/>
          <p:nvPr/>
        </p:nvGrpSpPr>
        <p:grpSpPr>
          <a:xfrm>
            <a:off x="4800937" y="3698845"/>
            <a:ext cx="564301" cy="667477"/>
            <a:chOff x="4833021" y="3670017"/>
            <a:chExt cx="564301" cy="667477"/>
          </a:xfrm>
        </p:grpSpPr>
        <p:sp>
          <p:nvSpPr>
            <p:cNvPr id="4602" name="Google Shape;4602;p46"/>
            <p:cNvSpPr/>
            <p:nvPr/>
          </p:nvSpPr>
          <p:spPr>
            <a:xfrm>
              <a:off x="4910606" y="4102176"/>
              <a:ext cx="486717" cy="235318"/>
            </a:xfrm>
            <a:custGeom>
              <a:avLst/>
              <a:gdLst/>
              <a:ahLst/>
              <a:cxnLst/>
              <a:rect l="l" t="t" r="r" b="b"/>
              <a:pathLst>
                <a:path w="4567" h="2208" extrusionOk="0">
                  <a:moveTo>
                    <a:pt x="4536" y="1"/>
                  </a:moveTo>
                  <a:cubicBezTo>
                    <a:pt x="3004" y="675"/>
                    <a:pt x="1502" y="1472"/>
                    <a:pt x="1" y="2207"/>
                  </a:cubicBezTo>
                  <a:lnTo>
                    <a:pt x="39" y="2207"/>
                  </a:lnTo>
                  <a:cubicBezTo>
                    <a:pt x="1533" y="1503"/>
                    <a:pt x="3065" y="828"/>
                    <a:pt x="4536" y="32"/>
                  </a:cubicBezTo>
                  <a:cubicBezTo>
                    <a:pt x="4567" y="32"/>
                    <a:pt x="4536" y="1"/>
                    <a:pt x="45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6"/>
            <p:cNvSpPr/>
            <p:nvPr/>
          </p:nvSpPr>
          <p:spPr>
            <a:xfrm>
              <a:off x="4873839" y="4125943"/>
              <a:ext cx="152825" cy="190130"/>
            </a:xfrm>
            <a:custGeom>
              <a:avLst/>
              <a:gdLst/>
              <a:ahLst/>
              <a:cxnLst/>
              <a:rect l="l" t="t" r="r" b="b"/>
              <a:pathLst>
                <a:path w="1434" h="1784" extrusionOk="0">
                  <a:moveTo>
                    <a:pt x="698" y="0"/>
                  </a:moveTo>
                  <a:cubicBezTo>
                    <a:pt x="476" y="130"/>
                    <a:pt x="223" y="222"/>
                    <a:pt x="1" y="353"/>
                  </a:cubicBezTo>
                  <a:lnTo>
                    <a:pt x="1" y="383"/>
                  </a:lnTo>
                  <a:cubicBezTo>
                    <a:pt x="223" y="835"/>
                    <a:pt x="415" y="1310"/>
                    <a:pt x="667" y="1755"/>
                  </a:cubicBezTo>
                  <a:cubicBezTo>
                    <a:pt x="683" y="1774"/>
                    <a:pt x="690" y="1783"/>
                    <a:pt x="694" y="1783"/>
                  </a:cubicBezTo>
                  <a:cubicBezTo>
                    <a:pt x="698" y="1783"/>
                    <a:pt x="698" y="1774"/>
                    <a:pt x="698" y="1755"/>
                  </a:cubicBezTo>
                  <a:cubicBezTo>
                    <a:pt x="575" y="1471"/>
                    <a:pt x="415" y="1149"/>
                    <a:pt x="254" y="866"/>
                  </a:cubicBezTo>
                  <a:cubicBezTo>
                    <a:pt x="192" y="705"/>
                    <a:pt x="123" y="544"/>
                    <a:pt x="62" y="414"/>
                  </a:cubicBezTo>
                  <a:cubicBezTo>
                    <a:pt x="32" y="353"/>
                    <a:pt x="1" y="383"/>
                    <a:pt x="62" y="353"/>
                  </a:cubicBezTo>
                  <a:cubicBezTo>
                    <a:pt x="154" y="322"/>
                    <a:pt x="254" y="291"/>
                    <a:pt x="346" y="222"/>
                  </a:cubicBezTo>
                  <a:cubicBezTo>
                    <a:pt x="415" y="192"/>
                    <a:pt x="698" y="69"/>
                    <a:pt x="698" y="69"/>
                  </a:cubicBezTo>
                  <a:cubicBezTo>
                    <a:pt x="798" y="192"/>
                    <a:pt x="859" y="353"/>
                    <a:pt x="920" y="483"/>
                  </a:cubicBezTo>
                  <a:cubicBezTo>
                    <a:pt x="1081" y="797"/>
                    <a:pt x="1242" y="1119"/>
                    <a:pt x="1403" y="1440"/>
                  </a:cubicBezTo>
                  <a:cubicBezTo>
                    <a:pt x="1403" y="1440"/>
                    <a:pt x="1434" y="1440"/>
                    <a:pt x="1434" y="1410"/>
                  </a:cubicBezTo>
                  <a:cubicBezTo>
                    <a:pt x="1211" y="958"/>
                    <a:pt x="959" y="483"/>
                    <a:pt x="729" y="31"/>
                  </a:cubicBezTo>
                  <a:cubicBezTo>
                    <a:pt x="729" y="0"/>
                    <a:pt x="729" y="0"/>
                    <a:pt x="69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6"/>
            <p:cNvSpPr/>
            <p:nvPr/>
          </p:nvSpPr>
          <p:spPr>
            <a:xfrm>
              <a:off x="4975935" y="4020540"/>
              <a:ext cx="176484" cy="235318"/>
            </a:xfrm>
            <a:custGeom>
              <a:avLst/>
              <a:gdLst/>
              <a:ahLst/>
              <a:cxnLst/>
              <a:rect l="l" t="t" r="r" b="b"/>
              <a:pathLst>
                <a:path w="1656" h="2208" extrusionOk="0">
                  <a:moveTo>
                    <a:pt x="728" y="1"/>
                  </a:moveTo>
                  <a:cubicBezTo>
                    <a:pt x="506" y="131"/>
                    <a:pt x="253" y="223"/>
                    <a:pt x="31" y="353"/>
                  </a:cubicBezTo>
                  <a:cubicBezTo>
                    <a:pt x="1" y="353"/>
                    <a:pt x="1" y="384"/>
                    <a:pt x="31" y="384"/>
                  </a:cubicBezTo>
                  <a:cubicBezTo>
                    <a:pt x="315" y="989"/>
                    <a:pt x="606" y="1594"/>
                    <a:pt x="889" y="2207"/>
                  </a:cubicBezTo>
                  <a:cubicBezTo>
                    <a:pt x="920" y="2207"/>
                    <a:pt x="958" y="2207"/>
                    <a:pt x="920" y="2169"/>
                  </a:cubicBezTo>
                  <a:cubicBezTo>
                    <a:pt x="767" y="1786"/>
                    <a:pt x="575" y="1403"/>
                    <a:pt x="384" y="1058"/>
                  </a:cubicBezTo>
                  <a:cubicBezTo>
                    <a:pt x="284" y="828"/>
                    <a:pt x="192" y="637"/>
                    <a:pt x="92" y="445"/>
                  </a:cubicBezTo>
                  <a:cubicBezTo>
                    <a:pt x="92" y="415"/>
                    <a:pt x="62" y="384"/>
                    <a:pt x="62" y="384"/>
                  </a:cubicBezTo>
                  <a:cubicBezTo>
                    <a:pt x="154" y="323"/>
                    <a:pt x="284" y="292"/>
                    <a:pt x="384" y="223"/>
                  </a:cubicBezTo>
                  <a:cubicBezTo>
                    <a:pt x="476" y="192"/>
                    <a:pt x="606" y="131"/>
                    <a:pt x="698" y="62"/>
                  </a:cubicBezTo>
                  <a:cubicBezTo>
                    <a:pt x="725" y="50"/>
                    <a:pt x="736" y="43"/>
                    <a:pt x="741" y="43"/>
                  </a:cubicBezTo>
                  <a:cubicBezTo>
                    <a:pt x="748" y="43"/>
                    <a:pt x="744" y="59"/>
                    <a:pt x="767" y="100"/>
                  </a:cubicBezTo>
                  <a:lnTo>
                    <a:pt x="1050" y="675"/>
                  </a:lnTo>
                  <a:cubicBezTo>
                    <a:pt x="1242" y="1058"/>
                    <a:pt x="1433" y="1472"/>
                    <a:pt x="1625" y="1824"/>
                  </a:cubicBezTo>
                  <a:cubicBezTo>
                    <a:pt x="1625" y="1840"/>
                    <a:pt x="1632" y="1847"/>
                    <a:pt x="1640" y="1847"/>
                  </a:cubicBezTo>
                  <a:cubicBezTo>
                    <a:pt x="1648" y="1847"/>
                    <a:pt x="1655" y="1840"/>
                    <a:pt x="1655" y="1824"/>
                  </a:cubicBezTo>
                  <a:cubicBezTo>
                    <a:pt x="1372" y="1211"/>
                    <a:pt x="1050" y="606"/>
                    <a:pt x="767" y="32"/>
                  </a:cubicBezTo>
                  <a:cubicBezTo>
                    <a:pt x="767" y="1"/>
                    <a:pt x="728" y="1"/>
                    <a:pt x="72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6"/>
            <p:cNvSpPr/>
            <p:nvPr/>
          </p:nvSpPr>
          <p:spPr>
            <a:xfrm>
              <a:off x="5060873" y="3891585"/>
              <a:ext cx="210694" cy="307682"/>
            </a:xfrm>
            <a:custGeom>
              <a:avLst/>
              <a:gdLst/>
              <a:ahLst/>
              <a:cxnLst/>
              <a:rect l="l" t="t" r="r" b="b"/>
              <a:pathLst>
                <a:path w="1977" h="2887" extrusionOk="0">
                  <a:moveTo>
                    <a:pt x="736" y="0"/>
                  </a:moveTo>
                  <a:cubicBezTo>
                    <a:pt x="475" y="92"/>
                    <a:pt x="253" y="223"/>
                    <a:pt x="0" y="315"/>
                  </a:cubicBezTo>
                  <a:lnTo>
                    <a:pt x="0" y="353"/>
                  </a:lnTo>
                  <a:cubicBezTo>
                    <a:pt x="414" y="1180"/>
                    <a:pt x="797" y="2008"/>
                    <a:pt x="1211" y="2873"/>
                  </a:cubicBezTo>
                  <a:cubicBezTo>
                    <a:pt x="1220" y="2882"/>
                    <a:pt x="1229" y="2886"/>
                    <a:pt x="1236" y="2886"/>
                  </a:cubicBezTo>
                  <a:cubicBezTo>
                    <a:pt x="1254" y="2886"/>
                    <a:pt x="1263" y="2864"/>
                    <a:pt x="1241" y="2843"/>
                  </a:cubicBezTo>
                  <a:cubicBezTo>
                    <a:pt x="1019" y="2360"/>
                    <a:pt x="766" y="1847"/>
                    <a:pt x="544" y="1372"/>
                  </a:cubicBezTo>
                  <a:cubicBezTo>
                    <a:pt x="383" y="1081"/>
                    <a:pt x="253" y="797"/>
                    <a:pt x="123" y="506"/>
                  </a:cubicBezTo>
                  <a:cubicBezTo>
                    <a:pt x="92" y="445"/>
                    <a:pt x="62" y="384"/>
                    <a:pt x="31" y="315"/>
                  </a:cubicBezTo>
                  <a:lnTo>
                    <a:pt x="31" y="315"/>
                  </a:lnTo>
                  <a:cubicBezTo>
                    <a:pt x="35" y="319"/>
                    <a:pt x="42" y="322"/>
                    <a:pt x="51" y="322"/>
                  </a:cubicBezTo>
                  <a:cubicBezTo>
                    <a:pt x="115" y="322"/>
                    <a:pt x="292" y="219"/>
                    <a:pt x="353" y="192"/>
                  </a:cubicBezTo>
                  <a:cubicBezTo>
                    <a:pt x="471" y="126"/>
                    <a:pt x="596" y="95"/>
                    <a:pt x="721" y="38"/>
                  </a:cubicBezTo>
                  <a:lnTo>
                    <a:pt x="721" y="38"/>
                  </a:lnTo>
                  <a:cubicBezTo>
                    <a:pt x="713" y="55"/>
                    <a:pt x="742" y="99"/>
                    <a:pt x="766" y="123"/>
                  </a:cubicBezTo>
                  <a:cubicBezTo>
                    <a:pt x="927" y="414"/>
                    <a:pt x="1050" y="698"/>
                    <a:pt x="1180" y="989"/>
                  </a:cubicBezTo>
                  <a:cubicBezTo>
                    <a:pt x="1433" y="1502"/>
                    <a:pt x="1693" y="2008"/>
                    <a:pt x="1946" y="2521"/>
                  </a:cubicBezTo>
                  <a:cubicBezTo>
                    <a:pt x="1946" y="2521"/>
                    <a:pt x="1977" y="2521"/>
                    <a:pt x="1977" y="2490"/>
                  </a:cubicBezTo>
                  <a:cubicBezTo>
                    <a:pt x="1594" y="1655"/>
                    <a:pt x="1149" y="828"/>
                    <a:pt x="7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6"/>
            <p:cNvSpPr/>
            <p:nvPr/>
          </p:nvSpPr>
          <p:spPr>
            <a:xfrm>
              <a:off x="5349897" y="4095675"/>
              <a:ext cx="44121" cy="58083"/>
            </a:xfrm>
            <a:custGeom>
              <a:avLst/>
              <a:gdLst/>
              <a:ahLst/>
              <a:cxnLst/>
              <a:rect l="l" t="t" r="r" b="b"/>
              <a:pathLst>
                <a:path w="414" h="545" extrusionOk="0">
                  <a:moveTo>
                    <a:pt x="0" y="1"/>
                  </a:moveTo>
                  <a:cubicBezTo>
                    <a:pt x="124" y="59"/>
                    <a:pt x="241" y="90"/>
                    <a:pt x="365" y="92"/>
                  </a:cubicBezTo>
                  <a:lnTo>
                    <a:pt x="365" y="92"/>
                  </a:lnTo>
                  <a:cubicBezTo>
                    <a:pt x="276" y="243"/>
                    <a:pt x="220" y="394"/>
                    <a:pt x="192" y="545"/>
                  </a:cubicBezTo>
                  <a:cubicBezTo>
                    <a:pt x="284" y="414"/>
                    <a:pt x="353" y="254"/>
                    <a:pt x="414" y="93"/>
                  </a:cubicBezTo>
                  <a:cubicBezTo>
                    <a:pt x="414" y="62"/>
                    <a:pt x="414" y="62"/>
                    <a:pt x="383" y="62"/>
                  </a:cubicBezTo>
                  <a:cubicBezTo>
                    <a:pt x="253" y="31"/>
                    <a:pt x="130" y="1"/>
                    <a:pt x="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6"/>
            <p:cNvSpPr/>
            <p:nvPr/>
          </p:nvSpPr>
          <p:spPr>
            <a:xfrm>
              <a:off x="4833021" y="3670017"/>
              <a:ext cx="312790" cy="490245"/>
            </a:xfrm>
            <a:custGeom>
              <a:avLst/>
              <a:gdLst/>
              <a:ahLst/>
              <a:cxnLst/>
              <a:rect l="l" t="t" r="r" b="b"/>
              <a:pathLst>
                <a:path w="2935" h="4600" extrusionOk="0">
                  <a:moveTo>
                    <a:pt x="1383" y="3358"/>
                  </a:moveTo>
                  <a:cubicBezTo>
                    <a:pt x="1381" y="3361"/>
                    <a:pt x="1380" y="3362"/>
                    <a:pt x="1380" y="3362"/>
                  </a:cubicBezTo>
                  <a:cubicBezTo>
                    <a:pt x="1380" y="3362"/>
                    <a:pt x="1381" y="3360"/>
                    <a:pt x="1383" y="3358"/>
                  </a:cubicBezTo>
                  <a:close/>
                  <a:moveTo>
                    <a:pt x="2715" y="0"/>
                  </a:moveTo>
                  <a:cubicBezTo>
                    <a:pt x="2562" y="0"/>
                    <a:pt x="2198" y="201"/>
                    <a:pt x="2169" y="287"/>
                  </a:cubicBezTo>
                  <a:lnTo>
                    <a:pt x="2169" y="325"/>
                  </a:lnTo>
                  <a:cubicBezTo>
                    <a:pt x="2200" y="356"/>
                    <a:pt x="2247" y="363"/>
                    <a:pt x="2299" y="363"/>
                  </a:cubicBezTo>
                  <a:cubicBezTo>
                    <a:pt x="2351" y="363"/>
                    <a:pt x="2406" y="356"/>
                    <a:pt x="2452" y="356"/>
                  </a:cubicBezTo>
                  <a:cubicBezTo>
                    <a:pt x="2491" y="356"/>
                    <a:pt x="2491" y="325"/>
                    <a:pt x="2452" y="325"/>
                  </a:cubicBezTo>
                  <a:cubicBezTo>
                    <a:pt x="2330" y="325"/>
                    <a:pt x="2169" y="325"/>
                    <a:pt x="2360" y="226"/>
                  </a:cubicBezTo>
                  <a:cubicBezTo>
                    <a:pt x="2450" y="184"/>
                    <a:pt x="2568" y="95"/>
                    <a:pt x="2653" y="95"/>
                  </a:cubicBezTo>
                  <a:cubicBezTo>
                    <a:pt x="2692" y="95"/>
                    <a:pt x="2724" y="114"/>
                    <a:pt x="2743" y="164"/>
                  </a:cubicBezTo>
                  <a:cubicBezTo>
                    <a:pt x="2805" y="287"/>
                    <a:pt x="2835" y="417"/>
                    <a:pt x="2874" y="547"/>
                  </a:cubicBezTo>
                  <a:cubicBezTo>
                    <a:pt x="2884" y="587"/>
                    <a:pt x="2883" y="601"/>
                    <a:pt x="2877" y="601"/>
                  </a:cubicBezTo>
                  <a:cubicBezTo>
                    <a:pt x="2864" y="601"/>
                    <a:pt x="2826" y="537"/>
                    <a:pt x="2805" y="517"/>
                  </a:cubicBezTo>
                  <a:cubicBezTo>
                    <a:pt x="2774" y="478"/>
                    <a:pt x="2743" y="448"/>
                    <a:pt x="2713" y="417"/>
                  </a:cubicBezTo>
                  <a:cubicBezTo>
                    <a:pt x="2698" y="402"/>
                    <a:pt x="2680" y="394"/>
                    <a:pt x="2667" y="394"/>
                  </a:cubicBezTo>
                  <a:cubicBezTo>
                    <a:pt x="2653" y="394"/>
                    <a:pt x="2644" y="402"/>
                    <a:pt x="2644" y="417"/>
                  </a:cubicBezTo>
                  <a:cubicBezTo>
                    <a:pt x="2360" y="1053"/>
                    <a:pt x="2069" y="1727"/>
                    <a:pt x="1817" y="2363"/>
                  </a:cubicBezTo>
                  <a:cubicBezTo>
                    <a:pt x="1656" y="2685"/>
                    <a:pt x="1533" y="3006"/>
                    <a:pt x="1403" y="3321"/>
                  </a:cubicBezTo>
                  <a:cubicBezTo>
                    <a:pt x="1396" y="3335"/>
                    <a:pt x="1391" y="3345"/>
                    <a:pt x="1388" y="3351"/>
                  </a:cubicBezTo>
                  <a:lnTo>
                    <a:pt x="1388" y="3351"/>
                  </a:lnTo>
                  <a:cubicBezTo>
                    <a:pt x="1297" y="3348"/>
                    <a:pt x="1239" y="3319"/>
                    <a:pt x="1181" y="3290"/>
                  </a:cubicBezTo>
                  <a:cubicBezTo>
                    <a:pt x="989" y="3259"/>
                    <a:pt x="828" y="3198"/>
                    <a:pt x="667" y="3129"/>
                  </a:cubicBezTo>
                  <a:cubicBezTo>
                    <a:pt x="637" y="3129"/>
                    <a:pt x="637" y="3129"/>
                    <a:pt x="637" y="3160"/>
                  </a:cubicBezTo>
                  <a:cubicBezTo>
                    <a:pt x="506" y="3451"/>
                    <a:pt x="415" y="3773"/>
                    <a:pt x="284" y="4087"/>
                  </a:cubicBezTo>
                  <a:cubicBezTo>
                    <a:pt x="254" y="4186"/>
                    <a:pt x="223" y="4278"/>
                    <a:pt x="154" y="4378"/>
                  </a:cubicBezTo>
                  <a:cubicBezTo>
                    <a:pt x="134" y="4459"/>
                    <a:pt x="140" y="4531"/>
                    <a:pt x="129" y="4531"/>
                  </a:cubicBezTo>
                  <a:cubicBezTo>
                    <a:pt x="123" y="4531"/>
                    <a:pt x="113" y="4513"/>
                    <a:pt x="93" y="4470"/>
                  </a:cubicBezTo>
                  <a:cubicBezTo>
                    <a:pt x="1" y="4309"/>
                    <a:pt x="154" y="4056"/>
                    <a:pt x="223" y="3895"/>
                  </a:cubicBezTo>
                  <a:cubicBezTo>
                    <a:pt x="253" y="3805"/>
                    <a:pt x="566" y="2993"/>
                    <a:pt x="539" y="2969"/>
                  </a:cubicBezTo>
                  <a:lnTo>
                    <a:pt x="539" y="2969"/>
                  </a:lnTo>
                  <a:cubicBezTo>
                    <a:pt x="799" y="3068"/>
                    <a:pt x="1051" y="3129"/>
                    <a:pt x="1303" y="3229"/>
                  </a:cubicBezTo>
                  <a:lnTo>
                    <a:pt x="1303" y="3198"/>
                  </a:lnTo>
                  <a:cubicBezTo>
                    <a:pt x="1686" y="2302"/>
                    <a:pt x="2069" y="1436"/>
                    <a:pt x="2452" y="547"/>
                  </a:cubicBezTo>
                  <a:cubicBezTo>
                    <a:pt x="2452" y="517"/>
                    <a:pt x="2452" y="517"/>
                    <a:pt x="2422" y="517"/>
                  </a:cubicBezTo>
                  <a:cubicBezTo>
                    <a:pt x="2169" y="1122"/>
                    <a:pt x="1916" y="1727"/>
                    <a:pt x="1656" y="2332"/>
                  </a:cubicBezTo>
                  <a:cubicBezTo>
                    <a:pt x="1533" y="2623"/>
                    <a:pt x="1403" y="2876"/>
                    <a:pt x="1303" y="3160"/>
                  </a:cubicBezTo>
                  <a:cubicBezTo>
                    <a:pt x="1293" y="3172"/>
                    <a:pt x="1290" y="3177"/>
                    <a:pt x="1288" y="3177"/>
                  </a:cubicBezTo>
                  <a:cubicBezTo>
                    <a:pt x="1286" y="3177"/>
                    <a:pt x="1293" y="3160"/>
                    <a:pt x="1273" y="3160"/>
                  </a:cubicBezTo>
                  <a:cubicBezTo>
                    <a:pt x="1181" y="3129"/>
                    <a:pt x="1112" y="3098"/>
                    <a:pt x="1020" y="3098"/>
                  </a:cubicBezTo>
                  <a:cubicBezTo>
                    <a:pt x="859" y="3037"/>
                    <a:pt x="698" y="3006"/>
                    <a:pt x="575" y="2937"/>
                  </a:cubicBezTo>
                  <a:lnTo>
                    <a:pt x="537" y="2937"/>
                  </a:lnTo>
                  <a:cubicBezTo>
                    <a:pt x="445" y="3229"/>
                    <a:pt x="315" y="3512"/>
                    <a:pt x="223" y="3803"/>
                  </a:cubicBezTo>
                  <a:cubicBezTo>
                    <a:pt x="154" y="3995"/>
                    <a:pt x="62" y="4186"/>
                    <a:pt x="1" y="4378"/>
                  </a:cubicBezTo>
                  <a:cubicBezTo>
                    <a:pt x="1" y="4408"/>
                    <a:pt x="93" y="4569"/>
                    <a:pt x="93" y="4600"/>
                  </a:cubicBezTo>
                  <a:lnTo>
                    <a:pt x="123" y="4600"/>
                  </a:lnTo>
                  <a:cubicBezTo>
                    <a:pt x="315" y="4117"/>
                    <a:pt x="476" y="3673"/>
                    <a:pt x="667" y="3198"/>
                  </a:cubicBezTo>
                  <a:cubicBezTo>
                    <a:pt x="667" y="3196"/>
                    <a:pt x="667" y="3194"/>
                    <a:pt x="667" y="3192"/>
                  </a:cubicBezTo>
                  <a:lnTo>
                    <a:pt x="667" y="3192"/>
                  </a:lnTo>
                  <a:cubicBezTo>
                    <a:pt x="673" y="3196"/>
                    <a:pt x="682" y="3198"/>
                    <a:pt x="698" y="3198"/>
                  </a:cubicBezTo>
                  <a:cubicBezTo>
                    <a:pt x="767" y="3229"/>
                    <a:pt x="859" y="3259"/>
                    <a:pt x="920" y="3259"/>
                  </a:cubicBezTo>
                  <a:cubicBezTo>
                    <a:pt x="1081" y="3321"/>
                    <a:pt x="1242" y="3389"/>
                    <a:pt x="1403" y="3420"/>
                  </a:cubicBezTo>
                  <a:lnTo>
                    <a:pt x="1433" y="3420"/>
                  </a:lnTo>
                  <a:cubicBezTo>
                    <a:pt x="1656" y="2815"/>
                    <a:pt x="1916" y="2240"/>
                    <a:pt x="2169" y="1666"/>
                  </a:cubicBezTo>
                  <a:cubicBezTo>
                    <a:pt x="2330" y="1313"/>
                    <a:pt x="2452" y="961"/>
                    <a:pt x="2613" y="639"/>
                  </a:cubicBezTo>
                  <a:cubicBezTo>
                    <a:pt x="2641" y="583"/>
                    <a:pt x="2676" y="527"/>
                    <a:pt x="2705" y="465"/>
                  </a:cubicBezTo>
                  <a:lnTo>
                    <a:pt x="2705" y="465"/>
                  </a:lnTo>
                  <a:cubicBezTo>
                    <a:pt x="2705" y="493"/>
                    <a:pt x="2755" y="528"/>
                    <a:pt x="2805" y="578"/>
                  </a:cubicBezTo>
                  <a:cubicBezTo>
                    <a:pt x="2835" y="609"/>
                    <a:pt x="2874" y="639"/>
                    <a:pt x="2904" y="639"/>
                  </a:cubicBezTo>
                  <a:cubicBezTo>
                    <a:pt x="2935" y="639"/>
                    <a:pt x="2935" y="639"/>
                    <a:pt x="2935" y="609"/>
                  </a:cubicBezTo>
                  <a:cubicBezTo>
                    <a:pt x="2935" y="517"/>
                    <a:pt x="2835" y="34"/>
                    <a:pt x="2743" y="3"/>
                  </a:cubicBezTo>
                  <a:cubicBezTo>
                    <a:pt x="2735" y="1"/>
                    <a:pt x="2726" y="0"/>
                    <a:pt x="27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8" name="Google Shape;4608;p46"/>
          <p:cNvGrpSpPr/>
          <p:nvPr/>
        </p:nvGrpSpPr>
        <p:grpSpPr>
          <a:xfrm>
            <a:off x="7655015" y="1285634"/>
            <a:ext cx="350526" cy="387503"/>
            <a:chOff x="7655015" y="1285634"/>
            <a:chExt cx="350526" cy="387503"/>
          </a:xfrm>
        </p:grpSpPr>
        <p:sp>
          <p:nvSpPr>
            <p:cNvPr id="4609" name="Google Shape;4609;p46"/>
            <p:cNvSpPr/>
            <p:nvPr/>
          </p:nvSpPr>
          <p:spPr>
            <a:xfrm>
              <a:off x="7655015" y="1291430"/>
              <a:ext cx="129685" cy="206438"/>
            </a:xfrm>
            <a:custGeom>
              <a:avLst/>
              <a:gdLst/>
              <a:ahLst/>
              <a:cxnLst/>
              <a:rect l="l" t="t" r="r" b="b"/>
              <a:pathLst>
                <a:path w="828" h="1318" extrusionOk="0">
                  <a:moveTo>
                    <a:pt x="277" y="0"/>
                  </a:moveTo>
                  <a:cubicBezTo>
                    <a:pt x="142" y="0"/>
                    <a:pt x="21" y="112"/>
                    <a:pt x="0" y="285"/>
                  </a:cubicBezTo>
                  <a:cubicBezTo>
                    <a:pt x="0" y="300"/>
                    <a:pt x="16" y="308"/>
                    <a:pt x="36" y="308"/>
                  </a:cubicBezTo>
                  <a:cubicBezTo>
                    <a:pt x="56" y="308"/>
                    <a:pt x="81" y="300"/>
                    <a:pt x="100" y="285"/>
                  </a:cubicBezTo>
                  <a:cubicBezTo>
                    <a:pt x="134" y="130"/>
                    <a:pt x="192" y="77"/>
                    <a:pt x="253" y="77"/>
                  </a:cubicBezTo>
                  <a:cubicBezTo>
                    <a:pt x="356" y="77"/>
                    <a:pt x="470" y="223"/>
                    <a:pt x="513" y="285"/>
                  </a:cubicBezTo>
                  <a:cubicBezTo>
                    <a:pt x="575" y="377"/>
                    <a:pt x="605" y="477"/>
                    <a:pt x="636" y="569"/>
                  </a:cubicBezTo>
                  <a:cubicBezTo>
                    <a:pt x="674" y="668"/>
                    <a:pt x="674" y="729"/>
                    <a:pt x="674" y="829"/>
                  </a:cubicBezTo>
                  <a:lnTo>
                    <a:pt x="674" y="952"/>
                  </a:lnTo>
                  <a:cubicBezTo>
                    <a:pt x="698" y="1102"/>
                    <a:pt x="623" y="1153"/>
                    <a:pt x="467" y="1153"/>
                  </a:cubicBezTo>
                  <a:cubicBezTo>
                    <a:pt x="424" y="1153"/>
                    <a:pt x="376" y="1150"/>
                    <a:pt x="322" y="1143"/>
                  </a:cubicBezTo>
                  <a:cubicBezTo>
                    <a:pt x="130" y="952"/>
                    <a:pt x="100" y="599"/>
                    <a:pt x="61" y="377"/>
                  </a:cubicBezTo>
                  <a:cubicBezTo>
                    <a:pt x="61" y="362"/>
                    <a:pt x="54" y="354"/>
                    <a:pt x="46" y="354"/>
                  </a:cubicBezTo>
                  <a:cubicBezTo>
                    <a:pt x="39" y="354"/>
                    <a:pt x="31" y="362"/>
                    <a:pt x="31" y="377"/>
                  </a:cubicBezTo>
                  <a:cubicBezTo>
                    <a:pt x="0" y="668"/>
                    <a:pt x="61" y="982"/>
                    <a:pt x="253" y="1212"/>
                  </a:cubicBezTo>
                  <a:cubicBezTo>
                    <a:pt x="317" y="1286"/>
                    <a:pt x="391" y="1317"/>
                    <a:pt x="463" y="1317"/>
                  </a:cubicBezTo>
                  <a:cubicBezTo>
                    <a:pt x="609" y="1317"/>
                    <a:pt x="746" y="1189"/>
                    <a:pt x="766" y="1021"/>
                  </a:cubicBezTo>
                  <a:cubicBezTo>
                    <a:pt x="828" y="729"/>
                    <a:pt x="705" y="285"/>
                    <a:pt x="483" y="94"/>
                  </a:cubicBezTo>
                  <a:cubicBezTo>
                    <a:pt x="418" y="29"/>
                    <a:pt x="346" y="0"/>
                    <a:pt x="2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6"/>
            <p:cNvSpPr/>
            <p:nvPr/>
          </p:nvSpPr>
          <p:spPr>
            <a:xfrm>
              <a:off x="7670521" y="1318683"/>
              <a:ext cx="94915" cy="147545"/>
            </a:xfrm>
            <a:custGeom>
              <a:avLst/>
              <a:gdLst/>
              <a:ahLst/>
              <a:cxnLst/>
              <a:rect l="l" t="t" r="r" b="b"/>
              <a:pathLst>
                <a:path w="606" h="942" extrusionOk="0">
                  <a:moveTo>
                    <a:pt x="214" y="0"/>
                  </a:moveTo>
                  <a:cubicBezTo>
                    <a:pt x="107" y="0"/>
                    <a:pt x="1" y="70"/>
                    <a:pt x="1" y="203"/>
                  </a:cubicBezTo>
                  <a:cubicBezTo>
                    <a:pt x="1" y="221"/>
                    <a:pt x="22" y="242"/>
                    <a:pt x="46" y="242"/>
                  </a:cubicBezTo>
                  <a:cubicBezTo>
                    <a:pt x="62" y="242"/>
                    <a:pt x="80" y="231"/>
                    <a:pt x="93" y="203"/>
                  </a:cubicBezTo>
                  <a:cubicBezTo>
                    <a:pt x="115" y="133"/>
                    <a:pt x="150" y="106"/>
                    <a:pt x="190" y="106"/>
                  </a:cubicBezTo>
                  <a:cubicBezTo>
                    <a:pt x="259" y="106"/>
                    <a:pt x="340" y="189"/>
                    <a:pt x="384" y="272"/>
                  </a:cubicBezTo>
                  <a:cubicBezTo>
                    <a:pt x="445" y="395"/>
                    <a:pt x="476" y="555"/>
                    <a:pt x="476" y="716"/>
                  </a:cubicBezTo>
                  <a:cubicBezTo>
                    <a:pt x="476" y="809"/>
                    <a:pt x="422" y="859"/>
                    <a:pt x="359" y="859"/>
                  </a:cubicBezTo>
                  <a:cubicBezTo>
                    <a:pt x="313" y="859"/>
                    <a:pt x="262" y="833"/>
                    <a:pt x="223" y="778"/>
                  </a:cubicBezTo>
                  <a:cubicBezTo>
                    <a:pt x="192" y="716"/>
                    <a:pt x="154" y="655"/>
                    <a:pt x="123" y="586"/>
                  </a:cubicBezTo>
                  <a:cubicBezTo>
                    <a:pt x="93" y="494"/>
                    <a:pt x="93" y="364"/>
                    <a:pt x="62" y="272"/>
                  </a:cubicBezTo>
                  <a:cubicBezTo>
                    <a:pt x="62" y="259"/>
                    <a:pt x="59" y="255"/>
                    <a:pt x="54" y="255"/>
                  </a:cubicBezTo>
                  <a:cubicBezTo>
                    <a:pt x="45" y="255"/>
                    <a:pt x="31" y="272"/>
                    <a:pt x="31" y="272"/>
                  </a:cubicBezTo>
                  <a:cubicBezTo>
                    <a:pt x="31" y="463"/>
                    <a:pt x="62" y="716"/>
                    <a:pt x="192" y="847"/>
                  </a:cubicBezTo>
                  <a:cubicBezTo>
                    <a:pt x="243" y="910"/>
                    <a:pt x="311" y="942"/>
                    <a:pt x="375" y="942"/>
                  </a:cubicBezTo>
                  <a:cubicBezTo>
                    <a:pt x="467" y="942"/>
                    <a:pt x="553" y="877"/>
                    <a:pt x="575" y="747"/>
                  </a:cubicBezTo>
                  <a:cubicBezTo>
                    <a:pt x="606" y="525"/>
                    <a:pt x="537" y="203"/>
                    <a:pt x="346" y="42"/>
                  </a:cubicBezTo>
                  <a:cubicBezTo>
                    <a:pt x="308" y="14"/>
                    <a:pt x="261" y="0"/>
                    <a:pt x="2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6"/>
            <p:cNvSpPr/>
            <p:nvPr/>
          </p:nvSpPr>
          <p:spPr>
            <a:xfrm>
              <a:off x="7869747" y="1431927"/>
              <a:ext cx="135794" cy="210667"/>
            </a:xfrm>
            <a:custGeom>
              <a:avLst/>
              <a:gdLst/>
              <a:ahLst/>
              <a:cxnLst/>
              <a:rect l="l" t="t" r="r" b="b"/>
              <a:pathLst>
                <a:path w="867" h="1345" extrusionOk="0">
                  <a:moveTo>
                    <a:pt x="316" y="0"/>
                  </a:moveTo>
                  <a:cubicBezTo>
                    <a:pt x="166" y="0"/>
                    <a:pt x="22" y="124"/>
                    <a:pt x="1" y="277"/>
                  </a:cubicBezTo>
                  <a:cubicBezTo>
                    <a:pt x="1" y="318"/>
                    <a:pt x="36" y="335"/>
                    <a:pt x="65" y="335"/>
                  </a:cubicBezTo>
                  <a:cubicBezTo>
                    <a:pt x="84" y="335"/>
                    <a:pt x="100" y="327"/>
                    <a:pt x="100" y="315"/>
                  </a:cubicBezTo>
                  <a:cubicBezTo>
                    <a:pt x="146" y="147"/>
                    <a:pt x="210" y="90"/>
                    <a:pt x="277" y="90"/>
                  </a:cubicBezTo>
                  <a:cubicBezTo>
                    <a:pt x="389" y="90"/>
                    <a:pt x="506" y="252"/>
                    <a:pt x="544" y="315"/>
                  </a:cubicBezTo>
                  <a:cubicBezTo>
                    <a:pt x="606" y="407"/>
                    <a:pt x="606" y="507"/>
                    <a:pt x="644" y="599"/>
                  </a:cubicBezTo>
                  <a:cubicBezTo>
                    <a:pt x="675" y="660"/>
                    <a:pt x="675" y="759"/>
                    <a:pt x="705" y="851"/>
                  </a:cubicBezTo>
                  <a:lnTo>
                    <a:pt x="705" y="982"/>
                  </a:lnTo>
                  <a:cubicBezTo>
                    <a:pt x="705" y="1116"/>
                    <a:pt x="615" y="1181"/>
                    <a:pt x="455" y="1181"/>
                  </a:cubicBezTo>
                  <a:cubicBezTo>
                    <a:pt x="424" y="1181"/>
                    <a:pt x="390" y="1178"/>
                    <a:pt x="353" y="1173"/>
                  </a:cubicBezTo>
                  <a:cubicBezTo>
                    <a:pt x="131" y="982"/>
                    <a:pt x="131" y="629"/>
                    <a:pt x="69" y="376"/>
                  </a:cubicBezTo>
                  <a:cubicBezTo>
                    <a:pt x="69" y="376"/>
                    <a:pt x="31" y="376"/>
                    <a:pt x="31" y="407"/>
                  </a:cubicBezTo>
                  <a:cubicBezTo>
                    <a:pt x="31" y="698"/>
                    <a:pt x="100" y="1012"/>
                    <a:pt x="292" y="1234"/>
                  </a:cubicBezTo>
                  <a:cubicBezTo>
                    <a:pt x="356" y="1312"/>
                    <a:pt x="427" y="1345"/>
                    <a:pt x="496" y="1345"/>
                  </a:cubicBezTo>
                  <a:cubicBezTo>
                    <a:pt x="631" y="1345"/>
                    <a:pt x="757" y="1216"/>
                    <a:pt x="797" y="1043"/>
                  </a:cubicBezTo>
                  <a:cubicBezTo>
                    <a:pt x="866" y="729"/>
                    <a:pt x="705" y="315"/>
                    <a:pt x="514" y="85"/>
                  </a:cubicBezTo>
                  <a:cubicBezTo>
                    <a:pt x="454" y="25"/>
                    <a:pt x="385" y="0"/>
                    <a:pt x="3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6"/>
            <p:cNvSpPr/>
            <p:nvPr/>
          </p:nvSpPr>
          <p:spPr>
            <a:xfrm>
              <a:off x="7886819" y="1463879"/>
              <a:ext cx="93505" cy="147389"/>
            </a:xfrm>
            <a:custGeom>
              <a:avLst/>
              <a:gdLst/>
              <a:ahLst/>
              <a:cxnLst/>
              <a:rect l="l" t="t" r="r" b="b"/>
              <a:pathLst>
                <a:path w="597" h="941" extrusionOk="0">
                  <a:moveTo>
                    <a:pt x="207" y="0"/>
                  </a:moveTo>
                  <a:cubicBezTo>
                    <a:pt x="101" y="0"/>
                    <a:pt x="1" y="70"/>
                    <a:pt x="22" y="203"/>
                  </a:cubicBezTo>
                  <a:cubicBezTo>
                    <a:pt x="22" y="221"/>
                    <a:pt x="42" y="238"/>
                    <a:pt x="59" y="238"/>
                  </a:cubicBezTo>
                  <a:cubicBezTo>
                    <a:pt x="72" y="238"/>
                    <a:pt x="83" y="229"/>
                    <a:pt x="83" y="203"/>
                  </a:cubicBezTo>
                  <a:cubicBezTo>
                    <a:pt x="109" y="131"/>
                    <a:pt x="147" y="104"/>
                    <a:pt x="188" y="104"/>
                  </a:cubicBezTo>
                  <a:cubicBezTo>
                    <a:pt x="256" y="104"/>
                    <a:pt x="331" y="176"/>
                    <a:pt x="374" y="234"/>
                  </a:cubicBezTo>
                  <a:cubicBezTo>
                    <a:pt x="466" y="395"/>
                    <a:pt x="466" y="555"/>
                    <a:pt x="466" y="716"/>
                  </a:cubicBezTo>
                  <a:cubicBezTo>
                    <a:pt x="483" y="806"/>
                    <a:pt x="431" y="846"/>
                    <a:pt x="371" y="846"/>
                  </a:cubicBezTo>
                  <a:cubicBezTo>
                    <a:pt x="323" y="846"/>
                    <a:pt x="271" y="821"/>
                    <a:pt x="244" y="778"/>
                  </a:cubicBezTo>
                  <a:cubicBezTo>
                    <a:pt x="183" y="716"/>
                    <a:pt x="183" y="647"/>
                    <a:pt x="152" y="586"/>
                  </a:cubicBezTo>
                  <a:cubicBezTo>
                    <a:pt x="114" y="494"/>
                    <a:pt x="83" y="364"/>
                    <a:pt x="83" y="264"/>
                  </a:cubicBezTo>
                  <a:cubicBezTo>
                    <a:pt x="83" y="249"/>
                    <a:pt x="75" y="241"/>
                    <a:pt x="68" y="241"/>
                  </a:cubicBezTo>
                  <a:cubicBezTo>
                    <a:pt x="60" y="241"/>
                    <a:pt x="52" y="249"/>
                    <a:pt x="52" y="264"/>
                  </a:cubicBezTo>
                  <a:cubicBezTo>
                    <a:pt x="22" y="456"/>
                    <a:pt x="52" y="716"/>
                    <a:pt x="183" y="839"/>
                  </a:cubicBezTo>
                  <a:cubicBezTo>
                    <a:pt x="234" y="906"/>
                    <a:pt x="310" y="940"/>
                    <a:pt x="381" y="940"/>
                  </a:cubicBezTo>
                  <a:cubicBezTo>
                    <a:pt x="478" y="940"/>
                    <a:pt x="566" y="876"/>
                    <a:pt x="566" y="747"/>
                  </a:cubicBezTo>
                  <a:cubicBezTo>
                    <a:pt x="596" y="525"/>
                    <a:pt x="535" y="172"/>
                    <a:pt x="343" y="42"/>
                  </a:cubicBezTo>
                  <a:cubicBezTo>
                    <a:pt x="304" y="14"/>
                    <a:pt x="255" y="0"/>
                    <a:pt x="2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6"/>
            <p:cNvSpPr/>
            <p:nvPr/>
          </p:nvSpPr>
          <p:spPr>
            <a:xfrm>
              <a:off x="7749773" y="1285634"/>
              <a:ext cx="140493" cy="387503"/>
            </a:xfrm>
            <a:custGeom>
              <a:avLst/>
              <a:gdLst/>
              <a:ahLst/>
              <a:cxnLst/>
              <a:rect l="l" t="t" r="r" b="b"/>
              <a:pathLst>
                <a:path w="897" h="2474" extrusionOk="0">
                  <a:moveTo>
                    <a:pt x="736" y="0"/>
                  </a:moveTo>
                  <a:cubicBezTo>
                    <a:pt x="705" y="0"/>
                    <a:pt x="705" y="31"/>
                    <a:pt x="736" y="31"/>
                  </a:cubicBezTo>
                  <a:cubicBezTo>
                    <a:pt x="897" y="31"/>
                    <a:pt x="835" y="100"/>
                    <a:pt x="797" y="192"/>
                  </a:cubicBezTo>
                  <a:cubicBezTo>
                    <a:pt x="736" y="353"/>
                    <a:pt x="705" y="544"/>
                    <a:pt x="644" y="705"/>
                  </a:cubicBezTo>
                  <a:cubicBezTo>
                    <a:pt x="544" y="1119"/>
                    <a:pt x="414" y="1533"/>
                    <a:pt x="322" y="1946"/>
                  </a:cubicBezTo>
                  <a:cubicBezTo>
                    <a:pt x="292" y="1977"/>
                    <a:pt x="161" y="2398"/>
                    <a:pt x="192" y="2398"/>
                  </a:cubicBezTo>
                  <a:cubicBezTo>
                    <a:pt x="100" y="2398"/>
                    <a:pt x="31" y="2398"/>
                    <a:pt x="69" y="2329"/>
                  </a:cubicBezTo>
                  <a:cubicBezTo>
                    <a:pt x="131" y="2138"/>
                    <a:pt x="161" y="1977"/>
                    <a:pt x="192" y="1824"/>
                  </a:cubicBezTo>
                  <a:cubicBezTo>
                    <a:pt x="383" y="1249"/>
                    <a:pt x="544" y="636"/>
                    <a:pt x="705" y="31"/>
                  </a:cubicBezTo>
                  <a:cubicBezTo>
                    <a:pt x="705" y="16"/>
                    <a:pt x="698" y="8"/>
                    <a:pt x="686" y="8"/>
                  </a:cubicBezTo>
                  <a:cubicBezTo>
                    <a:pt x="675" y="8"/>
                    <a:pt x="659" y="16"/>
                    <a:pt x="644" y="31"/>
                  </a:cubicBezTo>
                  <a:cubicBezTo>
                    <a:pt x="452" y="797"/>
                    <a:pt x="223" y="1594"/>
                    <a:pt x="0" y="2398"/>
                  </a:cubicBezTo>
                  <a:lnTo>
                    <a:pt x="0" y="2429"/>
                  </a:lnTo>
                  <a:cubicBezTo>
                    <a:pt x="69" y="2429"/>
                    <a:pt x="131" y="2459"/>
                    <a:pt x="192" y="2459"/>
                  </a:cubicBezTo>
                  <a:cubicBezTo>
                    <a:pt x="192" y="2470"/>
                    <a:pt x="195" y="2473"/>
                    <a:pt x="200" y="2473"/>
                  </a:cubicBezTo>
                  <a:cubicBezTo>
                    <a:pt x="209" y="2473"/>
                    <a:pt x="223" y="2459"/>
                    <a:pt x="223" y="2459"/>
                  </a:cubicBezTo>
                  <a:cubicBezTo>
                    <a:pt x="353" y="1977"/>
                    <a:pt x="514" y="1471"/>
                    <a:pt x="644" y="989"/>
                  </a:cubicBezTo>
                  <a:cubicBezTo>
                    <a:pt x="705" y="705"/>
                    <a:pt x="866" y="353"/>
                    <a:pt x="897" y="31"/>
                  </a:cubicBezTo>
                  <a:lnTo>
                    <a:pt x="866"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859997" y="408459"/>
            <a:ext cx="3587220" cy="584775"/>
          </a:xfrm>
          <a:prstGeom prst="rect">
            <a:avLst/>
          </a:prstGeom>
          <a:noFill/>
        </p:spPr>
        <p:txBody>
          <a:bodyPr wrap="square" rtlCol="0">
            <a:spAutoFit/>
          </a:bodyPr>
          <a:lstStyle/>
          <a:p>
            <a:pPr algn="ctr"/>
            <a:r>
              <a:rPr lang="en-US" sz="3200" b="1" dirty="0">
                <a:solidFill>
                  <a:srgbClr val="C00000"/>
                </a:solidFill>
              </a:rPr>
              <a:t>LUYỆN TẬP</a:t>
            </a:r>
          </a:p>
        </p:txBody>
      </p:sp>
      <p:sp>
        <p:nvSpPr>
          <p:cNvPr id="5" name="TextBox 4"/>
          <p:cNvSpPr txBox="1"/>
          <p:nvPr/>
        </p:nvSpPr>
        <p:spPr>
          <a:xfrm>
            <a:off x="1367470" y="1170949"/>
            <a:ext cx="6992116" cy="2862322"/>
          </a:xfrm>
          <a:prstGeom prst="rect">
            <a:avLst/>
          </a:prstGeom>
          <a:noFill/>
        </p:spPr>
        <p:txBody>
          <a:bodyPr wrap="square" rtlCol="0">
            <a:spAutoFit/>
          </a:bodyPr>
          <a:lstStyle/>
          <a:p>
            <a:pPr algn="just">
              <a:lnSpc>
                <a:spcPct val="150000"/>
              </a:lnSpc>
            </a:pPr>
            <a:r>
              <a:rPr lang="en-US" sz="2000" dirty="0"/>
              <a:t>Cho </a:t>
            </a:r>
            <a:r>
              <a:rPr lang="en-US" sz="2000" dirty="0" err="1"/>
              <a:t>danh</a:t>
            </a:r>
            <a:r>
              <a:rPr lang="en-US" sz="2000" dirty="0"/>
              <a:t> </a:t>
            </a:r>
            <a:r>
              <a:rPr lang="en-US" sz="2000" dirty="0" err="1"/>
              <a:t>sách</a:t>
            </a:r>
            <a:r>
              <a:rPr lang="en-US" sz="2000" dirty="0"/>
              <a:t> </a:t>
            </a:r>
            <a:r>
              <a:rPr lang="en-US" sz="2000" dirty="0" err="1"/>
              <a:t>tên</a:t>
            </a:r>
            <a:r>
              <a:rPr lang="en-US" sz="2000" dirty="0"/>
              <a:t> </a:t>
            </a:r>
            <a:r>
              <a:rPr lang="en-US" sz="2000" dirty="0" err="1"/>
              <a:t>các</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a:t>
            </a:r>
          </a:p>
          <a:p>
            <a:pPr algn="just">
              <a:lnSpc>
                <a:spcPct val="150000"/>
              </a:lnSpc>
            </a:pPr>
            <a:r>
              <a:rPr lang="en-US" sz="2000" dirty="0" err="1">
                <a:solidFill>
                  <a:srgbClr val="FF0066"/>
                </a:solidFill>
              </a:rPr>
              <a:t>Bolvia</a:t>
            </a:r>
            <a:r>
              <a:rPr lang="en-US" sz="2000" dirty="0">
                <a:solidFill>
                  <a:srgbClr val="FF0066"/>
                </a:solidFill>
              </a:rPr>
              <a:t>, Albania, Scotland, Canada, Vietnam, Iceland, Portugal, Greenland, Germany.</a:t>
            </a:r>
          </a:p>
          <a:p>
            <a:pPr algn="just">
              <a:lnSpc>
                <a:spcPct val="150000"/>
              </a:lnSpc>
            </a:pPr>
            <a:r>
              <a:rPr lang="en-US" sz="2000" dirty="0" err="1"/>
              <a:t>Em</a:t>
            </a:r>
            <a:r>
              <a:rPr lang="en-US" sz="2000" dirty="0"/>
              <a:t> </a:t>
            </a:r>
            <a:r>
              <a:rPr lang="en-US" sz="2000" dirty="0" err="1"/>
              <a:t>hãy</a:t>
            </a:r>
            <a:r>
              <a:rPr lang="en-US" sz="2000" dirty="0"/>
              <a:t> </a:t>
            </a:r>
            <a:r>
              <a:rPr lang="en-US" sz="2000" dirty="0" err="1"/>
              <a:t>kẻ</a:t>
            </a:r>
            <a:r>
              <a:rPr lang="en-US" sz="2000" dirty="0"/>
              <a:t> </a:t>
            </a:r>
            <a:r>
              <a:rPr lang="en-US" sz="2000" dirty="0" err="1"/>
              <a:t>Bảng</a:t>
            </a:r>
            <a:r>
              <a:rPr lang="en-US" sz="2000" dirty="0"/>
              <a:t> 14.3 </a:t>
            </a:r>
            <a:r>
              <a:rPr lang="en-US" sz="2000" dirty="0" err="1"/>
              <a:t>vào</a:t>
            </a:r>
            <a:r>
              <a:rPr lang="en-US" sz="2000" dirty="0"/>
              <a:t> </a:t>
            </a:r>
            <a:r>
              <a:rPr lang="en-US" sz="2000" dirty="0" err="1"/>
              <a:t>vở</a:t>
            </a:r>
            <a:r>
              <a:rPr lang="en-US" sz="2000" dirty="0"/>
              <a:t> </a:t>
            </a:r>
            <a:r>
              <a:rPr lang="en-US" sz="2000" dirty="0" err="1"/>
              <a:t>và</a:t>
            </a:r>
            <a:r>
              <a:rPr lang="en-US" sz="2000" dirty="0"/>
              <a:t> </a:t>
            </a:r>
            <a:r>
              <a:rPr lang="en-US" sz="2000" dirty="0" err="1"/>
              <a:t>điền</a:t>
            </a:r>
            <a:r>
              <a:rPr lang="en-US" sz="2000" dirty="0"/>
              <a:t> </a:t>
            </a:r>
            <a:r>
              <a:rPr lang="en-US" sz="2000" dirty="0" err="1"/>
              <a:t>các</a:t>
            </a:r>
            <a:r>
              <a:rPr lang="en-US" sz="2000" dirty="0"/>
              <a:t> </a:t>
            </a:r>
            <a:r>
              <a:rPr lang="en-US" sz="2000" dirty="0" err="1"/>
              <a:t>bước</a:t>
            </a:r>
            <a:r>
              <a:rPr lang="en-US" sz="2000" dirty="0"/>
              <a:t> </a:t>
            </a:r>
            <a:r>
              <a:rPr lang="en-US" sz="2000" dirty="0" err="1"/>
              <a:t>thực</a:t>
            </a:r>
            <a:r>
              <a:rPr lang="en-US" sz="2000" dirty="0"/>
              <a:t> </a:t>
            </a:r>
            <a:r>
              <a:rPr lang="en-US" sz="2000" dirty="0" err="1"/>
              <a:t>hiện</a:t>
            </a:r>
            <a:r>
              <a:rPr lang="en-US" sz="2000" dirty="0"/>
              <a:t> </a:t>
            </a:r>
            <a:r>
              <a:rPr lang="en-US" sz="2000" dirty="0" err="1"/>
              <a:t>thuật</a:t>
            </a:r>
            <a:r>
              <a:rPr lang="en-US" sz="2000" dirty="0"/>
              <a:t> </a:t>
            </a:r>
            <a:r>
              <a:rPr lang="en-US" sz="2000" dirty="0" err="1"/>
              <a:t>toán</a:t>
            </a:r>
            <a:r>
              <a:rPr lang="en-US" sz="2000" dirty="0"/>
              <a:t> </a:t>
            </a:r>
            <a:r>
              <a:rPr lang="en-US" sz="2000" dirty="0" err="1"/>
              <a:t>tìm</a:t>
            </a:r>
            <a:r>
              <a:rPr lang="en-US" sz="2000" dirty="0"/>
              <a:t> </a:t>
            </a:r>
            <a:r>
              <a:rPr lang="en-US" sz="2000" dirty="0" err="1"/>
              <a:t>kiếm</a:t>
            </a:r>
            <a:r>
              <a:rPr lang="en-US" sz="2000" dirty="0"/>
              <a:t> </a:t>
            </a:r>
            <a:r>
              <a:rPr lang="en-US" sz="2000" dirty="0" err="1"/>
              <a:t>tuần</a:t>
            </a:r>
            <a:r>
              <a:rPr lang="en-US" sz="2000" dirty="0"/>
              <a:t> </a:t>
            </a:r>
            <a:r>
              <a:rPr lang="en-US" sz="2000" dirty="0" err="1"/>
              <a:t>tự</a:t>
            </a:r>
            <a:r>
              <a:rPr lang="en-US" sz="2000" dirty="0"/>
              <a:t> </a:t>
            </a:r>
            <a:r>
              <a:rPr lang="en-US" sz="2000" dirty="0" err="1"/>
              <a:t>để</a:t>
            </a:r>
            <a:r>
              <a:rPr lang="en-US" sz="2000" dirty="0"/>
              <a:t> </a:t>
            </a:r>
            <a:r>
              <a:rPr lang="en-US" sz="2000" dirty="0" err="1"/>
              <a:t>tìm</a:t>
            </a:r>
            <a:r>
              <a:rPr lang="en-US" sz="2000" dirty="0"/>
              <a:t> </a:t>
            </a:r>
            <a:r>
              <a:rPr lang="en-US" sz="2000" dirty="0" err="1"/>
              <a:t>tên</a:t>
            </a:r>
            <a:r>
              <a:rPr lang="en-US" sz="2000" dirty="0"/>
              <a:t> </a:t>
            </a:r>
            <a:r>
              <a:rPr lang="en-US" sz="2000" dirty="0" err="1"/>
              <a:t>nước</a:t>
            </a:r>
            <a:r>
              <a:rPr lang="en-US" sz="2000" dirty="0"/>
              <a:t> Iceland </a:t>
            </a:r>
            <a:r>
              <a:rPr lang="en-US" sz="2000" dirty="0" err="1"/>
              <a:t>trong</a:t>
            </a:r>
            <a:r>
              <a:rPr lang="en-US" sz="2000" dirty="0"/>
              <a:t> </a:t>
            </a:r>
            <a:r>
              <a:rPr lang="en-US" sz="2000" dirty="0" err="1"/>
              <a:t>danh</a:t>
            </a:r>
            <a:r>
              <a:rPr lang="en-US" sz="2000" dirty="0"/>
              <a:t> </a:t>
            </a:r>
            <a:r>
              <a:rPr lang="en-US" sz="2000" dirty="0" err="1"/>
              <a:t>sách</a:t>
            </a:r>
            <a:r>
              <a:rPr lang="en-US" sz="2000" dirty="0"/>
              <a:t>.</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7"/>
        <p:cNvGrpSpPr/>
        <p:nvPr/>
      </p:nvGrpSpPr>
      <p:grpSpPr>
        <a:xfrm>
          <a:off x="0" y="0"/>
          <a:ext cx="0" cy="0"/>
          <a:chOff x="0" y="0"/>
          <a:chExt cx="0" cy="0"/>
        </a:xfrm>
      </p:grpSpPr>
      <p:grpSp>
        <p:nvGrpSpPr>
          <p:cNvPr id="4662" name="Google Shape;4662;p47"/>
          <p:cNvGrpSpPr/>
          <p:nvPr/>
        </p:nvGrpSpPr>
        <p:grpSpPr>
          <a:xfrm>
            <a:off x="7610102" y="-103253"/>
            <a:ext cx="1294868" cy="1293772"/>
            <a:chOff x="7743666" y="147080"/>
            <a:chExt cx="1294868" cy="1293772"/>
          </a:xfrm>
        </p:grpSpPr>
        <p:sp>
          <p:nvSpPr>
            <p:cNvPr id="4663" name="Google Shape;4663;p47"/>
            <p:cNvSpPr/>
            <p:nvPr/>
          </p:nvSpPr>
          <p:spPr>
            <a:xfrm rot="2711300">
              <a:off x="8013387" y="343755"/>
              <a:ext cx="860302" cy="760049"/>
            </a:xfrm>
            <a:custGeom>
              <a:avLst/>
              <a:gdLst/>
              <a:ahLst/>
              <a:cxnLst/>
              <a:rect l="l" t="t" r="r" b="b"/>
              <a:pathLst>
                <a:path w="7440" h="6573" extrusionOk="0">
                  <a:moveTo>
                    <a:pt x="3521" y="0"/>
                  </a:moveTo>
                  <a:cubicBezTo>
                    <a:pt x="2688" y="0"/>
                    <a:pt x="1863" y="243"/>
                    <a:pt x="1242" y="780"/>
                  </a:cubicBezTo>
                  <a:cubicBezTo>
                    <a:pt x="284" y="1608"/>
                    <a:pt x="0" y="3178"/>
                    <a:pt x="767" y="4167"/>
                  </a:cubicBezTo>
                  <a:cubicBezTo>
                    <a:pt x="1180" y="4710"/>
                    <a:pt x="1816" y="4994"/>
                    <a:pt x="2329" y="5438"/>
                  </a:cubicBezTo>
                  <a:cubicBezTo>
                    <a:pt x="2620" y="5699"/>
                    <a:pt x="2873" y="6013"/>
                    <a:pt x="3195" y="6273"/>
                  </a:cubicBezTo>
                  <a:cubicBezTo>
                    <a:pt x="3454" y="6440"/>
                    <a:pt x="3757" y="6573"/>
                    <a:pt x="4054" y="6573"/>
                  </a:cubicBezTo>
                  <a:cubicBezTo>
                    <a:pt x="4152" y="6573"/>
                    <a:pt x="4249" y="6558"/>
                    <a:pt x="4344" y="6526"/>
                  </a:cubicBezTo>
                  <a:cubicBezTo>
                    <a:pt x="4850" y="6365"/>
                    <a:pt x="5110" y="5760"/>
                    <a:pt x="5493" y="5377"/>
                  </a:cubicBezTo>
                  <a:cubicBezTo>
                    <a:pt x="5807" y="5055"/>
                    <a:pt x="6259" y="4902"/>
                    <a:pt x="6604" y="4580"/>
                  </a:cubicBezTo>
                  <a:cubicBezTo>
                    <a:pt x="7309" y="3944"/>
                    <a:pt x="7439" y="2795"/>
                    <a:pt x="7026" y="1930"/>
                  </a:cubicBezTo>
                  <a:cubicBezTo>
                    <a:pt x="6604" y="1071"/>
                    <a:pt x="5746" y="497"/>
                    <a:pt x="4850" y="206"/>
                  </a:cubicBezTo>
                  <a:cubicBezTo>
                    <a:pt x="4425" y="71"/>
                    <a:pt x="3972" y="0"/>
                    <a:pt x="3521"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7"/>
            <p:cNvSpPr/>
            <p:nvPr/>
          </p:nvSpPr>
          <p:spPr>
            <a:xfrm rot="2711300">
              <a:off x="8038826" y="969562"/>
              <a:ext cx="136446" cy="145696"/>
            </a:xfrm>
            <a:custGeom>
              <a:avLst/>
              <a:gdLst/>
              <a:ahLst/>
              <a:cxnLst/>
              <a:rect l="l" t="t" r="r" b="b"/>
              <a:pathLst>
                <a:path w="1180" h="1260" extrusionOk="0">
                  <a:moveTo>
                    <a:pt x="397" y="0"/>
                  </a:moveTo>
                  <a:cubicBezTo>
                    <a:pt x="288" y="0"/>
                    <a:pt x="165" y="59"/>
                    <a:pt x="92" y="154"/>
                  </a:cubicBezTo>
                  <a:cubicBezTo>
                    <a:pt x="31" y="277"/>
                    <a:pt x="0" y="468"/>
                    <a:pt x="31" y="599"/>
                  </a:cubicBezTo>
                  <a:cubicBezTo>
                    <a:pt x="104" y="978"/>
                    <a:pt x="511" y="1260"/>
                    <a:pt x="898" y="1260"/>
                  </a:cubicBezTo>
                  <a:cubicBezTo>
                    <a:pt x="995" y="1260"/>
                    <a:pt x="1091" y="1242"/>
                    <a:pt x="1180" y="1204"/>
                  </a:cubicBezTo>
                  <a:cubicBezTo>
                    <a:pt x="797" y="920"/>
                    <a:pt x="544" y="468"/>
                    <a:pt x="506" y="24"/>
                  </a:cubicBezTo>
                  <a:cubicBezTo>
                    <a:pt x="473" y="8"/>
                    <a:pt x="436" y="0"/>
                    <a:pt x="3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7"/>
            <p:cNvSpPr/>
            <p:nvPr/>
          </p:nvSpPr>
          <p:spPr>
            <a:xfrm rot="2711300">
              <a:off x="7992401" y="277438"/>
              <a:ext cx="797398" cy="1033057"/>
            </a:xfrm>
            <a:custGeom>
              <a:avLst/>
              <a:gdLst/>
              <a:ahLst/>
              <a:cxnLst/>
              <a:rect l="l" t="t" r="r" b="b"/>
              <a:pathLst>
                <a:path w="6896" h="8934" extrusionOk="0">
                  <a:moveTo>
                    <a:pt x="3256" y="124"/>
                  </a:moveTo>
                  <a:cubicBezTo>
                    <a:pt x="3892" y="124"/>
                    <a:pt x="4536" y="315"/>
                    <a:pt x="5110" y="637"/>
                  </a:cubicBezTo>
                  <a:cubicBezTo>
                    <a:pt x="6129" y="1273"/>
                    <a:pt x="6765" y="2583"/>
                    <a:pt x="6604" y="3762"/>
                  </a:cubicBezTo>
                  <a:cubicBezTo>
                    <a:pt x="6482" y="4789"/>
                    <a:pt x="5807" y="5486"/>
                    <a:pt x="4758" y="5777"/>
                  </a:cubicBezTo>
                  <a:cubicBezTo>
                    <a:pt x="4727" y="5808"/>
                    <a:pt x="4689" y="5808"/>
                    <a:pt x="4689" y="5839"/>
                  </a:cubicBezTo>
                  <a:cubicBezTo>
                    <a:pt x="4689" y="5839"/>
                    <a:pt x="4689" y="6413"/>
                    <a:pt x="4658" y="6766"/>
                  </a:cubicBezTo>
                  <a:cubicBezTo>
                    <a:pt x="4658" y="6865"/>
                    <a:pt x="4245" y="6988"/>
                    <a:pt x="3609" y="6988"/>
                  </a:cubicBezTo>
                  <a:cubicBezTo>
                    <a:pt x="3157" y="6988"/>
                    <a:pt x="2843" y="6926"/>
                    <a:pt x="2774" y="6865"/>
                  </a:cubicBezTo>
                  <a:cubicBezTo>
                    <a:pt x="2621" y="6735"/>
                    <a:pt x="2460" y="6099"/>
                    <a:pt x="2429" y="5869"/>
                  </a:cubicBezTo>
                  <a:cubicBezTo>
                    <a:pt x="2429" y="5839"/>
                    <a:pt x="2391" y="5839"/>
                    <a:pt x="2360" y="5808"/>
                  </a:cubicBezTo>
                  <a:cubicBezTo>
                    <a:pt x="1946" y="5777"/>
                    <a:pt x="1280" y="5486"/>
                    <a:pt x="828" y="4881"/>
                  </a:cubicBezTo>
                  <a:cubicBezTo>
                    <a:pt x="514" y="4467"/>
                    <a:pt x="131" y="3671"/>
                    <a:pt x="322" y="2521"/>
                  </a:cubicBezTo>
                  <a:cubicBezTo>
                    <a:pt x="606" y="859"/>
                    <a:pt x="2008" y="124"/>
                    <a:pt x="3256" y="124"/>
                  </a:cubicBezTo>
                  <a:close/>
                  <a:moveTo>
                    <a:pt x="4658" y="6926"/>
                  </a:moveTo>
                  <a:cubicBezTo>
                    <a:pt x="4689" y="7309"/>
                    <a:pt x="4727" y="7976"/>
                    <a:pt x="4497" y="8168"/>
                  </a:cubicBezTo>
                  <a:cubicBezTo>
                    <a:pt x="4344" y="8267"/>
                    <a:pt x="4084" y="8328"/>
                    <a:pt x="3770" y="8328"/>
                  </a:cubicBezTo>
                  <a:cubicBezTo>
                    <a:pt x="3448" y="8328"/>
                    <a:pt x="3157" y="8267"/>
                    <a:pt x="2965" y="8106"/>
                  </a:cubicBezTo>
                  <a:cubicBezTo>
                    <a:pt x="2743" y="7945"/>
                    <a:pt x="2682" y="7340"/>
                    <a:pt x="2682" y="6957"/>
                  </a:cubicBezTo>
                  <a:lnTo>
                    <a:pt x="2712" y="6957"/>
                  </a:lnTo>
                  <a:cubicBezTo>
                    <a:pt x="2843" y="7057"/>
                    <a:pt x="3256" y="7118"/>
                    <a:pt x="3609" y="7118"/>
                  </a:cubicBezTo>
                  <a:cubicBezTo>
                    <a:pt x="3831" y="7118"/>
                    <a:pt x="4436" y="7087"/>
                    <a:pt x="4658" y="6926"/>
                  </a:cubicBezTo>
                  <a:close/>
                  <a:moveTo>
                    <a:pt x="3318" y="8428"/>
                  </a:moveTo>
                  <a:lnTo>
                    <a:pt x="3318" y="8428"/>
                  </a:lnTo>
                  <a:cubicBezTo>
                    <a:pt x="3479" y="8459"/>
                    <a:pt x="3609" y="8459"/>
                    <a:pt x="3770" y="8459"/>
                  </a:cubicBezTo>
                  <a:cubicBezTo>
                    <a:pt x="3923" y="8459"/>
                    <a:pt x="4053" y="8459"/>
                    <a:pt x="4153" y="8428"/>
                  </a:cubicBezTo>
                  <a:lnTo>
                    <a:pt x="4153" y="8428"/>
                  </a:lnTo>
                  <a:cubicBezTo>
                    <a:pt x="4153" y="8520"/>
                    <a:pt x="4114" y="8589"/>
                    <a:pt x="4053" y="8650"/>
                  </a:cubicBezTo>
                  <a:cubicBezTo>
                    <a:pt x="3992" y="8742"/>
                    <a:pt x="3923" y="8780"/>
                    <a:pt x="3800" y="8780"/>
                  </a:cubicBezTo>
                  <a:cubicBezTo>
                    <a:pt x="3782" y="8783"/>
                    <a:pt x="3764" y="8784"/>
                    <a:pt x="3747" y="8784"/>
                  </a:cubicBezTo>
                  <a:cubicBezTo>
                    <a:pt x="3522" y="8784"/>
                    <a:pt x="3410" y="8606"/>
                    <a:pt x="3318" y="8428"/>
                  </a:cubicBezTo>
                  <a:close/>
                  <a:moveTo>
                    <a:pt x="3256" y="1"/>
                  </a:moveTo>
                  <a:cubicBezTo>
                    <a:pt x="1946" y="1"/>
                    <a:pt x="475" y="767"/>
                    <a:pt x="192" y="2491"/>
                  </a:cubicBezTo>
                  <a:cubicBezTo>
                    <a:pt x="1" y="3701"/>
                    <a:pt x="384" y="4498"/>
                    <a:pt x="736" y="4981"/>
                  </a:cubicBezTo>
                  <a:cubicBezTo>
                    <a:pt x="1211" y="5555"/>
                    <a:pt x="1854" y="5869"/>
                    <a:pt x="2299" y="5938"/>
                  </a:cubicBezTo>
                  <a:cubicBezTo>
                    <a:pt x="2329" y="6099"/>
                    <a:pt x="2429" y="6513"/>
                    <a:pt x="2552" y="6766"/>
                  </a:cubicBezTo>
                  <a:cubicBezTo>
                    <a:pt x="2552" y="7057"/>
                    <a:pt x="2552" y="7945"/>
                    <a:pt x="2904" y="8236"/>
                  </a:cubicBezTo>
                  <a:cubicBezTo>
                    <a:pt x="2965" y="8267"/>
                    <a:pt x="3065" y="8328"/>
                    <a:pt x="3157" y="8359"/>
                  </a:cubicBezTo>
                  <a:cubicBezTo>
                    <a:pt x="3256" y="8650"/>
                    <a:pt x="3417" y="8934"/>
                    <a:pt x="3770" y="8934"/>
                  </a:cubicBezTo>
                  <a:cubicBezTo>
                    <a:pt x="3800" y="8934"/>
                    <a:pt x="3800" y="8903"/>
                    <a:pt x="3800" y="8903"/>
                  </a:cubicBezTo>
                  <a:cubicBezTo>
                    <a:pt x="3961" y="8903"/>
                    <a:pt x="4084" y="8842"/>
                    <a:pt x="4183" y="8742"/>
                  </a:cubicBezTo>
                  <a:cubicBezTo>
                    <a:pt x="4245" y="8650"/>
                    <a:pt x="4275" y="8520"/>
                    <a:pt x="4306" y="8397"/>
                  </a:cubicBezTo>
                  <a:cubicBezTo>
                    <a:pt x="4406" y="8359"/>
                    <a:pt x="4497" y="8298"/>
                    <a:pt x="4566" y="8267"/>
                  </a:cubicBezTo>
                  <a:cubicBezTo>
                    <a:pt x="4919" y="7976"/>
                    <a:pt x="4819" y="6926"/>
                    <a:pt x="4789" y="6766"/>
                  </a:cubicBezTo>
                  <a:cubicBezTo>
                    <a:pt x="4819" y="6482"/>
                    <a:pt x="4819" y="6030"/>
                    <a:pt x="4819" y="5908"/>
                  </a:cubicBezTo>
                  <a:cubicBezTo>
                    <a:pt x="5907" y="5586"/>
                    <a:pt x="6574" y="4820"/>
                    <a:pt x="6734" y="3801"/>
                  </a:cubicBezTo>
                  <a:cubicBezTo>
                    <a:pt x="6895" y="2552"/>
                    <a:pt x="6259" y="1181"/>
                    <a:pt x="5172" y="545"/>
                  </a:cubicBezTo>
                  <a:cubicBezTo>
                    <a:pt x="4597" y="192"/>
                    <a:pt x="3923" y="1"/>
                    <a:pt x="3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7"/>
            <p:cNvSpPr/>
            <p:nvPr/>
          </p:nvSpPr>
          <p:spPr>
            <a:xfrm rot="2711300">
              <a:off x="8094609" y="1003578"/>
              <a:ext cx="32955" cy="58394"/>
            </a:xfrm>
            <a:custGeom>
              <a:avLst/>
              <a:gdLst/>
              <a:ahLst/>
              <a:cxnLst/>
              <a:rect l="l" t="t" r="r" b="b"/>
              <a:pathLst>
                <a:path w="285" h="505" extrusionOk="0">
                  <a:moveTo>
                    <a:pt x="85" y="0"/>
                  </a:moveTo>
                  <a:cubicBezTo>
                    <a:pt x="56" y="0"/>
                    <a:pt x="32" y="17"/>
                    <a:pt x="32" y="52"/>
                  </a:cubicBezTo>
                  <a:cubicBezTo>
                    <a:pt x="1" y="205"/>
                    <a:pt x="32" y="396"/>
                    <a:pt x="192" y="496"/>
                  </a:cubicBezTo>
                  <a:cubicBezTo>
                    <a:pt x="198" y="502"/>
                    <a:pt x="205" y="504"/>
                    <a:pt x="212" y="504"/>
                  </a:cubicBezTo>
                  <a:cubicBezTo>
                    <a:pt x="243" y="504"/>
                    <a:pt x="284" y="453"/>
                    <a:pt x="284" y="396"/>
                  </a:cubicBezTo>
                  <a:cubicBezTo>
                    <a:pt x="254" y="366"/>
                    <a:pt x="223" y="305"/>
                    <a:pt x="192" y="274"/>
                  </a:cubicBezTo>
                  <a:cubicBezTo>
                    <a:pt x="162" y="205"/>
                    <a:pt x="162" y="113"/>
                    <a:pt x="162" y="52"/>
                  </a:cubicBezTo>
                  <a:cubicBezTo>
                    <a:pt x="146" y="17"/>
                    <a:pt x="114" y="0"/>
                    <a:pt x="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7"/>
            <p:cNvSpPr/>
            <p:nvPr/>
          </p:nvSpPr>
          <p:spPr>
            <a:xfrm rot="2711300">
              <a:off x="8134505" y="1043548"/>
              <a:ext cx="32493" cy="47640"/>
            </a:xfrm>
            <a:custGeom>
              <a:avLst/>
              <a:gdLst/>
              <a:ahLst/>
              <a:cxnLst/>
              <a:rect l="l" t="t" r="r" b="b"/>
              <a:pathLst>
                <a:path w="281" h="412" extrusionOk="0">
                  <a:moveTo>
                    <a:pt x="89" y="1"/>
                  </a:moveTo>
                  <a:cubicBezTo>
                    <a:pt x="46" y="1"/>
                    <a:pt x="0" y="36"/>
                    <a:pt x="20" y="99"/>
                  </a:cubicBezTo>
                  <a:cubicBezTo>
                    <a:pt x="58" y="191"/>
                    <a:pt x="58" y="321"/>
                    <a:pt x="119" y="382"/>
                  </a:cubicBezTo>
                  <a:cubicBezTo>
                    <a:pt x="138" y="403"/>
                    <a:pt x="156" y="411"/>
                    <a:pt x="174" y="411"/>
                  </a:cubicBezTo>
                  <a:cubicBezTo>
                    <a:pt x="216" y="411"/>
                    <a:pt x="250" y="364"/>
                    <a:pt x="250" y="321"/>
                  </a:cubicBezTo>
                  <a:cubicBezTo>
                    <a:pt x="280" y="229"/>
                    <a:pt x="211" y="130"/>
                    <a:pt x="150" y="38"/>
                  </a:cubicBezTo>
                  <a:cubicBezTo>
                    <a:pt x="139" y="12"/>
                    <a:pt x="114" y="1"/>
                    <a:pt x="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7"/>
            <p:cNvSpPr/>
            <p:nvPr/>
          </p:nvSpPr>
          <p:spPr>
            <a:xfrm rot="2711300">
              <a:off x="8183295" y="1079494"/>
              <a:ext cx="18732" cy="46831"/>
            </a:xfrm>
            <a:custGeom>
              <a:avLst/>
              <a:gdLst/>
              <a:ahLst/>
              <a:cxnLst/>
              <a:rect l="l" t="t" r="r" b="b"/>
              <a:pathLst>
                <a:path w="162" h="405" extrusionOk="0">
                  <a:moveTo>
                    <a:pt x="81" y="0"/>
                  </a:moveTo>
                  <a:cubicBezTo>
                    <a:pt x="40" y="0"/>
                    <a:pt x="0" y="25"/>
                    <a:pt x="0" y="75"/>
                  </a:cubicBezTo>
                  <a:lnTo>
                    <a:pt x="0" y="358"/>
                  </a:lnTo>
                  <a:cubicBezTo>
                    <a:pt x="15" y="389"/>
                    <a:pt x="48" y="404"/>
                    <a:pt x="77" y="404"/>
                  </a:cubicBezTo>
                  <a:cubicBezTo>
                    <a:pt x="105" y="404"/>
                    <a:pt x="130" y="389"/>
                    <a:pt x="130" y="358"/>
                  </a:cubicBezTo>
                  <a:cubicBezTo>
                    <a:pt x="161" y="266"/>
                    <a:pt x="161" y="167"/>
                    <a:pt x="161" y="75"/>
                  </a:cubicBezTo>
                  <a:cubicBezTo>
                    <a:pt x="161" y="25"/>
                    <a:pt x="121" y="0"/>
                    <a:pt x="8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7"/>
            <p:cNvSpPr/>
            <p:nvPr/>
          </p:nvSpPr>
          <p:spPr>
            <a:xfrm rot="2711300">
              <a:off x="8232288" y="977820"/>
              <a:ext cx="50531" cy="43825"/>
            </a:xfrm>
            <a:custGeom>
              <a:avLst/>
              <a:gdLst/>
              <a:ahLst/>
              <a:cxnLst/>
              <a:rect l="l" t="t" r="r" b="b"/>
              <a:pathLst>
                <a:path w="437" h="379" extrusionOk="0">
                  <a:moveTo>
                    <a:pt x="375" y="1"/>
                  </a:moveTo>
                  <a:cubicBezTo>
                    <a:pt x="283" y="1"/>
                    <a:pt x="214" y="62"/>
                    <a:pt x="153" y="93"/>
                  </a:cubicBezTo>
                  <a:cubicBezTo>
                    <a:pt x="122" y="162"/>
                    <a:pt x="53" y="223"/>
                    <a:pt x="23" y="284"/>
                  </a:cubicBezTo>
                  <a:cubicBezTo>
                    <a:pt x="1" y="333"/>
                    <a:pt x="26" y="378"/>
                    <a:pt x="55" y="378"/>
                  </a:cubicBezTo>
                  <a:cubicBezTo>
                    <a:pt x="68" y="378"/>
                    <a:pt x="81" y="371"/>
                    <a:pt x="92" y="353"/>
                  </a:cubicBezTo>
                  <a:cubicBezTo>
                    <a:pt x="153" y="323"/>
                    <a:pt x="214" y="254"/>
                    <a:pt x="245" y="223"/>
                  </a:cubicBezTo>
                  <a:cubicBezTo>
                    <a:pt x="314" y="192"/>
                    <a:pt x="375" y="162"/>
                    <a:pt x="406" y="93"/>
                  </a:cubicBezTo>
                  <a:cubicBezTo>
                    <a:pt x="436" y="62"/>
                    <a:pt x="406" y="1"/>
                    <a:pt x="3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7"/>
            <p:cNvSpPr/>
            <p:nvPr/>
          </p:nvSpPr>
          <p:spPr>
            <a:xfrm rot="2711300">
              <a:off x="8249022" y="1021786"/>
              <a:ext cx="31568" cy="20698"/>
            </a:xfrm>
            <a:custGeom>
              <a:avLst/>
              <a:gdLst/>
              <a:ahLst/>
              <a:cxnLst/>
              <a:rect l="l" t="t" r="r" b="b"/>
              <a:pathLst>
                <a:path w="273" h="179" extrusionOk="0">
                  <a:moveTo>
                    <a:pt x="211" y="1"/>
                  </a:moveTo>
                  <a:cubicBezTo>
                    <a:pt x="150" y="1"/>
                    <a:pt x="111" y="31"/>
                    <a:pt x="50" y="70"/>
                  </a:cubicBezTo>
                  <a:cubicBezTo>
                    <a:pt x="1" y="94"/>
                    <a:pt x="31" y="178"/>
                    <a:pt x="76" y="178"/>
                  </a:cubicBezTo>
                  <a:cubicBezTo>
                    <a:pt x="87" y="178"/>
                    <a:pt x="99" y="174"/>
                    <a:pt x="111" y="162"/>
                  </a:cubicBezTo>
                  <a:cubicBezTo>
                    <a:pt x="150" y="162"/>
                    <a:pt x="180" y="131"/>
                    <a:pt x="211" y="131"/>
                  </a:cubicBezTo>
                  <a:cubicBezTo>
                    <a:pt x="272" y="100"/>
                    <a:pt x="272" y="31"/>
                    <a:pt x="21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7"/>
            <p:cNvSpPr/>
            <p:nvPr/>
          </p:nvSpPr>
          <p:spPr>
            <a:xfrm rot="2711300">
              <a:off x="8196901" y="631414"/>
              <a:ext cx="128583" cy="214844"/>
            </a:xfrm>
            <a:custGeom>
              <a:avLst/>
              <a:gdLst/>
              <a:ahLst/>
              <a:cxnLst/>
              <a:rect l="l" t="t" r="r" b="b"/>
              <a:pathLst>
                <a:path w="1112" h="1858" extrusionOk="0">
                  <a:moveTo>
                    <a:pt x="118" y="1"/>
                  </a:moveTo>
                  <a:cubicBezTo>
                    <a:pt x="70" y="1"/>
                    <a:pt x="0" y="69"/>
                    <a:pt x="24" y="116"/>
                  </a:cubicBezTo>
                  <a:cubicBezTo>
                    <a:pt x="376" y="690"/>
                    <a:pt x="698" y="1234"/>
                    <a:pt x="981" y="1809"/>
                  </a:cubicBezTo>
                  <a:cubicBezTo>
                    <a:pt x="992" y="1844"/>
                    <a:pt x="1011" y="1858"/>
                    <a:pt x="1031" y="1858"/>
                  </a:cubicBezTo>
                  <a:cubicBezTo>
                    <a:pt x="1069" y="1858"/>
                    <a:pt x="1111" y="1808"/>
                    <a:pt x="1111" y="1748"/>
                  </a:cubicBezTo>
                  <a:cubicBezTo>
                    <a:pt x="1012" y="1104"/>
                    <a:pt x="598" y="499"/>
                    <a:pt x="154" y="24"/>
                  </a:cubicBezTo>
                  <a:cubicBezTo>
                    <a:pt x="146" y="7"/>
                    <a:pt x="133" y="1"/>
                    <a:pt x="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7"/>
            <p:cNvSpPr/>
            <p:nvPr/>
          </p:nvSpPr>
          <p:spPr>
            <a:xfrm rot="2711300">
              <a:off x="8283528" y="699438"/>
              <a:ext cx="216694" cy="89384"/>
            </a:xfrm>
            <a:custGeom>
              <a:avLst/>
              <a:gdLst/>
              <a:ahLst/>
              <a:cxnLst/>
              <a:rect l="l" t="t" r="r" b="b"/>
              <a:pathLst>
                <a:path w="1874" h="773" extrusionOk="0">
                  <a:moveTo>
                    <a:pt x="794" y="0"/>
                  </a:moveTo>
                  <a:cubicBezTo>
                    <a:pt x="773" y="0"/>
                    <a:pt x="755" y="10"/>
                    <a:pt x="755" y="29"/>
                  </a:cubicBezTo>
                  <a:cubicBezTo>
                    <a:pt x="694" y="121"/>
                    <a:pt x="663" y="251"/>
                    <a:pt x="633" y="374"/>
                  </a:cubicBezTo>
                  <a:cubicBezTo>
                    <a:pt x="592" y="492"/>
                    <a:pt x="540" y="537"/>
                    <a:pt x="484" y="537"/>
                  </a:cubicBezTo>
                  <a:cubicBezTo>
                    <a:pt x="360" y="537"/>
                    <a:pt x="219" y="314"/>
                    <a:pt x="150" y="182"/>
                  </a:cubicBezTo>
                  <a:cubicBezTo>
                    <a:pt x="132" y="164"/>
                    <a:pt x="111" y="157"/>
                    <a:pt x="92" y="157"/>
                  </a:cubicBezTo>
                  <a:cubicBezTo>
                    <a:pt x="43" y="157"/>
                    <a:pt x="0" y="202"/>
                    <a:pt x="27" y="251"/>
                  </a:cubicBezTo>
                  <a:cubicBezTo>
                    <a:pt x="150" y="473"/>
                    <a:pt x="280" y="634"/>
                    <a:pt x="502" y="757"/>
                  </a:cubicBezTo>
                  <a:cubicBezTo>
                    <a:pt x="512" y="768"/>
                    <a:pt x="521" y="773"/>
                    <a:pt x="530" y="773"/>
                  </a:cubicBezTo>
                  <a:cubicBezTo>
                    <a:pt x="552" y="773"/>
                    <a:pt x="575" y="747"/>
                    <a:pt x="602" y="726"/>
                  </a:cubicBezTo>
                  <a:cubicBezTo>
                    <a:pt x="755" y="565"/>
                    <a:pt x="755" y="374"/>
                    <a:pt x="824" y="182"/>
                  </a:cubicBezTo>
                  <a:cubicBezTo>
                    <a:pt x="916" y="312"/>
                    <a:pt x="947" y="442"/>
                    <a:pt x="1046" y="565"/>
                  </a:cubicBezTo>
                  <a:cubicBezTo>
                    <a:pt x="1062" y="600"/>
                    <a:pt x="1085" y="617"/>
                    <a:pt x="1109" y="617"/>
                  </a:cubicBezTo>
                  <a:cubicBezTo>
                    <a:pt x="1133" y="617"/>
                    <a:pt x="1157" y="600"/>
                    <a:pt x="1177" y="565"/>
                  </a:cubicBezTo>
                  <a:cubicBezTo>
                    <a:pt x="1269" y="473"/>
                    <a:pt x="1299" y="343"/>
                    <a:pt x="1399" y="251"/>
                  </a:cubicBezTo>
                  <a:cubicBezTo>
                    <a:pt x="1447" y="326"/>
                    <a:pt x="1511" y="361"/>
                    <a:pt x="1578" y="361"/>
                  </a:cubicBezTo>
                  <a:cubicBezTo>
                    <a:pt x="1684" y="361"/>
                    <a:pt x="1799" y="275"/>
                    <a:pt x="1874" y="121"/>
                  </a:cubicBezTo>
                  <a:cubicBezTo>
                    <a:pt x="1874" y="72"/>
                    <a:pt x="1815" y="18"/>
                    <a:pt x="1776" y="18"/>
                  </a:cubicBezTo>
                  <a:cubicBezTo>
                    <a:pt x="1766" y="18"/>
                    <a:pt x="1757" y="21"/>
                    <a:pt x="1751" y="29"/>
                  </a:cubicBezTo>
                  <a:cubicBezTo>
                    <a:pt x="1714" y="94"/>
                    <a:pt x="1671" y="125"/>
                    <a:pt x="1618" y="125"/>
                  </a:cubicBezTo>
                  <a:cubicBezTo>
                    <a:pt x="1573" y="125"/>
                    <a:pt x="1521" y="102"/>
                    <a:pt x="1460" y="59"/>
                  </a:cubicBezTo>
                  <a:cubicBezTo>
                    <a:pt x="1443" y="20"/>
                    <a:pt x="1415" y="3"/>
                    <a:pt x="1387" y="3"/>
                  </a:cubicBezTo>
                  <a:cubicBezTo>
                    <a:pt x="1367" y="3"/>
                    <a:pt x="1346" y="12"/>
                    <a:pt x="1330" y="29"/>
                  </a:cubicBezTo>
                  <a:cubicBezTo>
                    <a:pt x="1238" y="151"/>
                    <a:pt x="1177" y="282"/>
                    <a:pt x="1108" y="412"/>
                  </a:cubicBezTo>
                  <a:cubicBezTo>
                    <a:pt x="1016" y="282"/>
                    <a:pt x="947" y="121"/>
                    <a:pt x="855" y="29"/>
                  </a:cubicBezTo>
                  <a:cubicBezTo>
                    <a:pt x="840" y="10"/>
                    <a:pt x="815" y="0"/>
                    <a:pt x="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7"/>
            <p:cNvSpPr/>
            <p:nvPr/>
          </p:nvSpPr>
          <p:spPr>
            <a:xfrm rot="2711300">
              <a:off x="8406694" y="769993"/>
              <a:ext cx="101872" cy="236352"/>
            </a:xfrm>
            <a:custGeom>
              <a:avLst/>
              <a:gdLst/>
              <a:ahLst/>
              <a:cxnLst/>
              <a:rect l="l" t="t" r="r" b="b"/>
              <a:pathLst>
                <a:path w="881" h="2044" extrusionOk="0">
                  <a:moveTo>
                    <a:pt x="768" y="0"/>
                  </a:moveTo>
                  <a:cubicBezTo>
                    <a:pt x="744" y="0"/>
                    <a:pt x="718" y="8"/>
                    <a:pt x="698" y="29"/>
                  </a:cubicBezTo>
                  <a:cubicBezTo>
                    <a:pt x="353" y="573"/>
                    <a:pt x="1" y="1339"/>
                    <a:pt x="123" y="1975"/>
                  </a:cubicBezTo>
                  <a:cubicBezTo>
                    <a:pt x="123" y="2021"/>
                    <a:pt x="171" y="2044"/>
                    <a:pt x="219" y="2044"/>
                  </a:cubicBezTo>
                  <a:cubicBezTo>
                    <a:pt x="267" y="2044"/>
                    <a:pt x="315" y="2021"/>
                    <a:pt x="315" y="1975"/>
                  </a:cubicBezTo>
                  <a:cubicBezTo>
                    <a:pt x="384" y="1653"/>
                    <a:pt x="415" y="1339"/>
                    <a:pt x="506" y="1017"/>
                  </a:cubicBezTo>
                  <a:cubicBezTo>
                    <a:pt x="606" y="695"/>
                    <a:pt x="736" y="412"/>
                    <a:pt x="859" y="90"/>
                  </a:cubicBezTo>
                  <a:cubicBezTo>
                    <a:pt x="880" y="47"/>
                    <a:pt x="826"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7"/>
            <p:cNvSpPr/>
            <p:nvPr/>
          </p:nvSpPr>
          <p:spPr>
            <a:xfrm rot="2711300">
              <a:off x="8217633" y="527053"/>
              <a:ext cx="50531" cy="37927"/>
            </a:xfrm>
            <a:custGeom>
              <a:avLst/>
              <a:gdLst/>
              <a:ahLst/>
              <a:cxnLst/>
              <a:rect l="l" t="t" r="r" b="b"/>
              <a:pathLst>
                <a:path w="437" h="328" extrusionOk="0">
                  <a:moveTo>
                    <a:pt x="345" y="0"/>
                  </a:moveTo>
                  <a:cubicBezTo>
                    <a:pt x="214" y="0"/>
                    <a:pt x="122" y="130"/>
                    <a:pt x="54" y="192"/>
                  </a:cubicBezTo>
                  <a:cubicBezTo>
                    <a:pt x="0" y="245"/>
                    <a:pt x="40" y="328"/>
                    <a:pt x="97" y="328"/>
                  </a:cubicBezTo>
                  <a:cubicBezTo>
                    <a:pt x="105" y="328"/>
                    <a:pt x="114" y="326"/>
                    <a:pt x="122" y="322"/>
                  </a:cubicBezTo>
                  <a:cubicBezTo>
                    <a:pt x="153" y="291"/>
                    <a:pt x="214" y="253"/>
                    <a:pt x="245" y="222"/>
                  </a:cubicBezTo>
                  <a:cubicBezTo>
                    <a:pt x="314" y="192"/>
                    <a:pt x="345" y="192"/>
                    <a:pt x="406" y="130"/>
                  </a:cubicBezTo>
                  <a:cubicBezTo>
                    <a:pt x="437" y="100"/>
                    <a:pt x="406"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7"/>
            <p:cNvSpPr/>
            <p:nvPr/>
          </p:nvSpPr>
          <p:spPr>
            <a:xfrm rot="2711300">
              <a:off x="8275002" y="464330"/>
              <a:ext cx="55041" cy="28445"/>
            </a:xfrm>
            <a:custGeom>
              <a:avLst/>
              <a:gdLst/>
              <a:ahLst/>
              <a:cxnLst/>
              <a:rect l="l" t="t" r="r" b="b"/>
              <a:pathLst>
                <a:path w="476" h="246" extrusionOk="0">
                  <a:moveTo>
                    <a:pt x="353" y="1"/>
                  </a:moveTo>
                  <a:cubicBezTo>
                    <a:pt x="299" y="1"/>
                    <a:pt x="269" y="43"/>
                    <a:pt x="229" y="43"/>
                  </a:cubicBezTo>
                  <a:cubicBezTo>
                    <a:pt x="218" y="43"/>
                    <a:pt x="206" y="40"/>
                    <a:pt x="192" y="31"/>
                  </a:cubicBezTo>
                  <a:cubicBezTo>
                    <a:pt x="62" y="31"/>
                    <a:pt x="1" y="192"/>
                    <a:pt x="124" y="223"/>
                  </a:cubicBezTo>
                  <a:cubicBezTo>
                    <a:pt x="169" y="236"/>
                    <a:pt x="215" y="245"/>
                    <a:pt x="258" y="245"/>
                  </a:cubicBezTo>
                  <a:cubicBezTo>
                    <a:pt x="337" y="245"/>
                    <a:pt x="406" y="215"/>
                    <a:pt x="445" y="131"/>
                  </a:cubicBezTo>
                  <a:cubicBezTo>
                    <a:pt x="476" y="70"/>
                    <a:pt x="415"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7"/>
            <p:cNvSpPr/>
            <p:nvPr/>
          </p:nvSpPr>
          <p:spPr>
            <a:xfrm rot="2711300">
              <a:off x="8405224" y="405927"/>
              <a:ext cx="68685" cy="41165"/>
            </a:xfrm>
            <a:custGeom>
              <a:avLst/>
              <a:gdLst/>
              <a:ahLst/>
              <a:cxnLst/>
              <a:rect l="l" t="t" r="r" b="b"/>
              <a:pathLst>
                <a:path w="594" h="356" extrusionOk="0">
                  <a:moveTo>
                    <a:pt x="177" y="0"/>
                  </a:moveTo>
                  <a:cubicBezTo>
                    <a:pt x="42" y="0"/>
                    <a:pt x="0" y="169"/>
                    <a:pt x="149" y="225"/>
                  </a:cubicBezTo>
                  <a:cubicBezTo>
                    <a:pt x="241" y="256"/>
                    <a:pt x="341" y="356"/>
                    <a:pt x="471" y="356"/>
                  </a:cubicBezTo>
                  <a:cubicBezTo>
                    <a:pt x="532" y="356"/>
                    <a:pt x="594" y="256"/>
                    <a:pt x="563" y="195"/>
                  </a:cubicBezTo>
                  <a:cubicBezTo>
                    <a:pt x="471" y="65"/>
                    <a:pt x="341" y="34"/>
                    <a:pt x="210" y="3"/>
                  </a:cubicBezTo>
                  <a:cubicBezTo>
                    <a:pt x="199" y="1"/>
                    <a:pt x="187"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7"/>
            <p:cNvSpPr/>
            <p:nvPr/>
          </p:nvSpPr>
          <p:spPr>
            <a:xfrm rot="2711300">
              <a:off x="8523220" y="402275"/>
              <a:ext cx="47525" cy="62094"/>
            </a:xfrm>
            <a:custGeom>
              <a:avLst/>
              <a:gdLst/>
              <a:ahLst/>
              <a:cxnLst/>
              <a:rect l="l" t="t" r="r" b="b"/>
              <a:pathLst>
                <a:path w="411" h="537" extrusionOk="0">
                  <a:moveTo>
                    <a:pt x="124" y="1"/>
                  </a:moveTo>
                  <a:cubicBezTo>
                    <a:pt x="50" y="1"/>
                    <a:pt x="1" y="83"/>
                    <a:pt x="28" y="137"/>
                  </a:cubicBezTo>
                  <a:cubicBezTo>
                    <a:pt x="66" y="198"/>
                    <a:pt x="97" y="229"/>
                    <a:pt x="97" y="298"/>
                  </a:cubicBezTo>
                  <a:cubicBezTo>
                    <a:pt x="127" y="328"/>
                    <a:pt x="127" y="390"/>
                    <a:pt x="127" y="458"/>
                  </a:cubicBezTo>
                  <a:cubicBezTo>
                    <a:pt x="147" y="497"/>
                    <a:pt x="206" y="536"/>
                    <a:pt x="255" y="536"/>
                  </a:cubicBezTo>
                  <a:cubicBezTo>
                    <a:pt x="283" y="536"/>
                    <a:pt x="308" y="523"/>
                    <a:pt x="319" y="489"/>
                  </a:cubicBezTo>
                  <a:cubicBezTo>
                    <a:pt x="411" y="328"/>
                    <a:pt x="288" y="106"/>
                    <a:pt x="158" y="6"/>
                  </a:cubicBezTo>
                  <a:cubicBezTo>
                    <a:pt x="146" y="3"/>
                    <a:pt x="135"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7"/>
            <p:cNvSpPr/>
            <p:nvPr/>
          </p:nvSpPr>
          <p:spPr>
            <a:xfrm rot="2711300">
              <a:off x="8635730" y="460746"/>
              <a:ext cx="31105" cy="63251"/>
            </a:xfrm>
            <a:custGeom>
              <a:avLst/>
              <a:gdLst/>
              <a:ahLst/>
              <a:cxnLst/>
              <a:rect l="l" t="t" r="r" b="b"/>
              <a:pathLst>
                <a:path w="269" h="547" extrusionOk="0">
                  <a:moveTo>
                    <a:pt x="85" y="0"/>
                  </a:moveTo>
                  <a:cubicBezTo>
                    <a:pt x="41" y="0"/>
                    <a:pt x="1" y="23"/>
                    <a:pt x="16" y="69"/>
                  </a:cubicBezTo>
                  <a:cubicBezTo>
                    <a:pt x="16" y="230"/>
                    <a:pt x="16" y="360"/>
                    <a:pt x="47" y="483"/>
                  </a:cubicBezTo>
                  <a:cubicBezTo>
                    <a:pt x="63" y="521"/>
                    <a:pt x="109" y="547"/>
                    <a:pt x="153" y="547"/>
                  </a:cubicBezTo>
                  <a:cubicBezTo>
                    <a:pt x="189" y="547"/>
                    <a:pt x="224" y="528"/>
                    <a:pt x="238" y="483"/>
                  </a:cubicBezTo>
                  <a:cubicBezTo>
                    <a:pt x="269" y="360"/>
                    <a:pt x="207" y="200"/>
                    <a:pt x="177" y="69"/>
                  </a:cubicBezTo>
                  <a:cubicBezTo>
                    <a:pt x="177" y="23"/>
                    <a:pt x="129"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7"/>
            <p:cNvSpPr/>
            <p:nvPr/>
          </p:nvSpPr>
          <p:spPr>
            <a:xfrm rot="2711300">
              <a:off x="8699607" y="539185"/>
              <a:ext cx="26711" cy="62210"/>
            </a:xfrm>
            <a:custGeom>
              <a:avLst/>
              <a:gdLst/>
              <a:ahLst/>
              <a:cxnLst/>
              <a:rect l="l" t="t" r="r" b="b"/>
              <a:pathLst>
                <a:path w="231" h="538" extrusionOk="0">
                  <a:moveTo>
                    <a:pt x="121" y="1"/>
                  </a:moveTo>
                  <a:cubicBezTo>
                    <a:pt x="78" y="1"/>
                    <a:pt x="39" y="33"/>
                    <a:pt x="39" y="99"/>
                  </a:cubicBezTo>
                  <a:cubicBezTo>
                    <a:pt x="1" y="221"/>
                    <a:pt x="1" y="321"/>
                    <a:pt x="1" y="451"/>
                  </a:cubicBezTo>
                  <a:cubicBezTo>
                    <a:pt x="1" y="504"/>
                    <a:pt x="35" y="537"/>
                    <a:pt x="75" y="537"/>
                  </a:cubicBezTo>
                  <a:cubicBezTo>
                    <a:pt x="104" y="537"/>
                    <a:pt x="136" y="520"/>
                    <a:pt x="162" y="482"/>
                  </a:cubicBezTo>
                  <a:cubicBezTo>
                    <a:pt x="231" y="382"/>
                    <a:pt x="231" y="259"/>
                    <a:pt x="231" y="99"/>
                  </a:cubicBezTo>
                  <a:cubicBezTo>
                    <a:pt x="212" y="33"/>
                    <a:pt x="164" y="1"/>
                    <a:pt x="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7"/>
            <p:cNvSpPr/>
            <p:nvPr/>
          </p:nvSpPr>
          <p:spPr>
            <a:xfrm rot="2711300">
              <a:off x="8725884" y="639617"/>
              <a:ext cx="54116" cy="62094"/>
            </a:xfrm>
            <a:custGeom>
              <a:avLst/>
              <a:gdLst/>
              <a:ahLst/>
              <a:cxnLst/>
              <a:rect l="l" t="t" r="r" b="b"/>
              <a:pathLst>
                <a:path w="468" h="537" extrusionOk="0">
                  <a:moveTo>
                    <a:pt x="351" y="0"/>
                  </a:moveTo>
                  <a:cubicBezTo>
                    <a:pt x="323" y="0"/>
                    <a:pt x="297" y="14"/>
                    <a:pt x="286" y="46"/>
                  </a:cubicBezTo>
                  <a:cubicBezTo>
                    <a:pt x="218" y="176"/>
                    <a:pt x="126" y="306"/>
                    <a:pt x="26" y="429"/>
                  </a:cubicBezTo>
                  <a:cubicBezTo>
                    <a:pt x="1" y="485"/>
                    <a:pt x="43" y="536"/>
                    <a:pt x="109" y="536"/>
                  </a:cubicBezTo>
                  <a:cubicBezTo>
                    <a:pt x="124" y="536"/>
                    <a:pt x="140" y="534"/>
                    <a:pt x="156" y="528"/>
                  </a:cubicBezTo>
                  <a:cubicBezTo>
                    <a:pt x="286" y="429"/>
                    <a:pt x="378" y="275"/>
                    <a:pt x="447" y="115"/>
                  </a:cubicBezTo>
                  <a:cubicBezTo>
                    <a:pt x="467" y="49"/>
                    <a:pt x="405"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7"/>
            <p:cNvSpPr/>
            <p:nvPr/>
          </p:nvSpPr>
          <p:spPr>
            <a:xfrm rot="2711300">
              <a:off x="8692577" y="755463"/>
              <a:ext cx="85105" cy="46715"/>
            </a:xfrm>
            <a:custGeom>
              <a:avLst/>
              <a:gdLst/>
              <a:ahLst/>
              <a:cxnLst/>
              <a:rect l="l" t="t" r="r" b="b"/>
              <a:pathLst>
                <a:path w="736" h="404" extrusionOk="0">
                  <a:moveTo>
                    <a:pt x="568" y="0"/>
                  </a:moveTo>
                  <a:cubicBezTo>
                    <a:pt x="548" y="0"/>
                    <a:pt x="525" y="5"/>
                    <a:pt x="501" y="15"/>
                  </a:cubicBezTo>
                  <a:cubicBezTo>
                    <a:pt x="371" y="76"/>
                    <a:pt x="218" y="138"/>
                    <a:pt x="88" y="237"/>
                  </a:cubicBezTo>
                  <a:cubicBezTo>
                    <a:pt x="1" y="318"/>
                    <a:pt x="66" y="404"/>
                    <a:pt x="145" y="404"/>
                  </a:cubicBezTo>
                  <a:cubicBezTo>
                    <a:pt x="156" y="404"/>
                    <a:pt x="168" y="402"/>
                    <a:pt x="180" y="398"/>
                  </a:cubicBezTo>
                  <a:cubicBezTo>
                    <a:pt x="340" y="398"/>
                    <a:pt x="501" y="268"/>
                    <a:pt x="632" y="207"/>
                  </a:cubicBezTo>
                  <a:cubicBezTo>
                    <a:pt x="736" y="148"/>
                    <a:pt x="68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7"/>
            <p:cNvSpPr/>
            <p:nvPr/>
          </p:nvSpPr>
          <p:spPr>
            <a:xfrm rot="2711300">
              <a:off x="8660859" y="862477"/>
              <a:ext cx="44403" cy="22201"/>
            </a:xfrm>
            <a:custGeom>
              <a:avLst/>
              <a:gdLst/>
              <a:ahLst/>
              <a:cxnLst/>
              <a:rect l="l" t="t" r="r" b="b"/>
              <a:pathLst>
                <a:path w="384" h="192" extrusionOk="0">
                  <a:moveTo>
                    <a:pt x="253" y="0"/>
                  </a:moveTo>
                  <a:cubicBezTo>
                    <a:pt x="192" y="0"/>
                    <a:pt x="92" y="0"/>
                    <a:pt x="31" y="62"/>
                  </a:cubicBezTo>
                  <a:cubicBezTo>
                    <a:pt x="0" y="123"/>
                    <a:pt x="31" y="192"/>
                    <a:pt x="92" y="192"/>
                  </a:cubicBezTo>
                  <a:cubicBezTo>
                    <a:pt x="161" y="192"/>
                    <a:pt x="222" y="161"/>
                    <a:pt x="283" y="161"/>
                  </a:cubicBezTo>
                  <a:cubicBezTo>
                    <a:pt x="383" y="123"/>
                    <a:pt x="352"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7"/>
            <p:cNvSpPr/>
            <p:nvPr/>
          </p:nvSpPr>
          <p:spPr>
            <a:xfrm rot="2711300">
              <a:off x="8599072" y="926783"/>
              <a:ext cx="44403" cy="26133"/>
            </a:xfrm>
            <a:custGeom>
              <a:avLst/>
              <a:gdLst/>
              <a:ahLst/>
              <a:cxnLst/>
              <a:rect l="l" t="t" r="r" b="b"/>
              <a:pathLst>
                <a:path w="384" h="226" extrusionOk="0">
                  <a:moveTo>
                    <a:pt x="223" y="0"/>
                  </a:moveTo>
                  <a:cubicBezTo>
                    <a:pt x="192" y="0"/>
                    <a:pt x="131" y="0"/>
                    <a:pt x="93" y="31"/>
                  </a:cubicBezTo>
                  <a:cubicBezTo>
                    <a:pt x="1" y="62"/>
                    <a:pt x="1" y="192"/>
                    <a:pt x="93" y="223"/>
                  </a:cubicBezTo>
                  <a:lnTo>
                    <a:pt x="223" y="223"/>
                  </a:lnTo>
                  <a:cubicBezTo>
                    <a:pt x="232" y="224"/>
                    <a:pt x="241" y="225"/>
                    <a:pt x="249" y="225"/>
                  </a:cubicBezTo>
                  <a:cubicBezTo>
                    <a:pt x="383" y="225"/>
                    <a:pt x="375"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7"/>
            <p:cNvSpPr/>
            <p:nvPr/>
          </p:nvSpPr>
          <p:spPr>
            <a:xfrm rot="2711300">
              <a:off x="8514091" y="966570"/>
              <a:ext cx="47293" cy="54347"/>
            </a:xfrm>
            <a:custGeom>
              <a:avLst/>
              <a:gdLst/>
              <a:ahLst/>
              <a:cxnLst/>
              <a:rect l="l" t="t" r="r" b="b"/>
              <a:pathLst>
                <a:path w="409" h="470" extrusionOk="0">
                  <a:moveTo>
                    <a:pt x="91" y="1"/>
                  </a:moveTo>
                  <a:cubicBezTo>
                    <a:pt x="58" y="1"/>
                    <a:pt x="22" y="26"/>
                    <a:pt x="0" y="48"/>
                  </a:cubicBezTo>
                  <a:cubicBezTo>
                    <a:pt x="0" y="139"/>
                    <a:pt x="31" y="208"/>
                    <a:pt x="61" y="270"/>
                  </a:cubicBezTo>
                  <a:cubicBezTo>
                    <a:pt x="92" y="362"/>
                    <a:pt x="161" y="431"/>
                    <a:pt x="253" y="461"/>
                  </a:cubicBezTo>
                  <a:cubicBezTo>
                    <a:pt x="265" y="467"/>
                    <a:pt x="278" y="469"/>
                    <a:pt x="291" y="469"/>
                  </a:cubicBezTo>
                  <a:cubicBezTo>
                    <a:pt x="350" y="469"/>
                    <a:pt x="408" y="413"/>
                    <a:pt x="383" y="331"/>
                  </a:cubicBezTo>
                  <a:cubicBezTo>
                    <a:pt x="353" y="270"/>
                    <a:pt x="284" y="208"/>
                    <a:pt x="253" y="170"/>
                  </a:cubicBezTo>
                  <a:cubicBezTo>
                    <a:pt x="192" y="109"/>
                    <a:pt x="192" y="48"/>
                    <a:pt x="130" y="17"/>
                  </a:cubicBezTo>
                  <a:cubicBezTo>
                    <a:pt x="119" y="5"/>
                    <a:pt x="105"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2000" b="1" dirty="0" err="1">
                <a:solidFill>
                  <a:srgbClr val="C00000"/>
                </a:solidFill>
                <a:latin typeface="+mn-lt"/>
              </a:rPr>
              <a:t>Bảng</a:t>
            </a:r>
            <a:r>
              <a:rPr lang="en-US" sz="2000" b="1" dirty="0">
                <a:solidFill>
                  <a:srgbClr val="C00000"/>
                </a:solidFill>
                <a:latin typeface="+mn-lt"/>
              </a:rPr>
              <a:t> 14.3: </a:t>
            </a:r>
            <a:r>
              <a:rPr lang="en-US" sz="2000" b="1" dirty="0" err="1">
                <a:solidFill>
                  <a:srgbClr val="C00000"/>
                </a:solidFill>
                <a:latin typeface="+mn-lt"/>
              </a:rPr>
              <a:t>Các</a:t>
            </a:r>
            <a:r>
              <a:rPr lang="en-US" sz="2000" b="1" dirty="0">
                <a:solidFill>
                  <a:srgbClr val="C00000"/>
                </a:solidFill>
                <a:latin typeface="+mn-lt"/>
              </a:rPr>
              <a:t> </a:t>
            </a:r>
            <a:r>
              <a:rPr lang="en-US" sz="2000" b="1" dirty="0" err="1">
                <a:solidFill>
                  <a:srgbClr val="C00000"/>
                </a:solidFill>
                <a:latin typeface="+mn-lt"/>
              </a:rPr>
              <a:t>bước</a:t>
            </a:r>
            <a:r>
              <a:rPr lang="en-US" sz="2000" b="1" dirty="0">
                <a:solidFill>
                  <a:srgbClr val="C00000"/>
                </a:solidFill>
                <a:latin typeface="+mn-lt"/>
              </a:rPr>
              <a:t> </a:t>
            </a:r>
            <a:r>
              <a:rPr lang="en-US" sz="2000" b="1" dirty="0" err="1">
                <a:solidFill>
                  <a:srgbClr val="C00000"/>
                </a:solidFill>
                <a:latin typeface="+mn-lt"/>
              </a:rPr>
              <a:t>tìm</a:t>
            </a:r>
            <a:r>
              <a:rPr lang="en-US" sz="2000" b="1" dirty="0">
                <a:solidFill>
                  <a:srgbClr val="C00000"/>
                </a:solidFill>
                <a:latin typeface="+mn-lt"/>
              </a:rPr>
              <a:t> </a:t>
            </a:r>
            <a:r>
              <a:rPr lang="en-US" sz="2000" b="1" dirty="0" err="1">
                <a:solidFill>
                  <a:srgbClr val="C00000"/>
                </a:solidFill>
                <a:latin typeface="+mn-lt"/>
              </a:rPr>
              <a:t>kiếm</a:t>
            </a:r>
            <a:r>
              <a:rPr lang="en-US" sz="2000" b="1" dirty="0">
                <a:solidFill>
                  <a:srgbClr val="C00000"/>
                </a:solidFill>
                <a:latin typeface="+mn-lt"/>
              </a:rPr>
              <a:t> </a:t>
            </a:r>
            <a:r>
              <a:rPr lang="en-US" sz="2000" b="1" dirty="0" err="1">
                <a:solidFill>
                  <a:srgbClr val="C00000"/>
                </a:solidFill>
                <a:latin typeface="+mn-lt"/>
              </a:rPr>
              <a:t>tuần</a:t>
            </a:r>
            <a:r>
              <a:rPr lang="en-US" sz="2000" b="1" dirty="0">
                <a:solidFill>
                  <a:srgbClr val="C00000"/>
                </a:solidFill>
                <a:latin typeface="+mn-lt"/>
              </a:rPr>
              <a:t> </a:t>
            </a:r>
            <a:r>
              <a:rPr lang="en-US" sz="2000" b="1" dirty="0" err="1">
                <a:solidFill>
                  <a:srgbClr val="C00000"/>
                </a:solidFill>
                <a:latin typeface="+mn-lt"/>
              </a:rPr>
              <a:t>tự</a:t>
            </a:r>
            <a:endParaRPr lang="en-US" sz="2000" b="1" dirty="0">
              <a:solidFill>
                <a:srgbClr val="C00000"/>
              </a:solidFill>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681632212"/>
              </p:ext>
            </p:extLst>
          </p:nvPr>
        </p:nvGraphicFramePr>
        <p:xfrm>
          <a:off x="535749" y="977763"/>
          <a:ext cx="8083629" cy="3371630"/>
        </p:xfrm>
        <a:graphic>
          <a:graphicData uri="http://schemas.openxmlformats.org/drawingml/2006/table">
            <a:tbl>
              <a:tblPr firstRow="1" firstCol="1" bandRow="1"/>
              <a:tblGrid>
                <a:gridCol w="717698">
                  <a:extLst>
                    <a:ext uri="{9D8B030D-6E8A-4147-A177-3AD203B41FA5}">
                      <a16:colId xmlns:a16="http://schemas.microsoft.com/office/drawing/2014/main" val="20000"/>
                    </a:ext>
                  </a:extLst>
                </a:gridCol>
                <a:gridCol w="1160980">
                  <a:extLst>
                    <a:ext uri="{9D8B030D-6E8A-4147-A177-3AD203B41FA5}">
                      <a16:colId xmlns:a16="http://schemas.microsoft.com/office/drawing/2014/main" val="20001"/>
                    </a:ext>
                  </a:extLst>
                </a:gridCol>
                <a:gridCol w="2354855">
                  <a:extLst>
                    <a:ext uri="{9D8B030D-6E8A-4147-A177-3AD203B41FA5}">
                      <a16:colId xmlns:a16="http://schemas.microsoft.com/office/drawing/2014/main" val="20002"/>
                    </a:ext>
                  </a:extLst>
                </a:gridCol>
                <a:gridCol w="2208944">
                  <a:extLst>
                    <a:ext uri="{9D8B030D-6E8A-4147-A177-3AD203B41FA5}">
                      <a16:colId xmlns:a16="http://schemas.microsoft.com/office/drawing/2014/main" val="20003"/>
                    </a:ext>
                  </a:extLst>
                </a:gridCol>
                <a:gridCol w="1641152">
                  <a:extLst>
                    <a:ext uri="{9D8B030D-6E8A-4147-A177-3AD203B41FA5}">
                      <a16:colId xmlns:a16="http://schemas.microsoft.com/office/drawing/2014/main" val="20004"/>
                    </a:ext>
                  </a:extLst>
                </a:gridCol>
              </a:tblGrid>
              <a:tr h="0">
                <a:tc>
                  <a:txBody>
                    <a:bodyPr/>
                    <a:lstStyle/>
                    <a:p>
                      <a:pPr algn="ctr">
                        <a:lnSpc>
                          <a:spcPct val="150000"/>
                        </a:lnSpc>
                        <a:spcBef>
                          <a:spcPts val="300"/>
                        </a:spcBef>
                        <a:spcAft>
                          <a:spcPts val="300"/>
                        </a:spcAft>
                      </a:pPr>
                      <a:r>
                        <a:rPr lang="nl-NL" sz="1800" b="1" dirty="0">
                          <a:solidFill>
                            <a:srgbClr val="000000"/>
                          </a:solidFill>
                          <a:effectLst/>
                          <a:latin typeface="+mn-lt"/>
                          <a:ea typeface="Calibri" panose="020F0502020204030204" pitchFamily="34" charset="0"/>
                          <a:cs typeface="Times New Roman" panose="02020603050405020304" pitchFamily="18" charset="0"/>
                        </a:rPr>
                        <a:t>Lần lặp</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Bef>
                          <a:spcPts val="300"/>
                        </a:spcBef>
                        <a:spcAft>
                          <a:spcPts val="300"/>
                        </a:spcAft>
                      </a:pPr>
                      <a:r>
                        <a:rPr lang="nl-NL" sz="1800" b="1" dirty="0">
                          <a:solidFill>
                            <a:srgbClr val="000000"/>
                          </a:solidFill>
                          <a:effectLst/>
                          <a:latin typeface="+mn-lt"/>
                          <a:ea typeface="Calibri" panose="020F0502020204030204" pitchFamily="34" charset="0"/>
                          <a:cs typeface="Times New Roman" panose="02020603050405020304" pitchFamily="18" charset="0"/>
                        </a:rPr>
                        <a:t>Tên nước</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Bef>
                          <a:spcPts val="300"/>
                        </a:spcBef>
                        <a:spcAft>
                          <a:spcPts val="300"/>
                        </a:spcAft>
                      </a:pPr>
                      <a:r>
                        <a:rPr lang="nl-NL" sz="1800" b="1" dirty="0">
                          <a:solidFill>
                            <a:srgbClr val="000000"/>
                          </a:solidFill>
                          <a:effectLst/>
                          <a:latin typeface="+mn-lt"/>
                          <a:ea typeface="Calibri" panose="020F0502020204030204" pitchFamily="34" charset="0"/>
                          <a:cs typeface="Times New Roman" panose="02020603050405020304" pitchFamily="18" charset="0"/>
                        </a:rPr>
                        <a:t>Có đúng tên nước cần tìm không?</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Bef>
                          <a:spcPts val="300"/>
                        </a:spcBef>
                        <a:spcAft>
                          <a:spcPts val="300"/>
                        </a:spcAft>
                      </a:pPr>
                      <a:r>
                        <a:rPr lang="nl-NL" sz="1800" b="1" dirty="0">
                          <a:solidFill>
                            <a:srgbClr val="000000"/>
                          </a:solidFill>
                          <a:effectLst/>
                          <a:latin typeface="+mn-lt"/>
                          <a:ea typeface="Calibri" panose="020F0502020204030204" pitchFamily="34" charset="0"/>
                          <a:cs typeface="Times New Roman" panose="02020603050405020304" pitchFamily="18" charset="0"/>
                        </a:rPr>
                        <a:t>Có đúng là đã hết danh sách không?</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Bef>
                          <a:spcPts val="300"/>
                        </a:spcBef>
                        <a:spcAft>
                          <a:spcPts val="300"/>
                        </a:spcAft>
                      </a:pPr>
                      <a:r>
                        <a:rPr lang="nl-NL" sz="1800" b="1" dirty="0">
                          <a:solidFill>
                            <a:srgbClr val="000000"/>
                          </a:solidFill>
                          <a:effectLst/>
                          <a:latin typeface="+mn-lt"/>
                          <a:ea typeface="Calibri" panose="020F0502020204030204" pitchFamily="34" charset="0"/>
                          <a:cs typeface="Times New Roman" panose="02020603050405020304" pitchFamily="18" charset="0"/>
                        </a:rPr>
                        <a:t>Đầu ra</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0">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1</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dirty="0">
                          <a:solidFill>
                            <a:srgbClr val="000000"/>
                          </a:solidFill>
                          <a:effectLst/>
                          <a:latin typeface="+mn-lt"/>
                          <a:ea typeface="Calibri" panose="020F0502020204030204" pitchFamily="34" charset="0"/>
                          <a:cs typeface="Times New Roman" panose="02020603050405020304" pitchFamily="18" charset="0"/>
                        </a:rPr>
                        <a:t>Bolivia</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dirty="0">
                          <a:solidFill>
                            <a:srgbClr val="000000"/>
                          </a:solidFill>
                          <a:effectLst/>
                          <a:latin typeface="+mn-lt"/>
                          <a:ea typeface="Calibri" panose="020F0502020204030204" pitchFamily="34" charset="0"/>
                          <a:cs typeface="Times New Roman" panose="02020603050405020304" pitchFamily="18" charset="0"/>
                        </a:rPr>
                        <a:t> </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2</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dirty="0">
                          <a:solidFill>
                            <a:srgbClr val="000000"/>
                          </a:solidFill>
                          <a:effectLst/>
                          <a:latin typeface="+mn-lt"/>
                          <a:ea typeface="Calibri" panose="020F0502020204030204" pitchFamily="34" charset="0"/>
                          <a:cs typeface="Times New Roman" panose="02020603050405020304" pitchFamily="18" charset="0"/>
                        </a:rPr>
                        <a:t>Albani</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 </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3</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Scotland</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 </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4</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Canada</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 </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7645">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5</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Vietnam</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dirty="0">
                          <a:solidFill>
                            <a:srgbClr val="000000"/>
                          </a:solidFill>
                          <a:effectLst/>
                          <a:latin typeface="+mn-lt"/>
                          <a:ea typeface="Calibri" panose="020F0502020204030204" pitchFamily="34" charset="0"/>
                          <a:cs typeface="Times New Roman" panose="02020603050405020304" pitchFamily="18" charset="0"/>
                        </a:rPr>
                        <a:t> </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6070">
                <a:tc>
                  <a:txBody>
                    <a:bodyPr/>
                    <a:lstStyle/>
                    <a:p>
                      <a:pPr algn="ctr">
                        <a:lnSpc>
                          <a:spcPct val="150000"/>
                        </a:lnSpc>
                        <a:spcBef>
                          <a:spcPts val="300"/>
                        </a:spcBef>
                        <a:spcAft>
                          <a:spcPts val="300"/>
                        </a:spcAft>
                      </a:pPr>
                      <a:r>
                        <a:rPr lang="nl-NL" sz="1800">
                          <a:solidFill>
                            <a:srgbClr val="000000"/>
                          </a:solidFill>
                          <a:effectLst/>
                          <a:latin typeface="+mn-lt"/>
                          <a:ea typeface="Calibri" panose="020F0502020204030204" pitchFamily="34" charset="0"/>
                          <a:cs typeface="Times New Roman" panose="02020603050405020304" pitchFamily="18" charset="0"/>
                        </a:rPr>
                        <a:t>6</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b="0" dirty="0">
                          <a:solidFill>
                            <a:srgbClr val="000000"/>
                          </a:solidFill>
                          <a:effectLst/>
                          <a:latin typeface="+mn-lt"/>
                          <a:ea typeface="Calibri" panose="020F0502020204030204" pitchFamily="34" charset="0"/>
                          <a:cs typeface="Times New Roman" panose="02020603050405020304" pitchFamily="18" charset="0"/>
                        </a:rPr>
                        <a:t>Iceland</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1800" dirty="0">
                          <a:solidFill>
                            <a:srgbClr val="000000"/>
                          </a:solidFill>
                          <a:effectLst/>
                          <a:latin typeface="+mn-lt"/>
                          <a:ea typeface="Calibri" panose="020F0502020204030204" pitchFamily="34" charset="0"/>
                          <a:cs typeface="Times New Roman" panose="02020603050405020304" pitchFamily="18" charset="0"/>
                        </a:rPr>
                        <a:t> </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121" name="Google Shape;4685;p47"/>
          <p:cNvGrpSpPr/>
          <p:nvPr/>
        </p:nvGrpSpPr>
        <p:grpSpPr>
          <a:xfrm>
            <a:off x="277382" y="-103252"/>
            <a:ext cx="1225628" cy="1257892"/>
            <a:chOff x="333613" y="182953"/>
            <a:chExt cx="1225628" cy="1257892"/>
          </a:xfrm>
        </p:grpSpPr>
        <p:sp>
          <p:nvSpPr>
            <p:cNvPr id="122" name="Google Shape;4686;p47"/>
            <p:cNvSpPr/>
            <p:nvPr/>
          </p:nvSpPr>
          <p:spPr>
            <a:xfrm rot="-2062221">
              <a:off x="479419" y="743972"/>
              <a:ext cx="671829" cy="502855"/>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87;p47"/>
            <p:cNvSpPr/>
            <p:nvPr/>
          </p:nvSpPr>
          <p:spPr>
            <a:xfrm rot="-2062221">
              <a:off x="809102" y="381225"/>
              <a:ext cx="621877" cy="560947"/>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88;p47"/>
            <p:cNvSpPr/>
            <p:nvPr/>
          </p:nvSpPr>
          <p:spPr>
            <a:xfrm rot="-2062221">
              <a:off x="434251" y="695014"/>
              <a:ext cx="744723" cy="586849"/>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89;p47"/>
            <p:cNvSpPr/>
            <p:nvPr/>
          </p:nvSpPr>
          <p:spPr>
            <a:xfrm rot="-2062221">
              <a:off x="659198" y="1046530"/>
              <a:ext cx="114459" cy="107305"/>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90;p47"/>
            <p:cNvSpPr/>
            <p:nvPr/>
          </p:nvSpPr>
          <p:spPr>
            <a:xfrm rot="-2062221">
              <a:off x="791906" y="977374"/>
              <a:ext cx="110635" cy="105702"/>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91;p47"/>
            <p:cNvSpPr/>
            <p:nvPr/>
          </p:nvSpPr>
          <p:spPr>
            <a:xfrm rot="-2062221">
              <a:off x="924955" y="907747"/>
              <a:ext cx="110512" cy="105332"/>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92;p47"/>
            <p:cNvSpPr/>
            <p:nvPr/>
          </p:nvSpPr>
          <p:spPr>
            <a:xfrm rot="-2062221">
              <a:off x="1052237" y="653588"/>
              <a:ext cx="110635" cy="105332"/>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93;p47"/>
            <p:cNvSpPr/>
            <p:nvPr/>
          </p:nvSpPr>
          <p:spPr>
            <a:xfrm rot="-2062221">
              <a:off x="1199587" y="575736"/>
              <a:ext cx="110635" cy="1059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94;p47"/>
            <p:cNvSpPr/>
            <p:nvPr/>
          </p:nvSpPr>
          <p:spPr>
            <a:xfrm rot="-2062221">
              <a:off x="749792" y="321569"/>
              <a:ext cx="688974" cy="639885"/>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95;p47"/>
            <p:cNvSpPr/>
            <p:nvPr/>
          </p:nvSpPr>
          <p:spPr>
            <a:xfrm rot="-2062221">
              <a:off x="692827" y="527672"/>
              <a:ext cx="133330" cy="149487"/>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96;p47"/>
            <p:cNvSpPr/>
            <p:nvPr/>
          </p:nvSpPr>
          <p:spPr>
            <a:xfrm rot="-2062221">
              <a:off x="715434" y="510876"/>
              <a:ext cx="148131" cy="160711"/>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97;p47"/>
            <p:cNvSpPr/>
            <p:nvPr/>
          </p:nvSpPr>
          <p:spPr>
            <a:xfrm rot="-2062221">
              <a:off x="745453" y="464845"/>
              <a:ext cx="159724" cy="183159"/>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98;p47"/>
            <p:cNvSpPr/>
            <p:nvPr/>
          </p:nvSpPr>
          <p:spPr>
            <a:xfrm rot="-2062221">
              <a:off x="763017" y="444614"/>
              <a:ext cx="201413" cy="221887"/>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99;p47"/>
            <p:cNvSpPr/>
            <p:nvPr/>
          </p:nvSpPr>
          <p:spPr>
            <a:xfrm rot="-2062221">
              <a:off x="791741" y="422159"/>
              <a:ext cx="221271" cy="23409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700;p47"/>
            <p:cNvSpPr/>
            <p:nvPr/>
          </p:nvSpPr>
          <p:spPr>
            <a:xfrm rot="-2062221">
              <a:off x="831160" y="416696"/>
              <a:ext cx="240142" cy="253956"/>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701;p47"/>
            <p:cNvSpPr/>
            <p:nvPr/>
          </p:nvSpPr>
          <p:spPr>
            <a:xfrm rot="-2062221">
              <a:off x="880300" y="423091"/>
              <a:ext cx="231385" cy="246432"/>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702;p47"/>
            <p:cNvSpPr/>
            <p:nvPr/>
          </p:nvSpPr>
          <p:spPr>
            <a:xfrm rot="-2062221">
              <a:off x="914023" y="445054"/>
              <a:ext cx="243965" cy="257903"/>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703;p47"/>
            <p:cNvSpPr/>
            <p:nvPr/>
          </p:nvSpPr>
          <p:spPr>
            <a:xfrm rot="-2062221">
              <a:off x="978896" y="417914"/>
              <a:ext cx="221271" cy="217447"/>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04;p47"/>
            <p:cNvSpPr/>
            <p:nvPr/>
          </p:nvSpPr>
          <p:spPr>
            <a:xfrm rot="-2062221">
              <a:off x="1036057" y="410482"/>
              <a:ext cx="189079" cy="185256"/>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05;p47"/>
            <p:cNvSpPr/>
            <p:nvPr/>
          </p:nvSpPr>
          <p:spPr>
            <a:xfrm rot="-2062221">
              <a:off x="1068591" y="444034"/>
              <a:ext cx="187229" cy="184146"/>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06;p47"/>
            <p:cNvSpPr/>
            <p:nvPr/>
          </p:nvSpPr>
          <p:spPr>
            <a:xfrm rot="-2062221">
              <a:off x="1000586" y="469657"/>
              <a:ext cx="354477" cy="343747"/>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07;p47"/>
            <p:cNvSpPr/>
            <p:nvPr/>
          </p:nvSpPr>
          <p:spPr>
            <a:xfrm rot="-2062221">
              <a:off x="1093643" y="767631"/>
              <a:ext cx="30218" cy="32808"/>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08;p47"/>
            <p:cNvSpPr/>
            <p:nvPr/>
          </p:nvSpPr>
          <p:spPr>
            <a:xfrm rot="-2062221">
              <a:off x="1061155" y="749224"/>
              <a:ext cx="30095" cy="35398"/>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09;p47"/>
            <p:cNvSpPr/>
            <p:nvPr/>
          </p:nvSpPr>
          <p:spPr>
            <a:xfrm rot="-2062221">
              <a:off x="1037178" y="733989"/>
              <a:ext cx="30588" cy="33178"/>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10;p47"/>
            <p:cNvSpPr/>
            <p:nvPr/>
          </p:nvSpPr>
          <p:spPr>
            <a:xfrm rot="-2062221">
              <a:off x="1062768" y="710814"/>
              <a:ext cx="231508" cy="218064"/>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11;p47"/>
            <p:cNvSpPr/>
            <p:nvPr/>
          </p:nvSpPr>
          <p:spPr>
            <a:xfrm rot="-2062221">
              <a:off x="1191808" y="464136"/>
              <a:ext cx="106812" cy="100028"/>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12;p47"/>
            <p:cNvSpPr/>
            <p:nvPr/>
          </p:nvSpPr>
          <p:spPr>
            <a:xfrm rot="-2062221">
              <a:off x="1120537" y="742408"/>
              <a:ext cx="185379" cy="174649"/>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13;p47"/>
            <p:cNvSpPr/>
            <p:nvPr/>
          </p:nvSpPr>
          <p:spPr>
            <a:xfrm rot="-2062221">
              <a:off x="1233235" y="482679"/>
              <a:ext cx="98301" cy="86214"/>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14;p47"/>
            <p:cNvSpPr/>
            <p:nvPr/>
          </p:nvSpPr>
          <p:spPr>
            <a:xfrm rot="-2062221">
              <a:off x="1157290" y="715394"/>
              <a:ext cx="184146" cy="178349"/>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15;p47"/>
            <p:cNvSpPr/>
            <p:nvPr/>
          </p:nvSpPr>
          <p:spPr>
            <a:xfrm rot="-2062221">
              <a:off x="1193122" y="609502"/>
              <a:ext cx="228794" cy="234221"/>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16;p47"/>
            <p:cNvSpPr/>
            <p:nvPr/>
          </p:nvSpPr>
          <p:spPr>
            <a:xfrm rot="-2062221">
              <a:off x="1263459" y="503354"/>
              <a:ext cx="83254" cy="71043"/>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17;p47"/>
            <p:cNvSpPr/>
            <p:nvPr/>
          </p:nvSpPr>
          <p:spPr>
            <a:xfrm rot="-2062221">
              <a:off x="1273898" y="634664"/>
              <a:ext cx="153187" cy="135427"/>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18;p47"/>
            <p:cNvSpPr/>
            <p:nvPr/>
          </p:nvSpPr>
          <p:spPr>
            <a:xfrm rot="-2062221">
              <a:off x="1359490" y="636489"/>
              <a:ext cx="55009" cy="51062"/>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19;p47"/>
            <p:cNvSpPr/>
            <p:nvPr/>
          </p:nvSpPr>
          <p:spPr>
            <a:xfrm rot="-2062221">
              <a:off x="1389405" y="623652"/>
              <a:ext cx="43539" cy="43662"/>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20;p47"/>
            <p:cNvSpPr/>
            <p:nvPr/>
          </p:nvSpPr>
          <p:spPr>
            <a:xfrm rot="-2062221">
              <a:off x="1421357" y="633637"/>
              <a:ext cx="27505" cy="21584"/>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21;p47"/>
            <p:cNvSpPr/>
            <p:nvPr/>
          </p:nvSpPr>
          <p:spPr>
            <a:xfrm rot="-2062221">
              <a:off x="1444369" y="635804"/>
              <a:ext cx="23681" cy="18871"/>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3349376" y="1828263"/>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59" name="TextBox 158"/>
          <p:cNvSpPr txBox="1"/>
          <p:nvPr/>
        </p:nvSpPr>
        <p:spPr>
          <a:xfrm>
            <a:off x="5659349" y="1828263"/>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0" name="TextBox 159"/>
          <p:cNvSpPr txBox="1"/>
          <p:nvPr/>
        </p:nvSpPr>
        <p:spPr>
          <a:xfrm>
            <a:off x="3349376" y="2197595"/>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1" name="TextBox 160"/>
          <p:cNvSpPr txBox="1"/>
          <p:nvPr/>
        </p:nvSpPr>
        <p:spPr>
          <a:xfrm>
            <a:off x="5659349" y="2197595"/>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2" name="TextBox 161"/>
          <p:cNvSpPr txBox="1"/>
          <p:nvPr/>
        </p:nvSpPr>
        <p:spPr>
          <a:xfrm>
            <a:off x="3349376" y="2652489"/>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3" name="TextBox 162"/>
          <p:cNvSpPr txBox="1"/>
          <p:nvPr/>
        </p:nvSpPr>
        <p:spPr>
          <a:xfrm>
            <a:off x="5659349" y="2652489"/>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4" name="TextBox 163"/>
          <p:cNvSpPr txBox="1"/>
          <p:nvPr/>
        </p:nvSpPr>
        <p:spPr>
          <a:xfrm>
            <a:off x="3359650" y="3041491"/>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5" name="TextBox 164"/>
          <p:cNvSpPr txBox="1"/>
          <p:nvPr/>
        </p:nvSpPr>
        <p:spPr>
          <a:xfrm>
            <a:off x="5669623" y="3041491"/>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6" name="TextBox 165"/>
          <p:cNvSpPr txBox="1"/>
          <p:nvPr/>
        </p:nvSpPr>
        <p:spPr>
          <a:xfrm>
            <a:off x="3349376" y="3410823"/>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67" name="TextBox 166"/>
          <p:cNvSpPr txBox="1"/>
          <p:nvPr/>
        </p:nvSpPr>
        <p:spPr>
          <a:xfrm>
            <a:off x="5659349" y="3410823"/>
            <a:ext cx="750013" cy="369332"/>
          </a:xfrm>
          <a:prstGeom prst="rect">
            <a:avLst/>
          </a:prstGeom>
          <a:noFill/>
        </p:spPr>
        <p:txBody>
          <a:bodyPr wrap="square" rtlCol="0">
            <a:spAutoFit/>
          </a:bodyPr>
          <a:lstStyle/>
          <a:p>
            <a:r>
              <a:rPr lang="en-US" sz="1800" dirty="0" err="1">
                <a:solidFill>
                  <a:srgbClr val="FF0000"/>
                </a:solidFill>
              </a:rPr>
              <a:t>Sai</a:t>
            </a:r>
            <a:endParaRPr lang="en-US" sz="1800" dirty="0">
              <a:solidFill>
                <a:srgbClr val="FF0000"/>
              </a:solidFill>
            </a:endParaRPr>
          </a:p>
        </p:txBody>
      </p:sp>
      <p:sp>
        <p:nvSpPr>
          <p:cNvPr id="18" name="TextBox 17"/>
          <p:cNvSpPr txBox="1"/>
          <p:nvPr/>
        </p:nvSpPr>
        <p:spPr>
          <a:xfrm>
            <a:off x="3184989" y="4070053"/>
            <a:ext cx="924674" cy="369332"/>
          </a:xfrm>
          <a:prstGeom prst="rect">
            <a:avLst/>
          </a:prstGeom>
          <a:noFill/>
        </p:spPr>
        <p:txBody>
          <a:bodyPr wrap="square" rtlCol="0">
            <a:spAutoFit/>
          </a:bodyPr>
          <a:lstStyle/>
          <a:p>
            <a:r>
              <a:rPr lang="en-US" sz="1800" dirty="0" err="1">
                <a:solidFill>
                  <a:srgbClr val="0070C0"/>
                </a:solidFill>
              </a:rPr>
              <a:t>Đúng</a:t>
            </a:r>
            <a:endParaRPr lang="en-US" sz="1800" dirty="0">
              <a:solidFill>
                <a:srgbClr val="0070C0"/>
              </a:solidFill>
            </a:endParaRPr>
          </a:p>
        </p:txBody>
      </p:sp>
      <p:sp>
        <p:nvSpPr>
          <p:cNvPr id="19" name="TextBox 18"/>
          <p:cNvSpPr txBox="1"/>
          <p:nvPr/>
        </p:nvSpPr>
        <p:spPr>
          <a:xfrm>
            <a:off x="7175691" y="3793054"/>
            <a:ext cx="1345827" cy="872034"/>
          </a:xfrm>
          <a:prstGeom prst="rect">
            <a:avLst/>
          </a:prstGeom>
          <a:noFill/>
        </p:spPr>
        <p:txBody>
          <a:bodyPr wrap="square" rtlCol="0">
            <a:spAutoFit/>
          </a:bodyPr>
          <a:lstStyle/>
          <a:p>
            <a:pPr algn="just">
              <a:lnSpc>
                <a:spcPct val="150000"/>
              </a:lnSpc>
            </a:pPr>
            <a:r>
              <a:rPr lang="en-US" sz="1800" dirty="0" err="1">
                <a:solidFill>
                  <a:srgbClr val="0070C0"/>
                </a:solidFill>
              </a:rPr>
              <a:t>Tìm</a:t>
            </a:r>
            <a:r>
              <a:rPr lang="en-US" sz="1800" dirty="0">
                <a:solidFill>
                  <a:srgbClr val="0070C0"/>
                </a:solidFill>
              </a:rPr>
              <a:t> </a:t>
            </a:r>
            <a:r>
              <a:rPr lang="en-US" sz="1800" dirty="0" err="1">
                <a:solidFill>
                  <a:srgbClr val="0070C0"/>
                </a:solidFill>
              </a:rPr>
              <a:t>thấy</a:t>
            </a:r>
            <a:r>
              <a:rPr lang="en-US" sz="1800" dirty="0">
                <a:solidFill>
                  <a:srgbClr val="0070C0"/>
                </a:solidFill>
              </a:rPr>
              <a:t> ở </a:t>
            </a:r>
            <a:r>
              <a:rPr lang="en-US" sz="1800" dirty="0" err="1">
                <a:solidFill>
                  <a:srgbClr val="0070C0"/>
                </a:solidFill>
              </a:rPr>
              <a:t>vị</a:t>
            </a:r>
            <a:r>
              <a:rPr lang="en-US" sz="1800" dirty="0">
                <a:solidFill>
                  <a:srgbClr val="0070C0"/>
                </a:solidFill>
              </a:rPr>
              <a:t> </a:t>
            </a:r>
            <a:r>
              <a:rPr lang="en-US" sz="1800" dirty="0" err="1">
                <a:solidFill>
                  <a:srgbClr val="0070C0"/>
                </a:solidFill>
              </a:rPr>
              <a:t>trí</a:t>
            </a:r>
            <a:r>
              <a:rPr lang="en-US" sz="1800" dirty="0">
                <a:solidFill>
                  <a:srgbClr val="0070C0"/>
                </a:solidFill>
              </a:rPr>
              <a:t> </a:t>
            </a:r>
            <a:r>
              <a:rPr lang="en-US" sz="1800" dirty="0" err="1">
                <a:solidFill>
                  <a:srgbClr val="0070C0"/>
                </a:solidFill>
              </a:rPr>
              <a:t>số</a:t>
            </a:r>
            <a:r>
              <a:rPr lang="en-US" sz="1800" dirty="0">
                <a:solidFill>
                  <a:srgbClr val="0070C0"/>
                </a:solidFill>
              </a:rPr>
              <a:t> 6</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p:cTn id="22" dur="500" fill="hold"/>
                                        <p:tgtEl>
                                          <p:spTgt spid="160"/>
                                        </p:tgtEl>
                                        <p:attrNameLst>
                                          <p:attrName>ppt_w</p:attrName>
                                        </p:attrNameLst>
                                      </p:cBhvr>
                                      <p:tavLst>
                                        <p:tav tm="0">
                                          <p:val>
                                            <p:fltVal val="0"/>
                                          </p:val>
                                        </p:tav>
                                        <p:tav tm="100000">
                                          <p:val>
                                            <p:strVal val="#ppt_w"/>
                                          </p:val>
                                        </p:tav>
                                      </p:tavLst>
                                    </p:anim>
                                    <p:anim calcmode="lin" valueType="num">
                                      <p:cBhvr>
                                        <p:cTn id="23" dur="500" fill="hold"/>
                                        <p:tgtEl>
                                          <p:spTgt spid="160"/>
                                        </p:tgtEl>
                                        <p:attrNameLst>
                                          <p:attrName>ppt_h</p:attrName>
                                        </p:attrNameLst>
                                      </p:cBhvr>
                                      <p:tavLst>
                                        <p:tav tm="0">
                                          <p:val>
                                            <p:fltVal val="0"/>
                                          </p:val>
                                        </p:tav>
                                        <p:tav tm="100000">
                                          <p:val>
                                            <p:strVal val="#ppt_h"/>
                                          </p:val>
                                        </p:tav>
                                      </p:tavLst>
                                    </p:anim>
                                    <p:animEffect transition="in" filter="fade">
                                      <p:cBhvr>
                                        <p:cTn id="24" dur="500"/>
                                        <p:tgtEl>
                                          <p:spTgt spid="1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2"/>
                                        </p:tgtEl>
                                        <p:attrNameLst>
                                          <p:attrName>style.visibility</p:attrName>
                                        </p:attrNameLst>
                                      </p:cBhvr>
                                      <p:to>
                                        <p:strVal val="visible"/>
                                      </p:to>
                                    </p:set>
                                    <p:anim calcmode="lin" valueType="num">
                                      <p:cBhvr>
                                        <p:cTn id="27" dur="500" fill="hold"/>
                                        <p:tgtEl>
                                          <p:spTgt spid="162"/>
                                        </p:tgtEl>
                                        <p:attrNameLst>
                                          <p:attrName>ppt_w</p:attrName>
                                        </p:attrNameLst>
                                      </p:cBhvr>
                                      <p:tavLst>
                                        <p:tav tm="0">
                                          <p:val>
                                            <p:fltVal val="0"/>
                                          </p:val>
                                        </p:tav>
                                        <p:tav tm="100000">
                                          <p:val>
                                            <p:strVal val="#ppt_w"/>
                                          </p:val>
                                        </p:tav>
                                      </p:tavLst>
                                    </p:anim>
                                    <p:anim calcmode="lin" valueType="num">
                                      <p:cBhvr>
                                        <p:cTn id="28" dur="500" fill="hold"/>
                                        <p:tgtEl>
                                          <p:spTgt spid="162"/>
                                        </p:tgtEl>
                                        <p:attrNameLst>
                                          <p:attrName>ppt_h</p:attrName>
                                        </p:attrNameLst>
                                      </p:cBhvr>
                                      <p:tavLst>
                                        <p:tav tm="0">
                                          <p:val>
                                            <p:fltVal val="0"/>
                                          </p:val>
                                        </p:tav>
                                        <p:tav tm="100000">
                                          <p:val>
                                            <p:strVal val="#ppt_h"/>
                                          </p:val>
                                        </p:tav>
                                      </p:tavLst>
                                    </p:anim>
                                    <p:animEffect transition="in" filter="fade">
                                      <p:cBhvr>
                                        <p:cTn id="29" dur="500"/>
                                        <p:tgtEl>
                                          <p:spTgt spid="1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4"/>
                                        </p:tgtEl>
                                        <p:attrNameLst>
                                          <p:attrName>style.visibility</p:attrName>
                                        </p:attrNameLst>
                                      </p:cBhvr>
                                      <p:to>
                                        <p:strVal val="visible"/>
                                      </p:to>
                                    </p:set>
                                    <p:anim calcmode="lin" valueType="num">
                                      <p:cBhvr>
                                        <p:cTn id="32" dur="500" fill="hold"/>
                                        <p:tgtEl>
                                          <p:spTgt spid="164"/>
                                        </p:tgtEl>
                                        <p:attrNameLst>
                                          <p:attrName>ppt_w</p:attrName>
                                        </p:attrNameLst>
                                      </p:cBhvr>
                                      <p:tavLst>
                                        <p:tav tm="0">
                                          <p:val>
                                            <p:fltVal val="0"/>
                                          </p:val>
                                        </p:tav>
                                        <p:tav tm="100000">
                                          <p:val>
                                            <p:strVal val="#ppt_w"/>
                                          </p:val>
                                        </p:tav>
                                      </p:tavLst>
                                    </p:anim>
                                    <p:anim calcmode="lin" valueType="num">
                                      <p:cBhvr>
                                        <p:cTn id="33" dur="500" fill="hold"/>
                                        <p:tgtEl>
                                          <p:spTgt spid="164"/>
                                        </p:tgtEl>
                                        <p:attrNameLst>
                                          <p:attrName>ppt_h</p:attrName>
                                        </p:attrNameLst>
                                      </p:cBhvr>
                                      <p:tavLst>
                                        <p:tav tm="0">
                                          <p:val>
                                            <p:fltVal val="0"/>
                                          </p:val>
                                        </p:tav>
                                        <p:tav tm="100000">
                                          <p:val>
                                            <p:strVal val="#ppt_h"/>
                                          </p:val>
                                        </p:tav>
                                      </p:tavLst>
                                    </p:anim>
                                    <p:animEffect transition="in" filter="fade">
                                      <p:cBhvr>
                                        <p:cTn id="34" dur="500"/>
                                        <p:tgtEl>
                                          <p:spTgt spid="1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anim calcmode="lin" valueType="num">
                                      <p:cBhvr>
                                        <p:cTn id="37" dur="500" fill="hold"/>
                                        <p:tgtEl>
                                          <p:spTgt spid="166"/>
                                        </p:tgtEl>
                                        <p:attrNameLst>
                                          <p:attrName>ppt_w</p:attrName>
                                        </p:attrNameLst>
                                      </p:cBhvr>
                                      <p:tavLst>
                                        <p:tav tm="0">
                                          <p:val>
                                            <p:fltVal val="0"/>
                                          </p:val>
                                        </p:tav>
                                        <p:tav tm="100000">
                                          <p:val>
                                            <p:strVal val="#ppt_w"/>
                                          </p:val>
                                        </p:tav>
                                      </p:tavLst>
                                    </p:anim>
                                    <p:anim calcmode="lin" valueType="num">
                                      <p:cBhvr>
                                        <p:cTn id="38" dur="500" fill="hold"/>
                                        <p:tgtEl>
                                          <p:spTgt spid="166"/>
                                        </p:tgtEl>
                                        <p:attrNameLst>
                                          <p:attrName>ppt_h</p:attrName>
                                        </p:attrNameLst>
                                      </p:cBhvr>
                                      <p:tavLst>
                                        <p:tav tm="0">
                                          <p:val>
                                            <p:fltVal val="0"/>
                                          </p:val>
                                        </p:tav>
                                        <p:tav tm="100000">
                                          <p:val>
                                            <p:strVal val="#ppt_h"/>
                                          </p:val>
                                        </p:tav>
                                      </p:tavLst>
                                    </p:anim>
                                    <p:animEffect transition="in" filter="fade">
                                      <p:cBhvr>
                                        <p:cTn id="39" dur="500"/>
                                        <p:tgtEl>
                                          <p:spTgt spid="16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9"/>
                                        </p:tgtEl>
                                        <p:attrNameLst>
                                          <p:attrName>style.visibility</p:attrName>
                                        </p:attrNameLst>
                                      </p:cBhvr>
                                      <p:to>
                                        <p:strVal val="visible"/>
                                      </p:to>
                                    </p:set>
                                    <p:anim calcmode="lin" valueType="num">
                                      <p:cBhvr>
                                        <p:cTn id="42" dur="500" fill="hold"/>
                                        <p:tgtEl>
                                          <p:spTgt spid="159"/>
                                        </p:tgtEl>
                                        <p:attrNameLst>
                                          <p:attrName>ppt_w</p:attrName>
                                        </p:attrNameLst>
                                      </p:cBhvr>
                                      <p:tavLst>
                                        <p:tav tm="0">
                                          <p:val>
                                            <p:fltVal val="0"/>
                                          </p:val>
                                        </p:tav>
                                        <p:tav tm="100000">
                                          <p:val>
                                            <p:strVal val="#ppt_w"/>
                                          </p:val>
                                        </p:tav>
                                      </p:tavLst>
                                    </p:anim>
                                    <p:anim calcmode="lin" valueType="num">
                                      <p:cBhvr>
                                        <p:cTn id="43" dur="500" fill="hold"/>
                                        <p:tgtEl>
                                          <p:spTgt spid="159"/>
                                        </p:tgtEl>
                                        <p:attrNameLst>
                                          <p:attrName>ppt_h</p:attrName>
                                        </p:attrNameLst>
                                      </p:cBhvr>
                                      <p:tavLst>
                                        <p:tav tm="0">
                                          <p:val>
                                            <p:fltVal val="0"/>
                                          </p:val>
                                        </p:tav>
                                        <p:tav tm="100000">
                                          <p:val>
                                            <p:strVal val="#ppt_h"/>
                                          </p:val>
                                        </p:tav>
                                      </p:tavLst>
                                    </p:anim>
                                    <p:animEffect transition="in" filter="fade">
                                      <p:cBhvr>
                                        <p:cTn id="44" dur="500"/>
                                        <p:tgtEl>
                                          <p:spTgt spid="15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1"/>
                                        </p:tgtEl>
                                        <p:attrNameLst>
                                          <p:attrName>style.visibility</p:attrName>
                                        </p:attrNameLst>
                                      </p:cBhvr>
                                      <p:to>
                                        <p:strVal val="visible"/>
                                      </p:to>
                                    </p:set>
                                    <p:anim calcmode="lin" valueType="num">
                                      <p:cBhvr>
                                        <p:cTn id="47" dur="500" fill="hold"/>
                                        <p:tgtEl>
                                          <p:spTgt spid="161"/>
                                        </p:tgtEl>
                                        <p:attrNameLst>
                                          <p:attrName>ppt_w</p:attrName>
                                        </p:attrNameLst>
                                      </p:cBhvr>
                                      <p:tavLst>
                                        <p:tav tm="0">
                                          <p:val>
                                            <p:fltVal val="0"/>
                                          </p:val>
                                        </p:tav>
                                        <p:tav tm="100000">
                                          <p:val>
                                            <p:strVal val="#ppt_w"/>
                                          </p:val>
                                        </p:tav>
                                      </p:tavLst>
                                    </p:anim>
                                    <p:anim calcmode="lin" valueType="num">
                                      <p:cBhvr>
                                        <p:cTn id="48" dur="500" fill="hold"/>
                                        <p:tgtEl>
                                          <p:spTgt spid="161"/>
                                        </p:tgtEl>
                                        <p:attrNameLst>
                                          <p:attrName>ppt_h</p:attrName>
                                        </p:attrNameLst>
                                      </p:cBhvr>
                                      <p:tavLst>
                                        <p:tav tm="0">
                                          <p:val>
                                            <p:fltVal val="0"/>
                                          </p:val>
                                        </p:tav>
                                        <p:tav tm="100000">
                                          <p:val>
                                            <p:strVal val="#ppt_h"/>
                                          </p:val>
                                        </p:tav>
                                      </p:tavLst>
                                    </p:anim>
                                    <p:animEffect transition="in" filter="fade">
                                      <p:cBhvr>
                                        <p:cTn id="49" dur="500"/>
                                        <p:tgtEl>
                                          <p:spTgt spid="16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3"/>
                                        </p:tgtEl>
                                        <p:attrNameLst>
                                          <p:attrName>style.visibility</p:attrName>
                                        </p:attrNameLst>
                                      </p:cBhvr>
                                      <p:to>
                                        <p:strVal val="visible"/>
                                      </p:to>
                                    </p:set>
                                    <p:anim calcmode="lin" valueType="num">
                                      <p:cBhvr>
                                        <p:cTn id="52" dur="500" fill="hold"/>
                                        <p:tgtEl>
                                          <p:spTgt spid="163"/>
                                        </p:tgtEl>
                                        <p:attrNameLst>
                                          <p:attrName>ppt_w</p:attrName>
                                        </p:attrNameLst>
                                      </p:cBhvr>
                                      <p:tavLst>
                                        <p:tav tm="0">
                                          <p:val>
                                            <p:fltVal val="0"/>
                                          </p:val>
                                        </p:tav>
                                        <p:tav tm="100000">
                                          <p:val>
                                            <p:strVal val="#ppt_w"/>
                                          </p:val>
                                        </p:tav>
                                      </p:tavLst>
                                    </p:anim>
                                    <p:anim calcmode="lin" valueType="num">
                                      <p:cBhvr>
                                        <p:cTn id="53" dur="500" fill="hold"/>
                                        <p:tgtEl>
                                          <p:spTgt spid="163"/>
                                        </p:tgtEl>
                                        <p:attrNameLst>
                                          <p:attrName>ppt_h</p:attrName>
                                        </p:attrNameLst>
                                      </p:cBhvr>
                                      <p:tavLst>
                                        <p:tav tm="0">
                                          <p:val>
                                            <p:fltVal val="0"/>
                                          </p:val>
                                        </p:tav>
                                        <p:tav tm="100000">
                                          <p:val>
                                            <p:strVal val="#ppt_h"/>
                                          </p:val>
                                        </p:tav>
                                      </p:tavLst>
                                    </p:anim>
                                    <p:animEffect transition="in" filter="fade">
                                      <p:cBhvr>
                                        <p:cTn id="54" dur="500"/>
                                        <p:tgtEl>
                                          <p:spTgt spid="16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anim calcmode="lin" valueType="num">
                                      <p:cBhvr>
                                        <p:cTn id="57" dur="500" fill="hold"/>
                                        <p:tgtEl>
                                          <p:spTgt spid="165"/>
                                        </p:tgtEl>
                                        <p:attrNameLst>
                                          <p:attrName>ppt_w</p:attrName>
                                        </p:attrNameLst>
                                      </p:cBhvr>
                                      <p:tavLst>
                                        <p:tav tm="0">
                                          <p:val>
                                            <p:fltVal val="0"/>
                                          </p:val>
                                        </p:tav>
                                        <p:tav tm="100000">
                                          <p:val>
                                            <p:strVal val="#ppt_w"/>
                                          </p:val>
                                        </p:tav>
                                      </p:tavLst>
                                    </p:anim>
                                    <p:anim calcmode="lin" valueType="num">
                                      <p:cBhvr>
                                        <p:cTn id="58" dur="500" fill="hold"/>
                                        <p:tgtEl>
                                          <p:spTgt spid="165"/>
                                        </p:tgtEl>
                                        <p:attrNameLst>
                                          <p:attrName>ppt_h</p:attrName>
                                        </p:attrNameLst>
                                      </p:cBhvr>
                                      <p:tavLst>
                                        <p:tav tm="0">
                                          <p:val>
                                            <p:fltVal val="0"/>
                                          </p:val>
                                        </p:tav>
                                        <p:tav tm="100000">
                                          <p:val>
                                            <p:strVal val="#ppt_h"/>
                                          </p:val>
                                        </p:tav>
                                      </p:tavLst>
                                    </p:anim>
                                    <p:animEffect transition="in" filter="fade">
                                      <p:cBhvr>
                                        <p:cTn id="59" dur="500"/>
                                        <p:tgtEl>
                                          <p:spTgt spid="16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7"/>
                                        </p:tgtEl>
                                        <p:attrNameLst>
                                          <p:attrName>style.visibility</p:attrName>
                                        </p:attrNameLst>
                                      </p:cBhvr>
                                      <p:to>
                                        <p:strVal val="visible"/>
                                      </p:to>
                                    </p:set>
                                    <p:anim calcmode="lin" valueType="num">
                                      <p:cBhvr>
                                        <p:cTn id="62" dur="500" fill="hold"/>
                                        <p:tgtEl>
                                          <p:spTgt spid="167"/>
                                        </p:tgtEl>
                                        <p:attrNameLst>
                                          <p:attrName>ppt_w</p:attrName>
                                        </p:attrNameLst>
                                      </p:cBhvr>
                                      <p:tavLst>
                                        <p:tav tm="0">
                                          <p:val>
                                            <p:fltVal val="0"/>
                                          </p:val>
                                        </p:tav>
                                        <p:tav tm="100000">
                                          <p:val>
                                            <p:strVal val="#ppt_w"/>
                                          </p:val>
                                        </p:tav>
                                      </p:tavLst>
                                    </p:anim>
                                    <p:anim calcmode="lin" valueType="num">
                                      <p:cBhvr>
                                        <p:cTn id="63" dur="500" fill="hold"/>
                                        <p:tgtEl>
                                          <p:spTgt spid="167"/>
                                        </p:tgtEl>
                                        <p:attrNameLst>
                                          <p:attrName>ppt_h</p:attrName>
                                        </p:attrNameLst>
                                      </p:cBhvr>
                                      <p:tavLst>
                                        <p:tav tm="0">
                                          <p:val>
                                            <p:fltVal val="0"/>
                                          </p:val>
                                        </p:tav>
                                        <p:tav tm="100000">
                                          <p:val>
                                            <p:strVal val="#ppt_h"/>
                                          </p:val>
                                        </p:tav>
                                      </p:tavLst>
                                    </p:anim>
                                    <p:animEffect transition="in" filter="fade">
                                      <p:cBhvr>
                                        <p:cTn id="64" dur="500"/>
                                        <p:tgtEl>
                                          <p:spTgt spid="167"/>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strVal val="#ppt_w+.3"/>
                                          </p:val>
                                        </p:tav>
                                        <p:tav tm="100000">
                                          <p:val>
                                            <p:strVal val="#ppt_w"/>
                                          </p:val>
                                        </p:tav>
                                      </p:tavLst>
                                    </p:anim>
                                    <p:anim calcmode="lin" valueType="num">
                                      <p:cBhvr>
                                        <p:cTn id="70" dur="500" fill="hold"/>
                                        <p:tgtEl>
                                          <p:spTgt spid="18"/>
                                        </p:tgtEl>
                                        <p:attrNameLst>
                                          <p:attrName>ppt_h</p:attrName>
                                        </p:attrNameLst>
                                      </p:cBhvr>
                                      <p:tavLst>
                                        <p:tav tm="0">
                                          <p:val>
                                            <p:strVal val="#ppt_h"/>
                                          </p:val>
                                        </p:tav>
                                        <p:tav tm="100000">
                                          <p:val>
                                            <p:strVal val="#ppt_h"/>
                                          </p:val>
                                        </p:tav>
                                      </p:tavLst>
                                    </p:anim>
                                    <p:animEffect transition="in" filter="fade">
                                      <p:cBhvr>
                                        <p:cTn id="71" dur="500"/>
                                        <p:tgtEl>
                                          <p:spTgt spid="18"/>
                                        </p:tgtEl>
                                      </p:cBhvr>
                                    </p:animEffect>
                                  </p:childTnLst>
                                </p:cTn>
                              </p:par>
                              <p:par>
                                <p:cTn id="72" presetID="50" presetClass="entr" presetSubtype="0" decel="10000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strVal val="#ppt_w+.3"/>
                                          </p:val>
                                        </p:tav>
                                        <p:tav tm="100000">
                                          <p:val>
                                            <p:strVal val="#ppt_w"/>
                                          </p:val>
                                        </p:tav>
                                      </p:tavLst>
                                    </p:anim>
                                    <p:anim calcmode="lin" valueType="num">
                                      <p:cBhvr>
                                        <p:cTn id="75" dur="500" fill="hold"/>
                                        <p:tgtEl>
                                          <p:spTgt spid="19"/>
                                        </p:tgtEl>
                                        <p:attrNameLst>
                                          <p:attrName>ppt_h</p:attrName>
                                        </p:attrNameLst>
                                      </p:cBhvr>
                                      <p:tavLst>
                                        <p:tav tm="0">
                                          <p:val>
                                            <p:strVal val="#ppt_h"/>
                                          </p:val>
                                        </p:tav>
                                        <p:tav tm="100000">
                                          <p:val>
                                            <p:strVal val="#ppt_h"/>
                                          </p:val>
                                        </p:tav>
                                      </p:tavLst>
                                    </p:anim>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59" grpId="0"/>
      <p:bldP spid="160" grpId="0"/>
      <p:bldP spid="161" grpId="0"/>
      <p:bldP spid="162" grpId="0"/>
      <p:bldP spid="163" grpId="0"/>
      <p:bldP spid="164" grpId="0"/>
      <p:bldP spid="165" grpId="0"/>
      <p:bldP spid="166" grpId="0"/>
      <p:bldP spid="16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4369488" y="358882"/>
            <a:ext cx="3781594" cy="3777641"/>
            <a:chOff x="5425622" y="292790"/>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51479"/>
              <a:ext cx="2025648" cy="712273"/>
            </a:xfrm>
            <a:prstGeom prst="rect">
              <a:avLst/>
            </a:prstGeom>
            <a:noFill/>
          </p:spPr>
          <p:txBody>
            <a:bodyPr wrap="square" rtlCol="0">
              <a:spAutoFit/>
            </a:bodyPr>
            <a:lstStyle/>
            <a:p>
              <a:pPr algn="ctr">
                <a:buClrTx/>
                <a:buFontTx/>
                <a:buNone/>
                <a:defRPr/>
              </a:pPr>
              <a:r>
                <a:rPr lang="en-GB"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24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7066"/>
              <a:ext cx="2025648" cy="712273"/>
            </a:xfrm>
            <a:prstGeom prst="rect">
              <a:avLst/>
            </a:prstGeom>
            <a:noFill/>
          </p:spPr>
          <p:txBody>
            <a:bodyPr wrap="square" rtlCol="0">
              <a:spAutoFit/>
            </a:bodyPr>
            <a:lstStyle/>
            <a:p>
              <a:pPr algn="ctr">
                <a:buClrTx/>
                <a:buFontTx/>
                <a:buNone/>
                <a:defRPr/>
              </a:pPr>
              <a:r>
                <a:rPr lang="en-GB" sz="2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24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48554"/>
              <a:ext cx="2025648" cy="712273"/>
            </a:xfrm>
            <a:prstGeom prst="rect">
              <a:avLst/>
            </a:prstGeom>
            <a:noFill/>
          </p:spPr>
          <p:txBody>
            <a:bodyPr wrap="square" rtlCol="0">
              <a:spAutoFit/>
            </a:bodyPr>
            <a:lstStyle/>
            <a:p>
              <a:pPr algn="ctr">
                <a:buClrTx/>
                <a:buFontTx/>
                <a:buNone/>
                <a:defRPr/>
              </a:pPr>
              <a:r>
                <a:rPr lang="en-GB" sz="2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24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71669"/>
              <a:ext cx="2025648" cy="712273"/>
            </a:xfrm>
            <a:prstGeom prst="rect">
              <a:avLst/>
            </a:prstGeom>
            <a:noFill/>
          </p:spPr>
          <p:txBody>
            <a:bodyPr wrap="square" rtlCol="0">
              <a:spAutoFit/>
            </a:bodyPr>
            <a:lstStyle/>
            <a:p>
              <a:pPr algn="ctr">
                <a:buClrTx/>
                <a:buFontTx/>
                <a:buNone/>
                <a:defRPr/>
              </a:pPr>
              <a:r>
                <a:rPr lang="en-GB"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24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06858"/>
              <a:ext cx="2025648" cy="712273"/>
            </a:xfrm>
            <a:prstGeom prst="rect">
              <a:avLst/>
            </a:prstGeom>
            <a:noFill/>
          </p:spPr>
          <p:txBody>
            <a:bodyPr wrap="square" rtlCol="0">
              <a:spAutoFit/>
            </a:bodyPr>
            <a:lstStyle/>
            <a:p>
              <a:pPr algn="ctr">
                <a:buClrTx/>
                <a:buFontTx/>
                <a:buNone/>
                <a:defRPr/>
              </a:pPr>
              <a:r>
                <a:rPr lang="en-GB"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24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75190"/>
              <a:ext cx="2025648" cy="712273"/>
            </a:xfrm>
            <a:prstGeom prst="rect">
              <a:avLst/>
            </a:prstGeom>
            <a:noFill/>
          </p:spPr>
          <p:txBody>
            <a:bodyPr wrap="square" rtlCol="0">
              <a:spAutoFit/>
            </a:bodyPr>
            <a:lstStyle/>
            <a:p>
              <a:pPr algn="ctr">
                <a:buClrTx/>
                <a:buFontTx/>
                <a:buNone/>
                <a:defRPr/>
              </a:pPr>
              <a:r>
                <a:rPr lang="en-GB" sz="2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24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482429"/>
              <a:ext cx="2025648" cy="712273"/>
            </a:xfrm>
            <a:prstGeom prst="rect">
              <a:avLst/>
            </a:prstGeom>
            <a:noFill/>
          </p:spPr>
          <p:txBody>
            <a:bodyPr wrap="square" rtlCol="0">
              <a:spAutoFit/>
            </a:bodyPr>
            <a:lstStyle/>
            <a:p>
              <a:pPr algn="ctr">
                <a:buClrTx/>
                <a:buFontTx/>
                <a:buNone/>
                <a:defRPr/>
              </a:pPr>
              <a:r>
                <a:rPr lang="en-GB" sz="2400" b="1" kern="1200"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24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38367"/>
              <a:ext cx="2025648" cy="712273"/>
            </a:xfrm>
            <a:prstGeom prst="rect">
              <a:avLst/>
            </a:prstGeom>
            <a:noFill/>
          </p:spPr>
          <p:txBody>
            <a:bodyPr wrap="square" rtlCol="0">
              <a:spAutoFit/>
            </a:bodyPr>
            <a:lstStyle/>
            <a:p>
              <a:pPr algn="ctr">
                <a:buClrTx/>
                <a:buFontTx/>
                <a:buNone/>
                <a:defRPr/>
              </a:pPr>
              <a:r>
                <a:rPr lang="en-GB" sz="2400" b="1" kern="1200"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24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25" name="quay dung"/>
          <p:cNvSpPr/>
          <p:nvPr/>
        </p:nvSpPr>
        <p:spPr>
          <a:xfrm>
            <a:off x="6965768" y="4408715"/>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GB" sz="2000" b="1" kern="1200" dirty="0">
                <a:solidFill>
                  <a:prstClr val="white"/>
                </a:solidFill>
                <a:latin typeface="Arial" panose="020B0604020202020204" pitchFamily="34" charset="0"/>
                <a:ea typeface="Tahoma" panose="020B0604030504040204" pitchFamily="34" charset="0"/>
                <a:cs typeface="Arial" panose="020B0604020202020204" pitchFamily="34" charset="0"/>
              </a:rPr>
              <a:t>QUAY</a:t>
            </a:r>
            <a:endParaRPr lang="vi-VN" sz="2000" b="1" kern="1200" dirty="0">
              <a:solidFill>
                <a:prstClr val="white"/>
              </a:solidFill>
              <a:ea typeface="Tahoma" panose="020B0604030504040204" pitchFamily="34" charset="0"/>
              <a:cs typeface="Arial" panose="020B0604020202020204" pitchFamily="34" charset="0"/>
            </a:endParaRPr>
          </a:p>
        </p:txBody>
      </p:sp>
      <p:sp>
        <p:nvSpPr>
          <p:cNvPr id="26" name="Rounded Rectangle 25">
            <a:hlinkClick r:id="rId7" action="ppaction://hlinksldjump"/>
          </p:cNvPr>
          <p:cNvSpPr/>
          <p:nvPr/>
        </p:nvSpPr>
        <p:spPr>
          <a:xfrm>
            <a:off x="1208901" y="2100266"/>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GB" sz="3300" b="1" kern="1200" dirty="0">
                <a:solidFill>
                  <a:prstClr val="black"/>
                </a:solidFill>
                <a:latin typeface="Arial" panose="020B0604020202020204" pitchFamily="34" charset="0"/>
                <a:ea typeface="Tahoma" panose="020B0604030504040204" pitchFamily="34" charset="0"/>
                <a:cs typeface="Arial" panose="020B0604020202020204" pitchFamily="34" charset="0"/>
              </a:rPr>
              <a:t>1</a:t>
            </a:r>
            <a:endParaRPr lang="vi-VN" sz="3300" b="1" kern="1200" dirty="0">
              <a:solidFill>
                <a:prstClr val="black"/>
              </a:solidFill>
              <a:ea typeface="Tahoma" panose="020B0604030504040204" pitchFamily="34" charset="0"/>
              <a:cs typeface="Arial" panose="020B0604020202020204" pitchFamily="34" charset="0"/>
            </a:endParaRPr>
          </a:p>
        </p:txBody>
      </p:sp>
      <p:sp>
        <p:nvSpPr>
          <p:cNvPr id="27" name="Rounded Rectangle 26">
            <a:hlinkClick r:id="rId8" action="ppaction://hlinksldjump"/>
          </p:cNvPr>
          <p:cNvSpPr/>
          <p:nvPr/>
        </p:nvSpPr>
        <p:spPr>
          <a:xfrm>
            <a:off x="2332339" y="2100266"/>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GB" sz="3300" b="1" kern="1200" dirty="0">
                <a:solidFill>
                  <a:prstClr val="black"/>
                </a:solidFill>
                <a:latin typeface="Arial" panose="020B0604020202020204" pitchFamily="34" charset="0"/>
                <a:ea typeface="Tahoma" panose="020B0604030504040204" pitchFamily="34" charset="0"/>
                <a:cs typeface="Arial" panose="020B0604020202020204" pitchFamily="34" charset="0"/>
              </a:rPr>
              <a:t>2</a:t>
            </a:r>
            <a:endParaRPr lang="vi-VN" sz="3300" b="1" kern="1200" dirty="0">
              <a:solidFill>
                <a:prstClr val="black"/>
              </a:solidFill>
              <a:ea typeface="Tahoma" panose="020B0604030504040204" pitchFamily="34" charset="0"/>
              <a:cs typeface="Arial" panose="020B0604020202020204" pitchFamily="34" charset="0"/>
            </a:endParaRPr>
          </a:p>
        </p:txBody>
      </p:sp>
      <p:sp>
        <p:nvSpPr>
          <p:cNvPr id="35" name="Rounded Rectangle 34">
            <a:hlinkClick r:id="rId9" action="ppaction://hlinksldjump"/>
          </p:cNvPr>
          <p:cNvSpPr/>
          <p:nvPr/>
        </p:nvSpPr>
        <p:spPr>
          <a:xfrm>
            <a:off x="1209469" y="3259821"/>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GB" sz="3300" b="1" kern="1200" dirty="0">
                <a:solidFill>
                  <a:prstClr val="black"/>
                </a:solidFill>
                <a:latin typeface="Arial" panose="020B0604020202020204" pitchFamily="34" charset="0"/>
                <a:ea typeface="Tahoma" panose="020B0604030504040204" pitchFamily="34" charset="0"/>
                <a:cs typeface="Arial" panose="020B0604020202020204" pitchFamily="34" charset="0"/>
              </a:rPr>
              <a:t>3</a:t>
            </a:r>
            <a:endParaRPr lang="vi-VN" sz="3300" b="1" kern="1200" dirty="0">
              <a:solidFill>
                <a:prstClr val="black"/>
              </a:solidFill>
              <a:ea typeface="Tahoma" panose="020B0604030504040204" pitchFamily="34" charset="0"/>
              <a:cs typeface="Arial" panose="020B0604020202020204" pitchFamily="34" charset="0"/>
            </a:endParaRPr>
          </a:p>
        </p:txBody>
      </p:sp>
      <p:sp>
        <p:nvSpPr>
          <p:cNvPr id="36" name="Rounded Rectangle 35">
            <a:hlinkClick r:id="rId10" action="ppaction://hlinksldjump"/>
          </p:cNvPr>
          <p:cNvSpPr/>
          <p:nvPr/>
        </p:nvSpPr>
        <p:spPr>
          <a:xfrm>
            <a:off x="2332907" y="3259821"/>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r>
              <a:rPr lang="en-GB" sz="3300" b="1" kern="1200" dirty="0">
                <a:solidFill>
                  <a:prstClr val="black"/>
                </a:solidFill>
                <a:latin typeface="Arial" panose="020B0604020202020204" pitchFamily="34" charset="0"/>
                <a:ea typeface="Tahoma" panose="020B0604030504040204" pitchFamily="34" charset="0"/>
                <a:cs typeface="Arial" panose="020B0604020202020204" pitchFamily="34" charset="0"/>
              </a:rPr>
              <a:t>4</a:t>
            </a:r>
            <a:endParaRPr lang="vi-VN" sz="3300" b="1" kern="1200" dirty="0">
              <a:solidFill>
                <a:prstClr val="black"/>
              </a:solidFill>
              <a:ea typeface="Tahoma" panose="020B0604030504040204" pitchFamily="34" charset="0"/>
              <a:cs typeface="Arial" panose="020B0604020202020204" pitchFamily="34" charset="0"/>
            </a:endParaRPr>
          </a:p>
        </p:txBody>
      </p:sp>
      <p:sp>
        <p:nvSpPr>
          <p:cNvPr id="41" name="Rectangle 40"/>
          <p:cNvSpPr/>
          <p:nvPr/>
        </p:nvSpPr>
        <p:spPr>
          <a:xfrm>
            <a:off x="451955" y="342788"/>
            <a:ext cx="3833422" cy="1454244"/>
          </a:xfrm>
          <a:prstGeom prst="rect">
            <a:avLst/>
          </a:prstGeom>
          <a:noFill/>
        </p:spPr>
        <p:txBody>
          <a:bodyPr wrap="none" lIns="68580" tIns="34290" rIns="68580" bIns="34290">
            <a:spAutoFit/>
          </a:bodyPr>
          <a:lstStyle/>
          <a:p>
            <a:pPr algn="ctr">
              <a:buClrTx/>
              <a:buFontTx/>
              <a:buNone/>
              <a:defRPr/>
            </a:pPr>
            <a:r>
              <a:rPr lang="en-US" sz="4500" b="1" kern="1200"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ea typeface="Tahoma" panose="020B0604030504040204" pitchFamily="34" charset="0"/>
                <a:cs typeface="Arial" panose="020B0604020202020204" pitchFamily="34" charset="0"/>
              </a:rPr>
              <a:t>VÒNG QUAY </a:t>
            </a:r>
          </a:p>
          <a:p>
            <a:pPr algn="ctr">
              <a:buClrTx/>
              <a:buFontTx/>
              <a:buNone/>
              <a:defRPr/>
            </a:pPr>
            <a:r>
              <a:rPr lang="en-US" sz="4500" b="1" kern="1200"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ea typeface="Tahoma" panose="020B0604030504040204" pitchFamily="34" charset="0"/>
                <a:cs typeface="Arial" panose="020B0604020202020204" pitchFamily="34" charset="0"/>
              </a:rPr>
              <a:t>MAY MẮN</a:t>
            </a: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605" y="634148"/>
            <a:ext cx="371475" cy="328613"/>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2304" y="905604"/>
            <a:ext cx="371475" cy="328613"/>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9363" y="510208"/>
            <a:ext cx="371475" cy="328613"/>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33873" y="358881"/>
            <a:ext cx="535781" cy="892969"/>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34645" y="179800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285614" y="-520300"/>
            <a:ext cx="457200" cy="457200"/>
          </a:xfrm>
          <a:prstGeom prst="rect">
            <a:avLst/>
          </a:prstGeom>
        </p:spPr>
      </p:pic>
      <p:sp>
        <p:nvSpPr>
          <p:cNvPr id="31" name="Isosceles Triangle 3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32" name="Isosceles Triangle 3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33" name="Isosceles Triangle 3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34" name="Isosceles Triangle 3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42" name="Isosceles Triangle 4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43" name="Isosceles Triangle 4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48" name="Isosceles Triangle 4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49" name="Isosceles Triangle 4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0" name="Isosceles Triangle 4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1" name="Isosceles Triangle 5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2" name="Isosceles Triangle 5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3" name="Isosceles Triangle 5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4" name="Isosceles Triangle 5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5" name="Isosceles Triangle 54"/>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6" name="Isosceles Triangle 55"/>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7" name="Isosceles Triangle 56"/>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8" name="Isosceles Triangle 5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9" name="Isosceles Triangle 5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60" name="Isosceles Triangle 5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61" name="Isosceles Triangle 6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24" name="Heart 23">
            <a:hlinkClick r:id="rId15" action="ppaction://hlinksldjump"/>
          </p:cNvPr>
          <p:cNvSpPr/>
          <p:nvPr/>
        </p:nvSpPr>
        <p:spPr>
          <a:xfrm rot="5400000">
            <a:off x="8513716" y="193983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vi-VN" sz="1350" kern="1200">
              <a:solidFill>
                <a:prstClr val="white"/>
              </a:solidFill>
            </a:endParaRPr>
          </a:p>
        </p:txBody>
      </p:sp>
      <p:sp>
        <p:nvSpPr>
          <p:cNvPr id="5" name="Action Button: Forward or Next 4">
            <a:hlinkClick r:id="rId16" action="ppaction://hlinksldjump" highlightClick="1"/>
          </p:cNvPr>
          <p:cNvSpPr/>
          <p:nvPr/>
        </p:nvSpPr>
        <p:spPr>
          <a:xfrm>
            <a:off x="0" y="4572000"/>
            <a:ext cx="551232" cy="571500"/>
          </a:xfrm>
          <a:prstGeom prst="actionButtonForwardNex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183212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35"/>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35"/>
                                        </p:tgtEl>
                                        <p:attrNameLst>
                                          <p:attrName>fillcolor</p:attrName>
                                        </p:attrNameLst>
                                      </p:cBhvr>
                                      <p:to>
                                        <a:srgbClr val="000000"/>
                                      </p:to>
                                    </p:animClr>
                                    <p:set>
                                      <p:cBhvr>
                                        <p:cTn id="177" dur="500" fill="hold"/>
                                        <p:tgtEl>
                                          <p:spTgt spid="35"/>
                                        </p:tgtEl>
                                        <p:attrNameLst>
                                          <p:attrName>fill.type</p:attrName>
                                        </p:attrNameLst>
                                      </p:cBhvr>
                                      <p:to>
                                        <p:strVal val="solid"/>
                                      </p:to>
                                    </p:set>
                                    <p:set>
                                      <p:cBhvr>
                                        <p:cTn id="178"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6"/>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6"/>
                                        </p:tgtEl>
                                        <p:attrNameLst>
                                          <p:attrName>fillcolor</p:attrName>
                                        </p:attrNameLst>
                                      </p:cBhvr>
                                      <p:to>
                                        <a:srgbClr val="000000"/>
                                      </p:to>
                                    </p:animClr>
                                    <p:set>
                                      <p:cBhvr>
                                        <p:cTn id="184" dur="500" fill="hold"/>
                                        <p:tgtEl>
                                          <p:spTgt spid="36"/>
                                        </p:tgtEl>
                                        <p:attrNameLst>
                                          <p:attrName>fill.type</p:attrName>
                                        </p:attrNameLst>
                                      </p:cBhvr>
                                      <p:to>
                                        <p:strVal val="solid"/>
                                      </p:to>
                                    </p:set>
                                    <p:set>
                                      <p:cBhvr>
                                        <p:cTn id="185"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86"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5"/>
        <p:cNvGrpSpPr/>
        <p:nvPr/>
      </p:nvGrpSpPr>
      <p:grpSpPr>
        <a:xfrm>
          <a:off x="0" y="0"/>
          <a:ext cx="0" cy="0"/>
          <a:chOff x="0" y="0"/>
          <a:chExt cx="0" cy="0"/>
        </a:xfrm>
      </p:grpSpPr>
      <p:grpSp>
        <p:nvGrpSpPr>
          <p:cNvPr id="4443" name="Google Shape;4443;p45"/>
          <p:cNvGrpSpPr/>
          <p:nvPr/>
        </p:nvGrpSpPr>
        <p:grpSpPr>
          <a:xfrm>
            <a:off x="8115599" y="546596"/>
            <a:ext cx="616794" cy="1324696"/>
            <a:chOff x="8115599" y="546596"/>
            <a:chExt cx="616794" cy="1324696"/>
          </a:xfrm>
        </p:grpSpPr>
        <p:sp>
          <p:nvSpPr>
            <p:cNvPr id="4444" name="Google Shape;4444;p45"/>
            <p:cNvSpPr/>
            <p:nvPr/>
          </p:nvSpPr>
          <p:spPr>
            <a:xfrm>
              <a:off x="8163421" y="1357185"/>
              <a:ext cx="565792" cy="500478"/>
            </a:xfrm>
            <a:custGeom>
              <a:avLst/>
              <a:gdLst/>
              <a:ahLst/>
              <a:cxnLst/>
              <a:rect l="l" t="t" r="r" b="b"/>
              <a:pathLst>
                <a:path w="4981" h="4406" extrusionOk="0">
                  <a:moveTo>
                    <a:pt x="2497" y="1"/>
                  </a:moveTo>
                  <a:cubicBezTo>
                    <a:pt x="2216" y="1"/>
                    <a:pt x="1931" y="56"/>
                    <a:pt x="1656" y="173"/>
                  </a:cubicBezTo>
                  <a:cubicBezTo>
                    <a:pt x="537" y="625"/>
                    <a:pt x="1" y="1897"/>
                    <a:pt x="445" y="3046"/>
                  </a:cubicBezTo>
                  <a:cubicBezTo>
                    <a:pt x="803" y="3889"/>
                    <a:pt x="1618" y="4405"/>
                    <a:pt x="2477" y="4405"/>
                  </a:cubicBezTo>
                  <a:cubicBezTo>
                    <a:pt x="2757" y="4405"/>
                    <a:pt x="3043" y="4350"/>
                    <a:pt x="3318" y="4233"/>
                  </a:cubicBezTo>
                  <a:cubicBezTo>
                    <a:pt x="4467" y="3781"/>
                    <a:pt x="4981" y="2471"/>
                    <a:pt x="4529" y="1360"/>
                  </a:cubicBezTo>
                  <a:cubicBezTo>
                    <a:pt x="4171" y="517"/>
                    <a:pt x="3356" y="1"/>
                    <a:pt x="2497" y="1"/>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5"/>
            <p:cNvSpPr/>
            <p:nvPr/>
          </p:nvSpPr>
          <p:spPr>
            <a:xfrm>
              <a:off x="8115599" y="1325152"/>
              <a:ext cx="616794" cy="546141"/>
            </a:xfrm>
            <a:custGeom>
              <a:avLst/>
              <a:gdLst/>
              <a:ahLst/>
              <a:cxnLst/>
              <a:rect l="l" t="t" r="r" b="b"/>
              <a:pathLst>
                <a:path w="5430" h="4808" extrusionOk="0">
                  <a:moveTo>
                    <a:pt x="2681" y="100"/>
                  </a:moveTo>
                  <a:cubicBezTo>
                    <a:pt x="3592" y="100"/>
                    <a:pt x="4466" y="661"/>
                    <a:pt x="4827" y="1543"/>
                  </a:cubicBezTo>
                  <a:cubicBezTo>
                    <a:pt x="4831" y="1552"/>
                    <a:pt x="4838" y="1558"/>
                    <a:pt x="4846" y="1562"/>
                  </a:cubicBezTo>
                  <a:lnTo>
                    <a:pt x="4846" y="1562"/>
                  </a:lnTo>
                  <a:cubicBezTo>
                    <a:pt x="5257" y="2698"/>
                    <a:pt x="4772" y="3948"/>
                    <a:pt x="3640" y="4477"/>
                  </a:cubicBezTo>
                  <a:cubicBezTo>
                    <a:pt x="3350" y="4619"/>
                    <a:pt x="3042" y="4684"/>
                    <a:pt x="2737" y="4684"/>
                  </a:cubicBezTo>
                  <a:cubicBezTo>
                    <a:pt x="1869" y="4684"/>
                    <a:pt x="1018" y="4155"/>
                    <a:pt x="644" y="3328"/>
                  </a:cubicBezTo>
                  <a:cubicBezTo>
                    <a:pt x="70" y="2217"/>
                    <a:pt x="675" y="838"/>
                    <a:pt x="1763" y="302"/>
                  </a:cubicBezTo>
                  <a:cubicBezTo>
                    <a:pt x="2061" y="164"/>
                    <a:pt x="2373" y="100"/>
                    <a:pt x="2681" y="100"/>
                  </a:cubicBezTo>
                  <a:close/>
                  <a:moveTo>
                    <a:pt x="2694" y="1"/>
                  </a:moveTo>
                  <a:cubicBezTo>
                    <a:pt x="2395" y="1"/>
                    <a:pt x="2090" y="56"/>
                    <a:pt x="1793" y="171"/>
                  </a:cubicBezTo>
                  <a:cubicBezTo>
                    <a:pt x="544" y="646"/>
                    <a:pt x="1" y="2087"/>
                    <a:pt x="483" y="3297"/>
                  </a:cubicBezTo>
                  <a:cubicBezTo>
                    <a:pt x="845" y="4248"/>
                    <a:pt x="1766" y="4808"/>
                    <a:pt x="2720" y="4808"/>
                  </a:cubicBezTo>
                  <a:cubicBezTo>
                    <a:pt x="3018" y="4808"/>
                    <a:pt x="3320" y="4753"/>
                    <a:pt x="3609" y="4638"/>
                  </a:cubicBezTo>
                  <a:cubicBezTo>
                    <a:pt x="4855" y="4164"/>
                    <a:pt x="5430" y="2698"/>
                    <a:pt x="4953" y="1489"/>
                  </a:cubicBezTo>
                  <a:lnTo>
                    <a:pt x="4953" y="1489"/>
                  </a:lnTo>
                  <a:cubicBezTo>
                    <a:pt x="4952" y="1487"/>
                    <a:pt x="4951" y="1484"/>
                    <a:pt x="4950" y="1481"/>
                  </a:cubicBezTo>
                  <a:lnTo>
                    <a:pt x="4950" y="1481"/>
                  </a:lnTo>
                  <a:cubicBezTo>
                    <a:pt x="4950" y="1481"/>
                    <a:pt x="4950" y="1481"/>
                    <a:pt x="4950" y="1481"/>
                  </a:cubicBezTo>
                  <a:cubicBezTo>
                    <a:pt x="4950" y="1481"/>
                    <a:pt x="4949" y="1481"/>
                    <a:pt x="4949" y="1481"/>
                  </a:cubicBezTo>
                  <a:lnTo>
                    <a:pt x="4949" y="1481"/>
                  </a:lnTo>
                  <a:cubicBezTo>
                    <a:pt x="4536" y="555"/>
                    <a:pt x="3644" y="1"/>
                    <a:pt x="2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5"/>
            <p:cNvSpPr/>
            <p:nvPr/>
          </p:nvSpPr>
          <p:spPr>
            <a:xfrm>
              <a:off x="8217377" y="1415457"/>
              <a:ext cx="410060" cy="366214"/>
            </a:xfrm>
            <a:custGeom>
              <a:avLst/>
              <a:gdLst/>
              <a:ahLst/>
              <a:cxnLst/>
              <a:rect l="l" t="t" r="r" b="b"/>
              <a:pathLst>
                <a:path w="3610" h="3224" extrusionOk="0">
                  <a:moveTo>
                    <a:pt x="1721" y="0"/>
                  </a:moveTo>
                  <a:cubicBezTo>
                    <a:pt x="1114" y="0"/>
                    <a:pt x="547" y="371"/>
                    <a:pt x="323" y="1001"/>
                  </a:cubicBezTo>
                  <a:cubicBezTo>
                    <a:pt x="1" y="1767"/>
                    <a:pt x="323" y="2632"/>
                    <a:pt x="1058" y="3046"/>
                  </a:cubicBezTo>
                  <a:cubicBezTo>
                    <a:pt x="1285" y="3166"/>
                    <a:pt x="1547" y="3223"/>
                    <a:pt x="1810" y="3223"/>
                  </a:cubicBezTo>
                  <a:cubicBezTo>
                    <a:pt x="2318" y="3223"/>
                    <a:pt x="2834" y="3011"/>
                    <a:pt x="3127" y="2632"/>
                  </a:cubicBezTo>
                  <a:cubicBezTo>
                    <a:pt x="3448" y="2188"/>
                    <a:pt x="3609" y="1192"/>
                    <a:pt x="3196" y="778"/>
                  </a:cubicBezTo>
                  <a:cubicBezTo>
                    <a:pt x="3175" y="769"/>
                    <a:pt x="3158" y="766"/>
                    <a:pt x="3145" y="766"/>
                  </a:cubicBezTo>
                  <a:cubicBezTo>
                    <a:pt x="3114" y="766"/>
                    <a:pt x="3105" y="787"/>
                    <a:pt x="3127" y="809"/>
                  </a:cubicBezTo>
                  <a:cubicBezTo>
                    <a:pt x="3318" y="1322"/>
                    <a:pt x="3356" y="1866"/>
                    <a:pt x="3127" y="2379"/>
                  </a:cubicBezTo>
                  <a:cubicBezTo>
                    <a:pt x="2918" y="2870"/>
                    <a:pt x="2360" y="3104"/>
                    <a:pt x="1826" y="3104"/>
                  </a:cubicBezTo>
                  <a:cubicBezTo>
                    <a:pt x="1635" y="3104"/>
                    <a:pt x="1448" y="3074"/>
                    <a:pt x="1280" y="3015"/>
                  </a:cubicBezTo>
                  <a:cubicBezTo>
                    <a:pt x="514" y="2793"/>
                    <a:pt x="162" y="1927"/>
                    <a:pt x="353" y="1192"/>
                  </a:cubicBezTo>
                  <a:cubicBezTo>
                    <a:pt x="515" y="493"/>
                    <a:pt x="1152" y="68"/>
                    <a:pt x="1831" y="68"/>
                  </a:cubicBezTo>
                  <a:cubicBezTo>
                    <a:pt x="1956" y="68"/>
                    <a:pt x="2082" y="82"/>
                    <a:pt x="2207" y="112"/>
                  </a:cubicBezTo>
                  <a:cubicBezTo>
                    <a:pt x="2238" y="112"/>
                    <a:pt x="2238" y="81"/>
                    <a:pt x="2207" y="81"/>
                  </a:cubicBezTo>
                  <a:cubicBezTo>
                    <a:pt x="2046" y="26"/>
                    <a:pt x="1882" y="0"/>
                    <a:pt x="17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5"/>
            <p:cNvSpPr/>
            <p:nvPr/>
          </p:nvSpPr>
          <p:spPr>
            <a:xfrm>
              <a:off x="8491132" y="1434086"/>
              <a:ext cx="77923" cy="62929"/>
            </a:xfrm>
            <a:custGeom>
              <a:avLst/>
              <a:gdLst/>
              <a:ahLst/>
              <a:cxnLst/>
              <a:rect l="l" t="t" r="r" b="b"/>
              <a:pathLst>
                <a:path w="686" h="554" extrusionOk="0">
                  <a:moveTo>
                    <a:pt x="49" y="1"/>
                  </a:moveTo>
                  <a:cubicBezTo>
                    <a:pt x="11" y="1"/>
                    <a:pt x="0" y="46"/>
                    <a:pt x="50" y="70"/>
                  </a:cubicBezTo>
                  <a:cubicBezTo>
                    <a:pt x="180" y="109"/>
                    <a:pt x="303" y="201"/>
                    <a:pt x="402" y="262"/>
                  </a:cubicBezTo>
                  <a:cubicBezTo>
                    <a:pt x="494" y="362"/>
                    <a:pt x="563" y="453"/>
                    <a:pt x="655" y="553"/>
                  </a:cubicBezTo>
                  <a:cubicBezTo>
                    <a:pt x="655" y="553"/>
                    <a:pt x="686" y="553"/>
                    <a:pt x="686" y="522"/>
                  </a:cubicBezTo>
                  <a:cubicBezTo>
                    <a:pt x="686" y="392"/>
                    <a:pt x="563" y="262"/>
                    <a:pt x="464" y="201"/>
                  </a:cubicBezTo>
                  <a:cubicBezTo>
                    <a:pt x="334" y="109"/>
                    <a:pt x="211" y="9"/>
                    <a:pt x="81" y="9"/>
                  </a:cubicBezTo>
                  <a:cubicBezTo>
                    <a:pt x="69" y="3"/>
                    <a:pt x="58" y="1"/>
                    <a:pt x="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5"/>
            <p:cNvSpPr/>
            <p:nvPr/>
          </p:nvSpPr>
          <p:spPr>
            <a:xfrm>
              <a:off x="8351415" y="1482930"/>
              <a:ext cx="160275" cy="246377"/>
            </a:xfrm>
            <a:custGeom>
              <a:avLst/>
              <a:gdLst/>
              <a:ahLst/>
              <a:cxnLst/>
              <a:rect l="l" t="t" r="r" b="b"/>
              <a:pathLst>
                <a:path w="1411" h="2169" extrusionOk="0">
                  <a:moveTo>
                    <a:pt x="782" y="0"/>
                  </a:moveTo>
                  <a:cubicBezTo>
                    <a:pt x="774" y="0"/>
                    <a:pt x="767" y="8"/>
                    <a:pt x="767" y="23"/>
                  </a:cubicBezTo>
                  <a:cubicBezTo>
                    <a:pt x="736" y="23"/>
                    <a:pt x="736" y="62"/>
                    <a:pt x="736" y="62"/>
                  </a:cubicBezTo>
                  <a:cubicBezTo>
                    <a:pt x="736" y="92"/>
                    <a:pt x="705" y="253"/>
                    <a:pt x="705" y="253"/>
                  </a:cubicBezTo>
                  <a:cubicBezTo>
                    <a:pt x="705" y="253"/>
                    <a:pt x="661" y="243"/>
                    <a:pt x="600" y="243"/>
                  </a:cubicBezTo>
                  <a:cubicBezTo>
                    <a:pt x="545" y="243"/>
                    <a:pt x="476" y="251"/>
                    <a:pt x="414" y="284"/>
                  </a:cubicBezTo>
                  <a:cubicBezTo>
                    <a:pt x="162" y="475"/>
                    <a:pt x="100" y="790"/>
                    <a:pt x="223" y="1019"/>
                  </a:cubicBezTo>
                  <a:cubicBezTo>
                    <a:pt x="322" y="1173"/>
                    <a:pt x="514" y="1272"/>
                    <a:pt x="705" y="1303"/>
                  </a:cubicBezTo>
                  <a:cubicBezTo>
                    <a:pt x="767" y="1333"/>
                    <a:pt x="836" y="1364"/>
                    <a:pt x="836" y="1433"/>
                  </a:cubicBezTo>
                  <a:cubicBezTo>
                    <a:pt x="836" y="1433"/>
                    <a:pt x="797" y="1464"/>
                    <a:pt x="797" y="1494"/>
                  </a:cubicBezTo>
                  <a:cubicBezTo>
                    <a:pt x="776" y="1516"/>
                    <a:pt x="739" y="1538"/>
                    <a:pt x="697" y="1538"/>
                  </a:cubicBezTo>
                  <a:cubicBezTo>
                    <a:pt x="680" y="1538"/>
                    <a:pt x="662" y="1534"/>
                    <a:pt x="644" y="1525"/>
                  </a:cubicBezTo>
                  <a:cubicBezTo>
                    <a:pt x="575" y="1525"/>
                    <a:pt x="545" y="1464"/>
                    <a:pt x="514" y="1433"/>
                  </a:cubicBezTo>
                  <a:cubicBezTo>
                    <a:pt x="514" y="1402"/>
                    <a:pt x="514" y="1364"/>
                    <a:pt x="483" y="1364"/>
                  </a:cubicBezTo>
                  <a:cubicBezTo>
                    <a:pt x="483" y="1333"/>
                    <a:pt x="453" y="1333"/>
                    <a:pt x="453" y="1333"/>
                  </a:cubicBezTo>
                  <a:cubicBezTo>
                    <a:pt x="322" y="1333"/>
                    <a:pt x="223" y="1303"/>
                    <a:pt x="100" y="1272"/>
                  </a:cubicBezTo>
                  <a:cubicBezTo>
                    <a:pt x="70" y="1272"/>
                    <a:pt x="70" y="1272"/>
                    <a:pt x="31" y="1303"/>
                  </a:cubicBezTo>
                  <a:lnTo>
                    <a:pt x="31" y="1364"/>
                  </a:lnTo>
                  <a:cubicBezTo>
                    <a:pt x="1" y="1594"/>
                    <a:pt x="192" y="1816"/>
                    <a:pt x="414" y="1908"/>
                  </a:cubicBezTo>
                  <a:cubicBezTo>
                    <a:pt x="414" y="1939"/>
                    <a:pt x="384" y="2008"/>
                    <a:pt x="384" y="2069"/>
                  </a:cubicBezTo>
                  <a:lnTo>
                    <a:pt x="384" y="2100"/>
                  </a:lnTo>
                  <a:cubicBezTo>
                    <a:pt x="414" y="2130"/>
                    <a:pt x="414" y="2130"/>
                    <a:pt x="453" y="2130"/>
                  </a:cubicBezTo>
                  <a:cubicBezTo>
                    <a:pt x="514" y="2130"/>
                    <a:pt x="575" y="2169"/>
                    <a:pt x="675" y="2169"/>
                  </a:cubicBezTo>
                  <a:lnTo>
                    <a:pt x="705" y="2169"/>
                  </a:lnTo>
                  <a:cubicBezTo>
                    <a:pt x="736" y="2169"/>
                    <a:pt x="736" y="2130"/>
                    <a:pt x="736" y="2100"/>
                  </a:cubicBezTo>
                  <a:cubicBezTo>
                    <a:pt x="736" y="2069"/>
                    <a:pt x="767" y="2008"/>
                    <a:pt x="767" y="1939"/>
                  </a:cubicBezTo>
                  <a:cubicBezTo>
                    <a:pt x="989" y="1939"/>
                    <a:pt x="1219" y="1816"/>
                    <a:pt x="1311" y="1625"/>
                  </a:cubicBezTo>
                  <a:cubicBezTo>
                    <a:pt x="1410" y="1402"/>
                    <a:pt x="1341" y="1142"/>
                    <a:pt x="1150" y="1019"/>
                  </a:cubicBezTo>
                  <a:cubicBezTo>
                    <a:pt x="1027" y="920"/>
                    <a:pt x="897" y="920"/>
                    <a:pt x="767" y="859"/>
                  </a:cubicBezTo>
                  <a:cubicBezTo>
                    <a:pt x="736" y="828"/>
                    <a:pt x="705" y="828"/>
                    <a:pt x="675" y="790"/>
                  </a:cubicBezTo>
                  <a:cubicBezTo>
                    <a:pt x="675" y="759"/>
                    <a:pt x="644" y="698"/>
                    <a:pt x="675" y="667"/>
                  </a:cubicBezTo>
                  <a:cubicBezTo>
                    <a:pt x="705" y="636"/>
                    <a:pt x="767" y="636"/>
                    <a:pt x="797" y="636"/>
                  </a:cubicBezTo>
                  <a:cubicBezTo>
                    <a:pt x="836" y="667"/>
                    <a:pt x="866" y="698"/>
                    <a:pt x="897" y="728"/>
                  </a:cubicBezTo>
                  <a:cubicBezTo>
                    <a:pt x="897" y="759"/>
                    <a:pt x="897" y="790"/>
                    <a:pt x="928" y="790"/>
                  </a:cubicBezTo>
                  <a:cubicBezTo>
                    <a:pt x="958" y="828"/>
                    <a:pt x="958" y="828"/>
                    <a:pt x="989" y="828"/>
                  </a:cubicBezTo>
                  <a:cubicBezTo>
                    <a:pt x="1089" y="828"/>
                    <a:pt x="1219" y="859"/>
                    <a:pt x="1311" y="889"/>
                  </a:cubicBezTo>
                  <a:cubicBezTo>
                    <a:pt x="1341" y="889"/>
                    <a:pt x="1372" y="889"/>
                    <a:pt x="1410" y="859"/>
                  </a:cubicBezTo>
                  <a:lnTo>
                    <a:pt x="1410" y="790"/>
                  </a:lnTo>
                  <a:cubicBezTo>
                    <a:pt x="1410" y="567"/>
                    <a:pt x="1249" y="376"/>
                    <a:pt x="1058" y="284"/>
                  </a:cubicBezTo>
                  <a:cubicBezTo>
                    <a:pt x="1058" y="253"/>
                    <a:pt x="1058" y="184"/>
                    <a:pt x="1089" y="123"/>
                  </a:cubicBezTo>
                  <a:cubicBezTo>
                    <a:pt x="1089" y="123"/>
                    <a:pt x="1089" y="92"/>
                    <a:pt x="1058" y="62"/>
                  </a:cubicBezTo>
                  <a:lnTo>
                    <a:pt x="1027" y="62"/>
                  </a:lnTo>
                  <a:cubicBezTo>
                    <a:pt x="958" y="23"/>
                    <a:pt x="897" y="23"/>
                    <a:pt x="797" y="23"/>
                  </a:cubicBezTo>
                  <a:cubicBezTo>
                    <a:pt x="797" y="8"/>
                    <a:pt x="790" y="0"/>
                    <a:pt x="78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5"/>
            <p:cNvSpPr/>
            <p:nvPr/>
          </p:nvSpPr>
          <p:spPr>
            <a:xfrm>
              <a:off x="8340964" y="1471571"/>
              <a:ext cx="162888" cy="249898"/>
            </a:xfrm>
            <a:custGeom>
              <a:avLst/>
              <a:gdLst/>
              <a:ahLst/>
              <a:cxnLst/>
              <a:rect l="l" t="t" r="r" b="b"/>
              <a:pathLst>
                <a:path w="1434" h="2200" extrusionOk="0">
                  <a:moveTo>
                    <a:pt x="1081" y="123"/>
                  </a:moveTo>
                  <a:cubicBezTo>
                    <a:pt x="1081" y="162"/>
                    <a:pt x="1050" y="192"/>
                    <a:pt x="1050" y="223"/>
                  </a:cubicBezTo>
                  <a:lnTo>
                    <a:pt x="1050" y="315"/>
                  </a:lnTo>
                  <a:lnTo>
                    <a:pt x="1081" y="223"/>
                  </a:lnTo>
                  <a:lnTo>
                    <a:pt x="1081" y="123"/>
                  </a:lnTo>
                  <a:close/>
                  <a:moveTo>
                    <a:pt x="767" y="698"/>
                  </a:moveTo>
                  <a:cubicBezTo>
                    <a:pt x="797" y="698"/>
                    <a:pt x="828" y="698"/>
                    <a:pt x="828" y="736"/>
                  </a:cubicBezTo>
                  <a:cubicBezTo>
                    <a:pt x="859" y="767"/>
                    <a:pt x="859" y="798"/>
                    <a:pt x="889" y="828"/>
                  </a:cubicBezTo>
                  <a:cubicBezTo>
                    <a:pt x="928" y="859"/>
                    <a:pt x="928" y="859"/>
                    <a:pt x="958" y="859"/>
                  </a:cubicBezTo>
                  <a:cubicBezTo>
                    <a:pt x="989" y="859"/>
                    <a:pt x="989" y="859"/>
                    <a:pt x="1020" y="890"/>
                  </a:cubicBezTo>
                  <a:cubicBezTo>
                    <a:pt x="928" y="890"/>
                    <a:pt x="859" y="859"/>
                    <a:pt x="797" y="828"/>
                  </a:cubicBezTo>
                  <a:cubicBezTo>
                    <a:pt x="767" y="828"/>
                    <a:pt x="736" y="798"/>
                    <a:pt x="736" y="767"/>
                  </a:cubicBezTo>
                  <a:cubicBezTo>
                    <a:pt x="698" y="767"/>
                    <a:pt x="698" y="736"/>
                    <a:pt x="698" y="698"/>
                  </a:cubicBezTo>
                  <a:close/>
                  <a:moveTo>
                    <a:pt x="1050" y="315"/>
                  </a:moveTo>
                  <a:lnTo>
                    <a:pt x="1050" y="315"/>
                  </a:lnTo>
                  <a:cubicBezTo>
                    <a:pt x="1181" y="384"/>
                    <a:pt x="1272" y="507"/>
                    <a:pt x="1341" y="637"/>
                  </a:cubicBezTo>
                  <a:cubicBezTo>
                    <a:pt x="1372" y="698"/>
                    <a:pt x="1403" y="767"/>
                    <a:pt x="1403" y="828"/>
                  </a:cubicBezTo>
                  <a:cubicBezTo>
                    <a:pt x="1372" y="859"/>
                    <a:pt x="1372" y="859"/>
                    <a:pt x="1341" y="859"/>
                  </a:cubicBezTo>
                  <a:lnTo>
                    <a:pt x="1242" y="859"/>
                  </a:lnTo>
                  <a:lnTo>
                    <a:pt x="1020" y="798"/>
                  </a:lnTo>
                  <a:cubicBezTo>
                    <a:pt x="989" y="798"/>
                    <a:pt x="958" y="798"/>
                    <a:pt x="958" y="767"/>
                  </a:cubicBezTo>
                  <a:cubicBezTo>
                    <a:pt x="928" y="767"/>
                    <a:pt x="928" y="736"/>
                    <a:pt x="889" y="698"/>
                  </a:cubicBezTo>
                  <a:cubicBezTo>
                    <a:pt x="859" y="667"/>
                    <a:pt x="828" y="637"/>
                    <a:pt x="767" y="606"/>
                  </a:cubicBezTo>
                  <a:cubicBezTo>
                    <a:pt x="736" y="606"/>
                    <a:pt x="667" y="637"/>
                    <a:pt x="637" y="667"/>
                  </a:cubicBezTo>
                  <a:cubicBezTo>
                    <a:pt x="606" y="736"/>
                    <a:pt x="637" y="798"/>
                    <a:pt x="667" y="828"/>
                  </a:cubicBezTo>
                  <a:cubicBezTo>
                    <a:pt x="698" y="859"/>
                    <a:pt x="736" y="890"/>
                    <a:pt x="767" y="890"/>
                  </a:cubicBezTo>
                  <a:cubicBezTo>
                    <a:pt x="889" y="959"/>
                    <a:pt x="1050" y="989"/>
                    <a:pt x="1150" y="1081"/>
                  </a:cubicBezTo>
                  <a:cubicBezTo>
                    <a:pt x="1272" y="1150"/>
                    <a:pt x="1341" y="1311"/>
                    <a:pt x="1341" y="1433"/>
                  </a:cubicBezTo>
                  <a:cubicBezTo>
                    <a:pt x="1341" y="1564"/>
                    <a:pt x="1272" y="1725"/>
                    <a:pt x="1150" y="1817"/>
                  </a:cubicBezTo>
                  <a:cubicBezTo>
                    <a:pt x="1050" y="1916"/>
                    <a:pt x="928" y="1947"/>
                    <a:pt x="767" y="1947"/>
                  </a:cubicBezTo>
                  <a:lnTo>
                    <a:pt x="767" y="1977"/>
                  </a:lnTo>
                  <a:cubicBezTo>
                    <a:pt x="928" y="1977"/>
                    <a:pt x="1081" y="1947"/>
                    <a:pt x="1181" y="1847"/>
                  </a:cubicBezTo>
                  <a:cubicBezTo>
                    <a:pt x="1311" y="1755"/>
                    <a:pt x="1372" y="1594"/>
                    <a:pt x="1403" y="1433"/>
                  </a:cubicBezTo>
                  <a:cubicBezTo>
                    <a:pt x="1403" y="1273"/>
                    <a:pt x="1341" y="1119"/>
                    <a:pt x="1211" y="1020"/>
                  </a:cubicBezTo>
                  <a:cubicBezTo>
                    <a:pt x="1150" y="959"/>
                    <a:pt x="1081" y="928"/>
                    <a:pt x="1020" y="890"/>
                  </a:cubicBezTo>
                  <a:lnTo>
                    <a:pt x="1020" y="890"/>
                  </a:lnTo>
                  <a:lnTo>
                    <a:pt x="1242" y="928"/>
                  </a:lnTo>
                  <a:lnTo>
                    <a:pt x="1341" y="928"/>
                  </a:lnTo>
                  <a:cubicBezTo>
                    <a:pt x="1372" y="928"/>
                    <a:pt x="1403" y="928"/>
                    <a:pt x="1433" y="890"/>
                  </a:cubicBezTo>
                  <a:lnTo>
                    <a:pt x="1433" y="828"/>
                  </a:lnTo>
                  <a:cubicBezTo>
                    <a:pt x="1433" y="767"/>
                    <a:pt x="1403" y="667"/>
                    <a:pt x="1372" y="606"/>
                  </a:cubicBezTo>
                  <a:cubicBezTo>
                    <a:pt x="1311" y="476"/>
                    <a:pt x="1211" y="353"/>
                    <a:pt x="1050" y="315"/>
                  </a:cubicBezTo>
                  <a:close/>
                  <a:moveTo>
                    <a:pt x="767" y="1"/>
                  </a:moveTo>
                  <a:cubicBezTo>
                    <a:pt x="736" y="32"/>
                    <a:pt x="736" y="32"/>
                    <a:pt x="736" y="62"/>
                  </a:cubicBezTo>
                  <a:cubicBezTo>
                    <a:pt x="698" y="93"/>
                    <a:pt x="698" y="123"/>
                    <a:pt x="698" y="162"/>
                  </a:cubicBezTo>
                  <a:lnTo>
                    <a:pt x="677" y="223"/>
                  </a:lnTo>
                  <a:lnTo>
                    <a:pt x="677" y="223"/>
                  </a:lnTo>
                  <a:cubicBezTo>
                    <a:pt x="609" y="224"/>
                    <a:pt x="554" y="230"/>
                    <a:pt x="476" y="254"/>
                  </a:cubicBezTo>
                  <a:cubicBezTo>
                    <a:pt x="414" y="284"/>
                    <a:pt x="353" y="353"/>
                    <a:pt x="284" y="384"/>
                  </a:cubicBezTo>
                  <a:cubicBezTo>
                    <a:pt x="192" y="507"/>
                    <a:pt x="93" y="667"/>
                    <a:pt x="123" y="828"/>
                  </a:cubicBezTo>
                  <a:lnTo>
                    <a:pt x="123" y="959"/>
                  </a:lnTo>
                  <a:cubicBezTo>
                    <a:pt x="162" y="989"/>
                    <a:pt x="162" y="989"/>
                    <a:pt x="162" y="1020"/>
                  </a:cubicBezTo>
                  <a:lnTo>
                    <a:pt x="192" y="1050"/>
                  </a:lnTo>
                  <a:cubicBezTo>
                    <a:pt x="223" y="1150"/>
                    <a:pt x="284" y="1211"/>
                    <a:pt x="353" y="1242"/>
                  </a:cubicBezTo>
                  <a:cubicBezTo>
                    <a:pt x="414" y="1273"/>
                    <a:pt x="506" y="1311"/>
                    <a:pt x="575" y="1342"/>
                  </a:cubicBezTo>
                  <a:cubicBezTo>
                    <a:pt x="637" y="1372"/>
                    <a:pt x="736" y="1403"/>
                    <a:pt x="767" y="1403"/>
                  </a:cubicBezTo>
                  <a:cubicBezTo>
                    <a:pt x="767" y="1433"/>
                    <a:pt x="797" y="1433"/>
                    <a:pt x="797" y="1433"/>
                  </a:cubicBezTo>
                  <a:lnTo>
                    <a:pt x="797" y="1464"/>
                  </a:lnTo>
                  <a:cubicBezTo>
                    <a:pt x="767" y="1464"/>
                    <a:pt x="767" y="1502"/>
                    <a:pt x="736" y="1502"/>
                  </a:cubicBezTo>
                  <a:cubicBezTo>
                    <a:pt x="718" y="1511"/>
                    <a:pt x="700" y="1514"/>
                    <a:pt x="684" y="1514"/>
                  </a:cubicBezTo>
                  <a:cubicBezTo>
                    <a:pt x="637" y="1514"/>
                    <a:pt x="598" y="1484"/>
                    <a:pt x="575" y="1433"/>
                  </a:cubicBezTo>
                  <a:lnTo>
                    <a:pt x="575" y="1403"/>
                  </a:lnTo>
                  <a:cubicBezTo>
                    <a:pt x="575" y="1403"/>
                    <a:pt x="545" y="1372"/>
                    <a:pt x="506" y="1342"/>
                  </a:cubicBezTo>
                  <a:cubicBezTo>
                    <a:pt x="476" y="1311"/>
                    <a:pt x="476" y="1311"/>
                    <a:pt x="445" y="1311"/>
                  </a:cubicBezTo>
                  <a:lnTo>
                    <a:pt x="384" y="1311"/>
                  </a:lnTo>
                  <a:lnTo>
                    <a:pt x="162" y="1273"/>
                  </a:lnTo>
                  <a:lnTo>
                    <a:pt x="123" y="1273"/>
                  </a:lnTo>
                  <a:cubicBezTo>
                    <a:pt x="103" y="1273"/>
                    <a:pt x="82" y="1259"/>
                    <a:pt x="62" y="1259"/>
                  </a:cubicBezTo>
                  <a:cubicBezTo>
                    <a:pt x="52" y="1259"/>
                    <a:pt x="42" y="1262"/>
                    <a:pt x="31" y="1273"/>
                  </a:cubicBezTo>
                  <a:cubicBezTo>
                    <a:pt x="1" y="1311"/>
                    <a:pt x="1" y="1342"/>
                    <a:pt x="1" y="1372"/>
                  </a:cubicBezTo>
                  <a:lnTo>
                    <a:pt x="1" y="1403"/>
                  </a:lnTo>
                  <a:cubicBezTo>
                    <a:pt x="1" y="1502"/>
                    <a:pt x="31" y="1564"/>
                    <a:pt x="62" y="1656"/>
                  </a:cubicBezTo>
                  <a:cubicBezTo>
                    <a:pt x="122" y="1783"/>
                    <a:pt x="249" y="1882"/>
                    <a:pt x="405" y="1943"/>
                  </a:cubicBezTo>
                  <a:lnTo>
                    <a:pt x="405" y="1943"/>
                  </a:lnTo>
                  <a:lnTo>
                    <a:pt x="384" y="2008"/>
                  </a:lnTo>
                  <a:lnTo>
                    <a:pt x="384" y="2108"/>
                  </a:lnTo>
                  <a:cubicBezTo>
                    <a:pt x="384" y="2138"/>
                    <a:pt x="384" y="2138"/>
                    <a:pt x="414" y="2169"/>
                  </a:cubicBezTo>
                  <a:lnTo>
                    <a:pt x="445" y="2169"/>
                  </a:lnTo>
                  <a:lnTo>
                    <a:pt x="545" y="2200"/>
                  </a:lnTo>
                  <a:lnTo>
                    <a:pt x="698" y="2200"/>
                  </a:lnTo>
                  <a:cubicBezTo>
                    <a:pt x="736" y="2200"/>
                    <a:pt x="736" y="2169"/>
                    <a:pt x="767" y="2169"/>
                  </a:cubicBezTo>
                  <a:lnTo>
                    <a:pt x="767" y="2077"/>
                  </a:lnTo>
                  <a:lnTo>
                    <a:pt x="797" y="1977"/>
                  </a:lnTo>
                  <a:lnTo>
                    <a:pt x="767" y="1977"/>
                  </a:lnTo>
                  <a:lnTo>
                    <a:pt x="736" y="2077"/>
                  </a:lnTo>
                  <a:lnTo>
                    <a:pt x="736" y="2169"/>
                  </a:lnTo>
                  <a:lnTo>
                    <a:pt x="667" y="2169"/>
                  </a:lnTo>
                  <a:lnTo>
                    <a:pt x="575" y="2138"/>
                  </a:lnTo>
                  <a:lnTo>
                    <a:pt x="414" y="2138"/>
                  </a:lnTo>
                  <a:lnTo>
                    <a:pt x="414" y="2108"/>
                  </a:lnTo>
                  <a:cubicBezTo>
                    <a:pt x="414" y="2077"/>
                    <a:pt x="414" y="2039"/>
                    <a:pt x="445" y="2008"/>
                  </a:cubicBezTo>
                  <a:lnTo>
                    <a:pt x="445" y="1916"/>
                  </a:lnTo>
                  <a:lnTo>
                    <a:pt x="445" y="1885"/>
                  </a:lnTo>
                  <a:cubicBezTo>
                    <a:pt x="284" y="1847"/>
                    <a:pt x="192" y="1755"/>
                    <a:pt x="123" y="1625"/>
                  </a:cubicBezTo>
                  <a:cubicBezTo>
                    <a:pt x="93" y="1564"/>
                    <a:pt x="62" y="1464"/>
                    <a:pt x="62" y="1403"/>
                  </a:cubicBezTo>
                  <a:lnTo>
                    <a:pt x="62" y="1342"/>
                  </a:lnTo>
                  <a:cubicBezTo>
                    <a:pt x="62" y="1342"/>
                    <a:pt x="123" y="1342"/>
                    <a:pt x="162" y="1372"/>
                  </a:cubicBezTo>
                  <a:lnTo>
                    <a:pt x="384" y="1403"/>
                  </a:lnTo>
                  <a:lnTo>
                    <a:pt x="476" y="1403"/>
                  </a:lnTo>
                  <a:cubicBezTo>
                    <a:pt x="476" y="1403"/>
                    <a:pt x="476" y="1464"/>
                    <a:pt x="506" y="1502"/>
                  </a:cubicBezTo>
                  <a:cubicBezTo>
                    <a:pt x="535" y="1571"/>
                    <a:pt x="611" y="1606"/>
                    <a:pt x="690" y="1606"/>
                  </a:cubicBezTo>
                  <a:cubicBezTo>
                    <a:pt x="716" y="1606"/>
                    <a:pt x="742" y="1602"/>
                    <a:pt x="767" y="1594"/>
                  </a:cubicBezTo>
                  <a:cubicBezTo>
                    <a:pt x="797" y="1594"/>
                    <a:pt x="859" y="1564"/>
                    <a:pt x="859" y="1502"/>
                  </a:cubicBezTo>
                  <a:cubicBezTo>
                    <a:pt x="889" y="1464"/>
                    <a:pt x="889" y="1433"/>
                    <a:pt x="889" y="1403"/>
                  </a:cubicBezTo>
                  <a:cubicBezTo>
                    <a:pt x="859" y="1372"/>
                    <a:pt x="859" y="1372"/>
                    <a:pt x="828" y="1342"/>
                  </a:cubicBezTo>
                  <a:cubicBezTo>
                    <a:pt x="797" y="1311"/>
                    <a:pt x="767" y="1311"/>
                    <a:pt x="698" y="1273"/>
                  </a:cubicBezTo>
                  <a:cubicBezTo>
                    <a:pt x="667" y="1273"/>
                    <a:pt x="637" y="1273"/>
                    <a:pt x="606" y="1242"/>
                  </a:cubicBezTo>
                  <a:cubicBezTo>
                    <a:pt x="545" y="1242"/>
                    <a:pt x="476" y="1211"/>
                    <a:pt x="414" y="1150"/>
                  </a:cubicBezTo>
                  <a:cubicBezTo>
                    <a:pt x="353" y="1119"/>
                    <a:pt x="315" y="1081"/>
                    <a:pt x="284" y="1020"/>
                  </a:cubicBezTo>
                  <a:cubicBezTo>
                    <a:pt x="254" y="1020"/>
                    <a:pt x="254" y="989"/>
                    <a:pt x="254" y="959"/>
                  </a:cubicBezTo>
                  <a:lnTo>
                    <a:pt x="223" y="928"/>
                  </a:lnTo>
                  <a:lnTo>
                    <a:pt x="223" y="828"/>
                  </a:lnTo>
                  <a:cubicBezTo>
                    <a:pt x="192" y="698"/>
                    <a:pt x="254" y="545"/>
                    <a:pt x="353" y="445"/>
                  </a:cubicBezTo>
                  <a:cubicBezTo>
                    <a:pt x="384" y="384"/>
                    <a:pt x="445" y="353"/>
                    <a:pt x="506" y="315"/>
                  </a:cubicBezTo>
                  <a:cubicBezTo>
                    <a:pt x="575" y="284"/>
                    <a:pt x="637" y="284"/>
                    <a:pt x="698" y="284"/>
                  </a:cubicBezTo>
                  <a:cubicBezTo>
                    <a:pt x="736" y="284"/>
                    <a:pt x="736" y="284"/>
                    <a:pt x="736" y="254"/>
                  </a:cubicBezTo>
                  <a:lnTo>
                    <a:pt x="767" y="162"/>
                  </a:lnTo>
                  <a:lnTo>
                    <a:pt x="767" y="62"/>
                  </a:lnTo>
                  <a:lnTo>
                    <a:pt x="928" y="62"/>
                  </a:lnTo>
                  <a:lnTo>
                    <a:pt x="1020" y="93"/>
                  </a:lnTo>
                  <a:cubicBezTo>
                    <a:pt x="1050" y="93"/>
                    <a:pt x="1081" y="93"/>
                    <a:pt x="1081" y="123"/>
                  </a:cubicBezTo>
                  <a:lnTo>
                    <a:pt x="1081" y="62"/>
                  </a:lnTo>
                  <a:lnTo>
                    <a:pt x="1020" y="62"/>
                  </a:lnTo>
                  <a:lnTo>
                    <a:pt x="928" y="32"/>
                  </a:lnTo>
                  <a:lnTo>
                    <a:pt x="8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5"/>
            <p:cNvSpPr/>
            <p:nvPr/>
          </p:nvSpPr>
          <p:spPr>
            <a:xfrm>
              <a:off x="8376632" y="546596"/>
              <a:ext cx="323050" cy="812850"/>
            </a:xfrm>
            <a:custGeom>
              <a:avLst/>
              <a:gdLst/>
              <a:ahLst/>
              <a:cxnLst/>
              <a:rect l="l" t="t" r="r" b="b"/>
              <a:pathLst>
                <a:path w="2844" h="7156" extrusionOk="0">
                  <a:moveTo>
                    <a:pt x="1188" y="3992"/>
                  </a:moveTo>
                  <a:cubicBezTo>
                    <a:pt x="1280" y="3992"/>
                    <a:pt x="1342" y="3992"/>
                    <a:pt x="1441" y="4022"/>
                  </a:cubicBezTo>
                  <a:cubicBezTo>
                    <a:pt x="1472" y="4022"/>
                    <a:pt x="1502" y="4053"/>
                    <a:pt x="1533" y="4053"/>
                  </a:cubicBezTo>
                  <a:cubicBezTo>
                    <a:pt x="1342" y="4344"/>
                    <a:pt x="1089" y="4628"/>
                    <a:pt x="767" y="4758"/>
                  </a:cubicBezTo>
                  <a:cubicBezTo>
                    <a:pt x="691" y="4796"/>
                    <a:pt x="599" y="4825"/>
                    <a:pt x="527" y="4825"/>
                  </a:cubicBezTo>
                  <a:cubicBezTo>
                    <a:pt x="483" y="4825"/>
                    <a:pt x="445" y="4814"/>
                    <a:pt x="422" y="4788"/>
                  </a:cubicBezTo>
                  <a:cubicBezTo>
                    <a:pt x="353" y="4788"/>
                    <a:pt x="353" y="4727"/>
                    <a:pt x="323" y="4696"/>
                  </a:cubicBezTo>
                  <a:cubicBezTo>
                    <a:pt x="323" y="4505"/>
                    <a:pt x="545" y="4214"/>
                    <a:pt x="805" y="4091"/>
                  </a:cubicBezTo>
                  <a:cubicBezTo>
                    <a:pt x="897" y="4022"/>
                    <a:pt x="1058" y="3992"/>
                    <a:pt x="1188" y="3992"/>
                  </a:cubicBezTo>
                  <a:close/>
                  <a:moveTo>
                    <a:pt x="100" y="0"/>
                  </a:moveTo>
                  <a:cubicBezTo>
                    <a:pt x="70" y="0"/>
                    <a:pt x="39" y="0"/>
                    <a:pt x="1" y="31"/>
                  </a:cubicBezTo>
                  <a:cubicBezTo>
                    <a:pt x="1" y="69"/>
                    <a:pt x="1" y="100"/>
                    <a:pt x="39" y="131"/>
                  </a:cubicBezTo>
                  <a:cubicBezTo>
                    <a:pt x="1150" y="736"/>
                    <a:pt x="1824" y="1563"/>
                    <a:pt x="1916" y="2398"/>
                  </a:cubicBezTo>
                  <a:cubicBezTo>
                    <a:pt x="1954" y="2751"/>
                    <a:pt x="1885" y="3287"/>
                    <a:pt x="1694" y="3739"/>
                  </a:cubicBezTo>
                  <a:cubicBezTo>
                    <a:pt x="1663" y="3800"/>
                    <a:pt x="1633" y="3861"/>
                    <a:pt x="1602" y="3930"/>
                  </a:cubicBezTo>
                  <a:cubicBezTo>
                    <a:pt x="1533" y="3930"/>
                    <a:pt x="1502" y="3930"/>
                    <a:pt x="1472" y="3900"/>
                  </a:cubicBezTo>
                  <a:cubicBezTo>
                    <a:pt x="1384" y="3876"/>
                    <a:pt x="1296" y="3864"/>
                    <a:pt x="1208" y="3864"/>
                  </a:cubicBezTo>
                  <a:cubicBezTo>
                    <a:pt x="1043" y="3864"/>
                    <a:pt x="882" y="3907"/>
                    <a:pt x="736" y="3992"/>
                  </a:cubicBezTo>
                  <a:cubicBezTo>
                    <a:pt x="453" y="4122"/>
                    <a:pt x="192" y="4436"/>
                    <a:pt x="192" y="4696"/>
                  </a:cubicBezTo>
                  <a:cubicBezTo>
                    <a:pt x="231" y="4788"/>
                    <a:pt x="261" y="4857"/>
                    <a:pt x="353" y="4919"/>
                  </a:cubicBezTo>
                  <a:cubicBezTo>
                    <a:pt x="412" y="4946"/>
                    <a:pt x="477" y="4961"/>
                    <a:pt x="547" y="4961"/>
                  </a:cubicBezTo>
                  <a:cubicBezTo>
                    <a:pt x="634" y="4961"/>
                    <a:pt x="730" y="4939"/>
                    <a:pt x="836" y="4888"/>
                  </a:cubicBezTo>
                  <a:cubicBezTo>
                    <a:pt x="1188" y="4727"/>
                    <a:pt x="1472" y="4405"/>
                    <a:pt x="1633" y="4091"/>
                  </a:cubicBezTo>
                  <a:cubicBezTo>
                    <a:pt x="1916" y="4214"/>
                    <a:pt x="2146" y="4436"/>
                    <a:pt x="2299" y="4727"/>
                  </a:cubicBezTo>
                  <a:cubicBezTo>
                    <a:pt x="2682" y="5394"/>
                    <a:pt x="2652" y="6160"/>
                    <a:pt x="2177" y="7056"/>
                  </a:cubicBezTo>
                  <a:cubicBezTo>
                    <a:pt x="2146" y="7087"/>
                    <a:pt x="2146" y="7117"/>
                    <a:pt x="2177" y="7156"/>
                  </a:cubicBezTo>
                  <a:lnTo>
                    <a:pt x="2207" y="7156"/>
                  </a:lnTo>
                  <a:cubicBezTo>
                    <a:pt x="2238" y="7156"/>
                    <a:pt x="2268" y="7156"/>
                    <a:pt x="2268" y="7117"/>
                  </a:cubicBezTo>
                  <a:cubicBezTo>
                    <a:pt x="2782" y="6160"/>
                    <a:pt x="2843" y="5363"/>
                    <a:pt x="2429" y="4666"/>
                  </a:cubicBezTo>
                  <a:cubicBezTo>
                    <a:pt x="2238" y="4344"/>
                    <a:pt x="1985" y="4122"/>
                    <a:pt x="1694" y="3992"/>
                  </a:cubicBezTo>
                  <a:cubicBezTo>
                    <a:pt x="1763" y="3930"/>
                    <a:pt x="1794" y="3861"/>
                    <a:pt x="1794" y="3800"/>
                  </a:cubicBezTo>
                  <a:cubicBezTo>
                    <a:pt x="1985" y="3287"/>
                    <a:pt x="2077" y="2781"/>
                    <a:pt x="2046" y="2398"/>
                  </a:cubicBezTo>
                  <a:cubicBezTo>
                    <a:pt x="1954" y="1502"/>
                    <a:pt x="1250" y="644"/>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5"/>
            <p:cNvSpPr/>
            <p:nvPr/>
          </p:nvSpPr>
          <p:spPr>
            <a:xfrm>
              <a:off x="8612447" y="1319359"/>
              <a:ext cx="61907" cy="57477"/>
            </a:xfrm>
            <a:custGeom>
              <a:avLst/>
              <a:gdLst/>
              <a:ahLst/>
              <a:cxnLst/>
              <a:rect l="l" t="t" r="r" b="b"/>
              <a:pathLst>
                <a:path w="545" h="506" extrusionOk="0">
                  <a:moveTo>
                    <a:pt x="1" y="0"/>
                  </a:moveTo>
                  <a:lnTo>
                    <a:pt x="1" y="31"/>
                  </a:lnTo>
                  <a:cubicBezTo>
                    <a:pt x="30" y="182"/>
                    <a:pt x="65" y="299"/>
                    <a:pt x="38" y="470"/>
                  </a:cubicBezTo>
                  <a:lnTo>
                    <a:pt x="38" y="470"/>
                  </a:lnTo>
                  <a:cubicBezTo>
                    <a:pt x="36" y="472"/>
                    <a:pt x="34" y="474"/>
                    <a:pt x="32" y="475"/>
                  </a:cubicBezTo>
                  <a:cubicBezTo>
                    <a:pt x="34" y="475"/>
                    <a:pt x="35" y="475"/>
                    <a:pt x="37" y="475"/>
                  </a:cubicBezTo>
                  <a:lnTo>
                    <a:pt x="37" y="475"/>
                  </a:lnTo>
                  <a:cubicBezTo>
                    <a:pt x="36" y="485"/>
                    <a:pt x="34" y="496"/>
                    <a:pt x="32" y="506"/>
                  </a:cubicBezTo>
                  <a:lnTo>
                    <a:pt x="70" y="506"/>
                  </a:lnTo>
                  <a:cubicBezTo>
                    <a:pt x="223" y="353"/>
                    <a:pt x="384" y="222"/>
                    <a:pt x="545" y="62"/>
                  </a:cubicBezTo>
                  <a:cubicBezTo>
                    <a:pt x="545" y="62"/>
                    <a:pt x="531" y="48"/>
                    <a:pt x="522" y="48"/>
                  </a:cubicBezTo>
                  <a:cubicBezTo>
                    <a:pt x="518" y="48"/>
                    <a:pt x="514" y="51"/>
                    <a:pt x="514" y="62"/>
                  </a:cubicBezTo>
                  <a:cubicBezTo>
                    <a:pt x="366" y="181"/>
                    <a:pt x="218" y="327"/>
                    <a:pt x="70" y="445"/>
                  </a:cubicBezTo>
                  <a:lnTo>
                    <a:pt x="70" y="445"/>
                  </a:lnTo>
                  <a:cubicBezTo>
                    <a:pt x="69" y="304"/>
                    <a:pt x="61" y="141"/>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2" name="Google Shape;4452;p45"/>
          <p:cNvGrpSpPr/>
          <p:nvPr/>
        </p:nvGrpSpPr>
        <p:grpSpPr>
          <a:xfrm>
            <a:off x="323745" y="4022999"/>
            <a:ext cx="995275" cy="782698"/>
            <a:chOff x="323745" y="4022999"/>
            <a:chExt cx="995275" cy="782698"/>
          </a:xfrm>
        </p:grpSpPr>
        <p:sp>
          <p:nvSpPr>
            <p:cNvPr id="4453" name="Google Shape;4453;p45"/>
            <p:cNvSpPr/>
            <p:nvPr/>
          </p:nvSpPr>
          <p:spPr>
            <a:xfrm>
              <a:off x="339799" y="4354407"/>
              <a:ext cx="240401" cy="189105"/>
            </a:xfrm>
            <a:custGeom>
              <a:avLst/>
              <a:gdLst/>
              <a:ahLst/>
              <a:cxnLst/>
              <a:rect l="l" t="t" r="r" b="b"/>
              <a:pathLst>
                <a:path w="2306" h="1814" extrusionOk="0">
                  <a:moveTo>
                    <a:pt x="1231" y="1"/>
                  </a:moveTo>
                  <a:cubicBezTo>
                    <a:pt x="1071" y="1"/>
                    <a:pt x="918" y="41"/>
                    <a:pt x="804" y="115"/>
                  </a:cubicBezTo>
                  <a:lnTo>
                    <a:pt x="651" y="215"/>
                  </a:lnTo>
                  <a:cubicBezTo>
                    <a:pt x="1" y="865"/>
                    <a:pt x="615" y="1814"/>
                    <a:pt x="1284" y="1814"/>
                  </a:cubicBezTo>
                  <a:cubicBezTo>
                    <a:pt x="1403" y="1814"/>
                    <a:pt x="1524" y="1784"/>
                    <a:pt x="1639" y="1717"/>
                  </a:cubicBezTo>
                  <a:cubicBezTo>
                    <a:pt x="2084" y="1425"/>
                    <a:pt x="2306" y="759"/>
                    <a:pt x="1923" y="307"/>
                  </a:cubicBezTo>
                  <a:cubicBezTo>
                    <a:pt x="1750" y="97"/>
                    <a:pt x="1481" y="1"/>
                    <a:pt x="1231"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5"/>
            <p:cNvSpPr/>
            <p:nvPr/>
          </p:nvSpPr>
          <p:spPr>
            <a:xfrm>
              <a:off x="433937" y="4522769"/>
              <a:ext cx="273239" cy="276569"/>
            </a:xfrm>
            <a:custGeom>
              <a:avLst/>
              <a:gdLst/>
              <a:ahLst/>
              <a:cxnLst/>
              <a:rect l="l" t="t" r="r" b="b"/>
              <a:pathLst>
                <a:path w="2621" h="2653" extrusionOk="0">
                  <a:moveTo>
                    <a:pt x="1097" y="1"/>
                  </a:moveTo>
                  <a:cubicBezTo>
                    <a:pt x="584" y="1"/>
                    <a:pt x="81" y="512"/>
                    <a:pt x="32" y="1029"/>
                  </a:cubicBezTo>
                  <a:cubicBezTo>
                    <a:pt x="1" y="1565"/>
                    <a:pt x="353" y="2178"/>
                    <a:pt x="606" y="2653"/>
                  </a:cubicBezTo>
                  <a:lnTo>
                    <a:pt x="798" y="2561"/>
                  </a:lnTo>
                  <a:cubicBezTo>
                    <a:pt x="1342" y="2369"/>
                    <a:pt x="2621" y="1825"/>
                    <a:pt x="2621" y="1825"/>
                  </a:cubicBezTo>
                  <a:cubicBezTo>
                    <a:pt x="2491" y="1565"/>
                    <a:pt x="2361" y="1312"/>
                    <a:pt x="2200" y="1059"/>
                  </a:cubicBezTo>
                  <a:cubicBezTo>
                    <a:pt x="2046" y="707"/>
                    <a:pt x="1817" y="293"/>
                    <a:pt x="1472" y="102"/>
                  </a:cubicBezTo>
                  <a:cubicBezTo>
                    <a:pt x="1351" y="32"/>
                    <a:pt x="1224" y="1"/>
                    <a:pt x="109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5"/>
            <p:cNvSpPr/>
            <p:nvPr/>
          </p:nvSpPr>
          <p:spPr>
            <a:xfrm>
              <a:off x="665685" y="4220238"/>
              <a:ext cx="241235" cy="189939"/>
            </a:xfrm>
            <a:custGeom>
              <a:avLst/>
              <a:gdLst/>
              <a:ahLst/>
              <a:cxnLst/>
              <a:rect l="l" t="t" r="r" b="b"/>
              <a:pathLst>
                <a:path w="2314" h="1822" extrusionOk="0">
                  <a:moveTo>
                    <a:pt x="1252" y="1"/>
                  </a:moveTo>
                  <a:cubicBezTo>
                    <a:pt x="1098" y="1"/>
                    <a:pt x="953" y="44"/>
                    <a:pt x="842" y="131"/>
                  </a:cubicBezTo>
                  <a:lnTo>
                    <a:pt x="651" y="223"/>
                  </a:lnTo>
                  <a:cubicBezTo>
                    <a:pt x="0" y="873"/>
                    <a:pt x="636" y="1821"/>
                    <a:pt x="1293" y="1821"/>
                  </a:cubicBezTo>
                  <a:cubicBezTo>
                    <a:pt x="1410" y="1821"/>
                    <a:pt x="1528" y="1791"/>
                    <a:pt x="1639" y="1724"/>
                  </a:cubicBezTo>
                  <a:cubicBezTo>
                    <a:pt x="2122" y="1441"/>
                    <a:pt x="2313" y="767"/>
                    <a:pt x="1930" y="322"/>
                  </a:cubicBezTo>
                  <a:cubicBezTo>
                    <a:pt x="1753" y="107"/>
                    <a:pt x="1492" y="1"/>
                    <a:pt x="1252"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5"/>
            <p:cNvSpPr/>
            <p:nvPr/>
          </p:nvSpPr>
          <p:spPr>
            <a:xfrm>
              <a:off x="763054" y="4389435"/>
              <a:ext cx="270008" cy="276569"/>
            </a:xfrm>
            <a:custGeom>
              <a:avLst/>
              <a:gdLst/>
              <a:ahLst/>
              <a:cxnLst/>
              <a:rect l="l" t="t" r="r" b="b"/>
              <a:pathLst>
                <a:path w="2590" h="2653" extrusionOk="0">
                  <a:moveTo>
                    <a:pt x="1087" y="1"/>
                  </a:moveTo>
                  <a:cubicBezTo>
                    <a:pt x="562" y="1"/>
                    <a:pt x="63" y="512"/>
                    <a:pt x="39" y="998"/>
                  </a:cubicBezTo>
                  <a:cubicBezTo>
                    <a:pt x="0" y="1572"/>
                    <a:pt x="353" y="2177"/>
                    <a:pt x="613" y="2652"/>
                  </a:cubicBezTo>
                  <a:lnTo>
                    <a:pt x="766" y="2560"/>
                  </a:lnTo>
                  <a:cubicBezTo>
                    <a:pt x="1341" y="2369"/>
                    <a:pt x="2590" y="1825"/>
                    <a:pt x="2590" y="1825"/>
                  </a:cubicBezTo>
                  <a:cubicBezTo>
                    <a:pt x="2459" y="1572"/>
                    <a:pt x="2337" y="1312"/>
                    <a:pt x="2207" y="1059"/>
                  </a:cubicBezTo>
                  <a:cubicBezTo>
                    <a:pt x="2015" y="706"/>
                    <a:pt x="1824" y="293"/>
                    <a:pt x="1471" y="101"/>
                  </a:cubicBezTo>
                  <a:cubicBezTo>
                    <a:pt x="1346" y="32"/>
                    <a:pt x="1215" y="1"/>
                    <a:pt x="108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5"/>
            <p:cNvSpPr/>
            <p:nvPr/>
          </p:nvSpPr>
          <p:spPr>
            <a:xfrm>
              <a:off x="951642" y="4096912"/>
              <a:ext cx="241130" cy="190252"/>
            </a:xfrm>
            <a:custGeom>
              <a:avLst/>
              <a:gdLst/>
              <a:ahLst/>
              <a:cxnLst/>
              <a:rect l="l" t="t" r="r" b="b"/>
              <a:pathLst>
                <a:path w="2313" h="1825" extrusionOk="0">
                  <a:moveTo>
                    <a:pt x="1233" y="0"/>
                  </a:moveTo>
                  <a:cubicBezTo>
                    <a:pt x="1074" y="0"/>
                    <a:pt x="924" y="45"/>
                    <a:pt x="811" y="134"/>
                  </a:cubicBezTo>
                  <a:lnTo>
                    <a:pt x="650" y="226"/>
                  </a:lnTo>
                  <a:cubicBezTo>
                    <a:pt x="0" y="876"/>
                    <a:pt x="614" y="1825"/>
                    <a:pt x="1283" y="1825"/>
                  </a:cubicBezTo>
                  <a:cubicBezTo>
                    <a:pt x="1402" y="1825"/>
                    <a:pt x="1523" y="1795"/>
                    <a:pt x="1639" y="1727"/>
                  </a:cubicBezTo>
                  <a:cubicBezTo>
                    <a:pt x="2091" y="1436"/>
                    <a:pt x="2313" y="770"/>
                    <a:pt x="1930" y="325"/>
                  </a:cubicBezTo>
                  <a:cubicBezTo>
                    <a:pt x="1752" y="110"/>
                    <a:pt x="1482" y="0"/>
                    <a:pt x="1233"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5"/>
            <p:cNvSpPr/>
            <p:nvPr/>
          </p:nvSpPr>
          <p:spPr>
            <a:xfrm>
              <a:off x="1046510" y="4266421"/>
              <a:ext cx="272509" cy="276569"/>
            </a:xfrm>
            <a:custGeom>
              <a:avLst/>
              <a:gdLst/>
              <a:ahLst/>
              <a:cxnLst/>
              <a:rect l="l" t="t" r="r" b="b"/>
              <a:pathLst>
                <a:path w="2614" h="2653" extrusionOk="0">
                  <a:moveTo>
                    <a:pt x="1092" y="0"/>
                  </a:moveTo>
                  <a:cubicBezTo>
                    <a:pt x="584" y="0"/>
                    <a:pt x="87" y="506"/>
                    <a:pt x="62" y="998"/>
                  </a:cubicBezTo>
                  <a:cubicBezTo>
                    <a:pt x="1" y="1534"/>
                    <a:pt x="346" y="2178"/>
                    <a:pt x="606" y="2652"/>
                  </a:cubicBezTo>
                  <a:lnTo>
                    <a:pt x="798" y="2561"/>
                  </a:lnTo>
                  <a:cubicBezTo>
                    <a:pt x="1342" y="2369"/>
                    <a:pt x="2613" y="1825"/>
                    <a:pt x="2613" y="1825"/>
                  </a:cubicBezTo>
                  <a:cubicBezTo>
                    <a:pt x="2491" y="1572"/>
                    <a:pt x="2360" y="1312"/>
                    <a:pt x="2230" y="1059"/>
                  </a:cubicBezTo>
                  <a:cubicBezTo>
                    <a:pt x="2039" y="707"/>
                    <a:pt x="1817" y="293"/>
                    <a:pt x="1464" y="101"/>
                  </a:cubicBezTo>
                  <a:cubicBezTo>
                    <a:pt x="1344" y="31"/>
                    <a:pt x="1218" y="0"/>
                    <a:pt x="1092"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5"/>
            <p:cNvSpPr/>
            <p:nvPr/>
          </p:nvSpPr>
          <p:spPr>
            <a:xfrm>
              <a:off x="323745" y="4356179"/>
              <a:ext cx="213400" cy="196194"/>
            </a:xfrm>
            <a:custGeom>
              <a:avLst/>
              <a:gdLst/>
              <a:ahLst/>
              <a:cxnLst/>
              <a:rect l="l" t="t" r="r" b="b"/>
              <a:pathLst>
                <a:path w="2047" h="1882" extrusionOk="0">
                  <a:moveTo>
                    <a:pt x="994" y="0"/>
                  </a:moveTo>
                  <a:cubicBezTo>
                    <a:pt x="831" y="0"/>
                    <a:pt x="672" y="51"/>
                    <a:pt x="545" y="167"/>
                  </a:cubicBezTo>
                  <a:lnTo>
                    <a:pt x="575" y="198"/>
                  </a:lnTo>
                  <a:cubicBezTo>
                    <a:pt x="724" y="135"/>
                    <a:pt x="872" y="103"/>
                    <a:pt x="1012" y="103"/>
                  </a:cubicBezTo>
                  <a:cubicBezTo>
                    <a:pt x="1299" y="103"/>
                    <a:pt x="1555" y="237"/>
                    <a:pt x="1724" y="520"/>
                  </a:cubicBezTo>
                  <a:cubicBezTo>
                    <a:pt x="2016" y="964"/>
                    <a:pt x="1694" y="1508"/>
                    <a:pt x="1311" y="1730"/>
                  </a:cubicBezTo>
                  <a:cubicBezTo>
                    <a:pt x="1219" y="1780"/>
                    <a:pt x="1124" y="1802"/>
                    <a:pt x="1028" y="1802"/>
                  </a:cubicBezTo>
                  <a:cubicBezTo>
                    <a:pt x="757" y="1802"/>
                    <a:pt x="487" y="1624"/>
                    <a:pt x="323" y="1408"/>
                  </a:cubicBezTo>
                  <a:cubicBezTo>
                    <a:pt x="70" y="1056"/>
                    <a:pt x="131" y="612"/>
                    <a:pt x="422" y="290"/>
                  </a:cubicBezTo>
                  <a:cubicBezTo>
                    <a:pt x="422" y="268"/>
                    <a:pt x="403" y="247"/>
                    <a:pt x="392" y="247"/>
                  </a:cubicBezTo>
                  <a:cubicBezTo>
                    <a:pt x="387" y="247"/>
                    <a:pt x="384" y="250"/>
                    <a:pt x="384" y="259"/>
                  </a:cubicBezTo>
                  <a:cubicBezTo>
                    <a:pt x="39" y="612"/>
                    <a:pt x="1" y="1094"/>
                    <a:pt x="323" y="1508"/>
                  </a:cubicBezTo>
                  <a:cubicBezTo>
                    <a:pt x="495" y="1748"/>
                    <a:pt x="760" y="1882"/>
                    <a:pt x="1032" y="1882"/>
                  </a:cubicBezTo>
                  <a:cubicBezTo>
                    <a:pt x="1159" y="1882"/>
                    <a:pt x="1288" y="1852"/>
                    <a:pt x="1410" y="1791"/>
                  </a:cubicBezTo>
                  <a:cubicBezTo>
                    <a:pt x="1855" y="1539"/>
                    <a:pt x="2046" y="933"/>
                    <a:pt x="1824" y="481"/>
                  </a:cubicBezTo>
                  <a:cubicBezTo>
                    <a:pt x="1676" y="205"/>
                    <a:pt x="1325" y="0"/>
                    <a:pt x="99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5"/>
            <p:cNvSpPr/>
            <p:nvPr/>
          </p:nvSpPr>
          <p:spPr>
            <a:xfrm>
              <a:off x="347722" y="4525375"/>
              <a:ext cx="319526" cy="280322"/>
            </a:xfrm>
            <a:custGeom>
              <a:avLst/>
              <a:gdLst/>
              <a:ahLst/>
              <a:cxnLst/>
              <a:rect l="l" t="t" r="r" b="b"/>
              <a:pathLst>
                <a:path w="3065" h="2689" extrusionOk="0">
                  <a:moveTo>
                    <a:pt x="1535" y="0"/>
                  </a:moveTo>
                  <a:cubicBezTo>
                    <a:pt x="1387" y="0"/>
                    <a:pt x="1233" y="37"/>
                    <a:pt x="1081" y="107"/>
                  </a:cubicBezTo>
                  <a:cubicBezTo>
                    <a:pt x="1" y="620"/>
                    <a:pt x="506" y="1961"/>
                    <a:pt x="1019" y="2689"/>
                  </a:cubicBezTo>
                  <a:cubicBezTo>
                    <a:pt x="1050" y="2689"/>
                    <a:pt x="1050" y="2689"/>
                    <a:pt x="1050" y="2658"/>
                  </a:cubicBezTo>
                  <a:cubicBezTo>
                    <a:pt x="728" y="1862"/>
                    <a:pt x="93" y="873"/>
                    <a:pt x="1081" y="199"/>
                  </a:cubicBezTo>
                  <a:cubicBezTo>
                    <a:pt x="1243" y="94"/>
                    <a:pt x="1392" y="48"/>
                    <a:pt x="1529" y="48"/>
                  </a:cubicBezTo>
                  <a:cubicBezTo>
                    <a:pt x="2264" y="48"/>
                    <a:pt x="2678" y="1352"/>
                    <a:pt x="3027" y="1862"/>
                  </a:cubicBezTo>
                  <a:cubicBezTo>
                    <a:pt x="3027" y="1877"/>
                    <a:pt x="3036" y="1885"/>
                    <a:pt x="3046" y="1885"/>
                  </a:cubicBezTo>
                  <a:cubicBezTo>
                    <a:pt x="3055" y="1885"/>
                    <a:pt x="3065" y="1877"/>
                    <a:pt x="3065" y="1862"/>
                  </a:cubicBezTo>
                  <a:cubicBezTo>
                    <a:pt x="2873" y="1348"/>
                    <a:pt x="2582" y="774"/>
                    <a:pt x="2230" y="329"/>
                  </a:cubicBezTo>
                  <a:cubicBezTo>
                    <a:pt x="2032" y="107"/>
                    <a:pt x="1790" y="0"/>
                    <a:pt x="1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5"/>
            <p:cNvSpPr/>
            <p:nvPr/>
          </p:nvSpPr>
          <p:spPr>
            <a:xfrm>
              <a:off x="473969" y="4718445"/>
              <a:ext cx="173159" cy="80896"/>
            </a:xfrm>
            <a:custGeom>
              <a:avLst/>
              <a:gdLst/>
              <a:ahLst/>
              <a:cxnLst/>
              <a:rect l="l" t="t" r="r" b="b"/>
              <a:pathLst>
                <a:path w="1661" h="776" extrusionOk="0">
                  <a:moveTo>
                    <a:pt x="1643" y="1"/>
                  </a:moveTo>
                  <a:cubicBezTo>
                    <a:pt x="1638" y="1"/>
                    <a:pt x="1632" y="3"/>
                    <a:pt x="1624" y="10"/>
                  </a:cubicBezTo>
                  <a:cubicBezTo>
                    <a:pt x="1088" y="232"/>
                    <a:pt x="544" y="492"/>
                    <a:pt x="0" y="745"/>
                  </a:cubicBezTo>
                  <a:lnTo>
                    <a:pt x="0" y="776"/>
                  </a:lnTo>
                  <a:cubicBezTo>
                    <a:pt x="575" y="584"/>
                    <a:pt x="1149" y="362"/>
                    <a:pt x="1624" y="40"/>
                  </a:cubicBezTo>
                  <a:cubicBezTo>
                    <a:pt x="1655" y="40"/>
                    <a:pt x="1661" y="1"/>
                    <a:pt x="1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5"/>
            <p:cNvSpPr/>
            <p:nvPr/>
          </p:nvSpPr>
          <p:spPr>
            <a:xfrm>
              <a:off x="636807" y="4226181"/>
              <a:ext cx="213400" cy="196611"/>
            </a:xfrm>
            <a:custGeom>
              <a:avLst/>
              <a:gdLst/>
              <a:ahLst/>
              <a:cxnLst/>
              <a:rect l="l" t="t" r="r" b="b"/>
              <a:pathLst>
                <a:path w="2047" h="1886" extrusionOk="0">
                  <a:moveTo>
                    <a:pt x="987" y="0"/>
                  </a:moveTo>
                  <a:cubicBezTo>
                    <a:pt x="826" y="0"/>
                    <a:pt x="670" y="50"/>
                    <a:pt x="545" y="166"/>
                  </a:cubicBezTo>
                  <a:lnTo>
                    <a:pt x="575" y="196"/>
                  </a:lnTo>
                  <a:cubicBezTo>
                    <a:pt x="720" y="134"/>
                    <a:pt x="865" y="103"/>
                    <a:pt x="1004" y="103"/>
                  </a:cubicBezTo>
                  <a:cubicBezTo>
                    <a:pt x="1292" y="103"/>
                    <a:pt x="1554" y="239"/>
                    <a:pt x="1725" y="518"/>
                  </a:cubicBezTo>
                  <a:cubicBezTo>
                    <a:pt x="2016" y="962"/>
                    <a:pt x="1694" y="1506"/>
                    <a:pt x="1311" y="1728"/>
                  </a:cubicBezTo>
                  <a:cubicBezTo>
                    <a:pt x="1219" y="1778"/>
                    <a:pt x="1123" y="1800"/>
                    <a:pt x="1028" y="1800"/>
                  </a:cubicBezTo>
                  <a:cubicBezTo>
                    <a:pt x="756" y="1800"/>
                    <a:pt x="487" y="1624"/>
                    <a:pt x="323" y="1414"/>
                  </a:cubicBezTo>
                  <a:cubicBezTo>
                    <a:pt x="62" y="1062"/>
                    <a:pt x="131" y="618"/>
                    <a:pt x="415" y="296"/>
                  </a:cubicBezTo>
                  <a:cubicBezTo>
                    <a:pt x="415" y="274"/>
                    <a:pt x="399" y="253"/>
                    <a:pt x="390" y="253"/>
                  </a:cubicBezTo>
                  <a:cubicBezTo>
                    <a:pt x="387" y="253"/>
                    <a:pt x="384" y="256"/>
                    <a:pt x="384" y="265"/>
                  </a:cubicBezTo>
                  <a:cubicBezTo>
                    <a:pt x="31" y="618"/>
                    <a:pt x="1" y="1093"/>
                    <a:pt x="323" y="1506"/>
                  </a:cubicBezTo>
                  <a:cubicBezTo>
                    <a:pt x="496" y="1748"/>
                    <a:pt x="761" y="1886"/>
                    <a:pt x="1033" y="1886"/>
                  </a:cubicBezTo>
                  <a:cubicBezTo>
                    <a:pt x="1157" y="1886"/>
                    <a:pt x="1283" y="1857"/>
                    <a:pt x="1403" y="1797"/>
                  </a:cubicBezTo>
                  <a:cubicBezTo>
                    <a:pt x="1855" y="1537"/>
                    <a:pt x="2046" y="932"/>
                    <a:pt x="1824" y="487"/>
                  </a:cubicBezTo>
                  <a:cubicBezTo>
                    <a:pt x="1670" y="209"/>
                    <a:pt x="1318" y="0"/>
                    <a:pt x="98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5"/>
            <p:cNvSpPr/>
            <p:nvPr/>
          </p:nvSpPr>
          <p:spPr>
            <a:xfrm>
              <a:off x="660055" y="4395377"/>
              <a:ext cx="319526" cy="280947"/>
            </a:xfrm>
            <a:custGeom>
              <a:avLst/>
              <a:gdLst/>
              <a:ahLst/>
              <a:cxnLst/>
              <a:rect l="l" t="t" r="r" b="b"/>
              <a:pathLst>
                <a:path w="3065" h="2695" extrusionOk="0">
                  <a:moveTo>
                    <a:pt x="1533" y="1"/>
                  </a:moveTo>
                  <a:cubicBezTo>
                    <a:pt x="1387" y="1"/>
                    <a:pt x="1238" y="36"/>
                    <a:pt x="1088" y="105"/>
                  </a:cubicBezTo>
                  <a:cubicBezTo>
                    <a:pt x="0" y="619"/>
                    <a:pt x="513" y="1959"/>
                    <a:pt x="1027" y="2695"/>
                  </a:cubicBezTo>
                  <a:cubicBezTo>
                    <a:pt x="1057" y="2695"/>
                    <a:pt x="1057" y="2695"/>
                    <a:pt x="1057" y="2664"/>
                  </a:cubicBezTo>
                  <a:cubicBezTo>
                    <a:pt x="735" y="1867"/>
                    <a:pt x="100" y="872"/>
                    <a:pt x="1088" y="236"/>
                  </a:cubicBezTo>
                  <a:cubicBezTo>
                    <a:pt x="1256" y="119"/>
                    <a:pt x="1410" y="69"/>
                    <a:pt x="1553" y="69"/>
                  </a:cubicBezTo>
                  <a:cubicBezTo>
                    <a:pt x="2273" y="69"/>
                    <a:pt x="2688" y="1356"/>
                    <a:pt x="3034" y="1867"/>
                  </a:cubicBezTo>
                  <a:cubicBezTo>
                    <a:pt x="3034" y="1883"/>
                    <a:pt x="3041" y="1890"/>
                    <a:pt x="3049" y="1890"/>
                  </a:cubicBezTo>
                  <a:cubicBezTo>
                    <a:pt x="3057" y="1890"/>
                    <a:pt x="3064" y="1883"/>
                    <a:pt x="3064" y="1867"/>
                  </a:cubicBezTo>
                  <a:cubicBezTo>
                    <a:pt x="2873" y="1354"/>
                    <a:pt x="2589" y="780"/>
                    <a:pt x="2237" y="335"/>
                  </a:cubicBezTo>
                  <a:cubicBezTo>
                    <a:pt x="2032" y="110"/>
                    <a:pt x="1789" y="1"/>
                    <a:pt x="15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5"/>
            <p:cNvSpPr/>
            <p:nvPr/>
          </p:nvSpPr>
          <p:spPr>
            <a:xfrm>
              <a:off x="787032" y="4588759"/>
              <a:ext cx="172430" cy="81209"/>
            </a:xfrm>
            <a:custGeom>
              <a:avLst/>
              <a:gdLst/>
              <a:ahLst/>
              <a:cxnLst/>
              <a:rect l="l" t="t" r="r" b="b"/>
              <a:pathLst>
                <a:path w="1654" h="779" extrusionOk="0">
                  <a:moveTo>
                    <a:pt x="1640" y="1"/>
                  </a:moveTo>
                  <a:cubicBezTo>
                    <a:pt x="1636" y="1"/>
                    <a:pt x="1631" y="4"/>
                    <a:pt x="1624" y="12"/>
                  </a:cubicBezTo>
                  <a:cubicBezTo>
                    <a:pt x="1080" y="235"/>
                    <a:pt x="536" y="487"/>
                    <a:pt x="0" y="740"/>
                  </a:cubicBezTo>
                  <a:lnTo>
                    <a:pt x="0" y="779"/>
                  </a:lnTo>
                  <a:cubicBezTo>
                    <a:pt x="575" y="587"/>
                    <a:pt x="1149" y="357"/>
                    <a:pt x="1624" y="43"/>
                  </a:cubicBezTo>
                  <a:cubicBezTo>
                    <a:pt x="1648" y="43"/>
                    <a:pt x="1653" y="1"/>
                    <a:pt x="164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5"/>
            <p:cNvSpPr/>
            <p:nvPr/>
          </p:nvSpPr>
          <p:spPr>
            <a:xfrm>
              <a:off x="936318" y="4101812"/>
              <a:ext cx="210168" cy="197966"/>
            </a:xfrm>
            <a:custGeom>
              <a:avLst/>
              <a:gdLst/>
              <a:ahLst/>
              <a:cxnLst/>
              <a:rect l="l" t="t" r="r" b="b"/>
              <a:pathLst>
                <a:path w="2016" h="1899" extrusionOk="0">
                  <a:moveTo>
                    <a:pt x="973" y="0"/>
                  </a:moveTo>
                  <a:cubicBezTo>
                    <a:pt x="813" y="0"/>
                    <a:pt x="660" y="53"/>
                    <a:pt x="545" y="179"/>
                  </a:cubicBezTo>
                  <a:cubicBezTo>
                    <a:pt x="514" y="179"/>
                    <a:pt x="545" y="209"/>
                    <a:pt x="575" y="209"/>
                  </a:cubicBezTo>
                  <a:cubicBezTo>
                    <a:pt x="710" y="147"/>
                    <a:pt x="851" y="116"/>
                    <a:pt x="990" y="116"/>
                  </a:cubicBezTo>
                  <a:cubicBezTo>
                    <a:pt x="1278" y="116"/>
                    <a:pt x="1554" y="252"/>
                    <a:pt x="1724" y="531"/>
                  </a:cubicBezTo>
                  <a:cubicBezTo>
                    <a:pt x="1977" y="976"/>
                    <a:pt x="1694" y="1520"/>
                    <a:pt x="1280" y="1742"/>
                  </a:cubicBezTo>
                  <a:cubicBezTo>
                    <a:pt x="1188" y="1792"/>
                    <a:pt x="1092" y="1813"/>
                    <a:pt x="997" y="1813"/>
                  </a:cubicBezTo>
                  <a:cubicBezTo>
                    <a:pt x="727" y="1813"/>
                    <a:pt x="464" y="1637"/>
                    <a:pt x="322" y="1428"/>
                  </a:cubicBezTo>
                  <a:cubicBezTo>
                    <a:pt x="31" y="1075"/>
                    <a:pt x="100" y="623"/>
                    <a:pt x="384" y="278"/>
                  </a:cubicBezTo>
                  <a:cubicBezTo>
                    <a:pt x="414" y="278"/>
                    <a:pt x="384" y="240"/>
                    <a:pt x="353" y="240"/>
                  </a:cubicBezTo>
                  <a:cubicBezTo>
                    <a:pt x="1" y="623"/>
                    <a:pt x="1" y="1106"/>
                    <a:pt x="292" y="1520"/>
                  </a:cubicBezTo>
                  <a:cubicBezTo>
                    <a:pt x="466" y="1762"/>
                    <a:pt x="744" y="1899"/>
                    <a:pt x="1016" y="1899"/>
                  </a:cubicBezTo>
                  <a:cubicBezTo>
                    <a:pt x="1140" y="1899"/>
                    <a:pt x="1262" y="1871"/>
                    <a:pt x="1372" y="1811"/>
                  </a:cubicBezTo>
                  <a:cubicBezTo>
                    <a:pt x="1855" y="1550"/>
                    <a:pt x="2016" y="945"/>
                    <a:pt x="1786" y="501"/>
                  </a:cubicBezTo>
                  <a:cubicBezTo>
                    <a:pt x="1657" y="223"/>
                    <a:pt x="1300" y="0"/>
                    <a:pt x="9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5"/>
            <p:cNvSpPr/>
            <p:nvPr/>
          </p:nvSpPr>
          <p:spPr>
            <a:xfrm>
              <a:off x="959461" y="4272363"/>
              <a:ext cx="319631" cy="281051"/>
            </a:xfrm>
            <a:custGeom>
              <a:avLst/>
              <a:gdLst/>
              <a:ahLst/>
              <a:cxnLst/>
              <a:rect l="l" t="t" r="r" b="b"/>
              <a:pathLst>
                <a:path w="3066" h="2696" extrusionOk="0">
                  <a:moveTo>
                    <a:pt x="1534" y="1"/>
                  </a:moveTo>
                  <a:cubicBezTo>
                    <a:pt x="1390" y="1"/>
                    <a:pt x="1239" y="36"/>
                    <a:pt x="1089" y="106"/>
                  </a:cubicBezTo>
                  <a:cubicBezTo>
                    <a:pt x="1" y="619"/>
                    <a:pt x="514" y="1960"/>
                    <a:pt x="1027" y="2695"/>
                  </a:cubicBezTo>
                  <a:cubicBezTo>
                    <a:pt x="1027" y="2695"/>
                    <a:pt x="1058" y="2695"/>
                    <a:pt x="1058" y="2664"/>
                  </a:cubicBezTo>
                  <a:cubicBezTo>
                    <a:pt x="706" y="1860"/>
                    <a:pt x="70" y="872"/>
                    <a:pt x="1058" y="205"/>
                  </a:cubicBezTo>
                  <a:cubicBezTo>
                    <a:pt x="1220" y="98"/>
                    <a:pt x="1370" y="51"/>
                    <a:pt x="1510" y="51"/>
                  </a:cubicBezTo>
                  <a:cubicBezTo>
                    <a:pt x="2246" y="51"/>
                    <a:pt x="2682" y="1351"/>
                    <a:pt x="3004" y="1860"/>
                  </a:cubicBezTo>
                  <a:cubicBezTo>
                    <a:pt x="3019" y="1879"/>
                    <a:pt x="3035" y="1889"/>
                    <a:pt x="3046" y="1889"/>
                  </a:cubicBezTo>
                  <a:cubicBezTo>
                    <a:pt x="3058" y="1889"/>
                    <a:pt x="3065" y="1879"/>
                    <a:pt x="3065" y="1860"/>
                  </a:cubicBezTo>
                  <a:cubicBezTo>
                    <a:pt x="2874" y="1354"/>
                    <a:pt x="2590" y="749"/>
                    <a:pt x="2207" y="328"/>
                  </a:cubicBezTo>
                  <a:cubicBezTo>
                    <a:pt x="2022" y="109"/>
                    <a:pt x="1787" y="1"/>
                    <a:pt x="15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5"/>
            <p:cNvSpPr/>
            <p:nvPr/>
          </p:nvSpPr>
          <p:spPr>
            <a:xfrm>
              <a:off x="1082893" y="4464911"/>
              <a:ext cx="175244" cy="79541"/>
            </a:xfrm>
            <a:custGeom>
              <a:avLst/>
              <a:gdLst/>
              <a:ahLst/>
              <a:cxnLst/>
              <a:rect l="l" t="t" r="r" b="b"/>
              <a:pathLst>
                <a:path w="1681" h="763" extrusionOk="0">
                  <a:moveTo>
                    <a:pt x="1653" y="1"/>
                  </a:moveTo>
                  <a:cubicBezTo>
                    <a:pt x="1646" y="1"/>
                    <a:pt x="1637" y="4"/>
                    <a:pt x="1628" y="13"/>
                  </a:cubicBezTo>
                  <a:cubicBezTo>
                    <a:pt x="1084" y="243"/>
                    <a:pt x="571" y="496"/>
                    <a:pt x="35" y="748"/>
                  </a:cubicBezTo>
                  <a:cubicBezTo>
                    <a:pt x="571" y="588"/>
                    <a:pt x="1184" y="365"/>
                    <a:pt x="1659" y="51"/>
                  </a:cubicBezTo>
                  <a:cubicBezTo>
                    <a:pt x="1681" y="24"/>
                    <a:pt x="1672" y="1"/>
                    <a:pt x="1653" y="1"/>
                  </a:cubicBezTo>
                  <a:close/>
                  <a:moveTo>
                    <a:pt x="35" y="748"/>
                  </a:moveTo>
                  <a:cubicBezTo>
                    <a:pt x="9" y="748"/>
                    <a:pt x="1" y="762"/>
                    <a:pt x="9" y="762"/>
                  </a:cubicBezTo>
                  <a:cubicBezTo>
                    <a:pt x="14" y="762"/>
                    <a:pt x="22" y="759"/>
                    <a:pt x="35" y="74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5"/>
            <p:cNvSpPr/>
            <p:nvPr/>
          </p:nvSpPr>
          <p:spPr>
            <a:xfrm>
              <a:off x="380457" y="4326468"/>
              <a:ext cx="10529" cy="27209"/>
            </a:xfrm>
            <a:custGeom>
              <a:avLst/>
              <a:gdLst/>
              <a:ahLst/>
              <a:cxnLst/>
              <a:rect l="l" t="t" r="r" b="b"/>
              <a:pathLst>
                <a:path w="101" h="261" extrusionOk="0">
                  <a:moveTo>
                    <a:pt x="31" y="0"/>
                  </a:moveTo>
                  <a:cubicBezTo>
                    <a:pt x="1" y="69"/>
                    <a:pt x="31" y="161"/>
                    <a:pt x="70" y="261"/>
                  </a:cubicBezTo>
                  <a:cubicBezTo>
                    <a:pt x="70" y="261"/>
                    <a:pt x="100" y="261"/>
                    <a:pt x="100" y="230"/>
                  </a:cubicBezTo>
                  <a:cubicBezTo>
                    <a:pt x="100" y="161"/>
                    <a:pt x="100" y="69"/>
                    <a:pt x="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5"/>
            <p:cNvSpPr/>
            <p:nvPr/>
          </p:nvSpPr>
          <p:spPr>
            <a:xfrm>
              <a:off x="383688" y="4277784"/>
              <a:ext cx="9487" cy="26896"/>
            </a:xfrm>
            <a:custGeom>
              <a:avLst/>
              <a:gdLst/>
              <a:ahLst/>
              <a:cxnLst/>
              <a:rect l="l" t="t" r="r" b="b"/>
              <a:pathLst>
                <a:path w="91" h="258" extrusionOk="0">
                  <a:moveTo>
                    <a:pt x="54" y="0"/>
                  </a:moveTo>
                  <a:cubicBezTo>
                    <a:pt x="46" y="0"/>
                    <a:pt x="39" y="8"/>
                    <a:pt x="39" y="23"/>
                  </a:cubicBezTo>
                  <a:cubicBezTo>
                    <a:pt x="0" y="84"/>
                    <a:pt x="0" y="153"/>
                    <a:pt x="39" y="245"/>
                  </a:cubicBezTo>
                  <a:cubicBezTo>
                    <a:pt x="39" y="254"/>
                    <a:pt x="44" y="258"/>
                    <a:pt x="51" y="258"/>
                  </a:cubicBezTo>
                  <a:cubicBezTo>
                    <a:pt x="67" y="258"/>
                    <a:pt x="91" y="236"/>
                    <a:pt x="69" y="215"/>
                  </a:cubicBezTo>
                  <a:lnTo>
                    <a:pt x="69" y="23"/>
                  </a:lnTo>
                  <a:cubicBezTo>
                    <a:pt x="69" y="8"/>
                    <a:pt x="62" y="0"/>
                    <a:pt x="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5"/>
            <p:cNvSpPr/>
            <p:nvPr/>
          </p:nvSpPr>
          <p:spPr>
            <a:xfrm>
              <a:off x="394009" y="4232436"/>
              <a:ext cx="12406" cy="23873"/>
            </a:xfrm>
            <a:custGeom>
              <a:avLst/>
              <a:gdLst/>
              <a:ahLst/>
              <a:cxnLst/>
              <a:rect l="l" t="t" r="r" b="b"/>
              <a:pathLst>
                <a:path w="119" h="229" extrusionOk="0">
                  <a:moveTo>
                    <a:pt x="101" y="0"/>
                  </a:moveTo>
                  <a:cubicBezTo>
                    <a:pt x="97" y="0"/>
                    <a:pt x="93" y="3"/>
                    <a:pt x="93" y="14"/>
                  </a:cubicBezTo>
                  <a:cubicBezTo>
                    <a:pt x="118" y="14"/>
                    <a:pt x="110" y="0"/>
                    <a:pt x="101" y="0"/>
                  </a:cubicBezTo>
                  <a:close/>
                  <a:moveTo>
                    <a:pt x="93" y="14"/>
                  </a:moveTo>
                  <a:cubicBezTo>
                    <a:pt x="32" y="44"/>
                    <a:pt x="1" y="136"/>
                    <a:pt x="1" y="205"/>
                  </a:cubicBezTo>
                  <a:cubicBezTo>
                    <a:pt x="1" y="221"/>
                    <a:pt x="9" y="228"/>
                    <a:pt x="16" y="228"/>
                  </a:cubicBezTo>
                  <a:cubicBezTo>
                    <a:pt x="24" y="228"/>
                    <a:pt x="32" y="221"/>
                    <a:pt x="32" y="205"/>
                  </a:cubicBezTo>
                  <a:cubicBezTo>
                    <a:pt x="32" y="136"/>
                    <a:pt x="93" y="75"/>
                    <a:pt x="9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5"/>
            <p:cNvSpPr/>
            <p:nvPr/>
          </p:nvSpPr>
          <p:spPr>
            <a:xfrm>
              <a:off x="414963" y="4190736"/>
              <a:ext cx="22310" cy="21371"/>
            </a:xfrm>
            <a:custGeom>
              <a:avLst/>
              <a:gdLst/>
              <a:ahLst/>
              <a:cxnLst/>
              <a:rect l="l" t="t" r="r" b="b"/>
              <a:pathLst>
                <a:path w="214" h="205" extrusionOk="0">
                  <a:moveTo>
                    <a:pt x="183" y="0"/>
                  </a:moveTo>
                  <a:cubicBezTo>
                    <a:pt x="122" y="31"/>
                    <a:pt x="53" y="92"/>
                    <a:pt x="22" y="153"/>
                  </a:cubicBezTo>
                  <a:cubicBezTo>
                    <a:pt x="0" y="181"/>
                    <a:pt x="25" y="204"/>
                    <a:pt x="41" y="204"/>
                  </a:cubicBezTo>
                  <a:cubicBezTo>
                    <a:pt x="48" y="204"/>
                    <a:pt x="53" y="200"/>
                    <a:pt x="53" y="192"/>
                  </a:cubicBezTo>
                  <a:cubicBezTo>
                    <a:pt x="83" y="123"/>
                    <a:pt x="183" y="92"/>
                    <a:pt x="214" y="31"/>
                  </a:cubicBezTo>
                  <a:cubicBezTo>
                    <a:pt x="214" y="0"/>
                    <a:pt x="214" y="0"/>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5"/>
            <p:cNvSpPr/>
            <p:nvPr/>
          </p:nvSpPr>
          <p:spPr>
            <a:xfrm>
              <a:off x="454057" y="4160295"/>
              <a:ext cx="33569" cy="14595"/>
            </a:xfrm>
            <a:custGeom>
              <a:avLst/>
              <a:gdLst/>
              <a:ahLst/>
              <a:cxnLst/>
              <a:rect l="l" t="t" r="r" b="b"/>
              <a:pathLst>
                <a:path w="322" h="140" extrusionOk="0">
                  <a:moveTo>
                    <a:pt x="283" y="1"/>
                  </a:moveTo>
                  <a:cubicBezTo>
                    <a:pt x="191" y="1"/>
                    <a:pt x="91" y="62"/>
                    <a:pt x="30" y="100"/>
                  </a:cubicBezTo>
                  <a:cubicBezTo>
                    <a:pt x="6" y="100"/>
                    <a:pt x="1" y="140"/>
                    <a:pt x="15" y="140"/>
                  </a:cubicBezTo>
                  <a:cubicBezTo>
                    <a:pt x="19" y="140"/>
                    <a:pt x="24" y="137"/>
                    <a:pt x="30" y="131"/>
                  </a:cubicBezTo>
                  <a:cubicBezTo>
                    <a:pt x="130" y="131"/>
                    <a:pt x="222" y="100"/>
                    <a:pt x="283" y="32"/>
                  </a:cubicBezTo>
                  <a:cubicBezTo>
                    <a:pt x="321" y="32"/>
                    <a:pt x="283" y="1"/>
                    <a:pt x="2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5"/>
            <p:cNvSpPr/>
            <p:nvPr/>
          </p:nvSpPr>
          <p:spPr>
            <a:xfrm>
              <a:off x="510665" y="4148932"/>
              <a:ext cx="26480" cy="6568"/>
            </a:xfrm>
            <a:custGeom>
              <a:avLst/>
              <a:gdLst/>
              <a:ahLst/>
              <a:cxnLst/>
              <a:rect l="l" t="t" r="r" b="b"/>
              <a:pathLst>
                <a:path w="254" h="63" extrusionOk="0">
                  <a:moveTo>
                    <a:pt x="182" y="1"/>
                  </a:moveTo>
                  <a:cubicBezTo>
                    <a:pt x="130" y="1"/>
                    <a:pt x="72" y="18"/>
                    <a:pt x="31" y="18"/>
                  </a:cubicBezTo>
                  <a:cubicBezTo>
                    <a:pt x="0" y="18"/>
                    <a:pt x="0" y="49"/>
                    <a:pt x="31" y="49"/>
                  </a:cubicBezTo>
                  <a:cubicBezTo>
                    <a:pt x="72" y="49"/>
                    <a:pt x="130" y="62"/>
                    <a:pt x="182" y="62"/>
                  </a:cubicBezTo>
                  <a:cubicBezTo>
                    <a:pt x="208" y="62"/>
                    <a:pt x="233" y="59"/>
                    <a:pt x="253" y="49"/>
                  </a:cubicBezTo>
                  <a:lnTo>
                    <a:pt x="253" y="18"/>
                  </a:lnTo>
                  <a:cubicBezTo>
                    <a:pt x="233" y="5"/>
                    <a:pt x="208" y="1"/>
                    <a:pt x="1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5"/>
            <p:cNvSpPr/>
            <p:nvPr/>
          </p:nvSpPr>
          <p:spPr>
            <a:xfrm>
              <a:off x="550593" y="4146743"/>
              <a:ext cx="36800" cy="13656"/>
            </a:xfrm>
            <a:custGeom>
              <a:avLst/>
              <a:gdLst/>
              <a:ahLst/>
              <a:cxnLst/>
              <a:rect l="l" t="t" r="r" b="b"/>
              <a:pathLst>
                <a:path w="353" h="131" extrusionOk="0">
                  <a:moveTo>
                    <a:pt x="31" y="1"/>
                  </a:moveTo>
                  <a:cubicBezTo>
                    <a:pt x="31" y="1"/>
                    <a:pt x="0" y="70"/>
                    <a:pt x="31" y="70"/>
                  </a:cubicBezTo>
                  <a:cubicBezTo>
                    <a:pt x="92" y="70"/>
                    <a:pt x="123" y="70"/>
                    <a:pt x="192" y="100"/>
                  </a:cubicBezTo>
                  <a:cubicBezTo>
                    <a:pt x="223" y="100"/>
                    <a:pt x="284" y="131"/>
                    <a:pt x="315" y="131"/>
                  </a:cubicBezTo>
                  <a:cubicBezTo>
                    <a:pt x="353" y="131"/>
                    <a:pt x="353" y="100"/>
                    <a:pt x="353" y="100"/>
                  </a:cubicBezTo>
                  <a:cubicBezTo>
                    <a:pt x="284" y="1"/>
                    <a:pt x="123"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5"/>
            <p:cNvSpPr/>
            <p:nvPr/>
          </p:nvSpPr>
          <p:spPr>
            <a:xfrm>
              <a:off x="600216" y="4165925"/>
              <a:ext cx="33569" cy="24915"/>
            </a:xfrm>
            <a:custGeom>
              <a:avLst/>
              <a:gdLst/>
              <a:ahLst/>
              <a:cxnLst/>
              <a:rect l="l" t="t" r="r" b="b"/>
              <a:pathLst>
                <a:path w="322" h="239" extrusionOk="0">
                  <a:moveTo>
                    <a:pt x="16" y="0"/>
                  </a:moveTo>
                  <a:cubicBezTo>
                    <a:pt x="0" y="0"/>
                    <a:pt x="5" y="46"/>
                    <a:pt x="30" y="46"/>
                  </a:cubicBezTo>
                  <a:cubicBezTo>
                    <a:pt x="99" y="108"/>
                    <a:pt x="191" y="169"/>
                    <a:pt x="291" y="238"/>
                  </a:cubicBezTo>
                  <a:cubicBezTo>
                    <a:pt x="291" y="238"/>
                    <a:pt x="321" y="200"/>
                    <a:pt x="291" y="200"/>
                  </a:cubicBezTo>
                  <a:cubicBezTo>
                    <a:pt x="260" y="108"/>
                    <a:pt x="130" y="46"/>
                    <a:pt x="30" y="8"/>
                  </a:cubicBezTo>
                  <a:cubicBezTo>
                    <a:pt x="25" y="3"/>
                    <a:pt x="20" y="0"/>
                    <a:pt x="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5"/>
            <p:cNvSpPr/>
            <p:nvPr/>
          </p:nvSpPr>
          <p:spPr>
            <a:xfrm>
              <a:off x="648171" y="4202099"/>
              <a:ext cx="22310" cy="18243"/>
            </a:xfrm>
            <a:custGeom>
              <a:avLst/>
              <a:gdLst/>
              <a:ahLst/>
              <a:cxnLst/>
              <a:rect l="l" t="t" r="r" b="b"/>
              <a:pathLst>
                <a:path w="214" h="175" extrusionOk="0">
                  <a:moveTo>
                    <a:pt x="27" y="1"/>
                  </a:moveTo>
                  <a:cubicBezTo>
                    <a:pt x="9" y="1"/>
                    <a:pt x="0" y="23"/>
                    <a:pt x="22" y="44"/>
                  </a:cubicBezTo>
                  <a:cubicBezTo>
                    <a:pt x="53" y="83"/>
                    <a:pt x="83" y="144"/>
                    <a:pt x="145" y="174"/>
                  </a:cubicBezTo>
                  <a:cubicBezTo>
                    <a:pt x="183" y="174"/>
                    <a:pt x="214" y="144"/>
                    <a:pt x="183" y="144"/>
                  </a:cubicBezTo>
                  <a:cubicBezTo>
                    <a:pt x="183" y="83"/>
                    <a:pt x="114" y="44"/>
                    <a:pt x="53" y="14"/>
                  </a:cubicBezTo>
                  <a:cubicBezTo>
                    <a:pt x="44" y="5"/>
                    <a:pt x="35" y="1"/>
                    <a:pt x="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5"/>
            <p:cNvSpPr/>
            <p:nvPr/>
          </p:nvSpPr>
          <p:spPr>
            <a:xfrm>
              <a:off x="671314" y="4222115"/>
              <a:ext cx="22310" cy="24602"/>
            </a:xfrm>
            <a:custGeom>
              <a:avLst/>
              <a:gdLst/>
              <a:ahLst/>
              <a:cxnLst/>
              <a:rect l="l" t="t" r="r" b="b"/>
              <a:pathLst>
                <a:path w="214" h="236" extrusionOk="0">
                  <a:moveTo>
                    <a:pt x="28" y="0"/>
                  </a:moveTo>
                  <a:cubicBezTo>
                    <a:pt x="10" y="0"/>
                    <a:pt x="1" y="22"/>
                    <a:pt x="22" y="44"/>
                  </a:cubicBezTo>
                  <a:cubicBezTo>
                    <a:pt x="53" y="113"/>
                    <a:pt x="84" y="235"/>
                    <a:pt x="152" y="235"/>
                  </a:cubicBezTo>
                  <a:lnTo>
                    <a:pt x="183" y="235"/>
                  </a:lnTo>
                  <a:cubicBezTo>
                    <a:pt x="214" y="143"/>
                    <a:pt x="114" y="82"/>
                    <a:pt x="53" y="13"/>
                  </a:cubicBezTo>
                  <a:cubicBezTo>
                    <a:pt x="44" y="4"/>
                    <a:pt x="35" y="0"/>
                    <a:pt x="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5"/>
            <p:cNvSpPr/>
            <p:nvPr/>
          </p:nvSpPr>
          <p:spPr>
            <a:xfrm>
              <a:off x="679967" y="4201057"/>
              <a:ext cx="13657" cy="28668"/>
            </a:xfrm>
            <a:custGeom>
              <a:avLst/>
              <a:gdLst/>
              <a:ahLst/>
              <a:cxnLst/>
              <a:rect l="l" t="t" r="r" b="b"/>
              <a:pathLst>
                <a:path w="131" h="275" extrusionOk="0">
                  <a:moveTo>
                    <a:pt x="69" y="1"/>
                  </a:moveTo>
                  <a:cubicBezTo>
                    <a:pt x="60" y="1"/>
                    <a:pt x="50" y="8"/>
                    <a:pt x="31" y="24"/>
                  </a:cubicBezTo>
                  <a:cubicBezTo>
                    <a:pt x="1" y="93"/>
                    <a:pt x="69" y="184"/>
                    <a:pt x="69" y="246"/>
                  </a:cubicBezTo>
                  <a:cubicBezTo>
                    <a:pt x="85" y="265"/>
                    <a:pt x="100" y="274"/>
                    <a:pt x="112" y="274"/>
                  </a:cubicBezTo>
                  <a:cubicBezTo>
                    <a:pt x="123" y="274"/>
                    <a:pt x="131" y="265"/>
                    <a:pt x="131" y="246"/>
                  </a:cubicBezTo>
                  <a:cubicBezTo>
                    <a:pt x="100" y="184"/>
                    <a:pt x="131" y="93"/>
                    <a:pt x="100" y="24"/>
                  </a:cubicBezTo>
                  <a:cubicBezTo>
                    <a:pt x="85" y="8"/>
                    <a:pt x="77"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5"/>
            <p:cNvSpPr/>
            <p:nvPr/>
          </p:nvSpPr>
          <p:spPr>
            <a:xfrm>
              <a:off x="683199" y="4153936"/>
              <a:ext cx="10425" cy="25645"/>
            </a:xfrm>
            <a:custGeom>
              <a:avLst/>
              <a:gdLst/>
              <a:ahLst/>
              <a:cxnLst/>
              <a:rect l="l" t="t" r="r" b="b"/>
              <a:pathLst>
                <a:path w="100" h="246" extrusionOk="0">
                  <a:moveTo>
                    <a:pt x="69" y="1"/>
                  </a:moveTo>
                  <a:cubicBezTo>
                    <a:pt x="0" y="62"/>
                    <a:pt x="38" y="161"/>
                    <a:pt x="38" y="223"/>
                  </a:cubicBezTo>
                  <a:cubicBezTo>
                    <a:pt x="54" y="238"/>
                    <a:pt x="69" y="246"/>
                    <a:pt x="81" y="246"/>
                  </a:cubicBezTo>
                  <a:cubicBezTo>
                    <a:pt x="92" y="246"/>
                    <a:pt x="100" y="238"/>
                    <a:pt x="100" y="223"/>
                  </a:cubicBezTo>
                  <a:lnTo>
                    <a:pt x="10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5"/>
            <p:cNvSpPr/>
            <p:nvPr/>
          </p:nvSpPr>
          <p:spPr>
            <a:xfrm>
              <a:off x="693519" y="4106816"/>
              <a:ext cx="13657" cy="25332"/>
            </a:xfrm>
            <a:custGeom>
              <a:avLst/>
              <a:gdLst/>
              <a:ahLst/>
              <a:cxnLst/>
              <a:rect l="l" t="t" r="r" b="b"/>
              <a:pathLst>
                <a:path w="131" h="243" extrusionOk="0">
                  <a:moveTo>
                    <a:pt x="93" y="1"/>
                  </a:moveTo>
                  <a:cubicBezTo>
                    <a:pt x="31" y="39"/>
                    <a:pt x="31" y="131"/>
                    <a:pt x="1" y="192"/>
                  </a:cubicBezTo>
                  <a:cubicBezTo>
                    <a:pt x="1" y="219"/>
                    <a:pt x="16" y="243"/>
                    <a:pt x="37" y="243"/>
                  </a:cubicBezTo>
                  <a:cubicBezTo>
                    <a:pt x="45" y="243"/>
                    <a:pt x="53" y="239"/>
                    <a:pt x="62" y="230"/>
                  </a:cubicBezTo>
                  <a:cubicBezTo>
                    <a:pt x="62" y="131"/>
                    <a:pt x="93" y="100"/>
                    <a:pt x="131" y="39"/>
                  </a:cubicBezTo>
                  <a:cubicBezTo>
                    <a:pt x="131" y="1"/>
                    <a:pt x="131"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5"/>
            <p:cNvSpPr/>
            <p:nvPr/>
          </p:nvSpPr>
          <p:spPr>
            <a:xfrm>
              <a:off x="716663" y="4065429"/>
              <a:ext cx="22205" cy="20745"/>
            </a:xfrm>
            <a:custGeom>
              <a:avLst/>
              <a:gdLst/>
              <a:ahLst/>
              <a:cxnLst/>
              <a:rect l="l" t="t" r="r" b="b"/>
              <a:pathLst>
                <a:path w="213" h="199" extrusionOk="0">
                  <a:moveTo>
                    <a:pt x="199" y="1"/>
                  </a:moveTo>
                  <a:cubicBezTo>
                    <a:pt x="196" y="1"/>
                    <a:pt x="192" y="4"/>
                    <a:pt x="192" y="15"/>
                  </a:cubicBezTo>
                  <a:cubicBezTo>
                    <a:pt x="213" y="15"/>
                    <a:pt x="206" y="1"/>
                    <a:pt x="199" y="1"/>
                  </a:cubicBezTo>
                  <a:close/>
                  <a:moveTo>
                    <a:pt x="192" y="15"/>
                  </a:moveTo>
                  <a:cubicBezTo>
                    <a:pt x="101" y="15"/>
                    <a:pt x="62" y="114"/>
                    <a:pt x="1" y="175"/>
                  </a:cubicBezTo>
                  <a:cubicBezTo>
                    <a:pt x="1" y="191"/>
                    <a:pt x="9" y="198"/>
                    <a:pt x="20" y="198"/>
                  </a:cubicBezTo>
                  <a:cubicBezTo>
                    <a:pt x="32" y="198"/>
                    <a:pt x="47" y="191"/>
                    <a:pt x="62" y="175"/>
                  </a:cubicBezTo>
                  <a:cubicBezTo>
                    <a:pt x="101" y="145"/>
                    <a:pt x="162" y="84"/>
                    <a:pt x="192" y="15"/>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5"/>
            <p:cNvSpPr/>
            <p:nvPr/>
          </p:nvSpPr>
          <p:spPr>
            <a:xfrm>
              <a:off x="753463" y="4036447"/>
              <a:ext cx="33673" cy="14595"/>
            </a:xfrm>
            <a:custGeom>
              <a:avLst/>
              <a:gdLst/>
              <a:ahLst/>
              <a:cxnLst/>
              <a:rect l="l" t="t" r="r" b="b"/>
              <a:pathLst>
                <a:path w="323" h="140" extrusionOk="0">
                  <a:moveTo>
                    <a:pt x="245" y="1"/>
                  </a:moveTo>
                  <a:cubicBezTo>
                    <a:pt x="187" y="1"/>
                    <a:pt x="112" y="46"/>
                    <a:pt x="31" y="70"/>
                  </a:cubicBezTo>
                  <a:cubicBezTo>
                    <a:pt x="0" y="101"/>
                    <a:pt x="31" y="139"/>
                    <a:pt x="62" y="139"/>
                  </a:cubicBezTo>
                  <a:cubicBezTo>
                    <a:pt x="131" y="101"/>
                    <a:pt x="253" y="101"/>
                    <a:pt x="322" y="40"/>
                  </a:cubicBezTo>
                  <a:cubicBezTo>
                    <a:pt x="322" y="9"/>
                    <a:pt x="322" y="9"/>
                    <a:pt x="284" y="9"/>
                  </a:cubicBezTo>
                  <a:cubicBezTo>
                    <a:pt x="272" y="3"/>
                    <a:pt x="259" y="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5"/>
            <p:cNvSpPr/>
            <p:nvPr/>
          </p:nvSpPr>
          <p:spPr>
            <a:xfrm>
              <a:off x="810175" y="4022999"/>
              <a:ext cx="29607" cy="8027"/>
            </a:xfrm>
            <a:custGeom>
              <a:avLst/>
              <a:gdLst/>
              <a:ahLst/>
              <a:cxnLst/>
              <a:rect l="l" t="t" r="r" b="b"/>
              <a:pathLst>
                <a:path w="284" h="77" extrusionOk="0">
                  <a:moveTo>
                    <a:pt x="142" y="0"/>
                  </a:moveTo>
                  <a:cubicBezTo>
                    <a:pt x="102" y="0"/>
                    <a:pt x="62" y="8"/>
                    <a:pt x="31" y="8"/>
                  </a:cubicBezTo>
                  <a:cubicBezTo>
                    <a:pt x="0" y="39"/>
                    <a:pt x="31" y="77"/>
                    <a:pt x="31" y="77"/>
                  </a:cubicBezTo>
                  <a:lnTo>
                    <a:pt x="253" y="77"/>
                  </a:lnTo>
                  <a:cubicBezTo>
                    <a:pt x="284" y="77"/>
                    <a:pt x="284" y="39"/>
                    <a:pt x="253" y="39"/>
                  </a:cubicBezTo>
                  <a:cubicBezTo>
                    <a:pt x="222" y="8"/>
                    <a:pt x="182"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5"/>
            <p:cNvSpPr/>
            <p:nvPr/>
          </p:nvSpPr>
          <p:spPr>
            <a:xfrm>
              <a:off x="853230" y="4023729"/>
              <a:ext cx="36905" cy="11884"/>
            </a:xfrm>
            <a:custGeom>
              <a:avLst/>
              <a:gdLst/>
              <a:ahLst/>
              <a:cxnLst/>
              <a:rect l="l" t="t" r="r" b="b"/>
              <a:pathLst>
                <a:path w="354" h="114" extrusionOk="0">
                  <a:moveTo>
                    <a:pt x="32" y="1"/>
                  </a:moveTo>
                  <a:cubicBezTo>
                    <a:pt x="1" y="1"/>
                    <a:pt x="1" y="32"/>
                    <a:pt x="32" y="32"/>
                  </a:cubicBezTo>
                  <a:cubicBezTo>
                    <a:pt x="62" y="32"/>
                    <a:pt x="131" y="70"/>
                    <a:pt x="162" y="70"/>
                  </a:cubicBezTo>
                  <a:cubicBezTo>
                    <a:pt x="205" y="91"/>
                    <a:pt x="233" y="113"/>
                    <a:pt x="270" y="113"/>
                  </a:cubicBezTo>
                  <a:cubicBezTo>
                    <a:pt x="286" y="113"/>
                    <a:pt x="303" y="109"/>
                    <a:pt x="323" y="100"/>
                  </a:cubicBezTo>
                  <a:cubicBezTo>
                    <a:pt x="323" y="100"/>
                    <a:pt x="353" y="100"/>
                    <a:pt x="323" y="70"/>
                  </a:cubicBezTo>
                  <a:cubicBezTo>
                    <a:pt x="284" y="1"/>
                    <a:pt x="131" y="1"/>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5"/>
            <p:cNvSpPr/>
            <p:nvPr/>
          </p:nvSpPr>
          <p:spPr>
            <a:xfrm>
              <a:off x="899622" y="4040513"/>
              <a:ext cx="33673" cy="23247"/>
            </a:xfrm>
            <a:custGeom>
              <a:avLst/>
              <a:gdLst/>
              <a:ahLst/>
              <a:cxnLst/>
              <a:rect l="l" t="t" r="r" b="b"/>
              <a:pathLst>
                <a:path w="323" h="223" extrusionOk="0">
                  <a:moveTo>
                    <a:pt x="69" y="1"/>
                  </a:moveTo>
                  <a:cubicBezTo>
                    <a:pt x="31" y="1"/>
                    <a:pt x="0" y="31"/>
                    <a:pt x="31" y="62"/>
                  </a:cubicBezTo>
                  <a:cubicBezTo>
                    <a:pt x="131" y="100"/>
                    <a:pt x="192" y="192"/>
                    <a:pt x="291" y="223"/>
                  </a:cubicBezTo>
                  <a:cubicBezTo>
                    <a:pt x="322" y="223"/>
                    <a:pt x="322" y="223"/>
                    <a:pt x="322" y="192"/>
                  </a:cubicBezTo>
                  <a:cubicBezTo>
                    <a:pt x="261" y="100"/>
                    <a:pt x="161" y="3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5"/>
            <p:cNvSpPr/>
            <p:nvPr/>
          </p:nvSpPr>
          <p:spPr>
            <a:xfrm>
              <a:off x="949870" y="4077313"/>
              <a:ext cx="20120" cy="16888"/>
            </a:xfrm>
            <a:custGeom>
              <a:avLst/>
              <a:gdLst/>
              <a:ahLst/>
              <a:cxnLst/>
              <a:rect l="l" t="t" r="r" b="b"/>
              <a:pathLst>
                <a:path w="193" h="162" extrusionOk="0">
                  <a:moveTo>
                    <a:pt x="62" y="0"/>
                  </a:moveTo>
                  <a:cubicBezTo>
                    <a:pt x="32" y="0"/>
                    <a:pt x="1" y="31"/>
                    <a:pt x="1" y="31"/>
                  </a:cubicBezTo>
                  <a:cubicBezTo>
                    <a:pt x="62" y="92"/>
                    <a:pt x="93" y="161"/>
                    <a:pt x="162" y="161"/>
                  </a:cubicBezTo>
                  <a:cubicBezTo>
                    <a:pt x="192" y="161"/>
                    <a:pt x="192" y="161"/>
                    <a:pt x="192" y="130"/>
                  </a:cubicBezTo>
                  <a:cubicBezTo>
                    <a:pt x="162" y="61"/>
                    <a:pt x="93" y="3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5"/>
            <p:cNvSpPr/>
            <p:nvPr/>
          </p:nvSpPr>
          <p:spPr>
            <a:xfrm>
              <a:off x="973118" y="4099101"/>
              <a:ext cx="23248" cy="22830"/>
            </a:xfrm>
            <a:custGeom>
              <a:avLst/>
              <a:gdLst/>
              <a:ahLst/>
              <a:cxnLst/>
              <a:rect l="l" t="t" r="r" b="b"/>
              <a:pathLst>
                <a:path w="223" h="219" extrusionOk="0">
                  <a:moveTo>
                    <a:pt x="35" y="1"/>
                  </a:moveTo>
                  <a:cubicBezTo>
                    <a:pt x="15" y="1"/>
                    <a:pt x="0" y="22"/>
                    <a:pt x="0" y="44"/>
                  </a:cubicBezTo>
                  <a:cubicBezTo>
                    <a:pt x="31" y="75"/>
                    <a:pt x="92" y="205"/>
                    <a:pt x="161" y="205"/>
                  </a:cubicBezTo>
                  <a:cubicBezTo>
                    <a:pt x="161" y="215"/>
                    <a:pt x="161" y="218"/>
                    <a:pt x="162" y="218"/>
                  </a:cubicBezTo>
                  <a:cubicBezTo>
                    <a:pt x="164" y="218"/>
                    <a:pt x="171" y="205"/>
                    <a:pt x="192" y="205"/>
                  </a:cubicBezTo>
                  <a:cubicBezTo>
                    <a:pt x="222" y="144"/>
                    <a:pt x="92" y="44"/>
                    <a:pt x="61" y="13"/>
                  </a:cubicBezTo>
                  <a:cubicBezTo>
                    <a:pt x="52" y="4"/>
                    <a:pt x="43"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1790653" y="885203"/>
            <a:ext cx="5730031" cy="3323987"/>
          </a:xfrm>
          <a:prstGeom prst="rect">
            <a:avLst/>
          </a:prstGeom>
          <a:solidFill>
            <a:schemeClr val="tx2">
              <a:lumMod val="40000"/>
              <a:lumOff val="60000"/>
            </a:schemeClr>
          </a:solidFill>
        </p:spPr>
        <p:txBody>
          <a:bodyPr wrap="square">
            <a:spAutoFit/>
          </a:bodyPr>
          <a:lstStyle/>
          <a:p>
            <a:pPr algn="just">
              <a:lnSpc>
                <a:spcPct val="150000"/>
              </a:lnSpc>
            </a:pPr>
            <a:r>
              <a:rPr lang="en-US" sz="2000" b="1" dirty="0" err="1"/>
              <a:t>Câu</a:t>
            </a:r>
            <a:r>
              <a:rPr lang="en-US" sz="2000" b="1" dirty="0"/>
              <a:t> </a:t>
            </a:r>
            <a:r>
              <a:rPr lang="vi-VN" sz="2000" b="1" dirty="0"/>
              <a:t>1. Thuật toàn tìm kiếm tuần tự thực hiện công việc gì?</a:t>
            </a:r>
          </a:p>
          <a:p>
            <a:pPr algn="just">
              <a:lnSpc>
                <a:spcPct val="150000"/>
              </a:lnSpc>
            </a:pPr>
            <a:r>
              <a:rPr lang="vi-VN" sz="2000" dirty="0"/>
              <a:t>A. Lưu trữ dữ liệu.</a:t>
            </a:r>
          </a:p>
          <a:p>
            <a:pPr algn="just">
              <a:lnSpc>
                <a:spcPct val="150000"/>
              </a:lnSpc>
            </a:pPr>
            <a:r>
              <a:rPr lang="vi-VN" sz="2000" dirty="0"/>
              <a:t>B. Sắp xếp dữ liệu theo chiều tăng dần.</a:t>
            </a:r>
          </a:p>
          <a:p>
            <a:pPr algn="just">
              <a:lnSpc>
                <a:spcPct val="150000"/>
              </a:lnSpc>
            </a:pPr>
            <a:r>
              <a:rPr lang="vi-VN" sz="2000" dirty="0"/>
              <a:t>C. Xử lí dữ liệu.</a:t>
            </a:r>
          </a:p>
          <a:p>
            <a:pPr algn="just">
              <a:lnSpc>
                <a:spcPct val="150000"/>
              </a:lnSpc>
            </a:pPr>
            <a:r>
              <a:rPr lang="vi-VN" sz="2000" dirty="0"/>
              <a:t>D. Tìm kiếm dữ liệu cho trước trong một danh sách đã cho.</a:t>
            </a:r>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4" end="4"/>
                                            </p:txEl>
                                          </p:spTgt>
                                        </p:tgtEl>
                                        <p:attrNameLst>
                                          <p:attrName>style.color</p:attrName>
                                        </p:attrNameLst>
                                      </p:cBhvr>
                                      <p:to>
                                        <p:clrVal>
                                          <a:srgbClr val="C00000"/>
                                        </p:clrVal>
                                      </p:to>
                                    </p:set>
                                    <p:set>
                                      <p:cBhvr>
                                        <p:cTn id="7" dur="500" fill="hold"/>
                                        <p:tgtEl>
                                          <p:spTgt spid="9">
                                            <p:txEl>
                                              <p:pRg st="4" end="4"/>
                                            </p:txEl>
                                          </p:spTgt>
                                        </p:tgtEl>
                                        <p:attrNameLst>
                                          <p:attrName>fillcolor</p:attrName>
                                        </p:attrNameLst>
                                      </p:cBhvr>
                                      <p:to>
                                        <p:clrVal>
                                          <a:srgbClr val="C00000"/>
                                        </p:clrVal>
                                      </p:to>
                                    </p:set>
                                    <p:set>
                                      <p:cBhvr>
                                        <p:cTn id="8" dur="500" fill="hold"/>
                                        <p:tgtEl>
                                          <p:spTgt spid="9">
                                            <p:txEl>
                                              <p:pRg st="4" end="4"/>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9">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9"/>
        <p:cNvGrpSpPr/>
        <p:nvPr/>
      </p:nvGrpSpPr>
      <p:grpSpPr>
        <a:xfrm>
          <a:off x="0" y="0"/>
          <a:ext cx="0" cy="0"/>
          <a:chOff x="0" y="0"/>
          <a:chExt cx="0" cy="0"/>
        </a:xfrm>
      </p:grpSpPr>
      <p:grpSp>
        <p:nvGrpSpPr>
          <p:cNvPr id="5047" name="Google Shape;5047;p53"/>
          <p:cNvGrpSpPr/>
          <p:nvPr/>
        </p:nvGrpSpPr>
        <p:grpSpPr>
          <a:xfrm>
            <a:off x="255175" y="3170500"/>
            <a:ext cx="1575674" cy="1778849"/>
            <a:chOff x="255175" y="3170500"/>
            <a:chExt cx="1575674" cy="1778849"/>
          </a:xfrm>
        </p:grpSpPr>
        <p:sp>
          <p:nvSpPr>
            <p:cNvPr id="5048" name="Google Shape;5048;p53"/>
            <p:cNvSpPr/>
            <p:nvPr/>
          </p:nvSpPr>
          <p:spPr>
            <a:xfrm>
              <a:off x="935330" y="4156701"/>
              <a:ext cx="379766" cy="153220"/>
            </a:xfrm>
            <a:custGeom>
              <a:avLst/>
              <a:gdLst/>
              <a:ahLst/>
              <a:cxnLst/>
              <a:rect l="l" t="t" r="r" b="b"/>
              <a:pathLst>
                <a:path w="5641" h="2276" extrusionOk="0">
                  <a:moveTo>
                    <a:pt x="390" y="0"/>
                  </a:moveTo>
                  <a:cubicBezTo>
                    <a:pt x="144" y="0"/>
                    <a:pt x="1" y="21"/>
                    <a:pt x="18" y="68"/>
                  </a:cubicBezTo>
                  <a:cubicBezTo>
                    <a:pt x="148" y="359"/>
                    <a:pt x="309" y="896"/>
                    <a:pt x="500" y="1026"/>
                  </a:cubicBezTo>
                  <a:cubicBezTo>
                    <a:pt x="689" y="1154"/>
                    <a:pt x="5258" y="2275"/>
                    <a:pt x="5503" y="2275"/>
                  </a:cubicBezTo>
                  <a:cubicBezTo>
                    <a:pt x="5506" y="2275"/>
                    <a:pt x="5509" y="2275"/>
                    <a:pt x="5511" y="2275"/>
                  </a:cubicBezTo>
                  <a:cubicBezTo>
                    <a:pt x="5641" y="2236"/>
                    <a:pt x="4997" y="995"/>
                    <a:pt x="4745" y="704"/>
                  </a:cubicBezTo>
                  <a:cubicBezTo>
                    <a:pt x="4483" y="393"/>
                    <a:pt x="1461" y="0"/>
                    <a:pt x="3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3"/>
            <p:cNvSpPr/>
            <p:nvPr/>
          </p:nvSpPr>
          <p:spPr>
            <a:xfrm>
              <a:off x="538870" y="4032357"/>
              <a:ext cx="447223" cy="422298"/>
            </a:xfrm>
            <a:custGeom>
              <a:avLst/>
              <a:gdLst/>
              <a:ahLst/>
              <a:cxnLst/>
              <a:rect l="l" t="t" r="r" b="b"/>
              <a:pathLst>
                <a:path w="6643" h="6273" extrusionOk="0">
                  <a:moveTo>
                    <a:pt x="996" y="0"/>
                  </a:moveTo>
                  <a:cubicBezTo>
                    <a:pt x="613" y="222"/>
                    <a:pt x="230" y="513"/>
                    <a:pt x="130" y="927"/>
                  </a:cubicBezTo>
                  <a:cubicBezTo>
                    <a:pt x="0" y="1279"/>
                    <a:pt x="100" y="1663"/>
                    <a:pt x="230" y="2015"/>
                  </a:cubicBezTo>
                  <a:cubicBezTo>
                    <a:pt x="483" y="2934"/>
                    <a:pt x="866" y="3861"/>
                    <a:pt x="1310" y="4727"/>
                  </a:cubicBezTo>
                  <a:cubicBezTo>
                    <a:pt x="1632" y="5424"/>
                    <a:pt x="2145" y="6129"/>
                    <a:pt x="2873" y="6259"/>
                  </a:cubicBezTo>
                  <a:cubicBezTo>
                    <a:pt x="2936" y="6268"/>
                    <a:pt x="2999" y="6272"/>
                    <a:pt x="3063" y="6272"/>
                  </a:cubicBezTo>
                  <a:cubicBezTo>
                    <a:pt x="3425" y="6272"/>
                    <a:pt x="3796" y="6136"/>
                    <a:pt x="4122" y="5999"/>
                  </a:cubicBezTo>
                  <a:cubicBezTo>
                    <a:pt x="5018" y="5654"/>
                    <a:pt x="5845" y="5202"/>
                    <a:pt x="6642" y="4658"/>
                  </a:cubicBezTo>
                  <a:cubicBezTo>
                    <a:pt x="6612" y="4566"/>
                    <a:pt x="6550" y="4436"/>
                    <a:pt x="6512" y="4344"/>
                  </a:cubicBezTo>
                  <a:cubicBezTo>
                    <a:pt x="6006" y="4597"/>
                    <a:pt x="5524" y="4849"/>
                    <a:pt x="5018" y="5041"/>
                  </a:cubicBezTo>
                  <a:cubicBezTo>
                    <a:pt x="4668" y="5200"/>
                    <a:pt x="4324" y="5317"/>
                    <a:pt x="3980" y="5317"/>
                  </a:cubicBezTo>
                  <a:cubicBezTo>
                    <a:pt x="3910" y="5317"/>
                    <a:pt x="3840" y="5312"/>
                    <a:pt x="3769" y="5301"/>
                  </a:cubicBezTo>
                  <a:cubicBezTo>
                    <a:pt x="3034" y="5202"/>
                    <a:pt x="2528" y="4466"/>
                    <a:pt x="2207" y="3800"/>
                  </a:cubicBezTo>
                  <a:cubicBezTo>
                    <a:pt x="1762" y="2904"/>
                    <a:pt x="1379" y="2015"/>
                    <a:pt x="1119" y="1057"/>
                  </a:cubicBezTo>
                  <a:cubicBezTo>
                    <a:pt x="996" y="705"/>
                    <a:pt x="927" y="352"/>
                    <a:pt x="996"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3"/>
            <p:cNvSpPr/>
            <p:nvPr/>
          </p:nvSpPr>
          <p:spPr>
            <a:xfrm>
              <a:off x="747703" y="4457833"/>
              <a:ext cx="352366" cy="365615"/>
            </a:xfrm>
            <a:custGeom>
              <a:avLst/>
              <a:gdLst/>
              <a:ahLst/>
              <a:cxnLst/>
              <a:rect l="l" t="t" r="r" b="b"/>
              <a:pathLst>
                <a:path w="5234" h="5431" extrusionOk="0">
                  <a:moveTo>
                    <a:pt x="920" y="0"/>
                  </a:moveTo>
                  <a:lnTo>
                    <a:pt x="1" y="383"/>
                  </a:lnTo>
                  <a:cubicBezTo>
                    <a:pt x="284" y="1785"/>
                    <a:pt x="767" y="3164"/>
                    <a:pt x="1372" y="4467"/>
                  </a:cubicBezTo>
                  <a:cubicBezTo>
                    <a:pt x="1564" y="4819"/>
                    <a:pt x="1786" y="5233"/>
                    <a:pt x="2200" y="5394"/>
                  </a:cubicBezTo>
                  <a:cubicBezTo>
                    <a:pt x="2295" y="5420"/>
                    <a:pt x="2396" y="5430"/>
                    <a:pt x="2500" y="5430"/>
                  </a:cubicBezTo>
                  <a:cubicBezTo>
                    <a:pt x="2671" y="5430"/>
                    <a:pt x="2850" y="5401"/>
                    <a:pt x="3027" y="5363"/>
                  </a:cubicBezTo>
                  <a:cubicBezTo>
                    <a:pt x="3640" y="5202"/>
                    <a:pt x="4214" y="4980"/>
                    <a:pt x="4751" y="4697"/>
                  </a:cubicBezTo>
                  <a:cubicBezTo>
                    <a:pt x="4911" y="4597"/>
                    <a:pt x="5072" y="4467"/>
                    <a:pt x="5203" y="4344"/>
                  </a:cubicBezTo>
                  <a:cubicBezTo>
                    <a:pt x="5203" y="4313"/>
                    <a:pt x="5233" y="4275"/>
                    <a:pt x="5233" y="4245"/>
                  </a:cubicBezTo>
                  <a:lnTo>
                    <a:pt x="5233" y="4245"/>
                  </a:lnTo>
                  <a:cubicBezTo>
                    <a:pt x="4720" y="4536"/>
                    <a:pt x="4498" y="4505"/>
                    <a:pt x="3923" y="4628"/>
                  </a:cubicBezTo>
                  <a:cubicBezTo>
                    <a:pt x="3760" y="4685"/>
                    <a:pt x="3595" y="4719"/>
                    <a:pt x="3429" y="4719"/>
                  </a:cubicBezTo>
                  <a:cubicBezTo>
                    <a:pt x="3307" y="4719"/>
                    <a:pt x="3186" y="4701"/>
                    <a:pt x="3065" y="4658"/>
                  </a:cubicBezTo>
                  <a:cubicBezTo>
                    <a:pt x="2682" y="4536"/>
                    <a:pt x="2452" y="4122"/>
                    <a:pt x="2261" y="3739"/>
                  </a:cubicBezTo>
                  <a:cubicBezTo>
                    <a:pt x="1686" y="2521"/>
                    <a:pt x="1211" y="1310"/>
                    <a:pt x="92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3"/>
            <p:cNvSpPr/>
            <p:nvPr/>
          </p:nvSpPr>
          <p:spPr>
            <a:xfrm>
              <a:off x="1041699" y="3503408"/>
              <a:ext cx="436384" cy="960051"/>
            </a:xfrm>
            <a:custGeom>
              <a:avLst/>
              <a:gdLst/>
              <a:ahLst/>
              <a:cxnLst/>
              <a:rect l="l" t="t" r="r" b="b"/>
              <a:pathLst>
                <a:path w="6482" h="14261" extrusionOk="0">
                  <a:moveTo>
                    <a:pt x="553" y="1"/>
                  </a:moveTo>
                  <a:cubicBezTo>
                    <a:pt x="266" y="1"/>
                    <a:pt x="39" y="180"/>
                    <a:pt x="39" y="296"/>
                  </a:cubicBezTo>
                  <a:cubicBezTo>
                    <a:pt x="1" y="549"/>
                    <a:pt x="100" y="801"/>
                    <a:pt x="192" y="1024"/>
                  </a:cubicBezTo>
                  <a:cubicBezTo>
                    <a:pt x="1824" y="5275"/>
                    <a:pt x="3578" y="9451"/>
                    <a:pt x="5432" y="13572"/>
                  </a:cubicBezTo>
                  <a:cubicBezTo>
                    <a:pt x="5524" y="13825"/>
                    <a:pt x="5685" y="14147"/>
                    <a:pt x="5907" y="14239"/>
                  </a:cubicBezTo>
                  <a:cubicBezTo>
                    <a:pt x="5951" y="14254"/>
                    <a:pt x="5993" y="14261"/>
                    <a:pt x="6033" y="14261"/>
                  </a:cubicBezTo>
                  <a:cubicBezTo>
                    <a:pt x="6261" y="14261"/>
                    <a:pt x="6425" y="14037"/>
                    <a:pt x="6451" y="13764"/>
                  </a:cubicBezTo>
                  <a:cubicBezTo>
                    <a:pt x="6482" y="13442"/>
                    <a:pt x="6390" y="13090"/>
                    <a:pt x="6260" y="12775"/>
                  </a:cubicBezTo>
                  <a:cubicBezTo>
                    <a:pt x="4980" y="9006"/>
                    <a:pt x="3034" y="4823"/>
                    <a:pt x="1533" y="1123"/>
                  </a:cubicBezTo>
                  <a:lnTo>
                    <a:pt x="1410" y="740"/>
                  </a:lnTo>
                  <a:cubicBezTo>
                    <a:pt x="1172" y="172"/>
                    <a:pt x="834" y="1"/>
                    <a:pt x="5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3"/>
            <p:cNvSpPr/>
            <p:nvPr/>
          </p:nvSpPr>
          <p:spPr>
            <a:xfrm>
              <a:off x="429539" y="4176225"/>
              <a:ext cx="186753" cy="264500"/>
            </a:xfrm>
            <a:custGeom>
              <a:avLst/>
              <a:gdLst/>
              <a:ahLst/>
              <a:cxnLst/>
              <a:rect l="l" t="t" r="r" b="b"/>
              <a:pathLst>
                <a:path w="2774" h="3929" extrusionOk="0">
                  <a:moveTo>
                    <a:pt x="1210" y="0"/>
                  </a:moveTo>
                  <a:cubicBezTo>
                    <a:pt x="927" y="69"/>
                    <a:pt x="636" y="223"/>
                    <a:pt x="414" y="414"/>
                  </a:cubicBezTo>
                  <a:cubicBezTo>
                    <a:pt x="322" y="483"/>
                    <a:pt x="222" y="575"/>
                    <a:pt x="192" y="705"/>
                  </a:cubicBezTo>
                  <a:cubicBezTo>
                    <a:pt x="0" y="1088"/>
                    <a:pt x="130" y="1632"/>
                    <a:pt x="322" y="2077"/>
                  </a:cubicBezTo>
                  <a:cubicBezTo>
                    <a:pt x="544" y="2590"/>
                    <a:pt x="636" y="3134"/>
                    <a:pt x="1019" y="3578"/>
                  </a:cubicBezTo>
                  <a:cubicBezTo>
                    <a:pt x="1254" y="3837"/>
                    <a:pt x="1500" y="3928"/>
                    <a:pt x="1740" y="3928"/>
                  </a:cubicBezTo>
                  <a:cubicBezTo>
                    <a:pt x="2118" y="3928"/>
                    <a:pt x="2483" y="3702"/>
                    <a:pt x="2773" y="3548"/>
                  </a:cubicBezTo>
                  <a:lnTo>
                    <a:pt x="1210"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3"/>
            <p:cNvSpPr/>
            <p:nvPr/>
          </p:nvSpPr>
          <p:spPr>
            <a:xfrm>
              <a:off x="874067" y="4060161"/>
              <a:ext cx="2693" cy="2154"/>
            </a:xfrm>
            <a:custGeom>
              <a:avLst/>
              <a:gdLst/>
              <a:ahLst/>
              <a:cxnLst/>
              <a:rect l="l" t="t" r="r" b="b"/>
              <a:pathLst>
                <a:path w="40" h="32" extrusionOk="0">
                  <a:moveTo>
                    <a:pt x="39" y="1"/>
                  </a:moveTo>
                  <a:cubicBezTo>
                    <a:pt x="1" y="1"/>
                    <a:pt x="1" y="31"/>
                    <a:pt x="39" y="31"/>
                  </a:cubicBezTo>
                  <a:lnTo>
                    <a:pt x="3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3"/>
            <p:cNvSpPr/>
            <p:nvPr/>
          </p:nvSpPr>
          <p:spPr>
            <a:xfrm>
              <a:off x="496053" y="3909495"/>
              <a:ext cx="511651" cy="575855"/>
            </a:xfrm>
            <a:custGeom>
              <a:avLst/>
              <a:gdLst/>
              <a:ahLst/>
              <a:cxnLst/>
              <a:rect l="l" t="t" r="r" b="b"/>
              <a:pathLst>
                <a:path w="7600" h="8554" extrusionOk="0">
                  <a:moveTo>
                    <a:pt x="4370" y="1"/>
                  </a:moveTo>
                  <a:cubicBezTo>
                    <a:pt x="4362" y="1"/>
                    <a:pt x="4353" y="4"/>
                    <a:pt x="4344" y="9"/>
                  </a:cubicBezTo>
                  <a:cubicBezTo>
                    <a:pt x="3670" y="201"/>
                    <a:pt x="3003" y="546"/>
                    <a:pt x="2398" y="867"/>
                  </a:cubicBezTo>
                  <a:cubicBezTo>
                    <a:pt x="1824" y="1120"/>
                    <a:pt x="1149" y="1350"/>
                    <a:pt x="674" y="1764"/>
                  </a:cubicBezTo>
                  <a:cubicBezTo>
                    <a:pt x="161" y="2177"/>
                    <a:pt x="0" y="2721"/>
                    <a:pt x="131" y="3357"/>
                  </a:cubicBezTo>
                  <a:cubicBezTo>
                    <a:pt x="253" y="4154"/>
                    <a:pt x="606" y="4951"/>
                    <a:pt x="897" y="5686"/>
                  </a:cubicBezTo>
                  <a:cubicBezTo>
                    <a:pt x="1341" y="6743"/>
                    <a:pt x="1946" y="8306"/>
                    <a:pt x="3256" y="8528"/>
                  </a:cubicBezTo>
                  <a:cubicBezTo>
                    <a:pt x="3348" y="8545"/>
                    <a:pt x="3441" y="8553"/>
                    <a:pt x="3534" y="8553"/>
                  </a:cubicBezTo>
                  <a:cubicBezTo>
                    <a:pt x="4158" y="8553"/>
                    <a:pt x="4806" y="8207"/>
                    <a:pt x="5332" y="7954"/>
                  </a:cubicBezTo>
                  <a:cubicBezTo>
                    <a:pt x="6098" y="7601"/>
                    <a:pt x="6834" y="7188"/>
                    <a:pt x="7531" y="6743"/>
                  </a:cubicBezTo>
                  <a:cubicBezTo>
                    <a:pt x="7600" y="6674"/>
                    <a:pt x="7600" y="6644"/>
                    <a:pt x="7569" y="6583"/>
                  </a:cubicBezTo>
                  <a:cubicBezTo>
                    <a:pt x="6612" y="4506"/>
                    <a:pt x="5746" y="2369"/>
                    <a:pt x="4758" y="324"/>
                  </a:cubicBezTo>
                  <a:cubicBezTo>
                    <a:pt x="4742" y="308"/>
                    <a:pt x="4727" y="301"/>
                    <a:pt x="4716" y="301"/>
                  </a:cubicBezTo>
                  <a:cubicBezTo>
                    <a:pt x="4704" y="301"/>
                    <a:pt x="4696" y="308"/>
                    <a:pt x="4696" y="324"/>
                  </a:cubicBezTo>
                  <a:cubicBezTo>
                    <a:pt x="5454" y="2476"/>
                    <a:pt x="6430" y="4561"/>
                    <a:pt x="7348" y="6608"/>
                  </a:cubicBezTo>
                  <a:lnTo>
                    <a:pt x="7348" y="6608"/>
                  </a:lnTo>
                  <a:cubicBezTo>
                    <a:pt x="6800" y="6941"/>
                    <a:pt x="6225" y="7266"/>
                    <a:pt x="5616" y="7571"/>
                  </a:cubicBezTo>
                  <a:cubicBezTo>
                    <a:pt x="4980" y="7893"/>
                    <a:pt x="4244" y="8276"/>
                    <a:pt x="3509" y="8306"/>
                  </a:cubicBezTo>
                  <a:cubicBezTo>
                    <a:pt x="3487" y="8307"/>
                    <a:pt x="3466" y="8308"/>
                    <a:pt x="3445" y="8308"/>
                  </a:cubicBezTo>
                  <a:cubicBezTo>
                    <a:pt x="2184" y="8308"/>
                    <a:pt x="1526" y="6536"/>
                    <a:pt x="1119" y="5594"/>
                  </a:cubicBezTo>
                  <a:cubicBezTo>
                    <a:pt x="828" y="4920"/>
                    <a:pt x="575" y="4223"/>
                    <a:pt x="383" y="3488"/>
                  </a:cubicBezTo>
                  <a:cubicBezTo>
                    <a:pt x="291" y="3104"/>
                    <a:pt x="253" y="2721"/>
                    <a:pt x="414" y="2369"/>
                  </a:cubicBezTo>
                  <a:cubicBezTo>
                    <a:pt x="575" y="2078"/>
                    <a:pt x="828" y="1886"/>
                    <a:pt x="1088" y="1733"/>
                  </a:cubicBezTo>
                  <a:cubicBezTo>
                    <a:pt x="1594" y="1411"/>
                    <a:pt x="2168" y="1189"/>
                    <a:pt x="2682" y="967"/>
                  </a:cubicBezTo>
                  <a:cubicBezTo>
                    <a:pt x="3256" y="707"/>
                    <a:pt x="3861" y="484"/>
                    <a:pt x="4375" y="132"/>
                  </a:cubicBezTo>
                  <a:cubicBezTo>
                    <a:pt x="4427" y="80"/>
                    <a:pt x="4413" y="1"/>
                    <a:pt x="43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3"/>
            <p:cNvSpPr/>
            <p:nvPr/>
          </p:nvSpPr>
          <p:spPr>
            <a:xfrm>
              <a:off x="1053211" y="4281247"/>
              <a:ext cx="295950" cy="80178"/>
            </a:xfrm>
            <a:custGeom>
              <a:avLst/>
              <a:gdLst/>
              <a:ahLst/>
              <a:cxnLst/>
              <a:rect l="l" t="t" r="r" b="b"/>
              <a:pathLst>
                <a:path w="4396" h="1191" extrusionOk="0">
                  <a:moveTo>
                    <a:pt x="156" y="0"/>
                  </a:moveTo>
                  <a:cubicBezTo>
                    <a:pt x="50" y="0"/>
                    <a:pt x="0" y="166"/>
                    <a:pt x="121" y="195"/>
                  </a:cubicBezTo>
                  <a:cubicBezTo>
                    <a:pt x="825" y="356"/>
                    <a:pt x="1523" y="547"/>
                    <a:pt x="2227" y="708"/>
                  </a:cubicBezTo>
                  <a:cubicBezTo>
                    <a:pt x="2702" y="838"/>
                    <a:pt x="3185" y="961"/>
                    <a:pt x="3698" y="1061"/>
                  </a:cubicBezTo>
                  <a:cubicBezTo>
                    <a:pt x="3890" y="1122"/>
                    <a:pt x="4112" y="1191"/>
                    <a:pt x="4334" y="1191"/>
                  </a:cubicBezTo>
                  <a:cubicBezTo>
                    <a:pt x="4395" y="1191"/>
                    <a:pt x="4395" y="1122"/>
                    <a:pt x="4365" y="1091"/>
                  </a:cubicBezTo>
                  <a:cubicBezTo>
                    <a:pt x="4173" y="999"/>
                    <a:pt x="3982" y="930"/>
                    <a:pt x="3790" y="900"/>
                  </a:cubicBezTo>
                  <a:cubicBezTo>
                    <a:pt x="3315" y="769"/>
                    <a:pt x="2802" y="647"/>
                    <a:pt x="2319" y="517"/>
                  </a:cubicBezTo>
                  <a:cubicBezTo>
                    <a:pt x="1622" y="356"/>
                    <a:pt x="887" y="164"/>
                    <a:pt x="182" y="3"/>
                  </a:cubicBezTo>
                  <a:cubicBezTo>
                    <a:pt x="173" y="1"/>
                    <a:pt x="164" y="0"/>
                    <a:pt x="1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3"/>
            <p:cNvSpPr/>
            <p:nvPr/>
          </p:nvSpPr>
          <p:spPr>
            <a:xfrm>
              <a:off x="837982" y="3569855"/>
              <a:ext cx="191600" cy="424722"/>
            </a:xfrm>
            <a:custGeom>
              <a:avLst/>
              <a:gdLst/>
              <a:ahLst/>
              <a:cxnLst/>
              <a:rect l="l" t="t" r="r" b="b"/>
              <a:pathLst>
                <a:path w="2846" h="6309" extrusionOk="0">
                  <a:moveTo>
                    <a:pt x="2738" y="1"/>
                  </a:moveTo>
                  <a:cubicBezTo>
                    <a:pt x="2700" y="1"/>
                    <a:pt x="2659" y="22"/>
                    <a:pt x="2644" y="75"/>
                  </a:cubicBezTo>
                  <a:cubicBezTo>
                    <a:pt x="2391" y="680"/>
                    <a:pt x="2107" y="1446"/>
                    <a:pt x="1816" y="2113"/>
                  </a:cubicBezTo>
                  <a:cubicBezTo>
                    <a:pt x="1533" y="2787"/>
                    <a:pt x="1242" y="3453"/>
                    <a:pt x="958" y="4158"/>
                  </a:cubicBezTo>
                  <a:cubicBezTo>
                    <a:pt x="797" y="4511"/>
                    <a:pt x="636" y="4863"/>
                    <a:pt x="475" y="5177"/>
                  </a:cubicBezTo>
                  <a:cubicBezTo>
                    <a:pt x="284" y="5529"/>
                    <a:pt x="92" y="5882"/>
                    <a:pt x="1" y="6265"/>
                  </a:cubicBezTo>
                  <a:cubicBezTo>
                    <a:pt x="1" y="6287"/>
                    <a:pt x="31" y="6308"/>
                    <a:pt x="60" y="6308"/>
                  </a:cubicBezTo>
                  <a:cubicBezTo>
                    <a:pt x="72" y="6308"/>
                    <a:pt x="83" y="6304"/>
                    <a:pt x="92" y="6296"/>
                  </a:cubicBezTo>
                  <a:cubicBezTo>
                    <a:pt x="537" y="5752"/>
                    <a:pt x="797" y="4986"/>
                    <a:pt x="1081" y="4350"/>
                  </a:cubicBezTo>
                  <a:cubicBezTo>
                    <a:pt x="1372" y="3675"/>
                    <a:pt x="1655" y="3009"/>
                    <a:pt x="1946" y="2335"/>
                  </a:cubicBezTo>
                  <a:cubicBezTo>
                    <a:pt x="2230" y="1607"/>
                    <a:pt x="2552" y="841"/>
                    <a:pt x="2804" y="105"/>
                  </a:cubicBezTo>
                  <a:cubicBezTo>
                    <a:pt x="2845" y="46"/>
                    <a:pt x="2794" y="1"/>
                    <a:pt x="27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3"/>
            <p:cNvSpPr/>
            <p:nvPr/>
          </p:nvSpPr>
          <p:spPr>
            <a:xfrm>
              <a:off x="960239" y="4266504"/>
              <a:ext cx="53656" cy="16089"/>
            </a:xfrm>
            <a:custGeom>
              <a:avLst/>
              <a:gdLst/>
              <a:ahLst/>
              <a:cxnLst/>
              <a:rect l="l" t="t" r="r" b="b"/>
              <a:pathLst>
                <a:path w="797" h="239" extrusionOk="0">
                  <a:moveTo>
                    <a:pt x="100" y="0"/>
                  </a:moveTo>
                  <a:cubicBezTo>
                    <a:pt x="31" y="0"/>
                    <a:pt x="0" y="100"/>
                    <a:pt x="100" y="130"/>
                  </a:cubicBezTo>
                  <a:cubicBezTo>
                    <a:pt x="192" y="161"/>
                    <a:pt x="322" y="192"/>
                    <a:pt x="414" y="192"/>
                  </a:cubicBezTo>
                  <a:cubicBezTo>
                    <a:pt x="505" y="213"/>
                    <a:pt x="596" y="238"/>
                    <a:pt x="674" y="238"/>
                  </a:cubicBezTo>
                  <a:cubicBezTo>
                    <a:pt x="708" y="238"/>
                    <a:pt x="739" y="234"/>
                    <a:pt x="766" y="222"/>
                  </a:cubicBezTo>
                  <a:cubicBezTo>
                    <a:pt x="797" y="222"/>
                    <a:pt x="797" y="161"/>
                    <a:pt x="766" y="161"/>
                  </a:cubicBezTo>
                  <a:cubicBezTo>
                    <a:pt x="674" y="100"/>
                    <a:pt x="575" y="100"/>
                    <a:pt x="483" y="69"/>
                  </a:cubicBezTo>
                  <a:cubicBezTo>
                    <a:pt x="353" y="69"/>
                    <a:pt x="222" y="31"/>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3"/>
            <p:cNvSpPr/>
            <p:nvPr/>
          </p:nvSpPr>
          <p:spPr>
            <a:xfrm>
              <a:off x="728113" y="4374286"/>
              <a:ext cx="410600" cy="476693"/>
            </a:xfrm>
            <a:custGeom>
              <a:avLst/>
              <a:gdLst/>
              <a:ahLst/>
              <a:cxnLst/>
              <a:rect l="l" t="t" r="r" b="b"/>
              <a:pathLst>
                <a:path w="6099" h="7081" extrusionOk="0">
                  <a:moveTo>
                    <a:pt x="3610" y="0"/>
                  </a:moveTo>
                  <a:cubicBezTo>
                    <a:pt x="3540" y="0"/>
                    <a:pt x="3469" y="72"/>
                    <a:pt x="3509" y="154"/>
                  </a:cubicBezTo>
                  <a:cubicBezTo>
                    <a:pt x="4153" y="1241"/>
                    <a:pt x="4789" y="2299"/>
                    <a:pt x="5302" y="3409"/>
                  </a:cubicBezTo>
                  <a:cubicBezTo>
                    <a:pt x="5586" y="4053"/>
                    <a:pt x="5846" y="4719"/>
                    <a:pt x="5716" y="5424"/>
                  </a:cubicBezTo>
                  <a:cubicBezTo>
                    <a:pt x="5586" y="6060"/>
                    <a:pt x="4628" y="6382"/>
                    <a:pt x="4084" y="6573"/>
                  </a:cubicBezTo>
                  <a:cubicBezTo>
                    <a:pt x="3703" y="6721"/>
                    <a:pt x="3254" y="6899"/>
                    <a:pt x="2836" y="6899"/>
                  </a:cubicBezTo>
                  <a:cubicBezTo>
                    <a:pt x="2625" y="6899"/>
                    <a:pt x="2421" y="6853"/>
                    <a:pt x="2238" y="6734"/>
                  </a:cubicBezTo>
                  <a:cubicBezTo>
                    <a:pt x="1755" y="6443"/>
                    <a:pt x="1533" y="5708"/>
                    <a:pt x="1341" y="5233"/>
                  </a:cubicBezTo>
                  <a:cubicBezTo>
                    <a:pt x="797" y="4053"/>
                    <a:pt x="445" y="2804"/>
                    <a:pt x="131" y="1532"/>
                  </a:cubicBezTo>
                  <a:cubicBezTo>
                    <a:pt x="131" y="1507"/>
                    <a:pt x="113" y="1495"/>
                    <a:pt x="91" y="1495"/>
                  </a:cubicBezTo>
                  <a:cubicBezTo>
                    <a:pt x="53" y="1495"/>
                    <a:pt x="1" y="1531"/>
                    <a:pt x="1" y="1594"/>
                  </a:cubicBezTo>
                  <a:cubicBezTo>
                    <a:pt x="254" y="3026"/>
                    <a:pt x="767" y="4436"/>
                    <a:pt x="1372" y="5777"/>
                  </a:cubicBezTo>
                  <a:cubicBezTo>
                    <a:pt x="1564" y="6221"/>
                    <a:pt x="1824" y="6796"/>
                    <a:pt x="2299" y="6987"/>
                  </a:cubicBezTo>
                  <a:cubicBezTo>
                    <a:pt x="2466" y="7054"/>
                    <a:pt x="2641" y="7081"/>
                    <a:pt x="2817" y="7081"/>
                  </a:cubicBezTo>
                  <a:cubicBezTo>
                    <a:pt x="3311" y="7081"/>
                    <a:pt x="3822" y="6867"/>
                    <a:pt x="4245" y="6704"/>
                  </a:cubicBezTo>
                  <a:cubicBezTo>
                    <a:pt x="4758" y="6512"/>
                    <a:pt x="5463" y="6252"/>
                    <a:pt x="5777" y="5777"/>
                  </a:cubicBezTo>
                  <a:cubicBezTo>
                    <a:pt x="6099" y="5263"/>
                    <a:pt x="5907" y="4497"/>
                    <a:pt x="5716" y="3984"/>
                  </a:cubicBezTo>
                  <a:cubicBezTo>
                    <a:pt x="5271" y="2613"/>
                    <a:pt x="4436" y="1303"/>
                    <a:pt x="3701" y="62"/>
                  </a:cubicBezTo>
                  <a:cubicBezTo>
                    <a:pt x="3681" y="18"/>
                    <a:pt x="3646" y="0"/>
                    <a:pt x="361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3"/>
            <p:cNvSpPr/>
            <p:nvPr/>
          </p:nvSpPr>
          <p:spPr>
            <a:xfrm>
              <a:off x="1021906" y="4453928"/>
              <a:ext cx="82268" cy="104817"/>
            </a:xfrm>
            <a:custGeom>
              <a:avLst/>
              <a:gdLst/>
              <a:ahLst/>
              <a:cxnLst/>
              <a:rect l="l" t="t" r="r" b="b"/>
              <a:pathLst>
                <a:path w="1222" h="1557" extrusionOk="0">
                  <a:moveTo>
                    <a:pt x="166" y="1"/>
                  </a:moveTo>
                  <a:cubicBezTo>
                    <a:pt x="68" y="1"/>
                    <a:pt x="0" y="58"/>
                    <a:pt x="11" y="219"/>
                  </a:cubicBezTo>
                  <a:cubicBezTo>
                    <a:pt x="11" y="255"/>
                    <a:pt x="43" y="270"/>
                    <a:pt x="69" y="270"/>
                  </a:cubicBezTo>
                  <a:cubicBezTo>
                    <a:pt x="87" y="270"/>
                    <a:pt x="103" y="263"/>
                    <a:pt x="103" y="250"/>
                  </a:cubicBezTo>
                  <a:cubicBezTo>
                    <a:pt x="130" y="184"/>
                    <a:pt x="170" y="157"/>
                    <a:pt x="217" y="157"/>
                  </a:cubicBezTo>
                  <a:cubicBezTo>
                    <a:pt x="399" y="157"/>
                    <a:pt x="686" y="554"/>
                    <a:pt x="716" y="602"/>
                  </a:cubicBezTo>
                  <a:cubicBezTo>
                    <a:pt x="869" y="824"/>
                    <a:pt x="938" y="1146"/>
                    <a:pt x="808" y="1399"/>
                  </a:cubicBezTo>
                  <a:cubicBezTo>
                    <a:pt x="767" y="1486"/>
                    <a:pt x="825" y="1556"/>
                    <a:pt x="887" y="1556"/>
                  </a:cubicBezTo>
                  <a:cubicBezTo>
                    <a:pt x="917" y="1556"/>
                    <a:pt x="948" y="1539"/>
                    <a:pt x="969" y="1499"/>
                  </a:cubicBezTo>
                  <a:cubicBezTo>
                    <a:pt x="1222" y="1077"/>
                    <a:pt x="969" y="602"/>
                    <a:pt x="678" y="281"/>
                  </a:cubicBezTo>
                  <a:cubicBezTo>
                    <a:pt x="599" y="178"/>
                    <a:pt x="338"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3"/>
            <p:cNvSpPr/>
            <p:nvPr/>
          </p:nvSpPr>
          <p:spPr>
            <a:xfrm>
              <a:off x="377903" y="4152527"/>
              <a:ext cx="255220" cy="302805"/>
            </a:xfrm>
            <a:custGeom>
              <a:avLst/>
              <a:gdLst/>
              <a:ahLst/>
              <a:cxnLst/>
              <a:rect l="l" t="t" r="r" b="b"/>
              <a:pathLst>
                <a:path w="3791" h="4498" extrusionOk="0">
                  <a:moveTo>
                    <a:pt x="1947" y="0"/>
                  </a:moveTo>
                  <a:cubicBezTo>
                    <a:pt x="1342" y="69"/>
                    <a:pt x="545" y="513"/>
                    <a:pt x="284" y="1088"/>
                  </a:cubicBezTo>
                  <a:cubicBezTo>
                    <a:pt x="1" y="1724"/>
                    <a:pt x="415" y="2459"/>
                    <a:pt x="606" y="3064"/>
                  </a:cubicBezTo>
                  <a:cubicBezTo>
                    <a:pt x="828" y="3677"/>
                    <a:pt x="1119" y="4313"/>
                    <a:pt x="1817" y="4474"/>
                  </a:cubicBezTo>
                  <a:cubicBezTo>
                    <a:pt x="1897" y="4490"/>
                    <a:pt x="1981" y="4498"/>
                    <a:pt x="2066" y="4498"/>
                  </a:cubicBezTo>
                  <a:cubicBezTo>
                    <a:pt x="2627" y="4498"/>
                    <a:pt x="3262" y="4176"/>
                    <a:pt x="3701" y="3930"/>
                  </a:cubicBezTo>
                  <a:cubicBezTo>
                    <a:pt x="3791" y="3875"/>
                    <a:pt x="3720" y="3765"/>
                    <a:pt x="3638" y="3765"/>
                  </a:cubicBezTo>
                  <a:cubicBezTo>
                    <a:pt x="3628" y="3765"/>
                    <a:pt x="3619" y="3766"/>
                    <a:pt x="3609" y="3769"/>
                  </a:cubicBezTo>
                  <a:cubicBezTo>
                    <a:pt x="3117" y="3982"/>
                    <a:pt x="2660" y="4315"/>
                    <a:pt x="2083" y="4315"/>
                  </a:cubicBezTo>
                  <a:cubicBezTo>
                    <a:pt x="2058" y="4315"/>
                    <a:pt x="2033" y="4314"/>
                    <a:pt x="2008" y="4313"/>
                  </a:cubicBezTo>
                  <a:cubicBezTo>
                    <a:pt x="1242" y="4313"/>
                    <a:pt x="959" y="3547"/>
                    <a:pt x="736" y="2942"/>
                  </a:cubicBezTo>
                  <a:cubicBezTo>
                    <a:pt x="545" y="2367"/>
                    <a:pt x="254" y="1854"/>
                    <a:pt x="415" y="1218"/>
                  </a:cubicBezTo>
                  <a:cubicBezTo>
                    <a:pt x="576" y="544"/>
                    <a:pt x="1434" y="352"/>
                    <a:pt x="1977" y="100"/>
                  </a:cubicBezTo>
                  <a:cubicBezTo>
                    <a:pt x="2008" y="69"/>
                    <a:pt x="2008"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53"/>
            <p:cNvSpPr/>
            <p:nvPr/>
          </p:nvSpPr>
          <p:spPr>
            <a:xfrm>
              <a:off x="1000969" y="3478903"/>
              <a:ext cx="483847" cy="996807"/>
            </a:xfrm>
            <a:custGeom>
              <a:avLst/>
              <a:gdLst/>
              <a:ahLst/>
              <a:cxnLst/>
              <a:rect l="l" t="t" r="r" b="b"/>
              <a:pathLst>
                <a:path w="7187" h="14807" extrusionOk="0">
                  <a:moveTo>
                    <a:pt x="951" y="0"/>
                  </a:moveTo>
                  <a:cubicBezTo>
                    <a:pt x="892" y="0"/>
                    <a:pt x="830" y="5"/>
                    <a:pt x="766" y="16"/>
                  </a:cubicBezTo>
                  <a:cubicBezTo>
                    <a:pt x="544" y="47"/>
                    <a:pt x="69" y="177"/>
                    <a:pt x="31" y="468"/>
                  </a:cubicBezTo>
                  <a:cubicBezTo>
                    <a:pt x="0" y="913"/>
                    <a:pt x="223" y="1326"/>
                    <a:pt x="383" y="1709"/>
                  </a:cubicBezTo>
                  <a:lnTo>
                    <a:pt x="958" y="3241"/>
                  </a:lnTo>
                  <a:lnTo>
                    <a:pt x="2107" y="6114"/>
                  </a:lnTo>
                  <a:cubicBezTo>
                    <a:pt x="2873" y="7999"/>
                    <a:pt x="3670" y="9884"/>
                    <a:pt x="4474" y="11730"/>
                  </a:cubicBezTo>
                  <a:cubicBezTo>
                    <a:pt x="4697" y="12212"/>
                    <a:pt x="4888" y="12657"/>
                    <a:pt x="5080" y="13109"/>
                  </a:cubicBezTo>
                  <a:cubicBezTo>
                    <a:pt x="5302" y="13553"/>
                    <a:pt x="5463" y="14028"/>
                    <a:pt x="5715" y="14449"/>
                  </a:cubicBezTo>
                  <a:cubicBezTo>
                    <a:pt x="5867" y="14687"/>
                    <a:pt x="6101" y="14806"/>
                    <a:pt x="6333" y="14806"/>
                  </a:cubicBezTo>
                  <a:cubicBezTo>
                    <a:pt x="6596" y="14806"/>
                    <a:pt x="6857" y="14654"/>
                    <a:pt x="6995" y="14350"/>
                  </a:cubicBezTo>
                  <a:cubicBezTo>
                    <a:pt x="7186" y="13875"/>
                    <a:pt x="6995" y="13362"/>
                    <a:pt x="6834" y="12879"/>
                  </a:cubicBezTo>
                  <a:cubicBezTo>
                    <a:pt x="6642" y="12304"/>
                    <a:pt x="6451" y="11768"/>
                    <a:pt x="6259" y="11194"/>
                  </a:cubicBezTo>
                  <a:cubicBezTo>
                    <a:pt x="5815" y="10044"/>
                    <a:pt x="5332" y="8895"/>
                    <a:pt x="4857" y="7746"/>
                  </a:cubicBezTo>
                  <a:cubicBezTo>
                    <a:pt x="3961" y="5540"/>
                    <a:pt x="3003" y="3341"/>
                    <a:pt x="2046" y="1165"/>
                  </a:cubicBezTo>
                  <a:cubicBezTo>
                    <a:pt x="2034" y="1142"/>
                    <a:pt x="2012" y="1132"/>
                    <a:pt x="1992" y="1132"/>
                  </a:cubicBezTo>
                  <a:cubicBezTo>
                    <a:pt x="1958" y="1132"/>
                    <a:pt x="1927" y="1158"/>
                    <a:pt x="1946" y="1196"/>
                  </a:cubicBezTo>
                  <a:cubicBezTo>
                    <a:pt x="2590" y="2958"/>
                    <a:pt x="3356" y="4682"/>
                    <a:pt x="4122" y="6405"/>
                  </a:cubicBezTo>
                  <a:cubicBezTo>
                    <a:pt x="4888" y="8221"/>
                    <a:pt x="5654" y="10044"/>
                    <a:pt x="6290" y="11891"/>
                  </a:cubicBezTo>
                  <a:cubicBezTo>
                    <a:pt x="6451" y="12304"/>
                    <a:pt x="6612" y="12726"/>
                    <a:pt x="6734" y="13139"/>
                  </a:cubicBezTo>
                  <a:cubicBezTo>
                    <a:pt x="6834" y="13392"/>
                    <a:pt x="6895" y="13645"/>
                    <a:pt x="6895" y="13936"/>
                  </a:cubicBezTo>
                  <a:cubicBezTo>
                    <a:pt x="6895" y="14265"/>
                    <a:pt x="6675" y="14647"/>
                    <a:pt x="6310" y="14647"/>
                  </a:cubicBezTo>
                  <a:cubicBezTo>
                    <a:pt x="6283" y="14647"/>
                    <a:pt x="6256" y="14645"/>
                    <a:pt x="6229" y="14641"/>
                  </a:cubicBezTo>
                  <a:cubicBezTo>
                    <a:pt x="5815" y="14572"/>
                    <a:pt x="5585" y="13775"/>
                    <a:pt x="5463" y="13454"/>
                  </a:cubicBezTo>
                  <a:cubicBezTo>
                    <a:pt x="5240" y="12979"/>
                    <a:pt x="5011" y="12496"/>
                    <a:pt x="4788" y="11990"/>
                  </a:cubicBezTo>
                  <a:cubicBezTo>
                    <a:pt x="3930" y="10075"/>
                    <a:pt x="3095" y="8129"/>
                    <a:pt x="2299" y="6176"/>
                  </a:cubicBezTo>
                  <a:cubicBezTo>
                    <a:pt x="1693" y="4682"/>
                    <a:pt x="1119" y="3180"/>
                    <a:pt x="544" y="1679"/>
                  </a:cubicBezTo>
                  <a:cubicBezTo>
                    <a:pt x="414" y="1388"/>
                    <a:pt x="69" y="782"/>
                    <a:pt x="223" y="468"/>
                  </a:cubicBezTo>
                  <a:cubicBezTo>
                    <a:pt x="291" y="338"/>
                    <a:pt x="483" y="277"/>
                    <a:pt x="575" y="208"/>
                  </a:cubicBezTo>
                  <a:cubicBezTo>
                    <a:pt x="684" y="169"/>
                    <a:pt x="789" y="152"/>
                    <a:pt x="889" y="152"/>
                  </a:cubicBezTo>
                  <a:cubicBezTo>
                    <a:pt x="1289" y="152"/>
                    <a:pt x="1609" y="433"/>
                    <a:pt x="1793" y="813"/>
                  </a:cubicBezTo>
                  <a:cubicBezTo>
                    <a:pt x="1815" y="849"/>
                    <a:pt x="1846" y="864"/>
                    <a:pt x="1875" y="864"/>
                  </a:cubicBezTo>
                  <a:cubicBezTo>
                    <a:pt x="1926" y="864"/>
                    <a:pt x="1971" y="816"/>
                    <a:pt x="1946" y="752"/>
                  </a:cubicBezTo>
                  <a:cubicBezTo>
                    <a:pt x="1750" y="298"/>
                    <a:pt x="1404" y="0"/>
                    <a:pt x="9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53"/>
            <p:cNvSpPr/>
            <p:nvPr/>
          </p:nvSpPr>
          <p:spPr>
            <a:xfrm>
              <a:off x="763187" y="4506776"/>
              <a:ext cx="23294" cy="12858"/>
            </a:xfrm>
            <a:custGeom>
              <a:avLst/>
              <a:gdLst/>
              <a:ahLst/>
              <a:cxnLst/>
              <a:rect l="l" t="t" r="r" b="b"/>
              <a:pathLst>
                <a:path w="346" h="191" extrusionOk="0">
                  <a:moveTo>
                    <a:pt x="256" y="1"/>
                  </a:moveTo>
                  <a:cubicBezTo>
                    <a:pt x="179" y="1"/>
                    <a:pt x="99" y="51"/>
                    <a:pt x="24" y="101"/>
                  </a:cubicBezTo>
                  <a:cubicBezTo>
                    <a:pt x="0" y="130"/>
                    <a:pt x="30" y="190"/>
                    <a:pt x="73" y="190"/>
                  </a:cubicBezTo>
                  <a:cubicBezTo>
                    <a:pt x="86" y="190"/>
                    <a:pt x="101" y="184"/>
                    <a:pt x="116" y="170"/>
                  </a:cubicBezTo>
                  <a:cubicBezTo>
                    <a:pt x="154" y="170"/>
                    <a:pt x="185" y="139"/>
                    <a:pt x="246" y="101"/>
                  </a:cubicBezTo>
                  <a:cubicBezTo>
                    <a:pt x="276" y="101"/>
                    <a:pt x="307" y="70"/>
                    <a:pt x="307" y="39"/>
                  </a:cubicBezTo>
                  <a:cubicBezTo>
                    <a:pt x="345" y="39"/>
                    <a:pt x="345" y="9"/>
                    <a:pt x="307" y="9"/>
                  </a:cubicBezTo>
                  <a:cubicBezTo>
                    <a:pt x="290" y="3"/>
                    <a:pt x="273" y="1"/>
                    <a:pt x="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3"/>
            <p:cNvSpPr/>
            <p:nvPr/>
          </p:nvSpPr>
          <p:spPr>
            <a:xfrm>
              <a:off x="771401" y="4530743"/>
              <a:ext cx="17167" cy="7136"/>
            </a:xfrm>
            <a:custGeom>
              <a:avLst/>
              <a:gdLst/>
              <a:ahLst/>
              <a:cxnLst/>
              <a:rect l="l" t="t" r="r" b="b"/>
              <a:pathLst>
                <a:path w="255" h="106" extrusionOk="0">
                  <a:moveTo>
                    <a:pt x="158" y="0"/>
                  </a:moveTo>
                  <a:cubicBezTo>
                    <a:pt x="113" y="0"/>
                    <a:pt x="67" y="18"/>
                    <a:pt x="32" y="36"/>
                  </a:cubicBezTo>
                  <a:cubicBezTo>
                    <a:pt x="1" y="61"/>
                    <a:pt x="20" y="106"/>
                    <a:pt x="45" y="106"/>
                  </a:cubicBezTo>
                  <a:cubicBezTo>
                    <a:pt x="51" y="106"/>
                    <a:pt x="57" y="103"/>
                    <a:pt x="63" y="97"/>
                  </a:cubicBezTo>
                  <a:cubicBezTo>
                    <a:pt x="93" y="82"/>
                    <a:pt x="124" y="82"/>
                    <a:pt x="152" y="82"/>
                  </a:cubicBezTo>
                  <a:cubicBezTo>
                    <a:pt x="179" y="82"/>
                    <a:pt x="204" y="82"/>
                    <a:pt x="223" y="67"/>
                  </a:cubicBezTo>
                  <a:cubicBezTo>
                    <a:pt x="254" y="67"/>
                    <a:pt x="254" y="67"/>
                    <a:pt x="254" y="36"/>
                  </a:cubicBezTo>
                  <a:cubicBezTo>
                    <a:pt x="225" y="10"/>
                    <a:pt x="192" y="0"/>
                    <a:pt x="1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3"/>
            <p:cNvSpPr/>
            <p:nvPr/>
          </p:nvSpPr>
          <p:spPr>
            <a:xfrm>
              <a:off x="774026" y="4554777"/>
              <a:ext cx="25313" cy="13329"/>
            </a:xfrm>
            <a:custGeom>
              <a:avLst/>
              <a:gdLst/>
              <a:ahLst/>
              <a:cxnLst/>
              <a:rect l="l" t="t" r="r" b="b"/>
              <a:pathLst>
                <a:path w="376" h="198" extrusionOk="0">
                  <a:moveTo>
                    <a:pt x="338" y="1"/>
                  </a:moveTo>
                  <a:cubicBezTo>
                    <a:pt x="246" y="1"/>
                    <a:pt x="115" y="62"/>
                    <a:pt x="54" y="93"/>
                  </a:cubicBezTo>
                  <a:cubicBezTo>
                    <a:pt x="1" y="119"/>
                    <a:pt x="17" y="198"/>
                    <a:pt x="42" y="198"/>
                  </a:cubicBezTo>
                  <a:cubicBezTo>
                    <a:pt x="46" y="198"/>
                    <a:pt x="50" y="196"/>
                    <a:pt x="54" y="192"/>
                  </a:cubicBezTo>
                  <a:cubicBezTo>
                    <a:pt x="146" y="154"/>
                    <a:pt x="307" y="123"/>
                    <a:pt x="338" y="62"/>
                  </a:cubicBezTo>
                  <a:cubicBezTo>
                    <a:pt x="376" y="31"/>
                    <a:pt x="338" y="31"/>
                    <a:pt x="3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3"/>
            <p:cNvSpPr/>
            <p:nvPr/>
          </p:nvSpPr>
          <p:spPr>
            <a:xfrm>
              <a:off x="868345" y="4764822"/>
              <a:ext cx="29555" cy="15753"/>
            </a:xfrm>
            <a:custGeom>
              <a:avLst/>
              <a:gdLst/>
              <a:ahLst/>
              <a:cxnLst/>
              <a:rect l="l" t="t" r="r" b="b"/>
              <a:pathLst>
                <a:path w="439" h="234" extrusionOk="0">
                  <a:moveTo>
                    <a:pt x="353" y="0"/>
                  </a:moveTo>
                  <a:cubicBezTo>
                    <a:pt x="244" y="0"/>
                    <a:pt x="141" y="72"/>
                    <a:pt x="55" y="98"/>
                  </a:cubicBezTo>
                  <a:cubicBezTo>
                    <a:pt x="1" y="132"/>
                    <a:pt x="43" y="233"/>
                    <a:pt x="102" y="233"/>
                  </a:cubicBezTo>
                  <a:cubicBezTo>
                    <a:pt x="109" y="233"/>
                    <a:pt x="117" y="232"/>
                    <a:pt x="124" y="228"/>
                  </a:cubicBezTo>
                  <a:cubicBezTo>
                    <a:pt x="216" y="198"/>
                    <a:pt x="377" y="167"/>
                    <a:pt x="408" y="68"/>
                  </a:cubicBezTo>
                  <a:cubicBezTo>
                    <a:pt x="438" y="37"/>
                    <a:pt x="408" y="6"/>
                    <a:pt x="408" y="6"/>
                  </a:cubicBezTo>
                  <a:cubicBezTo>
                    <a:pt x="389" y="2"/>
                    <a:pt x="371" y="0"/>
                    <a:pt x="3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3"/>
            <p:cNvSpPr/>
            <p:nvPr/>
          </p:nvSpPr>
          <p:spPr>
            <a:xfrm>
              <a:off x="881540" y="4800502"/>
              <a:ext cx="25111" cy="13329"/>
            </a:xfrm>
            <a:custGeom>
              <a:avLst/>
              <a:gdLst/>
              <a:ahLst/>
              <a:cxnLst/>
              <a:rect l="l" t="t" r="r" b="b"/>
              <a:pathLst>
                <a:path w="373" h="198" extrusionOk="0">
                  <a:moveTo>
                    <a:pt x="249" y="1"/>
                  </a:moveTo>
                  <a:cubicBezTo>
                    <a:pt x="172" y="1"/>
                    <a:pt x="94" y="43"/>
                    <a:pt x="51" y="82"/>
                  </a:cubicBezTo>
                  <a:cubicBezTo>
                    <a:pt x="1" y="106"/>
                    <a:pt x="32" y="197"/>
                    <a:pt x="83" y="197"/>
                  </a:cubicBezTo>
                  <a:cubicBezTo>
                    <a:pt x="94" y="197"/>
                    <a:pt x="107" y="193"/>
                    <a:pt x="120" y="181"/>
                  </a:cubicBezTo>
                  <a:cubicBezTo>
                    <a:pt x="181" y="112"/>
                    <a:pt x="273" y="143"/>
                    <a:pt x="372" y="82"/>
                  </a:cubicBezTo>
                  <a:lnTo>
                    <a:pt x="372" y="51"/>
                  </a:lnTo>
                  <a:cubicBezTo>
                    <a:pt x="336" y="15"/>
                    <a:pt x="293" y="1"/>
                    <a:pt x="2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3"/>
            <p:cNvSpPr/>
            <p:nvPr/>
          </p:nvSpPr>
          <p:spPr>
            <a:xfrm>
              <a:off x="906584" y="4808042"/>
              <a:ext cx="42884" cy="12925"/>
            </a:xfrm>
            <a:custGeom>
              <a:avLst/>
              <a:gdLst/>
              <a:ahLst/>
              <a:cxnLst/>
              <a:rect l="l" t="t" r="r" b="b"/>
              <a:pathLst>
                <a:path w="637" h="192" extrusionOk="0">
                  <a:moveTo>
                    <a:pt x="606" y="0"/>
                  </a:moveTo>
                  <a:cubicBezTo>
                    <a:pt x="514" y="0"/>
                    <a:pt x="445" y="31"/>
                    <a:pt x="353" y="69"/>
                  </a:cubicBezTo>
                  <a:cubicBezTo>
                    <a:pt x="253" y="69"/>
                    <a:pt x="161" y="100"/>
                    <a:pt x="62" y="100"/>
                  </a:cubicBezTo>
                  <a:cubicBezTo>
                    <a:pt x="0" y="100"/>
                    <a:pt x="0" y="192"/>
                    <a:pt x="62" y="192"/>
                  </a:cubicBezTo>
                  <a:cubicBezTo>
                    <a:pt x="253" y="192"/>
                    <a:pt x="475" y="192"/>
                    <a:pt x="606" y="69"/>
                  </a:cubicBezTo>
                  <a:cubicBezTo>
                    <a:pt x="636" y="31"/>
                    <a:pt x="606" y="0"/>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3"/>
            <p:cNvSpPr/>
            <p:nvPr/>
          </p:nvSpPr>
          <p:spPr>
            <a:xfrm>
              <a:off x="1022647" y="4277342"/>
              <a:ext cx="25852" cy="12925"/>
            </a:xfrm>
            <a:custGeom>
              <a:avLst/>
              <a:gdLst/>
              <a:ahLst/>
              <a:cxnLst/>
              <a:rect l="l" t="t" r="r" b="b"/>
              <a:pathLst>
                <a:path w="384" h="192" extrusionOk="0">
                  <a:moveTo>
                    <a:pt x="61" y="0"/>
                  </a:moveTo>
                  <a:cubicBezTo>
                    <a:pt x="0" y="0"/>
                    <a:pt x="0" y="130"/>
                    <a:pt x="61" y="130"/>
                  </a:cubicBezTo>
                  <a:cubicBezTo>
                    <a:pt x="130" y="161"/>
                    <a:pt x="192" y="161"/>
                    <a:pt x="253" y="192"/>
                  </a:cubicBezTo>
                  <a:cubicBezTo>
                    <a:pt x="353" y="192"/>
                    <a:pt x="383" y="61"/>
                    <a:pt x="284" y="31"/>
                  </a:cubicBezTo>
                  <a:cubicBezTo>
                    <a:pt x="222" y="31"/>
                    <a:pt x="161"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3"/>
            <p:cNvSpPr/>
            <p:nvPr/>
          </p:nvSpPr>
          <p:spPr>
            <a:xfrm>
              <a:off x="1220507" y="3756068"/>
              <a:ext cx="240543" cy="376251"/>
            </a:xfrm>
            <a:custGeom>
              <a:avLst/>
              <a:gdLst/>
              <a:ahLst/>
              <a:cxnLst/>
              <a:rect l="l" t="t" r="r" b="b"/>
              <a:pathLst>
                <a:path w="3573" h="5589" extrusionOk="0">
                  <a:moveTo>
                    <a:pt x="607" y="0"/>
                  </a:moveTo>
                  <a:cubicBezTo>
                    <a:pt x="421" y="0"/>
                    <a:pt x="227" y="35"/>
                    <a:pt x="26" y="113"/>
                  </a:cubicBezTo>
                  <a:cubicBezTo>
                    <a:pt x="1" y="138"/>
                    <a:pt x="17" y="189"/>
                    <a:pt x="45" y="189"/>
                  </a:cubicBezTo>
                  <a:cubicBezTo>
                    <a:pt x="51" y="189"/>
                    <a:pt x="57" y="187"/>
                    <a:pt x="64" y="182"/>
                  </a:cubicBezTo>
                  <a:cubicBezTo>
                    <a:pt x="195" y="153"/>
                    <a:pt x="322" y="139"/>
                    <a:pt x="445" y="139"/>
                  </a:cubicBezTo>
                  <a:cubicBezTo>
                    <a:pt x="1435" y="139"/>
                    <a:pt x="2183" y="1015"/>
                    <a:pt x="2585" y="1867"/>
                  </a:cubicBezTo>
                  <a:cubicBezTo>
                    <a:pt x="2868" y="2480"/>
                    <a:pt x="3060" y="3146"/>
                    <a:pt x="3060" y="3821"/>
                  </a:cubicBezTo>
                  <a:cubicBezTo>
                    <a:pt x="3029" y="4395"/>
                    <a:pt x="2807" y="5092"/>
                    <a:pt x="2294" y="5414"/>
                  </a:cubicBezTo>
                  <a:cubicBezTo>
                    <a:pt x="2216" y="5466"/>
                    <a:pt x="2269" y="5589"/>
                    <a:pt x="2348" y="5589"/>
                  </a:cubicBezTo>
                  <a:cubicBezTo>
                    <a:pt x="2362" y="5589"/>
                    <a:pt x="2378" y="5585"/>
                    <a:pt x="2393" y="5575"/>
                  </a:cubicBezTo>
                  <a:cubicBezTo>
                    <a:pt x="3573" y="4840"/>
                    <a:pt x="3282" y="3055"/>
                    <a:pt x="2837" y="1967"/>
                  </a:cubicBezTo>
                  <a:cubicBezTo>
                    <a:pt x="2435" y="1071"/>
                    <a:pt x="1637" y="0"/>
                    <a:pt x="6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3"/>
            <p:cNvSpPr/>
            <p:nvPr/>
          </p:nvSpPr>
          <p:spPr>
            <a:xfrm>
              <a:off x="803446" y="4812755"/>
              <a:ext cx="124345" cy="92700"/>
            </a:xfrm>
            <a:custGeom>
              <a:avLst/>
              <a:gdLst/>
              <a:ahLst/>
              <a:cxnLst/>
              <a:rect l="l" t="t" r="r" b="b"/>
              <a:pathLst>
                <a:path w="1847" h="1377" extrusionOk="0">
                  <a:moveTo>
                    <a:pt x="47" y="0"/>
                  </a:moveTo>
                  <a:cubicBezTo>
                    <a:pt x="29" y="0"/>
                    <a:pt x="0" y="39"/>
                    <a:pt x="0" y="60"/>
                  </a:cubicBezTo>
                  <a:cubicBezTo>
                    <a:pt x="192" y="474"/>
                    <a:pt x="445" y="918"/>
                    <a:pt x="828" y="1179"/>
                  </a:cubicBezTo>
                  <a:cubicBezTo>
                    <a:pt x="997" y="1296"/>
                    <a:pt x="1192" y="1377"/>
                    <a:pt x="1376" y="1377"/>
                  </a:cubicBezTo>
                  <a:cubicBezTo>
                    <a:pt x="1540" y="1377"/>
                    <a:pt x="1696" y="1311"/>
                    <a:pt x="1816" y="1148"/>
                  </a:cubicBezTo>
                  <a:cubicBezTo>
                    <a:pt x="1847" y="1117"/>
                    <a:pt x="1828" y="1071"/>
                    <a:pt x="1786" y="1071"/>
                  </a:cubicBezTo>
                  <a:cubicBezTo>
                    <a:pt x="1777" y="1071"/>
                    <a:pt x="1766" y="1074"/>
                    <a:pt x="1755" y="1079"/>
                  </a:cubicBezTo>
                  <a:cubicBezTo>
                    <a:pt x="1623" y="1169"/>
                    <a:pt x="1493" y="1208"/>
                    <a:pt x="1366" y="1208"/>
                  </a:cubicBezTo>
                  <a:cubicBezTo>
                    <a:pt x="813" y="1208"/>
                    <a:pt x="323" y="472"/>
                    <a:pt x="62" y="30"/>
                  </a:cubicBezTo>
                  <a:cubicBezTo>
                    <a:pt x="62" y="8"/>
                    <a:pt x="56"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3"/>
            <p:cNvSpPr/>
            <p:nvPr/>
          </p:nvSpPr>
          <p:spPr>
            <a:xfrm>
              <a:off x="810111" y="4893609"/>
              <a:ext cx="92299" cy="55741"/>
            </a:xfrm>
            <a:custGeom>
              <a:avLst/>
              <a:gdLst/>
              <a:ahLst/>
              <a:cxnLst/>
              <a:rect l="l" t="t" r="r" b="b"/>
              <a:pathLst>
                <a:path w="1371" h="828" extrusionOk="0">
                  <a:moveTo>
                    <a:pt x="44" y="0"/>
                  </a:moveTo>
                  <a:cubicBezTo>
                    <a:pt x="20" y="0"/>
                    <a:pt x="0" y="45"/>
                    <a:pt x="31" y="70"/>
                  </a:cubicBezTo>
                  <a:cubicBezTo>
                    <a:pt x="231" y="348"/>
                    <a:pt x="594" y="828"/>
                    <a:pt x="1001" y="828"/>
                  </a:cubicBezTo>
                  <a:cubicBezTo>
                    <a:pt x="1110" y="828"/>
                    <a:pt x="1221" y="794"/>
                    <a:pt x="1334" y="713"/>
                  </a:cubicBezTo>
                  <a:cubicBezTo>
                    <a:pt x="1365" y="682"/>
                    <a:pt x="1371" y="636"/>
                    <a:pt x="1335" y="636"/>
                  </a:cubicBezTo>
                  <a:cubicBezTo>
                    <a:pt x="1327" y="636"/>
                    <a:pt x="1316" y="639"/>
                    <a:pt x="1303" y="644"/>
                  </a:cubicBezTo>
                  <a:cubicBezTo>
                    <a:pt x="1253" y="651"/>
                    <a:pt x="1204" y="655"/>
                    <a:pt x="1157" y="655"/>
                  </a:cubicBezTo>
                  <a:cubicBezTo>
                    <a:pt x="722" y="655"/>
                    <a:pt x="380" y="381"/>
                    <a:pt x="62" y="9"/>
                  </a:cubicBezTo>
                  <a:cubicBezTo>
                    <a:pt x="56" y="3"/>
                    <a:pt x="50" y="0"/>
                    <a:pt x="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3"/>
            <p:cNvSpPr/>
            <p:nvPr/>
          </p:nvSpPr>
          <p:spPr>
            <a:xfrm>
              <a:off x="319669" y="4102440"/>
              <a:ext cx="85567" cy="163588"/>
            </a:xfrm>
            <a:custGeom>
              <a:avLst/>
              <a:gdLst/>
              <a:ahLst/>
              <a:cxnLst/>
              <a:rect l="l" t="t" r="r" b="b"/>
              <a:pathLst>
                <a:path w="1271" h="2430" extrusionOk="0">
                  <a:moveTo>
                    <a:pt x="1234" y="0"/>
                  </a:moveTo>
                  <a:cubicBezTo>
                    <a:pt x="1222" y="0"/>
                    <a:pt x="1206" y="5"/>
                    <a:pt x="1188" y="16"/>
                  </a:cubicBezTo>
                  <a:cubicBezTo>
                    <a:pt x="353" y="399"/>
                    <a:pt x="0" y="1548"/>
                    <a:pt x="69" y="2407"/>
                  </a:cubicBezTo>
                  <a:cubicBezTo>
                    <a:pt x="69" y="2422"/>
                    <a:pt x="92" y="2430"/>
                    <a:pt x="115" y="2430"/>
                  </a:cubicBezTo>
                  <a:cubicBezTo>
                    <a:pt x="138" y="2430"/>
                    <a:pt x="161" y="2422"/>
                    <a:pt x="161" y="2407"/>
                  </a:cubicBezTo>
                  <a:cubicBezTo>
                    <a:pt x="131" y="1932"/>
                    <a:pt x="230" y="1480"/>
                    <a:pt x="422" y="1066"/>
                  </a:cubicBezTo>
                  <a:cubicBezTo>
                    <a:pt x="644" y="652"/>
                    <a:pt x="958" y="399"/>
                    <a:pt x="1249" y="47"/>
                  </a:cubicBezTo>
                  <a:cubicBezTo>
                    <a:pt x="1270" y="25"/>
                    <a:pt x="1262" y="0"/>
                    <a:pt x="123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3"/>
            <p:cNvSpPr/>
            <p:nvPr/>
          </p:nvSpPr>
          <p:spPr>
            <a:xfrm>
              <a:off x="280959" y="4070462"/>
              <a:ext cx="72910" cy="141237"/>
            </a:xfrm>
            <a:custGeom>
              <a:avLst/>
              <a:gdLst/>
              <a:ahLst/>
              <a:cxnLst/>
              <a:rect l="l" t="t" r="r" b="b"/>
              <a:pathLst>
                <a:path w="1083" h="2098" extrusionOk="0">
                  <a:moveTo>
                    <a:pt x="1044" y="0"/>
                  </a:moveTo>
                  <a:cubicBezTo>
                    <a:pt x="1039" y="0"/>
                    <a:pt x="1033" y="3"/>
                    <a:pt x="1027" y="9"/>
                  </a:cubicBezTo>
                  <a:cubicBezTo>
                    <a:pt x="675" y="200"/>
                    <a:pt x="422" y="583"/>
                    <a:pt x="292" y="966"/>
                  </a:cubicBezTo>
                  <a:cubicBezTo>
                    <a:pt x="162" y="1288"/>
                    <a:pt x="1" y="1763"/>
                    <a:pt x="162" y="2085"/>
                  </a:cubicBezTo>
                  <a:cubicBezTo>
                    <a:pt x="162" y="2094"/>
                    <a:pt x="167" y="2097"/>
                    <a:pt x="176" y="2097"/>
                  </a:cubicBezTo>
                  <a:cubicBezTo>
                    <a:pt x="196" y="2097"/>
                    <a:pt x="231" y="2076"/>
                    <a:pt x="231" y="2054"/>
                  </a:cubicBezTo>
                  <a:cubicBezTo>
                    <a:pt x="70" y="1732"/>
                    <a:pt x="292" y="1219"/>
                    <a:pt x="453" y="936"/>
                  </a:cubicBezTo>
                  <a:cubicBezTo>
                    <a:pt x="575" y="614"/>
                    <a:pt x="836" y="361"/>
                    <a:pt x="1058" y="70"/>
                  </a:cubicBezTo>
                  <a:cubicBezTo>
                    <a:pt x="1083" y="45"/>
                    <a:pt x="1067" y="0"/>
                    <a:pt x="10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3"/>
            <p:cNvSpPr/>
            <p:nvPr/>
          </p:nvSpPr>
          <p:spPr>
            <a:xfrm>
              <a:off x="255175" y="4055516"/>
              <a:ext cx="64158" cy="97479"/>
            </a:xfrm>
            <a:custGeom>
              <a:avLst/>
              <a:gdLst/>
              <a:ahLst/>
              <a:cxnLst/>
              <a:rect l="l" t="t" r="r" b="b"/>
              <a:pathLst>
                <a:path w="953" h="1448" extrusionOk="0">
                  <a:moveTo>
                    <a:pt x="914" y="0"/>
                  </a:moveTo>
                  <a:cubicBezTo>
                    <a:pt x="909" y="0"/>
                    <a:pt x="903" y="3"/>
                    <a:pt x="897" y="8"/>
                  </a:cubicBezTo>
                  <a:cubicBezTo>
                    <a:pt x="384" y="261"/>
                    <a:pt x="100" y="867"/>
                    <a:pt x="1" y="1380"/>
                  </a:cubicBezTo>
                  <a:cubicBezTo>
                    <a:pt x="1" y="1418"/>
                    <a:pt x="39" y="1447"/>
                    <a:pt x="68" y="1447"/>
                  </a:cubicBezTo>
                  <a:cubicBezTo>
                    <a:pt x="86" y="1447"/>
                    <a:pt x="100" y="1436"/>
                    <a:pt x="100" y="1410"/>
                  </a:cubicBezTo>
                  <a:cubicBezTo>
                    <a:pt x="230" y="867"/>
                    <a:pt x="545" y="483"/>
                    <a:pt x="928" y="70"/>
                  </a:cubicBezTo>
                  <a:cubicBezTo>
                    <a:pt x="952" y="45"/>
                    <a:pt x="937" y="0"/>
                    <a:pt x="9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3"/>
            <p:cNvSpPr/>
            <p:nvPr/>
          </p:nvSpPr>
          <p:spPr>
            <a:xfrm>
              <a:off x="421326" y="4465710"/>
              <a:ext cx="142993" cy="56280"/>
            </a:xfrm>
            <a:custGeom>
              <a:avLst/>
              <a:gdLst/>
              <a:ahLst/>
              <a:cxnLst/>
              <a:rect l="l" t="t" r="r" b="b"/>
              <a:pathLst>
                <a:path w="2124" h="836" extrusionOk="0">
                  <a:moveTo>
                    <a:pt x="58" y="1"/>
                  </a:moveTo>
                  <a:cubicBezTo>
                    <a:pt x="29" y="1"/>
                    <a:pt x="1" y="23"/>
                    <a:pt x="22" y="44"/>
                  </a:cubicBezTo>
                  <a:cubicBezTo>
                    <a:pt x="308" y="475"/>
                    <a:pt x="867" y="835"/>
                    <a:pt x="1396" y="835"/>
                  </a:cubicBezTo>
                  <a:cubicBezTo>
                    <a:pt x="1648" y="835"/>
                    <a:pt x="1893" y="753"/>
                    <a:pt x="2099" y="558"/>
                  </a:cubicBezTo>
                  <a:cubicBezTo>
                    <a:pt x="2123" y="526"/>
                    <a:pt x="2108" y="480"/>
                    <a:pt x="2085" y="480"/>
                  </a:cubicBezTo>
                  <a:cubicBezTo>
                    <a:pt x="2080" y="480"/>
                    <a:pt x="2074" y="483"/>
                    <a:pt x="2068" y="489"/>
                  </a:cubicBezTo>
                  <a:cubicBezTo>
                    <a:pt x="1771" y="566"/>
                    <a:pt x="1510" y="639"/>
                    <a:pt x="1229" y="639"/>
                  </a:cubicBezTo>
                  <a:cubicBezTo>
                    <a:pt x="1148" y="639"/>
                    <a:pt x="1066" y="633"/>
                    <a:pt x="980" y="619"/>
                  </a:cubicBezTo>
                  <a:cubicBezTo>
                    <a:pt x="635" y="519"/>
                    <a:pt x="314" y="297"/>
                    <a:pt x="91" y="14"/>
                  </a:cubicBezTo>
                  <a:cubicBezTo>
                    <a:pt x="82" y="5"/>
                    <a:pt x="70"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3"/>
            <p:cNvSpPr/>
            <p:nvPr/>
          </p:nvSpPr>
          <p:spPr>
            <a:xfrm>
              <a:off x="448995" y="4551680"/>
              <a:ext cx="137338" cy="40123"/>
            </a:xfrm>
            <a:custGeom>
              <a:avLst/>
              <a:gdLst/>
              <a:ahLst/>
              <a:cxnLst/>
              <a:rect l="l" t="t" r="r" b="b"/>
              <a:pathLst>
                <a:path w="2040" h="596" extrusionOk="0">
                  <a:moveTo>
                    <a:pt x="94" y="1"/>
                  </a:moveTo>
                  <a:cubicBezTo>
                    <a:pt x="43" y="1"/>
                    <a:pt x="1" y="57"/>
                    <a:pt x="33" y="108"/>
                  </a:cubicBezTo>
                  <a:cubicBezTo>
                    <a:pt x="326" y="406"/>
                    <a:pt x="762" y="596"/>
                    <a:pt x="1183" y="596"/>
                  </a:cubicBezTo>
                  <a:cubicBezTo>
                    <a:pt x="1486" y="596"/>
                    <a:pt x="1781" y="497"/>
                    <a:pt x="2009" y="269"/>
                  </a:cubicBezTo>
                  <a:cubicBezTo>
                    <a:pt x="2040" y="238"/>
                    <a:pt x="2009" y="200"/>
                    <a:pt x="1979" y="200"/>
                  </a:cubicBezTo>
                  <a:cubicBezTo>
                    <a:pt x="1685" y="319"/>
                    <a:pt x="1386" y="396"/>
                    <a:pt x="1096" y="396"/>
                  </a:cubicBezTo>
                  <a:cubicBezTo>
                    <a:pt x="752" y="396"/>
                    <a:pt x="420" y="287"/>
                    <a:pt x="125" y="8"/>
                  </a:cubicBezTo>
                  <a:cubicBezTo>
                    <a:pt x="114" y="3"/>
                    <a:pt x="104" y="1"/>
                    <a:pt x="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3"/>
            <p:cNvSpPr/>
            <p:nvPr/>
          </p:nvSpPr>
          <p:spPr>
            <a:xfrm>
              <a:off x="1525476" y="4178312"/>
              <a:ext cx="274541" cy="101721"/>
            </a:xfrm>
            <a:custGeom>
              <a:avLst/>
              <a:gdLst/>
              <a:ahLst/>
              <a:cxnLst/>
              <a:rect l="l" t="t" r="r" b="b"/>
              <a:pathLst>
                <a:path w="4078" h="1511" extrusionOk="0">
                  <a:moveTo>
                    <a:pt x="1" y="0"/>
                  </a:moveTo>
                  <a:lnTo>
                    <a:pt x="1" y="0"/>
                  </a:lnTo>
                  <a:cubicBezTo>
                    <a:pt x="705" y="100"/>
                    <a:pt x="1372" y="261"/>
                    <a:pt x="2046" y="513"/>
                  </a:cubicBezTo>
                  <a:cubicBezTo>
                    <a:pt x="2391" y="644"/>
                    <a:pt x="2774" y="835"/>
                    <a:pt x="3126" y="1027"/>
                  </a:cubicBezTo>
                  <a:cubicBezTo>
                    <a:pt x="3417" y="1149"/>
                    <a:pt x="3701" y="1379"/>
                    <a:pt x="3992" y="1502"/>
                  </a:cubicBezTo>
                  <a:cubicBezTo>
                    <a:pt x="4004" y="1508"/>
                    <a:pt x="4014" y="1510"/>
                    <a:pt x="4023" y="1510"/>
                  </a:cubicBezTo>
                  <a:cubicBezTo>
                    <a:pt x="4063" y="1510"/>
                    <a:pt x="4078" y="1465"/>
                    <a:pt x="4053" y="1440"/>
                  </a:cubicBezTo>
                  <a:cubicBezTo>
                    <a:pt x="3831" y="1188"/>
                    <a:pt x="3479" y="1057"/>
                    <a:pt x="3195" y="896"/>
                  </a:cubicBezTo>
                  <a:cubicBezTo>
                    <a:pt x="2873" y="705"/>
                    <a:pt x="2521" y="575"/>
                    <a:pt x="2169" y="452"/>
                  </a:cubicBezTo>
                  <a:cubicBezTo>
                    <a:pt x="1471" y="192"/>
                    <a:pt x="736" y="38"/>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3"/>
            <p:cNvSpPr/>
            <p:nvPr/>
          </p:nvSpPr>
          <p:spPr>
            <a:xfrm>
              <a:off x="1761709" y="4221600"/>
              <a:ext cx="69140" cy="84015"/>
            </a:xfrm>
            <a:custGeom>
              <a:avLst/>
              <a:gdLst/>
              <a:ahLst/>
              <a:cxnLst/>
              <a:rect l="l" t="t" r="r" b="b"/>
              <a:pathLst>
                <a:path w="1027" h="1248" extrusionOk="0">
                  <a:moveTo>
                    <a:pt x="988" y="1180"/>
                  </a:moveTo>
                  <a:cubicBezTo>
                    <a:pt x="986" y="1181"/>
                    <a:pt x="984" y="1181"/>
                    <a:pt x="982" y="1181"/>
                  </a:cubicBezTo>
                  <a:lnTo>
                    <a:pt x="982" y="1181"/>
                  </a:lnTo>
                  <a:cubicBezTo>
                    <a:pt x="984" y="1181"/>
                    <a:pt x="986" y="1180"/>
                    <a:pt x="988" y="1180"/>
                  </a:cubicBezTo>
                  <a:close/>
                  <a:moveTo>
                    <a:pt x="192" y="1"/>
                  </a:moveTo>
                  <a:cubicBezTo>
                    <a:pt x="404" y="395"/>
                    <a:pt x="651" y="790"/>
                    <a:pt x="892" y="1185"/>
                  </a:cubicBezTo>
                  <a:lnTo>
                    <a:pt x="892" y="1185"/>
                  </a:lnTo>
                  <a:cubicBezTo>
                    <a:pt x="891" y="1185"/>
                    <a:pt x="889" y="1185"/>
                    <a:pt x="888" y="1185"/>
                  </a:cubicBezTo>
                  <a:cubicBezTo>
                    <a:pt x="581" y="1185"/>
                    <a:pt x="293" y="1062"/>
                    <a:pt x="31" y="889"/>
                  </a:cubicBezTo>
                  <a:cubicBezTo>
                    <a:pt x="22" y="881"/>
                    <a:pt x="16" y="877"/>
                    <a:pt x="11" y="877"/>
                  </a:cubicBezTo>
                  <a:cubicBezTo>
                    <a:pt x="0" y="877"/>
                    <a:pt x="0" y="900"/>
                    <a:pt x="0" y="928"/>
                  </a:cubicBezTo>
                  <a:cubicBezTo>
                    <a:pt x="229" y="1149"/>
                    <a:pt x="522" y="1247"/>
                    <a:pt x="849" y="1247"/>
                  </a:cubicBezTo>
                  <a:cubicBezTo>
                    <a:pt x="895" y="1247"/>
                    <a:pt x="942" y="1245"/>
                    <a:pt x="988" y="1242"/>
                  </a:cubicBezTo>
                  <a:cubicBezTo>
                    <a:pt x="1027" y="1242"/>
                    <a:pt x="1027" y="1211"/>
                    <a:pt x="1027" y="1180"/>
                  </a:cubicBezTo>
                  <a:cubicBezTo>
                    <a:pt x="736" y="797"/>
                    <a:pt x="483" y="384"/>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3"/>
            <p:cNvSpPr/>
            <p:nvPr/>
          </p:nvSpPr>
          <p:spPr>
            <a:xfrm>
              <a:off x="1420251" y="3607353"/>
              <a:ext cx="221356" cy="225455"/>
            </a:xfrm>
            <a:custGeom>
              <a:avLst/>
              <a:gdLst/>
              <a:ahLst/>
              <a:cxnLst/>
              <a:rect l="l" t="t" r="r" b="b"/>
              <a:pathLst>
                <a:path w="3288" h="3349" extrusionOk="0">
                  <a:moveTo>
                    <a:pt x="3268" y="0"/>
                  </a:moveTo>
                  <a:cubicBezTo>
                    <a:pt x="3257" y="0"/>
                    <a:pt x="3241" y="8"/>
                    <a:pt x="3226" y="23"/>
                  </a:cubicBezTo>
                  <a:cubicBezTo>
                    <a:pt x="2874" y="728"/>
                    <a:pt x="2490" y="1395"/>
                    <a:pt x="1947" y="1969"/>
                  </a:cubicBezTo>
                  <a:cubicBezTo>
                    <a:pt x="1403" y="2582"/>
                    <a:pt x="736" y="3027"/>
                    <a:pt x="1" y="3348"/>
                  </a:cubicBezTo>
                  <a:cubicBezTo>
                    <a:pt x="1464" y="2774"/>
                    <a:pt x="2843" y="1556"/>
                    <a:pt x="3287" y="23"/>
                  </a:cubicBezTo>
                  <a:cubicBezTo>
                    <a:pt x="3287" y="8"/>
                    <a:pt x="3280" y="0"/>
                    <a:pt x="32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3"/>
            <p:cNvSpPr/>
            <p:nvPr/>
          </p:nvSpPr>
          <p:spPr>
            <a:xfrm>
              <a:off x="1611581" y="3595976"/>
              <a:ext cx="40865" cy="34131"/>
            </a:xfrm>
            <a:custGeom>
              <a:avLst/>
              <a:gdLst/>
              <a:ahLst/>
              <a:cxnLst/>
              <a:rect l="l" t="t" r="r" b="b"/>
              <a:pathLst>
                <a:path w="607" h="507" extrusionOk="0">
                  <a:moveTo>
                    <a:pt x="575" y="1"/>
                  </a:moveTo>
                  <a:cubicBezTo>
                    <a:pt x="415" y="162"/>
                    <a:pt x="223" y="223"/>
                    <a:pt x="32" y="223"/>
                  </a:cubicBezTo>
                  <a:cubicBezTo>
                    <a:pt x="1" y="223"/>
                    <a:pt x="1" y="261"/>
                    <a:pt x="32" y="261"/>
                  </a:cubicBezTo>
                  <a:cubicBezTo>
                    <a:pt x="55" y="265"/>
                    <a:pt x="79" y="267"/>
                    <a:pt x="103" y="267"/>
                  </a:cubicBezTo>
                  <a:cubicBezTo>
                    <a:pt x="264" y="267"/>
                    <a:pt x="438" y="186"/>
                    <a:pt x="575" y="61"/>
                  </a:cubicBezTo>
                  <a:lnTo>
                    <a:pt x="575" y="61"/>
                  </a:lnTo>
                  <a:cubicBezTo>
                    <a:pt x="571" y="209"/>
                    <a:pt x="537" y="333"/>
                    <a:pt x="537" y="484"/>
                  </a:cubicBezTo>
                  <a:cubicBezTo>
                    <a:pt x="537" y="499"/>
                    <a:pt x="547" y="507"/>
                    <a:pt x="556" y="507"/>
                  </a:cubicBezTo>
                  <a:cubicBezTo>
                    <a:pt x="566" y="507"/>
                    <a:pt x="575" y="499"/>
                    <a:pt x="575" y="484"/>
                  </a:cubicBezTo>
                  <a:cubicBezTo>
                    <a:pt x="606" y="353"/>
                    <a:pt x="606" y="192"/>
                    <a:pt x="606" y="32"/>
                  </a:cubicBezTo>
                  <a:cubicBezTo>
                    <a:pt x="606" y="1"/>
                    <a:pt x="606"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3"/>
            <p:cNvSpPr/>
            <p:nvPr/>
          </p:nvSpPr>
          <p:spPr>
            <a:xfrm>
              <a:off x="1104107" y="3181339"/>
              <a:ext cx="200150" cy="384801"/>
            </a:xfrm>
            <a:custGeom>
              <a:avLst/>
              <a:gdLst/>
              <a:ahLst/>
              <a:cxnLst/>
              <a:rect l="l" t="t" r="r" b="b"/>
              <a:pathLst>
                <a:path w="2973" h="5716" extrusionOk="0">
                  <a:moveTo>
                    <a:pt x="1311" y="2299"/>
                  </a:moveTo>
                  <a:cubicBezTo>
                    <a:pt x="1280" y="2329"/>
                    <a:pt x="1280" y="2360"/>
                    <a:pt x="1280" y="2398"/>
                  </a:cubicBezTo>
                  <a:cubicBezTo>
                    <a:pt x="1180" y="2590"/>
                    <a:pt x="1088" y="2743"/>
                    <a:pt x="958" y="2812"/>
                  </a:cubicBezTo>
                  <a:cubicBezTo>
                    <a:pt x="883" y="2855"/>
                    <a:pt x="789" y="2878"/>
                    <a:pt x="703" y="2878"/>
                  </a:cubicBezTo>
                  <a:cubicBezTo>
                    <a:pt x="604" y="2878"/>
                    <a:pt x="516" y="2847"/>
                    <a:pt x="483" y="2781"/>
                  </a:cubicBezTo>
                  <a:cubicBezTo>
                    <a:pt x="453" y="2743"/>
                    <a:pt x="453" y="2713"/>
                    <a:pt x="453" y="2651"/>
                  </a:cubicBezTo>
                  <a:cubicBezTo>
                    <a:pt x="483" y="2590"/>
                    <a:pt x="544" y="2490"/>
                    <a:pt x="644" y="2429"/>
                  </a:cubicBezTo>
                  <a:cubicBezTo>
                    <a:pt x="767" y="2329"/>
                    <a:pt x="958" y="2299"/>
                    <a:pt x="1119" y="2299"/>
                  </a:cubicBezTo>
                  <a:close/>
                  <a:moveTo>
                    <a:pt x="100" y="1"/>
                  </a:moveTo>
                  <a:cubicBezTo>
                    <a:pt x="69" y="1"/>
                    <a:pt x="1" y="1"/>
                    <a:pt x="1" y="62"/>
                  </a:cubicBezTo>
                  <a:cubicBezTo>
                    <a:pt x="1" y="100"/>
                    <a:pt x="31" y="131"/>
                    <a:pt x="69" y="131"/>
                  </a:cubicBezTo>
                  <a:cubicBezTo>
                    <a:pt x="736" y="292"/>
                    <a:pt x="1150" y="705"/>
                    <a:pt x="1311" y="1341"/>
                  </a:cubicBezTo>
                  <a:cubicBezTo>
                    <a:pt x="1372" y="1663"/>
                    <a:pt x="1372" y="1946"/>
                    <a:pt x="1341" y="2207"/>
                  </a:cubicBezTo>
                  <a:cubicBezTo>
                    <a:pt x="1258" y="2184"/>
                    <a:pt x="1170" y="2172"/>
                    <a:pt x="1083" y="2172"/>
                  </a:cubicBezTo>
                  <a:cubicBezTo>
                    <a:pt x="904" y="2172"/>
                    <a:pt x="724" y="2222"/>
                    <a:pt x="575" y="2329"/>
                  </a:cubicBezTo>
                  <a:cubicBezTo>
                    <a:pt x="453" y="2398"/>
                    <a:pt x="353" y="2521"/>
                    <a:pt x="322" y="2651"/>
                  </a:cubicBezTo>
                  <a:cubicBezTo>
                    <a:pt x="322" y="2713"/>
                    <a:pt x="322" y="2812"/>
                    <a:pt x="384" y="2873"/>
                  </a:cubicBezTo>
                  <a:cubicBezTo>
                    <a:pt x="456" y="2963"/>
                    <a:pt x="577" y="3003"/>
                    <a:pt x="710" y="3003"/>
                  </a:cubicBezTo>
                  <a:cubicBezTo>
                    <a:pt x="814" y="3003"/>
                    <a:pt x="926" y="2979"/>
                    <a:pt x="1027" y="2935"/>
                  </a:cubicBezTo>
                  <a:cubicBezTo>
                    <a:pt x="1180" y="2843"/>
                    <a:pt x="1311" y="2651"/>
                    <a:pt x="1372" y="2429"/>
                  </a:cubicBezTo>
                  <a:cubicBezTo>
                    <a:pt x="1410" y="2398"/>
                    <a:pt x="1410" y="2360"/>
                    <a:pt x="1441" y="2329"/>
                  </a:cubicBezTo>
                  <a:cubicBezTo>
                    <a:pt x="1471" y="2360"/>
                    <a:pt x="1502" y="2360"/>
                    <a:pt x="1533" y="2398"/>
                  </a:cubicBezTo>
                  <a:cubicBezTo>
                    <a:pt x="1854" y="2521"/>
                    <a:pt x="2176" y="2743"/>
                    <a:pt x="2329" y="2973"/>
                  </a:cubicBezTo>
                  <a:cubicBezTo>
                    <a:pt x="2713" y="3548"/>
                    <a:pt x="2843" y="4505"/>
                    <a:pt x="2651" y="5654"/>
                  </a:cubicBezTo>
                  <a:cubicBezTo>
                    <a:pt x="2651" y="5685"/>
                    <a:pt x="2682" y="5716"/>
                    <a:pt x="2713" y="5716"/>
                  </a:cubicBezTo>
                  <a:cubicBezTo>
                    <a:pt x="2751" y="5716"/>
                    <a:pt x="2781" y="5716"/>
                    <a:pt x="2781" y="5685"/>
                  </a:cubicBezTo>
                  <a:cubicBezTo>
                    <a:pt x="2973" y="4505"/>
                    <a:pt x="2843" y="3479"/>
                    <a:pt x="2429" y="2904"/>
                  </a:cubicBezTo>
                  <a:cubicBezTo>
                    <a:pt x="2268" y="2651"/>
                    <a:pt x="1916" y="2398"/>
                    <a:pt x="1602" y="2268"/>
                  </a:cubicBezTo>
                  <a:cubicBezTo>
                    <a:pt x="1533" y="2238"/>
                    <a:pt x="1502" y="2238"/>
                    <a:pt x="1441" y="2207"/>
                  </a:cubicBezTo>
                  <a:cubicBezTo>
                    <a:pt x="1502" y="1946"/>
                    <a:pt x="1502" y="1632"/>
                    <a:pt x="1441" y="1311"/>
                  </a:cubicBezTo>
                  <a:cubicBezTo>
                    <a:pt x="1249" y="606"/>
                    <a:pt x="797" y="192"/>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3"/>
            <p:cNvSpPr/>
            <p:nvPr/>
          </p:nvSpPr>
          <p:spPr>
            <a:xfrm>
              <a:off x="1093268" y="3170500"/>
              <a:ext cx="41336" cy="36689"/>
            </a:xfrm>
            <a:custGeom>
              <a:avLst/>
              <a:gdLst/>
              <a:ahLst/>
              <a:cxnLst/>
              <a:rect l="l" t="t" r="r" b="b"/>
              <a:pathLst>
                <a:path w="614" h="545" extrusionOk="0">
                  <a:moveTo>
                    <a:pt x="514" y="1"/>
                  </a:moveTo>
                  <a:cubicBezTo>
                    <a:pt x="384" y="31"/>
                    <a:pt x="292" y="31"/>
                    <a:pt x="162" y="70"/>
                  </a:cubicBezTo>
                  <a:lnTo>
                    <a:pt x="100" y="70"/>
                  </a:lnTo>
                  <a:lnTo>
                    <a:pt x="70" y="31"/>
                  </a:lnTo>
                  <a:lnTo>
                    <a:pt x="39" y="100"/>
                  </a:lnTo>
                  <a:lnTo>
                    <a:pt x="1" y="131"/>
                  </a:lnTo>
                  <a:lnTo>
                    <a:pt x="1" y="192"/>
                  </a:lnTo>
                  <a:lnTo>
                    <a:pt x="1" y="261"/>
                  </a:lnTo>
                  <a:lnTo>
                    <a:pt x="70" y="261"/>
                  </a:lnTo>
                  <a:cubicBezTo>
                    <a:pt x="131" y="322"/>
                    <a:pt x="192" y="414"/>
                    <a:pt x="261" y="514"/>
                  </a:cubicBezTo>
                  <a:lnTo>
                    <a:pt x="261" y="545"/>
                  </a:lnTo>
                  <a:lnTo>
                    <a:pt x="353" y="545"/>
                  </a:lnTo>
                  <a:lnTo>
                    <a:pt x="384" y="483"/>
                  </a:lnTo>
                  <a:lnTo>
                    <a:pt x="353" y="453"/>
                  </a:lnTo>
                  <a:cubicBezTo>
                    <a:pt x="353" y="384"/>
                    <a:pt x="292" y="292"/>
                    <a:pt x="230" y="223"/>
                  </a:cubicBezTo>
                  <a:cubicBezTo>
                    <a:pt x="322" y="192"/>
                    <a:pt x="453" y="192"/>
                    <a:pt x="545" y="162"/>
                  </a:cubicBezTo>
                  <a:cubicBezTo>
                    <a:pt x="575" y="162"/>
                    <a:pt x="614" y="100"/>
                    <a:pt x="575" y="70"/>
                  </a:cubicBezTo>
                  <a:cubicBezTo>
                    <a:pt x="575" y="31"/>
                    <a:pt x="545" y="1"/>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3" name="Google Shape;5083;p53"/>
          <p:cNvGrpSpPr/>
          <p:nvPr/>
        </p:nvGrpSpPr>
        <p:grpSpPr>
          <a:xfrm>
            <a:off x="7554113" y="294307"/>
            <a:ext cx="1477249" cy="734198"/>
            <a:chOff x="7206175" y="513485"/>
            <a:chExt cx="1477249" cy="734198"/>
          </a:xfrm>
        </p:grpSpPr>
        <p:sp>
          <p:nvSpPr>
            <p:cNvPr id="5084" name="Google Shape;5084;p53"/>
            <p:cNvSpPr/>
            <p:nvPr/>
          </p:nvSpPr>
          <p:spPr>
            <a:xfrm>
              <a:off x="7514998" y="614709"/>
              <a:ext cx="1020556" cy="603506"/>
            </a:xfrm>
            <a:custGeom>
              <a:avLst/>
              <a:gdLst/>
              <a:ahLst/>
              <a:cxnLst/>
              <a:rect l="l" t="t" r="r" b="b"/>
              <a:pathLst>
                <a:path w="7723" h="4567" extrusionOk="0">
                  <a:moveTo>
                    <a:pt x="0" y="1"/>
                  </a:moveTo>
                  <a:cubicBezTo>
                    <a:pt x="1563" y="798"/>
                    <a:pt x="3218" y="1464"/>
                    <a:pt x="4942" y="1947"/>
                  </a:cubicBezTo>
                  <a:cubicBezTo>
                    <a:pt x="5233" y="2039"/>
                    <a:pt x="5555" y="2138"/>
                    <a:pt x="5746" y="2361"/>
                  </a:cubicBezTo>
                  <a:cubicBezTo>
                    <a:pt x="5938" y="2613"/>
                    <a:pt x="5899" y="3035"/>
                    <a:pt x="5647" y="3157"/>
                  </a:cubicBezTo>
                  <a:cubicBezTo>
                    <a:pt x="5734" y="3117"/>
                    <a:pt x="5827" y="3099"/>
                    <a:pt x="5921" y="3099"/>
                  </a:cubicBezTo>
                  <a:cubicBezTo>
                    <a:pt x="6210" y="3099"/>
                    <a:pt x="6515" y="3268"/>
                    <a:pt x="6734" y="3510"/>
                  </a:cubicBezTo>
                  <a:cubicBezTo>
                    <a:pt x="7018" y="3801"/>
                    <a:pt x="7148" y="4184"/>
                    <a:pt x="7309" y="4567"/>
                  </a:cubicBezTo>
                  <a:cubicBezTo>
                    <a:pt x="7562" y="3510"/>
                    <a:pt x="7692" y="2422"/>
                    <a:pt x="7723" y="1342"/>
                  </a:cubicBezTo>
                  <a:cubicBezTo>
                    <a:pt x="5202" y="606"/>
                    <a:pt x="2613" y="162"/>
                    <a:pt x="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3"/>
            <p:cNvSpPr/>
            <p:nvPr/>
          </p:nvSpPr>
          <p:spPr>
            <a:xfrm>
              <a:off x="7299337" y="554979"/>
              <a:ext cx="1134993" cy="527655"/>
            </a:xfrm>
            <a:custGeom>
              <a:avLst/>
              <a:gdLst/>
              <a:ahLst/>
              <a:cxnLst/>
              <a:rect l="l" t="t" r="r" b="b"/>
              <a:pathLst>
                <a:path w="8589" h="3993" extrusionOk="0">
                  <a:moveTo>
                    <a:pt x="1" y="1"/>
                  </a:moveTo>
                  <a:cubicBezTo>
                    <a:pt x="1786" y="1571"/>
                    <a:pt x="3770" y="2843"/>
                    <a:pt x="5938" y="3801"/>
                  </a:cubicBezTo>
                  <a:cubicBezTo>
                    <a:pt x="6160" y="3900"/>
                    <a:pt x="6421" y="3992"/>
                    <a:pt x="6673" y="3992"/>
                  </a:cubicBezTo>
                  <a:cubicBezTo>
                    <a:pt x="7470" y="3962"/>
                    <a:pt x="7792" y="2843"/>
                    <a:pt x="8589" y="2590"/>
                  </a:cubicBezTo>
                  <a:cubicBezTo>
                    <a:pt x="5716" y="1725"/>
                    <a:pt x="2874" y="867"/>
                    <a:pt x="1"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3"/>
            <p:cNvSpPr/>
            <p:nvPr/>
          </p:nvSpPr>
          <p:spPr>
            <a:xfrm>
              <a:off x="7455268" y="572290"/>
              <a:ext cx="1189701" cy="207336"/>
            </a:xfrm>
            <a:custGeom>
              <a:avLst/>
              <a:gdLst/>
              <a:ahLst/>
              <a:cxnLst/>
              <a:rect l="l" t="t" r="r" b="b"/>
              <a:pathLst>
                <a:path w="9003" h="1569" extrusionOk="0">
                  <a:moveTo>
                    <a:pt x="0" y="0"/>
                  </a:moveTo>
                  <a:lnTo>
                    <a:pt x="0" y="0"/>
                  </a:lnTo>
                  <a:cubicBezTo>
                    <a:pt x="1946" y="445"/>
                    <a:pt x="3900" y="897"/>
                    <a:pt x="5876" y="1371"/>
                  </a:cubicBezTo>
                  <a:cubicBezTo>
                    <a:pt x="6322" y="1485"/>
                    <a:pt x="6763" y="1569"/>
                    <a:pt x="7228" y="1569"/>
                  </a:cubicBezTo>
                  <a:cubicBezTo>
                    <a:pt x="7297" y="1569"/>
                    <a:pt x="7368" y="1567"/>
                    <a:pt x="7439" y="1563"/>
                  </a:cubicBezTo>
                  <a:cubicBezTo>
                    <a:pt x="7983" y="1532"/>
                    <a:pt x="8527" y="1310"/>
                    <a:pt x="8811" y="866"/>
                  </a:cubicBezTo>
                  <a:cubicBezTo>
                    <a:pt x="8941" y="674"/>
                    <a:pt x="9002" y="445"/>
                    <a:pt x="8879" y="291"/>
                  </a:cubicBezTo>
                  <a:cubicBezTo>
                    <a:pt x="8780" y="100"/>
                    <a:pt x="8496" y="61"/>
                    <a:pt x="8305" y="61"/>
                  </a:cubicBezTo>
                  <a:cubicBezTo>
                    <a:pt x="5524" y="31"/>
                    <a:pt x="2751" y="31"/>
                    <a:pt x="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3"/>
            <p:cNvSpPr/>
            <p:nvPr/>
          </p:nvSpPr>
          <p:spPr>
            <a:xfrm>
              <a:off x="7206175" y="513485"/>
              <a:ext cx="1477249" cy="734198"/>
            </a:xfrm>
            <a:custGeom>
              <a:avLst/>
              <a:gdLst/>
              <a:ahLst/>
              <a:cxnLst/>
              <a:rect l="l" t="t" r="r" b="b"/>
              <a:pathLst>
                <a:path w="11179" h="5556" extrusionOk="0">
                  <a:moveTo>
                    <a:pt x="767" y="162"/>
                  </a:moveTo>
                  <a:cubicBezTo>
                    <a:pt x="4919" y="353"/>
                    <a:pt x="10573" y="698"/>
                    <a:pt x="11048" y="890"/>
                  </a:cubicBezTo>
                  <a:cubicBezTo>
                    <a:pt x="10987" y="1181"/>
                    <a:pt x="10282" y="2169"/>
                    <a:pt x="10029" y="2200"/>
                  </a:cubicBezTo>
                  <a:cubicBezTo>
                    <a:pt x="9615" y="2200"/>
                    <a:pt x="2943" y="667"/>
                    <a:pt x="767" y="162"/>
                  </a:cubicBezTo>
                  <a:close/>
                  <a:moveTo>
                    <a:pt x="353" y="192"/>
                  </a:moveTo>
                  <a:cubicBezTo>
                    <a:pt x="3801" y="1211"/>
                    <a:pt x="8688" y="2713"/>
                    <a:pt x="9163" y="2996"/>
                  </a:cubicBezTo>
                  <a:cubicBezTo>
                    <a:pt x="8849" y="3318"/>
                    <a:pt x="7409" y="4467"/>
                    <a:pt x="7126" y="4467"/>
                  </a:cubicBezTo>
                  <a:lnTo>
                    <a:pt x="7087" y="4467"/>
                  </a:lnTo>
                  <a:cubicBezTo>
                    <a:pt x="6804" y="4406"/>
                    <a:pt x="1502" y="1050"/>
                    <a:pt x="353" y="192"/>
                  </a:cubicBezTo>
                  <a:close/>
                  <a:moveTo>
                    <a:pt x="2207" y="606"/>
                  </a:moveTo>
                  <a:lnTo>
                    <a:pt x="2207" y="606"/>
                  </a:lnTo>
                  <a:cubicBezTo>
                    <a:pt x="4919" y="1242"/>
                    <a:pt x="9355" y="2268"/>
                    <a:pt x="9998" y="2330"/>
                  </a:cubicBezTo>
                  <a:cubicBezTo>
                    <a:pt x="9960" y="2652"/>
                    <a:pt x="9807" y="3801"/>
                    <a:pt x="9677" y="4597"/>
                  </a:cubicBezTo>
                  <a:cubicBezTo>
                    <a:pt x="9577" y="4023"/>
                    <a:pt x="9386" y="3318"/>
                    <a:pt x="9324" y="2996"/>
                  </a:cubicBezTo>
                  <a:cubicBezTo>
                    <a:pt x="9294" y="2904"/>
                    <a:pt x="9263" y="2774"/>
                    <a:pt x="4666" y="1372"/>
                  </a:cubicBezTo>
                  <a:cubicBezTo>
                    <a:pt x="3801" y="1081"/>
                    <a:pt x="2943" y="828"/>
                    <a:pt x="2207" y="606"/>
                  </a:cubicBezTo>
                  <a:close/>
                  <a:moveTo>
                    <a:pt x="9232" y="3127"/>
                  </a:moveTo>
                  <a:cubicBezTo>
                    <a:pt x="9485" y="4145"/>
                    <a:pt x="9707" y="5264"/>
                    <a:pt x="9646" y="5425"/>
                  </a:cubicBezTo>
                  <a:cubicBezTo>
                    <a:pt x="9516" y="5364"/>
                    <a:pt x="8750" y="4950"/>
                    <a:pt x="7662" y="4337"/>
                  </a:cubicBezTo>
                  <a:cubicBezTo>
                    <a:pt x="8236" y="3992"/>
                    <a:pt x="8972" y="3349"/>
                    <a:pt x="9232" y="3127"/>
                  </a:cubicBezTo>
                  <a:close/>
                  <a:moveTo>
                    <a:pt x="39" y="1"/>
                  </a:moveTo>
                  <a:lnTo>
                    <a:pt x="39" y="31"/>
                  </a:lnTo>
                  <a:lnTo>
                    <a:pt x="1" y="31"/>
                  </a:lnTo>
                  <a:lnTo>
                    <a:pt x="1" y="62"/>
                  </a:lnTo>
                  <a:cubicBezTo>
                    <a:pt x="1" y="62"/>
                    <a:pt x="1" y="93"/>
                    <a:pt x="39" y="93"/>
                  </a:cubicBezTo>
                  <a:cubicBezTo>
                    <a:pt x="292" y="445"/>
                    <a:pt x="6704" y="4528"/>
                    <a:pt x="7087" y="4597"/>
                  </a:cubicBezTo>
                  <a:lnTo>
                    <a:pt x="7126" y="4597"/>
                  </a:lnTo>
                  <a:cubicBezTo>
                    <a:pt x="7217" y="4597"/>
                    <a:pt x="7378" y="4528"/>
                    <a:pt x="7539" y="4406"/>
                  </a:cubicBezTo>
                  <a:cubicBezTo>
                    <a:pt x="8688" y="5072"/>
                    <a:pt x="9516" y="5524"/>
                    <a:pt x="9615" y="5555"/>
                  </a:cubicBezTo>
                  <a:lnTo>
                    <a:pt x="9646" y="5555"/>
                  </a:lnTo>
                  <a:cubicBezTo>
                    <a:pt x="9677" y="5555"/>
                    <a:pt x="9707" y="5555"/>
                    <a:pt x="9738" y="5524"/>
                  </a:cubicBezTo>
                  <a:cubicBezTo>
                    <a:pt x="9769" y="5455"/>
                    <a:pt x="9769" y="5264"/>
                    <a:pt x="9738" y="5042"/>
                  </a:cubicBezTo>
                  <a:cubicBezTo>
                    <a:pt x="9868" y="4245"/>
                    <a:pt x="10090" y="2682"/>
                    <a:pt x="10121" y="2330"/>
                  </a:cubicBezTo>
                  <a:cubicBezTo>
                    <a:pt x="10473" y="2169"/>
                    <a:pt x="11178" y="1119"/>
                    <a:pt x="11178" y="859"/>
                  </a:cubicBezTo>
                  <a:cubicBezTo>
                    <a:pt x="11178" y="767"/>
                    <a:pt x="11178" y="637"/>
                    <a:pt x="5593" y="284"/>
                  </a:cubicBezTo>
                  <a:cubicBezTo>
                    <a:pt x="2874" y="123"/>
                    <a:pt x="100"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3"/>
            <p:cNvSpPr/>
            <p:nvPr/>
          </p:nvSpPr>
          <p:spPr>
            <a:xfrm>
              <a:off x="8106876" y="982339"/>
              <a:ext cx="35943" cy="73605"/>
            </a:xfrm>
            <a:custGeom>
              <a:avLst/>
              <a:gdLst/>
              <a:ahLst/>
              <a:cxnLst/>
              <a:rect l="l" t="t" r="r" b="b"/>
              <a:pathLst>
                <a:path w="272" h="557" extrusionOk="0">
                  <a:moveTo>
                    <a:pt x="209" y="0"/>
                  </a:moveTo>
                  <a:cubicBezTo>
                    <a:pt x="186" y="0"/>
                    <a:pt x="162" y="19"/>
                    <a:pt x="149" y="61"/>
                  </a:cubicBezTo>
                  <a:cubicBezTo>
                    <a:pt x="80" y="184"/>
                    <a:pt x="18" y="345"/>
                    <a:pt x="18" y="505"/>
                  </a:cubicBezTo>
                  <a:cubicBezTo>
                    <a:pt x="0" y="541"/>
                    <a:pt x="25" y="556"/>
                    <a:pt x="61" y="556"/>
                  </a:cubicBezTo>
                  <a:cubicBezTo>
                    <a:pt x="88" y="556"/>
                    <a:pt x="120" y="549"/>
                    <a:pt x="149" y="536"/>
                  </a:cubicBezTo>
                  <a:cubicBezTo>
                    <a:pt x="210" y="406"/>
                    <a:pt x="241" y="214"/>
                    <a:pt x="271" y="92"/>
                  </a:cubicBezTo>
                  <a:cubicBezTo>
                    <a:pt x="271" y="35"/>
                    <a:pt x="241" y="0"/>
                    <a:pt x="20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3"/>
            <p:cNvSpPr/>
            <p:nvPr/>
          </p:nvSpPr>
          <p:spPr>
            <a:xfrm>
              <a:off x="8151805" y="1011279"/>
              <a:ext cx="25372" cy="39511"/>
            </a:xfrm>
            <a:custGeom>
              <a:avLst/>
              <a:gdLst/>
              <a:ahLst/>
              <a:cxnLst/>
              <a:rect l="l" t="t" r="r" b="b"/>
              <a:pathLst>
                <a:path w="192" h="299" extrusionOk="0">
                  <a:moveTo>
                    <a:pt x="118" y="1"/>
                  </a:moveTo>
                  <a:cubicBezTo>
                    <a:pt x="89" y="1"/>
                    <a:pt x="61" y="19"/>
                    <a:pt x="61" y="64"/>
                  </a:cubicBezTo>
                  <a:cubicBezTo>
                    <a:pt x="31" y="126"/>
                    <a:pt x="31" y="156"/>
                    <a:pt x="0" y="225"/>
                  </a:cubicBezTo>
                  <a:cubicBezTo>
                    <a:pt x="0" y="276"/>
                    <a:pt x="28" y="299"/>
                    <a:pt x="58" y="299"/>
                  </a:cubicBezTo>
                  <a:cubicBezTo>
                    <a:pt x="83" y="299"/>
                    <a:pt x="109" y="283"/>
                    <a:pt x="123" y="256"/>
                  </a:cubicBezTo>
                  <a:cubicBezTo>
                    <a:pt x="161" y="225"/>
                    <a:pt x="192" y="126"/>
                    <a:pt x="192" y="64"/>
                  </a:cubicBezTo>
                  <a:cubicBezTo>
                    <a:pt x="192" y="27"/>
                    <a:pt x="153" y="1"/>
                    <a:pt x="1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3"/>
            <p:cNvSpPr/>
            <p:nvPr/>
          </p:nvSpPr>
          <p:spPr>
            <a:xfrm>
              <a:off x="8469350" y="721483"/>
              <a:ext cx="19690" cy="51933"/>
            </a:xfrm>
            <a:custGeom>
              <a:avLst/>
              <a:gdLst/>
              <a:ahLst/>
              <a:cxnLst/>
              <a:rect l="l" t="t" r="r" b="b"/>
              <a:pathLst>
                <a:path w="149" h="393" extrusionOk="0">
                  <a:moveTo>
                    <a:pt x="52" y="0"/>
                  </a:moveTo>
                  <a:cubicBezTo>
                    <a:pt x="27" y="0"/>
                    <a:pt x="0" y="15"/>
                    <a:pt x="18" y="51"/>
                  </a:cubicBezTo>
                  <a:lnTo>
                    <a:pt x="18" y="342"/>
                  </a:lnTo>
                  <a:cubicBezTo>
                    <a:pt x="18" y="378"/>
                    <a:pt x="42" y="393"/>
                    <a:pt x="61" y="393"/>
                  </a:cubicBezTo>
                  <a:cubicBezTo>
                    <a:pt x="75" y="393"/>
                    <a:pt x="87" y="385"/>
                    <a:pt x="87" y="373"/>
                  </a:cubicBezTo>
                  <a:cubicBezTo>
                    <a:pt x="148" y="242"/>
                    <a:pt x="118" y="151"/>
                    <a:pt x="87" y="20"/>
                  </a:cubicBezTo>
                  <a:cubicBezTo>
                    <a:pt x="87" y="8"/>
                    <a:pt x="70"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53"/>
            <p:cNvSpPr/>
            <p:nvPr/>
          </p:nvSpPr>
          <p:spPr>
            <a:xfrm>
              <a:off x="8514147" y="706154"/>
              <a:ext cx="21407" cy="45986"/>
            </a:xfrm>
            <a:custGeom>
              <a:avLst/>
              <a:gdLst/>
              <a:ahLst/>
              <a:cxnLst/>
              <a:rect l="l" t="t" r="r" b="b"/>
              <a:pathLst>
                <a:path w="162" h="348" extrusionOk="0">
                  <a:moveTo>
                    <a:pt x="97" y="0"/>
                  </a:moveTo>
                  <a:cubicBezTo>
                    <a:pt x="64" y="0"/>
                    <a:pt x="31" y="25"/>
                    <a:pt x="31" y="75"/>
                  </a:cubicBezTo>
                  <a:cubicBezTo>
                    <a:pt x="31" y="136"/>
                    <a:pt x="1" y="236"/>
                    <a:pt x="1" y="297"/>
                  </a:cubicBezTo>
                  <a:cubicBezTo>
                    <a:pt x="1" y="333"/>
                    <a:pt x="22" y="348"/>
                    <a:pt x="47" y="348"/>
                  </a:cubicBezTo>
                  <a:cubicBezTo>
                    <a:pt x="65" y="348"/>
                    <a:pt x="85" y="341"/>
                    <a:pt x="100" y="328"/>
                  </a:cubicBezTo>
                  <a:cubicBezTo>
                    <a:pt x="162" y="236"/>
                    <a:pt x="162" y="167"/>
                    <a:pt x="162" y="75"/>
                  </a:cubicBezTo>
                  <a:cubicBezTo>
                    <a:pt x="162" y="25"/>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53"/>
            <p:cNvSpPr/>
            <p:nvPr/>
          </p:nvSpPr>
          <p:spPr>
            <a:xfrm>
              <a:off x="8362312" y="1018151"/>
              <a:ext cx="38586" cy="19954"/>
            </a:xfrm>
            <a:custGeom>
              <a:avLst/>
              <a:gdLst/>
              <a:ahLst/>
              <a:cxnLst/>
              <a:rect l="l" t="t" r="r" b="b"/>
              <a:pathLst>
                <a:path w="292" h="151" extrusionOk="0">
                  <a:moveTo>
                    <a:pt x="199" y="0"/>
                  </a:moveTo>
                  <a:cubicBezTo>
                    <a:pt x="145" y="0"/>
                    <a:pt x="82" y="29"/>
                    <a:pt x="31" y="74"/>
                  </a:cubicBezTo>
                  <a:lnTo>
                    <a:pt x="31" y="104"/>
                  </a:lnTo>
                  <a:cubicBezTo>
                    <a:pt x="1" y="104"/>
                    <a:pt x="31" y="135"/>
                    <a:pt x="31" y="135"/>
                  </a:cubicBezTo>
                  <a:lnTo>
                    <a:pt x="62" y="135"/>
                  </a:lnTo>
                  <a:cubicBezTo>
                    <a:pt x="81" y="146"/>
                    <a:pt x="104" y="150"/>
                    <a:pt x="129" y="150"/>
                  </a:cubicBezTo>
                  <a:cubicBezTo>
                    <a:pt x="192" y="150"/>
                    <a:pt x="264" y="118"/>
                    <a:pt x="292" y="74"/>
                  </a:cubicBezTo>
                  <a:cubicBezTo>
                    <a:pt x="292" y="43"/>
                    <a:pt x="292" y="12"/>
                    <a:pt x="253" y="12"/>
                  </a:cubicBezTo>
                  <a:cubicBezTo>
                    <a:pt x="237" y="4"/>
                    <a:pt x="218" y="0"/>
                    <a:pt x="1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3"/>
            <p:cNvSpPr/>
            <p:nvPr/>
          </p:nvSpPr>
          <p:spPr>
            <a:xfrm>
              <a:off x="8328880" y="1052245"/>
              <a:ext cx="71358" cy="39511"/>
            </a:xfrm>
            <a:custGeom>
              <a:avLst/>
              <a:gdLst/>
              <a:ahLst/>
              <a:cxnLst/>
              <a:rect l="l" t="t" r="r" b="b"/>
              <a:pathLst>
                <a:path w="540" h="299" extrusionOk="0">
                  <a:moveTo>
                    <a:pt x="489" y="1"/>
                  </a:moveTo>
                  <a:cubicBezTo>
                    <a:pt x="484" y="1"/>
                    <a:pt x="480" y="3"/>
                    <a:pt x="476" y="7"/>
                  </a:cubicBezTo>
                  <a:cubicBezTo>
                    <a:pt x="315" y="38"/>
                    <a:pt x="192" y="107"/>
                    <a:pt x="62" y="168"/>
                  </a:cubicBezTo>
                  <a:cubicBezTo>
                    <a:pt x="1" y="199"/>
                    <a:pt x="62" y="298"/>
                    <a:pt x="123" y="298"/>
                  </a:cubicBezTo>
                  <a:cubicBezTo>
                    <a:pt x="254" y="229"/>
                    <a:pt x="384" y="168"/>
                    <a:pt x="506" y="107"/>
                  </a:cubicBezTo>
                  <a:cubicBezTo>
                    <a:pt x="539" y="74"/>
                    <a:pt x="516"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3"/>
            <p:cNvSpPr/>
            <p:nvPr/>
          </p:nvSpPr>
          <p:spPr>
            <a:xfrm>
              <a:off x="7583185" y="706286"/>
              <a:ext cx="229668" cy="145095"/>
            </a:xfrm>
            <a:custGeom>
              <a:avLst/>
              <a:gdLst/>
              <a:ahLst/>
              <a:cxnLst/>
              <a:rect l="l" t="t" r="r" b="b"/>
              <a:pathLst>
                <a:path w="1738" h="1098" extrusionOk="0">
                  <a:moveTo>
                    <a:pt x="131" y="0"/>
                  </a:moveTo>
                  <a:cubicBezTo>
                    <a:pt x="71" y="0"/>
                    <a:pt x="0" y="108"/>
                    <a:pt x="90" y="135"/>
                  </a:cubicBezTo>
                  <a:cubicBezTo>
                    <a:pt x="634" y="426"/>
                    <a:pt x="1078" y="871"/>
                    <a:pt x="1622" y="1093"/>
                  </a:cubicBezTo>
                  <a:cubicBezTo>
                    <a:pt x="1632" y="1096"/>
                    <a:pt x="1641" y="1098"/>
                    <a:pt x="1649" y="1098"/>
                  </a:cubicBezTo>
                  <a:cubicBezTo>
                    <a:pt x="1719" y="1098"/>
                    <a:pt x="1738" y="994"/>
                    <a:pt x="1683" y="932"/>
                  </a:cubicBezTo>
                  <a:cubicBezTo>
                    <a:pt x="1208" y="618"/>
                    <a:pt x="695" y="266"/>
                    <a:pt x="151" y="5"/>
                  </a:cubicBezTo>
                  <a:cubicBezTo>
                    <a:pt x="145" y="2"/>
                    <a:pt x="138" y="0"/>
                    <a:pt x="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3"/>
            <p:cNvSpPr/>
            <p:nvPr/>
          </p:nvSpPr>
          <p:spPr>
            <a:xfrm>
              <a:off x="7849986" y="869222"/>
              <a:ext cx="44004" cy="33036"/>
            </a:xfrm>
            <a:custGeom>
              <a:avLst/>
              <a:gdLst/>
              <a:ahLst/>
              <a:cxnLst/>
              <a:rect l="l" t="t" r="r" b="b"/>
              <a:pathLst>
                <a:path w="333" h="250" extrusionOk="0">
                  <a:moveTo>
                    <a:pt x="110" y="1"/>
                  </a:moveTo>
                  <a:cubicBezTo>
                    <a:pt x="61" y="1"/>
                    <a:pt x="0" y="66"/>
                    <a:pt x="47" y="113"/>
                  </a:cubicBezTo>
                  <a:cubicBezTo>
                    <a:pt x="108" y="182"/>
                    <a:pt x="177" y="212"/>
                    <a:pt x="269" y="243"/>
                  </a:cubicBezTo>
                  <a:cubicBezTo>
                    <a:pt x="274" y="247"/>
                    <a:pt x="278" y="249"/>
                    <a:pt x="282" y="249"/>
                  </a:cubicBezTo>
                  <a:cubicBezTo>
                    <a:pt x="309" y="249"/>
                    <a:pt x="333" y="177"/>
                    <a:pt x="300" y="151"/>
                  </a:cubicBezTo>
                  <a:cubicBezTo>
                    <a:pt x="239" y="113"/>
                    <a:pt x="177" y="82"/>
                    <a:pt x="147" y="21"/>
                  </a:cubicBezTo>
                  <a:cubicBezTo>
                    <a:pt x="138" y="7"/>
                    <a:pt x="124" y="1"/>
                    <a:pt x="11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53"/>
          <p:cNvGrpSpPr/>
          <p:nvPr/>
        </p:nvGrpSpPr>
        <p:grpSpPr>
          <a:xfrm>
            <a:off x="249337" y="522229"/>
            <a:ext cx="951849" cy="748548"/>
            <a:chOff x="619197" y="592800"/>
            <a:chExt cx="951849" cy="748548"/>
          </a:xfrm>
        </p:grpSpPr>
        <p:sp>
          <p:nvSpPr>
            <p:cNvPr id="5097" name="Google Shape;5097;p53"/>
            <p:cNvSpPr/>
            <p:nvPr/>
          </p:nvSpPr>
          <p:spPr>
            <a:xfrm>
              <a:off x="634551" y="909746"/>
              <a:ext cx="229908" cy="180856"/>
            </a:xfrm>
            <a:custGeom>
              <a:avLst/>
              <a:gdLst/>
              <a:ahLst/>
              <a:cxnLst/>
              <a:rect l="l" t="t" r="r" b="b"/>
              <a:pathLst>
                <a:path w="2306" h="1814" extrusionOk="0">
                  <a:moveTo>
                    <a:pt x="1231" y="1"/>
                  </a:moveTo>
                  <a:cubicBezTo>
                    <a:pt x="1071" y="1"/>
                    <a:pt x="918" y="41"/>
                    <a:pt x="804" y="115"/>
                  </a:cubicBezTo>
                  <a:lnTo>
                    <a:pt x="651" y="215"/>
                  </a:lnTo>
                  <a:cubicBezTo>
                    <a:pt x="1" y="865"/>
                    <a:pt x="615" y="1814"/>
                    <a:pt x="1284" y="1814"/>
                  </a:cubicBezTo>
                  <a:cubicBezTo>
                    <a:pt x="1403" y="1814"/>
                    <a:pt x="1524" y="1784"/>
                    <a:pt x="1639" y="1717"/>
                  </a:cubicBezTo>
                  <a:cubicBezTo>
                    <a:pt x="2084" y="1425"/>
                    <a:pt x="2306" y="759"/>
                    <a:pt x="1923" y="307"/>
                  </a:cubicBezTo>
                  <a:cubicBezTo>
                    <a:pt x="1750" y="97"/>
                    <a:pt x="1481" y="1"/>
                    <a:pt x="1231"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3"/>
            <p:cNvSpPr/>
            <p:nvPr/>
          </p:nvSpPr>
          <p:spPr>
            <a:xfrm>
              <a:off x="724582" y="1070762"/>
              <a:ext cx="261314" cy="264504"/>
            </a:xfrm>
            <a:custGeom>
              <a:avLst/>
              <a:gdLst/>
              <a:ahLst/>
              <a:cxnLst/>
              <a:rect l="l" t="t" r="r" b="b"/>
              <a:pathLst>
                <a:path w="2621" h="2653" extrusionOk="0">
                  <a:moveTo>
                    <a:pt x="1097" y="1"/>
                  </a:moveTo>
                  <a:cubicBezTo>
                    <a:pt x="584" y="1"/>
                    <a:pt x="81" y="512"/>
                    <a:pt x="32" y="1029"/>
                  </a:cubicBezTo>
                  <a:cubicBezTo>
                    <a:pt x="1" y="1565"/>
                    <a:pt x="353" y="2178"/>
                    <a:pt x="606" y="2653"/>
                  </a:cubicBezTo>
                  <a:lnTo>
                    <a:pt x="798" y="2561"/>
                  </a:lnTo>
                  <a:cubicBezTo>
                    <a:pt x="1342" y="2369"/>
                    <a:pt x="2621" y="1825"/>
                    <a:pt x="2621" y="1825"/>
                  </a:cubicBezTo>
                  <a:cubicBezTo>
                    <a:pt x="2491" y="1565"/>
                    <a:pt x="2361" y="1312"/>
                    <a:pt x="2200" y="1059"/>
                  </a:cubicBezTo>
                  <a:cubicBezTo>
                    <a:pt x="2046" y="707"/>
                    <a:pt x="1817" y="293"/>
                    <a:pt x="1472" y="102"/>
                  </a:cubicBezTo>
                  <a:cubicBezTo>
                    <a:pt x="1351" y="32"/>
                    <a:pt x="1224" y="1"/>
                    <a:pt x="109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3"/>
            <p:cNvSpPr/>
            <p:nvPr/>
          </p:nvSpPr>
          <p:spPr>
            <a:xfrm>
              <a:off x="946219" y="781432"/>
              <a:ext cx="230706" cy="181653"/>
            </a:xfrm>
            <a:custGeom>
              <a:avLst/>
              <a:gdLst/>
              <a:ahLst/>
              <a:cxnLst/>
              <a:rect l="l" t="t" r="r" b="b"/>
              <a:pathLst>
                <a:path w="2314" h="1822" extrusionOk="0">
                  <a:moveTo>
                    <a:pt x="1252" y="1"/>
                  </a:moveTo>
                  <a:cubicBezTo>
                    <a:pt x="1098" y="1"/>
                    <a:pt x="953" y="44"/>
                    <a:pt x="842" y="131"/>
                  </a:cubicBezTo>
                  <a:lnTo>
                    <a:pt x="651" y="223"/>
                  </a:lnTo>
                  <a:cubicBezTo>
                    <a:pt x="0" y="873"/>
                    <a:pt x="636" y="1821"/>
                    <a:pt x="1293" y="1821"/>
                  </a:cubicBezTo>
                  <a:cubicBezTo>
                    <a:pt x="1410" y="1821"/>
                    <a:pt x="1528" y="1791"/>
                    <a:pt x="1639" y="1724"/>
                  </a:cubicBezTo>
                  <a:cubicBezTo>
                    <a:pt x="2122" y="1441"/>
                    <a:pt x="2313" y="767"/>
                    <a:pt x="1930" y="322"/>
                  </a:cubicBezTo>
                  <a:cubicBezTo>
                    <a:pt x="1753" y="107"/>
                    <a:pt x="1492" y="1"/>
                    <a:pt x="1252"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3"/>
            <p:cNvSpPr/>
            <p:nvPr/>
          </p:nvSpPr>
          <p:spPr>
            <a:xfrm>
              <a:off x="1039341" y="943246"/>
              <a:ext cx="258223" cy="264504"/>
            </a:xfrm>
            <a:custGeom>
              <a:avLst/>
              <a:gdLst/>
              <a:ahLst/>
              <a:cxnLst/>
              <a:rect l="l" t="t" r="r" b="b"/>
              <a:pathLst>
                <a:path w="2590" h="2653" extrusionOk="0">
                  <a:moveTo>
                    <a:pt x="1087" y="1"/>
                  </a:moveTo>
                  <a:cubicBezTo>
                    <a:pt x="562" y="1"/>
                    <a:pt x="63" y="512"/>
                    <a:pt x="39" y="998"/>
                  </a:cubicBezTo>
                  <a:cubicBezTo>
                    <a:pt x="0" y="1572"/>
                    <a:pt x="353" y="2177"/>
                    <a:pt x="613" y="2652"/>
                  </a:cubicBezTo>
                  <a:lnTo>
                    <a:pt x="766" y="2560"/>
                  </a:lnTo>
                  <a:cubicBezTo>
                    <a:pt x="1341" y="2369"/>
                    <a:pt x="2590" y="1825"/>
                    <a:pt x="2590" y="1825"/>
                  </a:cubicBezTo>
                  <a:cubicBezTo>
                    <a:pt x="2459" y="1572"/>
                    <a:pt x="2337" y="1312"/>
                    <a:pt x="2207" y="1059"/>
                  </a:cubicBezTo>
                  <a:cubicBezTo>
                    <a:pt x="2015" y="706"/>
                    <a:pt x="1824" y="293"/>
                    <a:pt x="1471" y="101"/>
                  </a:cubicBezTo>
                  <a:cubicBezTo>
                    <a:pt x="1346" y="32"/>
                    <a:pt x="1215" y="1"/>
                    <a:pt x="108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53"/>
            <p:cNvSpPr/>
            <p:nvPr/>
          </p:nvSpPr>
          <p:spPr>
            <a:xfrm>
              <a:off x="1219702" y="663487"/>
              <a:ext cx="230606" cy="181952"/>
            </a:xfrm>
            <a:custGeom>
              <a:avLst/>
              <a:gdLst/>
              <a:ahLst/>
              <a:cxnLst/>
              <a:rect l="l" t="t" r="r" b="b"/>
              <a:pathLst>
                <a:path w="2313" h="1825" extrusionOk="0">
                  <a:moveTo>
                    <a:pt x="1233" y="0"/>
                  </a:moveTo>
                  <a:cubicBezTo>
                    <a:pt x="1074" y="0"/>
                    <a:pt x="924" y="45"/>
                    <a:pt x="811" y="134"/>
                  </a:cubicBezTo>
                  <a:lnTo>
                    <a:pt x="650" y="226"/>
                  </a:lnTo>
                  <a:cubicBezTo>
                    <a:pt x="0" y="876"/>
                    <a:pt x="614" y="1825"/>
                    <a:pt x="1283" y="1825"/>
                  </a:cubicBezTo>
                  <a:cubicBezTo>
                    <a:pt x="1402" y="1825"/>
                    <a:pt x="1523" y="1795"/>
                    <a:pt x="1639" y="1727"/>
                  </a:cubicBezTo>
                  <a:cubicBezTo>
                    <a:pt x="2091" y="1436"/>
                    <a:pt x="2313" y="770"/>
                    <a:pt x="1930" y="325"/>
                  </a:cubicBezTo>
                  <a:cubicBezTo>
                    <a:pt x="1752" y="110"/>
                    <a:pt x="1482" y="0"/>
                    <a:pt x="1233"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53"/>
            <p:cNvSpPr/>
            <p:nvPr/>
          </p:nvSpPr>
          <p:spPr>
            <a:xfrm>
              <a:off x="1310430" y="825600"/>
              <a:ext cx="260616" cy="264504"/>
            </a:xfrm>
            <a:custGeom>
              <a:avLst/>
              <a:gdLst/>
              <a:ahLst/>
              <a:cxnLst/>
              <a:rect l="l" t="t" r="r" b="b"/>
              <a:pathLst>
                <a:path w="2614" h="2653" extrusionOk="0">
                  <a:moveTo>
                    <a:pt x="1092" y="0"/>
                  </a:moveTo>
                  <a:cubicBezTo>
                    <a:pt x="584" y="0"/>
                    <a:pt x="87" y="506"/>
                    <a:pt x="62" y="998"/>
                  </a:cubicBezTo>
                  <a:cubicBezTo>
                    <a:pt x="1" y="1534"/>
                    <a:pt x="346" y="2178"/>
                    <a:pt x="606" y="2652"/>
                  </a:cubicBezTo>
                  <a:lnTo>
                    <a:pt x="798" y="2561"/>
                  </a:lnTo>
                  <a:cubicBezTo>
                    <a:pt x="1342" y="2369"/>
                    <a:pt x="2613" y="1825"/>
                    <a:pt x="2613" y="1825"/>
                  </a:cubicBezTo>
                  <a:cubicBezTo>
                    <a:pt x="2491" y="1572"/>
                    <a:pt x="2360" y="1312"/>
                    <a:pt x="2230" y="1059"/>
                  </a:cubicBezTo>
                  <a:cubicBezTo>
                    <a:pt x="2039" y="707"/>
                    <a:pt x="1817" y="293"/>
                    <a:pt x="1464" y="101"/>
                  </a:cubicBezTo>
                  <a:cubicBezTo>
                    <a:pt x="1344" y="31"/>
                    <a:pt x="1218" y="0"/>
                    <a:pt x="1092"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3"/>
            <p:cNvSpPr/>
            <p:nvPr/>
          </p:nvSpPr>
          <p:spPr>
            <a:xfrm>
              <a:off x="619197" y="911441"/>
              <a:ext cx="204086" cy="187635"/>
            </a:xfrm>
            <a:custGeom>
              <a:avLst/>
              <a:gdLst/>
              <a:ahLst/>
              <a:cxnLst/>
              <a:rect l="l" t="t" r="r" b="b"/>
              <a:pathLst>
                <a:path w="2047" h="1882" extrusionOk="0">
                  <a:moveTo>
                    <a:pt x="994" y="0"/>
                  </a:moveTo>
                  <a:cubicBezTo>
                    <a:pt x="831" y="0"/>
                    <a:pt x="672" y="51"/>
                    <a:pt x="545" y="167"/>
                  </a:cubicBezTo>
                  <a:lnTo>
                    <a:pt x="575" y="198"/>
                  </a:lnTo>
                  <a:cubicBezTo>
                    <a:pt x="724" y="135"/>
                    <a:pt x="872" y="103"/>
                    <a:pt x="1012" y="103"/>
                  </a:cubicBezTo>
                  <a:cubicBezTo>
                    <a:pt x="1299" y="103"/>
                    <a:pt x="1555" y="237"/>
                    <a:pt x="1724" y="520"/>
                  </a:cubicBezTo>
                  <a:cubicBezTo>
                    <a:pt x="2016" y="964"/>
                    <a:pt x="1694" y="1508"/>
                    <a:pt x="1311" y="1730"/>
                  </a:cubicBezTo>
                  <a:cubicBezTo>
                    <a:pt x="1219" y="1780"/>
                    <a:pt x="1124" y="1802"/>
                    <a:pt x="1028" y="1802"/>
                  </a:cubicBezTo>
                  <a:cubicBezTo>
                    <a:pt x="757" y="1802"/>
                    <a:pt x="487" y="1624"/>
                    <a:pt x="323" y="1408"/>
                  </a:cubicBezTo>
                  <a:cubicBezTo>
                    <a:pt x="70" y="1056"/>
                    <a:pt x="131" y="612"/>
                    <a:pt x="422" y="290"/>
                  </a:cubicBezTo>
                  <a:cubicBezTo>
                    <a:pt x="422" y="268"/>
                    <a:pt x="403" y="247"/>
                    <a:pt x="392" y="247"/>
                  </a:cubicBezTo>
                  <a:cubicBezTo>
                    <a:pt x="387" y="247"/>
                    <a:pt x="384" y="250"/>
                    <a:pt x="384" y="259"/>
                  </a:cubicBezTo>
                  <a:cubicBezTo>
                    <a:pt x="39" y="612"/>
                    <a:pt x="1" y="1094"/>
                    <a:pt x="323" y="1508"/>
                  </a:cubicBezTo>
                  <a:cubicBezTo>
                    <a:pt x="495" y="1748"/>
                    <a:pt x="760" y="1882"/>
                    <a:pt x="1032" y="1882"/>
                  </a:cubicBezTo>
                  <a:cubicBezTo>
                    <a:pt x="1159" y="1882"/>
                    <a:pt x="1288" y="1852"/>
                    <a:pt x="1410" y="1791"/>
                  </a:cubicBezTo>
                  <a:cubicBezTo>
                    <a:pt x="1855" y="1539"/>
                    <a:pt x="2046" y="933"/>
                    <a:pt x="1824" y="481"/>
                  </a:cubicBezTo>
                  <a:cubicBezTo>
                    <a:pt x="1676" y="205"/>
                    <a:pt x="1325" y="0"/>
                    <a:pt x="99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3"/>
            <p:cNvSpPr/>
            <p:nvPr/>
          </p:nvSpPr>
          <p:spPr>
            <a:xfrm>
              <a:off x="642129" y="1073255"/>
              <a:ext cx="305580" cy="268093"/>
            </a:xfrm>
            <a:custGeom>
              <a:avLst/>
              <a:gdLst/>
              <a:ahLst/>
              <a:cxnLst/>
              <a:rect l="l" t="t" r="r" b="b"/>
              <a:pathLst>
                <a:path w="3065" h="2689" extrusionOk="0">
                  <a:moveTo>
                    <a:pt x="1535" y="0"/>
                  </a:moveTo>
                  <a:cubicBezTo>
                    <a:pt x="1387" y="0"/>
                    <a:pt x="1233" y="37"/>
                    <a:pt x="1081" y="107"/>
                  </a:cubicBezTo>
                  <a:cubicBezTo>
                    <a:pt x="1" y="620"/>
                    <a:pt x="506" y="1961"/>
                    <a:pt x="1019" y="2689"/>
                  </a:cubicBezTo>
                  <a:cubicBezTo>
                    <a:pt x="1050" y="2689"/>
                    <a:pt x="1050" y="2689"/>
                    <a:pt x="1050" y="2658"/>
                  </a:cubicBezTo>
                  <a:cubicBezTo>
                    <a:pt x="728" y="1862"/>
                    <a:pt x="93" y="873"/>
                    <a:pt x="1081" y="199"/>
                  </a:cubicBezTo>
                  <a:cubicBezTo>
                    <a:pt x="1243" y="94"/>
                    <a:pt x="1392" y="48"/>
                    <a:pt x="1529" y="48"/>
                  </a:cubicBezTo>
                  <a:cubicBezTo>
                    <a:pt x="2264" y="48"/>
                    <a:pt x="2678" y="1352"/>
                    <a:pt x="3027" y="1862"/>
                  </a:cubicBezTo>
                  <a:cubicBezTo>
                    <a:pt x="3027" y="1877"/>
                    <a:pt x="3036" y="1885"/>
                    <a:pt x="3046" y="1885"/>
                  </a:cubicBezTo>
                  <a:cubicBezTo>
                    <a:pt x="3055" y="1885"/>
                    <a:pt x="3065" y="1877"/>
                    <a:pt x="3065" y="1862"/>
                  </a:cubicBezTo>
                  <a:cubicBezTo>
                    <a:pt x="2873" y="1348"/>
                    <a:pt x="2582" y="774"/>
                    <a:pt x="2230" y="329"/>
                  </a:cubicBezTo>
                  <a:cubicBezTo>
                    <a:pt x="2032" y="107"/>
                    <a:pt x="1790" y="0"/>
                    <a:pt x="1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3"/>
            <p:cNvSpPr/>
            <p:nvPr/>
          </p:nvSpPr>
          <p:spPr>
            <a:xfrm>
              <a:off x="762868" y="1257899"/>
              <a:ext cx="165602" cy="77367"/>
            </a:xfrm>
            <a:custGeom>
              <a:avLst/>
              <a:gdLst/>
              <a:ahLst/>
              <a:cxnLst/>
              <a:rect l="l" t="t" r="r" b="b"/>
              <a:pathLst>
                <a:path w="1661" h="776" extrusionOk="0">
                  <a:moveTo>
                    <a:pt x="1643" y="1"/>
                  </a:moveTo>
                  <a:cubicBezTo>
                    <a:pt x="1638" y="1"/>
                    <a:pt x="1632" y="3"/>
                    <a:pt x="1624" y="10"/>
                  </a:cubicBezTo>
                  <a:cubicBezTo>
                    <a:pt x="1088" y="232"/>
                    <a:pt x="544" y="492"/>
                    <a:pt x="0" y="745"/>
                  </a:cubicBezTo>
                  <a:lnTo>
                    <a:pt x="0" y="776"/>
                  </a:lnTo>
                  <a:cubicBezTo>
                    <a:pt x="575" y="584"/>
                    <a:pt x="1149" y="362"/>
                    <a:pt x="1624" y="40"/>
                  </a:cubicBezTo>
                  <a:cubicBezTo>
                    <a:pt x="1655" y="40"/>
                    <a:pt x="1661" y="1"/>
                    <a:pt x="1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3"/>
            <p:cNvSpPr/>
            <p:nvPr/>
          </p:nvSpPr>
          <p:spPr>
            <a:xfrm>
              <a:off x="918602" y="787115"/>
              <a:ext cx="204086" cy="188034"/>
            </a:xfrm>
            <a:custGeom>
              <a:avLst/>
              <a:gdLst/>
              <a:ahLst/>
              <a:cxnLst/>
              <a:rect l="l" t="t" r="r" b="b"/>
              <a:pathLst>
                <a:path w="2047" h="1886" extrusionOk="0">
                  <a:moveTo>
                    <a:pt x="987" y="0"/>
                  </a:moveTo>
                  <a:cubicBezTo>
                    <a:pt x="826" y="0"/>
                    <a:pt x="670" y="50"/>
                    <a:pt x="545" y="166"/>
                  </a:cubicBezTo>
                  <a:lnTo>
                    <a:pt x="575" y="196"/>
                  </a:lnTo>
                  <a:cubicBezTo>
                    <a:pt x="720" y="134"/>
                    <a:pt x="865" y="103"/>
                    <a:pt x="1004" y="103"/>
                  </a:cubicBezTo>
                  <a:cubicBezTo>
                    <a:pt x="1292" y="103"/>
                    <a:pt x="1554" y="239"/>
                    <a:pt x="1725" y="518"/>
                  </a:cubicBezTo>
                  <a:cubicBezTo>
                    <a:pt x="2016" y="962"/>
                    <a:pt x="1694" y="1506"/>
                    <a:pt x="1311" y="1728"/>
                  </a:cubicBezTo>
                  <a:cubicBezTo>
                    <a:pt x="1219" y="1778"/>
                    <a:pt x="1123" y="1800"/>
                    <a:pt x="1028" y="1800"/>
                  </a:cubicBezTo>
                  <a:cubicBezTo>
                    <a:pt x="756" y="1800"/>
                    <a:pt x="487" y="1624"/>
                    <a:pt x="323" y="1414"/>
                  </a:cubicBezTo>
                  <a:cubicBezTo>
                    <a:pt x="62" y="1062"/>
                    <a:pt x="131" y="618"/>
                    <a:pt x="415" y="296"/>
                  </a:cubicBezTo>
                  <a:cubicBezTo>
                    <a:pt x="415" y="274"/>
                    <a:pt x="399" y="253"/>
                    <a:pt x="390" y="253"/>
                  </a:cubicBezTo>
                  <a:cubicBezTo>
                    <a:pt x="387" y="253"/>
                    <a:pt x="384" y="256"/>
                    <a:pt x="384" y="265"/>
                  </a:cubicBezTo>
                  <a:cubicBezTo>
                    <a:pt x="31" y="618"/>
                    <a:pt x="1" y="1093"/>
                    <a:pt x="323" y="1506"/>
                  </a:cubicBezTo>
                  <a:cubicBezTo>
                    <a:pt x="496" y="1748"/>
                    <a:pt x="761" y="1886"/>
                    <a:pt x="1033" y="1886"/>
                  </a:cubicBezTo>
                  <a:cubicBezTo>
                    <a:pt x="1157" y="1886"/>
                    <a:pt x="1283" y="1857"/>
                    <a:pt x="1403" y="1797"/>
                  </a:cubicBezTo>
                  <a:cubicBezTo>
                    <a:pt x="1855" y="1537"/>
                    <a:pt x="2046" y="932"/>
                    <a:pt x="1824" y="487"/>
                  </a:cubicBezTo>
                  <a:cubicBezTo>
                    <a:pt x="1670" y="209"/>
                    <a:pt x="1318" y="0"/>
                    <a:pt x="98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3"/>
            <p:cNvSpPr/>
            <p:nvPr/>
          </p:nvSpPr>
          <p:spPr>
            <a:xfrm>
              <a:off x="940836" y="948929"/>
              <a:ext cx="305581" cy="268691"/>
            </a:xfrm>
            <a:custGeom>
              <a:avLst/>
              <a:gdLst/>
              <a:ahLst/>
              <a:cxnLst/>
              <a:rect l="l" t="t" r="r" b="b"/>
              <a:pathLst>
                <a:path w="3065" h="2695" extrusionOk="0">
                  <a:moveTo>
                    <a:pt x="1533" y="1"/>
                  </a:moveTo>
                  <a:cubicBezTo>
                    <a:pt x="1387" y="1"/>
                    <a:pt x="1238" y="36"/>
                    <a:pt x="1088" y="105"/>
                  </a:cubicBezTo>
                  <a:cubicBezTo>
                    <a:pt x="0" y="619"/>
                    <a:pt x="513" y="1959"/>
                    <a:pt x="1027" y="2695"/>
                  </a:cubicBezTo>
                  <a:cubicBezTo>
                    <a:pt x="1057" y="2695"/>
                    <a:pt x="1057" y="2695"/>
                    <a:pt x="1057" y="2664"/>
                  </a:cubicBezTo>
                  <a:cubicBezTo>
                    <a:pt x="735" y="1867"/>
                    <a:pt x="100" y="872"/>
                    <a:pt x="1088" y="236"/>
                  </a:cubicBezTo>
                  <a:cubicBezTo>
                    <a:pt x="1256" y="119"/>
                    <a:pt x="1410" y="69"/>
                    <a:pt x="1553" y="69"/>
                  </a:cubicBezTo>
                  <a:cubicBezTo>
                    <a:pt x="2273" y="69"/>
                    <a:pt x="2688" y="1356"/>
                    <a:pt x="3034" y="1867"/>
                  </a:cubicBezTo>
                  <a:cubicBezTo>
                    <a:pt x="3034" y="1883"/>
                    <a:pt x="3041" y="1890"/>
                    <a:pt x="3049" y="1890"/>
                  </a:cubicBezTo>
                  <a:cubicBezTo>
                    <a:pt x="3057" y="1890"/>
                    <a:pt x="3064" y="1883"/>
                    <a:pt x="3064" y="1867"/>
                  </a:cubicBezTo>
                  <a:cubicBezTo>
                    <a:pt x="2873" y="1354"/>
                    <a:pt x="2589" y="780"/>
                    <a:pt x="2237" y="335"/>
                  </a:cubicBezTo>
                  <a:cubicBezTo>
                    <a:pt x="2032" y="110"/>
                    <a:pt x="1789" y="1"/>
                    <a:pt x="15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3"/>
            <p:cNvSpPr/>
            <p:nvPr/>
          </p:nvSpPr>
          <p:spPr>
            <a:xfrm>
              <a:off x="1062272" y="1133872"/>
              <a:ext cx="164904" cy="77666"/>
            </a:xfrm>
            <a:custGeom>
              <a:avLst/>
              <a:gdLst/>
              <a:ahLst/>
              <a:cxnLst/>
              <a:rect l="l" t="t" r="r" b="b"/>
              <a:pathLst>
                <a:path w="1654" h="779" extrusionOk="0">
                  <a:moveTo>
                    <a:pt x="1640" y="1"/>
                  </a:moveTo>
                  <a:cubicBezTo>
                    <a:pt x="1636" y="1"/>
                    <a:pt x="1631" y="4"/>
                    <a:pt x="1624" y="12"/>
                  </a:cubicBezTo>
                  <a:cubicBezTo>
                    <a:pt x="1080" y="235"/>
                    <a:pt x="536" y="487"/>
                    <a:pt x="0" y="740"/>
                  </a:cubicBezTo>
                  <a:lnTo>
                    <a:pt x="0" y="779"/>
                  </a:lnTo>
                  <a:cubicBezTo>
                    <a:pt x="575" y="587"/>
                    <a:pt x="1149" y="357"/>
                    <a:pt x="1624" y="43"/>
                  </a:cubicBezTo>
                  <a:cubicBezTo>
                    <a:pt x="1648" y="43"/>
                    <a:pt x="1653" y="1"/>
                    <a:pt x="164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3"/>
            <p:cNvSpPr/>
            <p:nvPr/>
          </p:nvSpPr>
          <p:spPr>
            <a:xfrm>
              <a:off x="1205046" y="668173"/>
              <a:ext cx="200995" cy="189330"/>
            </a:xfrm>
            <a:custGeom>
              <a:avLst/>
              <a:gdLst/>
              <a:ahLst/>
              <a:cxnLst/>
              <a:rect l="l" t="t" r="r" b="b"/>
              <a:pathLst>
                <a:path w="2016" h="1899" extrusionOk="0">
                  <a:moveTo>
                    <a:pt x="973" y="0"/>
                  </a:moveTo>
                  <a:cubicBezTo>
                    <a:pt x="813" y="0"/>
                    <a:pt x="660" y="53"/>
                    <a:pt x="545" y="179"/>
                  </a:cubicBezTo>
                  <a:cubicBezTo>
                    <a:pt x="514" y="179"/>
                    <a:pt x="545" y="209"/>
                    <a:pt x="575" y="209"/>
                  </a:cubicBezTo>
                  <a:cubicBezTo>
                    <a:pt x="710" y="147"/>
                    <a:pt x="851" y="116"/>
                    <a:pt x="990" y="116"/>
                  </a:cubicBezTo>
                  <a:cubicBezTo>
                    <a:pt x="1278" y="116"/>
                    <a:pt x="1554" y="252"/>
                    <a:pt x="1724" y="531"/>
                  </a:cubicBezTo>
                  <a:cubicBezTo>
                    <a:pt x="1977" y="976"/>
                    <a:pt x="1694" y="1520"/>
                    <a:pt x="1280" y="1742"/>
                  </a:cubicBezTo>
                  <a:cubicBezTo>
                    <a:pt x="1188" y="1792"/>
                    <a:pt x="1092" y="1813"/>
                    <a:pt x="997" y="1813"/>
                  </a:cubicBezTo>
                  <a:cubicBezTo>
                    <a:pt x="727" y="1813"/>
                    <a:pt x="464" y="1637"/>
                    <a:pt x="322" y="1428"/>
                  </a:cubicBezTo>
                  <a:cubicBezTo>
                    <a:pt x="31" y="1075"/>
                    <a:pt x="100" y="623"/>
                    <a:pt x="384" y="278"/>
                  </a:cubicBezTo>
                  <a:cubicBezTo>
                    <a:pt x="414" y="278"/>
                    <a:pt x="384" y="240"/>
                    <a:pt x="353" y="240"/>
                  </a:cubicBezTo>
                  <a:cubicBezTo>
                    <a:pt x="1" y="623"/>
                    <a:pt x="1" y="1106"/>
                    <a:pt x="292" y="1520"/>
                  </a:cubicBezTo>
                  <a:cubicBezTo>
                    <a:pt x="466" y="1762"/>
                    <a:pt x="744" y="1899"/>
                    <a:pt x="1016" y="1899"/>
                  </a:cubicBezTo>
                  <a:cubicBezTo>
                    <a:pt x="1140" y="1899"/>
                    <a:pt x="1262" y="1871"/>
                    <a:pt x="1372" y="1811"/>
                  </a:cubicBezTo>
                  <a:cubicBezTo>
                    <a:pt x="1855" y="1550"/>
                    <a:pt x="2016" y="945"/>
                    <a:pt x="1786" y="501"/>
                  </a:cubicBezTo>
                  <a:cubicBezTo>
                    <a:pt x="1657" y="223"/>
                    <a:pt x="1300" y="0"/>
                    <a:pt x="9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3"/>
            <p:cNvSpPr/>
            <p:nvPr/>
          </p:nvSpPr>
          <p:spPr>
            <a:xfrm>
              <a:off x="1227179" y="831282"/>
              <a:ext cx="305680" cy="268791"/>
            </a:xfrm>
            <a:custGeom>
              <a:avLst/>
              <a:gdLst/>
              <a:ahLst/>
              <a:cxnLst/>
              <a:rect l="l" t="t" r="r" b="b"/>
              <a:pathLst>
                <a:path w="3066" h="2696" extrusionOk="0">
                  <a:moveTo>
                    <a:pt x="1534" y="1"/>
                  </a:moveTo>
                  <a:cubicBezTo>
                    <a:pt x="1390" y="1"/>
                    <a:pt x="1239" y="36"/>
                    <a:pt x="1089" y="106"/>
                  </a:cubicBezTo>
                  <a:cubicBezTo>
                    <a:pt x="1" y="619"/>
                    <a:pt x="514" y="1960"/>
                    <a:pt x="1027" y="2695"/>
                  </a:cubicBezTo>
                  <a:cubicBezTo>
                    <a:pt x="1027" y="2695"/>
                    <a:pt x="1058" y="2695"/>
                    <a:pt x="1058" y="2664"/>
                  </a:cubicBezTo>
                  <a:cubicBezTo>
                    <a:pt x="706" y="1860"/>
                    <a:pt x="70" y="872"/>
                    <a:pt x="1058" y="205"/>
                  </a:cubicBezTo>
                  <a:cubicBezTo>
                    <a:pt x="1220" y="98"/>
                    <a:pt x="1370" y="51"/>
                    <a:pt x="1510" y="51"/>
                  </a:cubicBezTo>
                  <a:cubicBezTo>
                    <a:pt x="2246" y="51"/>
                    <a:pt x="2682" y="1351"/>
                    <a:pt x="3004" y="1860"/>
                  </a:cubicBezTo>
                  <a:cubicBezTo>
                    <a:pt x="3019" y="1879"/>
                    <a:pt x="3035" y="1889"/>
                    <a:pt x="3046" y="1889"/>
                  </a:cubicBezTo>
                  <a:cubicBezTo>
                    <a:pt x="3058" y="1889"/>
                    <a:pt x="3065" y="1879"/>
                    <a:pt x="3065" y="1860"/>
                  </a:cubicBezTo>
                  <a:cubicBezTo>
                    <a:pt x="2874" y="1354"/>
                    <a:pt x="2590" y="749"/>
                    <a:pt x="2207" y="328"/>
                  </a:cubicBezTo>
                  <a:cubicBezTo>
                    <a:pt x="2022" y="109"/>
                    <a:pt x="1787" y="1"/>
                    <a:pt x="15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3"/>
            <p:cNvSpPr/>
            <p:nvPr/>
          </p:nvSpPr>
          <p:spPr>
            <a:xfrm>
              <a:off x="1345226" y="1015429"/>
              <a:ext cx="167596" cy="76071"/>
            </a:xfrm>
            <a:custGeom>
              <a:avLst/>
              <a:gdLst/>
              <a:ahLst/>
              <a:cxnLst/>
              <a:rect l="l" t="t" r="r" b="b"/>
              <a:pathLst>
                <a:path w="1681" h="763" extrusionOk="0">
                  <a:moveTo>
                    <a:pt x="1653" y="1"/>
                  </a:moveTo>
                  <a:cubicBezTo>
                    <a:pt x="1646" y="1"/>
                    <a:pt x="1637" y="4"/>
                    <a:pt x="1628" y="13"/>
                  </a:cubicBezTo>
                  <a:cubicBezTo>
                    <a:pt x="1084" y="243"/>
                    <a:pt x="571" y="496"/>
                    <a:pt x="35" y="748"/>
                  </a:cubicBezTo>
                  <a:cubicBezTo>
                    <a:pt x="571" y="588"/>
                    <a:pt x="1184" y="365"/>
                    <a:pt x="1659" y="51"/>
                  </a:cubicBezTo>
                  <a:cubicBezTo>
                    <a:pt x="1681" y="24"/>
                    <a:pt x="1672" y="1"/>
                    <a:pt x="1653" y="1"/>
                  </a:cubicBezTo>
                  <a:close/>
                  <a:moveTo>
                    <a:pt x="35" y="748"/>
                  </a:moveTo>
                  <a:cubicBezTo>
                    <a:pt x="9" y="748"/>
                    <a:pt x="1" y="762"/>
                    <a:pt x="9" y="762"/>
                  </a:cubicBezTo>
                  <a:cubicBezTo>
                    <a:pt x="14" y="762"/>
                    <a:pt x="22" y="759"/>
                    <a:pt x="35" y="74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53"/>
            <p:cNvSpPr/>
            <p:nvPr/>
          </p:nvSpPr>
          <p:spPr>
            <a:xfrm>
              <a:off x="673435" y="883027"/>
              <a:ext cx="10070" cy="26022"/>
            </a:xfrm>
            <a:custGeom>
              <a:avLst/>
              <a:gdLst/>
              <a:ahLst/>
              <a:cxnLst/>
              <a:rect l="l" t="t" r="r" b="b"/>
              <a:pathLst>
                <a:path w="101" h="261" extrusionOk="0">
                  <a:moveTo>
                    <a:pt x="31" y="0"/>
                  </a:moveTo>
                  <a:cubicBezTo>
                    <a:pt x="1" y="69"/>
                    <a:pt x="31" y="161"/>
                    <a:pt x="70" y="261"/>
                  </a:cubicBezTo>
                  <a:cubicBezTo>
                    <a:pt x="70" y="261"/>
                    <a:pt x="100" y="261"/>
                    <a:pt x="100" y="230"/>
                  </a:cubicBezTo>
                  <a:cubicBezTo>
                    <a:pt x="100" y="161"/>
                    <a:pt x="100" y="69"/>
                    <a:pt x="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53"/>
            <p:cNvSpPr/>
            <p:nvPr/>
          </p:nvSpPr>
          <p:spPr>
            <a:xfrm>
              <a:off x="676526" y="836467"/>
              <a:ext cx="9073" cy="25723"/>
            </a:xfrm>
            <a:custGeom>
              <a:avLst/>
              <a:gdLst/>
              <a:ahLst/>
              <a:cxnLst/>
              <a:rect l="l" t="t" r="r" b="b"/>
              <a:pathLst>
                <a:path w="91" h="258" extrusionOk="0">
                  <a:moveTo>
                    <a:pt x="54" y="0"/>
                  </a:moveTo>
                  <a:cubicBezTo>
                    <a:pt x="46" y="0"/>
                    <a:pt x="39" y="8"/>
                    <a:pt x="39" y="23"/>
                  </a:cubicBezTo>
                  <a:cubicBezTo>
                    <a:pt x="0" y="84"/>
                    <a:pt x="0" y="153"/>
                    <a:pt x="39" y="245"/>
                  </a:cubicBezTo>
                  <a:cubicBezTo>
                    <a:pt x="39" y="254"/>
                    <a:pt x="44" y="258"/>
                    <a:pt x="51" y="258"/>
                  </a:cubicBezTo>
                  <a:cubicBezTo>
                    <a:pt x="67" y="258"/>
                    <a:pt x="91" y="236"/>
                    <a:pt x="69" y="215"/>
                  </a:cubicBezTo>
                  <a:lnTo>
                    <a:pt x="69" y="23"/>
                  </a:lnTo>
                  <a:cubicBezTo>
                    <a:pt x="69" y="8"/>
                    <a:pt x="62" y="0"/>
                    <a:pt x="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3"/>
            <p:cNvSpPr/>
            <p:nvPr/>
          </p:nvSpPr>
          <p:spPr>
            <a:xfrm>
              <a:off x="686396" y="793097"/>
              <a:ext cx="11864" cy="22831"/>
            </a:xfrm>
            <a:custGeom>
              <a:avLst/>
              <a:gdLst/>
              <a:ahLst/>
              <a:cxnLst/>
              <a:rect l="l" t="t" r="r" b="b"/>
              <a:pathLst>
                <a:path w="119" h="229" extrusionOk="0">
                  <a:moveTo>
                    <a:pt x="101" y="0"/>
                  </a:moveTo>
                  <a:cubicBezTo>
                    <a:pt x="97" y="0"/>
                    <a:pt x="93" y="3"/>
                    <a:pt x="93" y="14"/>
                  </a:cubicBezTo>
                  <a:cubicBezTo>
                    <a:pt x="118" y="14"/>
                    <a:pt x="110" y="0"/>
                    <a:pt x="101" y="0"/>
                  </a:cubicBezTo>
                  <a:close/>
                  <a:moveTo>
                    <a:pt x="93" y="14"/>
                  </a:moveTo>
                  <a:cubicBezTo>
                    <a:pt x="32" y="44"/>
                    <a:pt x="1" y="136"/>
                    <a:pt x="1" y="205"/>
                  </a:cubicBezTo>
                  <a:cubicBezTo>
                    <a:pt x="1" y="221"/>
                    <a:pt x="9" y="228"/>
                    <a:pt x="16" y="228"/>
                  </a:cubicBezTo>
                  <a:cubicBezTo>
                    <a:pt x="24" y="228"/>
                    <a:pt x="32" y="221"/>
                    <a:pt x="32" y="205"/>
                  </a:cubicBezTo>
                  <a:cubicBezTo>
                    <a:pt x="32" y="136"/>
                    <a:pt x="93" y="75"/>
                    <a:pt x="9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3"/>
            <p:cNvSpPr/>
            <p:nvPr/>
          </p:nvSpPr>
          <p:spPr>
            <a:xfrm>
              <a:off x="706436" y="753217"/>
              <a:ext cx="21336" cy="20439"/>
            </a:xfrm>
            <a:custGeom>
              <a:avLst/>
              <a:gdLst/>
              <a:ahLst/>
              <a:cxnLst/>
              <a:rect l="l" t="t" r="r" b="b"/>
              <a:pathLst>
                <a:path w="214" h="205" extrusionOk="0">
                  <a:moveTo>
                    <a:pt x="183" y="0"/>
                  </a:moveTo>
                  <a:cubicBezTo>
                    <a:pt x="122" y="31"/>
                    <a:pt x="53" y="92"/>
                    <a:pt x="22" y="153"/>
                  </a:cubicBezTo>
                  <a:cubicBezTo>
                    <a:pt x="0" y="181"/>
                    <a:pt x="25" y="204"/>
                    <a:pt x="41" y="204"/>
                  </a:cubicBezTo>
                  <a:cubicBezTo>
                    <a:pt x="48" y="204"/>
                    <a:pt x="53" y="200"/>
                    <a:pt x="53" y="192"/>
                  </a:cubicBezTo>
                  <a:cubicBezTo>
                    <a:pt x="83" y="123"/>
                    <a:pt x="183" y="92"/>
                    <a:pt x="214" y="31"/>
                  </a:cubicBezTo>
                  <a:cubicBezTo>
                    <a:pt x="214" y="0"/>
                    <a:pt x="214" y="0"/>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3"/>
            <p:cNvSpPr/>
            <p:nvPr/>
          </p:nvSpPr>
          <p:spPr>
            <a:xfrm>
              <a:off x="743825" y="724105"/>
              <a:ext cx="32103" cy="13958"/>
            </a:xfrm>
            <a:custGeom>
              <a:avLst/>
              <a:gdLst/>
              <a:ahLst/>
              <a:cxnLst/>
              <a:rect l="l" t="t" r="r" b="b"/>
              <a:pathLst>
                <a:path w="322" h="140" extrusionOk="0">
                  <a:moveTo>
                    <a:pt x="283" y="1"/>
                  </a:moveTo>
                  <a:cubicBezTo>
                    <a:pt x="191" y="1"/>
                    <a:pt x="91" y="62"/>
                    <a:pt x="30" y="100"/>
                  </a:cubicBezTo>
                  <a:cubicBezTo>
                    <a:pt x="6" y="100"/>
                    <a:pt x="1" y="140"/>
                    <a:pt x="15" y="140"/>
                  </a:cubicBezTo>
                  <a:cubicBezTo>
                    <a:pt x="19" y="140"/>
                    <a:pt x="24" y="137"/>
                    <a:pt x="30" y="131"/>
                  </a:cubicBezTo>
                  <a:cubicBezTo>
                    <a:pt x="130" y="131"/>
                    <a:pt x="222" y="100"/>
                    <a:pt x="283" y="32"/>
                  </a:cubicBezTo>
                  <a:cubicBezTo>
                    <a:pt x="321" y="32"/>
                    <a:pt x="283" y="1"/>
                    <a:pt x="2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53"/>
            <p:cNvSpPr/>
            <p:nvPr/>
          </p:nvSpPr>
          <p:spPr>
            <a:xfrm>
              <a:off x="797963" y="713237"/>
              <a:ext cx="25324" cy="6281"/>
            </a:xfrm>
            <a:custGeom>
              <a:avLst/>
              <a:gdLst/>
              <a:ahLst/>
              <a:cxnLst/>
              <a:rect l="l" t="t" r="r" b="b"/>
              <a:pathLst>
                <a:path w="254" h="63" extrusionOk="0">
                  <a:moveTo>
                    <a:pt x="182" y="1"/>
                  </a:moveTo>
                  <a:cubicBezTo>
                    <a:pt x="130" y="1"/>
                    <a:pt x="72" y="18"/>
                    <a:pt x="31" y="18"/>
                  </a:cubicBezTo>
                  <a:cubicBezTo>
                    <a:pt x="0" y="18"/>
                    <a:pt x="0" y="49"/>
                    <a:pt x="31" y="49"/>
                  </a:cubicBezTo>
                  <a:cubicBezTo>
                    <a:pt x="72" y="49"/>
                    <a:pt x="130" y="62"/>
                    <a:pt x="182" y="62"/>
                  </a:cubicBezTo>
                  <a:cubicBezTo>
                    <a:pt x="208" y="62"/>
                    <a:pt x="233" y="59"/>
                    <a:pt x="253" y="49"/>
                  </a:cubicBezTo>
                  <a:lnTo>
                    <a:pt x="253" y="18"/>
                  </a:lnTo>
                  <a:cubicBezTo>
                    <a:pt x="233" y="5"/>
                    <a:pt x="208" y="1"/>
                    <a:pt x="1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53"/>
            <p:cNvSpPr/>
            <p:nvPr/>
          </p:nvSpPr>
          <p:spPr>
            <a:xfrm>
              <a:off x="836149" y="711144"/>
              <a:ext cx="35194" cy="13061"/>
            </a:xfrm>
            <a:custGeom>
              <a:avLst/>
              <a:gdLst/>
              <a:ahLst/>
              <a:cxnLst/>
              <a:rect l="l" t="t" r="r" b="b"/>
              <a:pathLst>
                <a:path w="353" h="131" extrusionOk="0">
                  <a:moveTo>
                    <a:pt x="31" y="1"/>
                  </a:moveTo>
                  <a:cubicBezTo>
                    <a:pt x="31" y="1"/>
                    <a:pt x="0" y="70"/>
                    <a:pt x="31" y="70"/>
                  </a:cubicBezTo>
                  <a:cubicBezTo>
                    <a:pt x="92" y="70"/>
                    <a:pt x="123" y="70"/>
                    <a:pt x="192" y="100"/>
                  </a:cubicBezTo>
                  <a:cubicBezTo>
                    <a:pt x="223" y="100"/>
                    <a:pt x="284" y="131"/>
                    <a:pt x="315" y="131"/>
                  </a:cubicBezTo>
                  <a:cubicBezTo>
                    <a:pt x="353" y="131"/>
                    <a:pt x="353" y="100"/>
                    <a:pt x="353" y="100"/>
                  </a:cubicBezTo>
                  <a:cubicBezTo>
                    <a:pt x="284" y="1"/>
                    <a:pt x="123"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53"/>
            <p:cNvSpPr/>
            <p:nvPr/>
          </p:nvSpPr>
          <p:spPr>
            <a:xfrm>
              <a:off x="883607" y="729489"/>
              <a:ext cx="32103" cy="23828"/>
            </a:xfrm>
            <a:custGeom>
              <a:avLst/>
              <a:gdLst/>
              <a:ahLst/>
              <a:cxnLst/>
              <a:rect l="l" t="t" r="r" b="b"/>
              <a:pathLst>
                <a:path w="322" h="239" extrusionOk="0">
                  <a:moveTo>
                    <a:pt x="16" y="0"/>
                  </a:moveTo>
                  <a:cubicBezTo>
                    <a:pt x="0" y="0"/>
                    <a:pt x="5" y="46"/>
                    <a:pt x="30" y="46"/>
                  </a:cubicBezTo>
                  <a:cubicBezTo>
                    <a:pt x="99" y="108"/>
                    <a:pt x="191" y="169"/>
                    <a:pt x="291" y="238"/>
                  </a:cubicBezTo>
                  <a:cubicBezTo>
                    <a:pt x="291" y="238"/>
                    <a:pt x="321" y="200"/>
                    <a:pt x="291" y="200"/>
                  </a:cubicBezTo>
                  <a:cubicBezTo>
                    <a:pt x="260" y="108"/>
                    <a:pt x="130" y="46"/>
                    <a:pt x="30" y="8"/>
                  </a:cubicBezTo>
                  <a:cubicBezTo>
                    <a:pt x="25" y="3"/>
                    <a:pt x="20" y="0"/>
                    <a:pt x="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3"/>
            <p:cNvSpPr/>
            <p:nvPr/>
          </p:nvSpPr>
          <p:spPr>
            <a:xfrm>
              <a:off x="929470" y="764085"/>
              <a:ext cx="21336" cy="17448"/>
            </a:xfrm>
            <a:custGeom>
              <a:avLst/>
              <a:gdLst/>
              <a:ahLst/>
              <a:cxnLst/>
              <a:rect l="l" t="t" r="r" b="b"/>
              <a:pathLst>
                <a:path w="214" h="175" extrusionOk="0">
                  <a:moveTo>
                    <a:pt x="27" y="1"/>
                  </a:moveTo>
                  <a:cubicBezTo>
                    <a:pt x="9" y="1"/>
                    <a:pt x="0" y="23"/>
                    <a:pt x="22" y="44"/>
                  </a:cubicBezTo>
                  <a:cubicBezTo>
                    <a:pt x="53" y="83"/>
                    <a:pt x="83" y="144"/>
                    <a:pt x="145" y="174"/>
                  </a:cubicBezTo>
                  <a:cubicBezTo>
                    <a:pt x="183" y="174"/>
                    <a:pt x="214" y="144"/>
                    <a:pt x="183" y="144"/>
                  </a:cubicBezTo>
                  <a:cubicBezTo>
                    <a:pt x="183" y="83"/>
                    <a:pt x="114" y="44"/>
                    <a:pt x="53" y="14"/>
                  </a:cubicBezTo>
                  <a:cubicBezTo>
                    <a:pt x="44" y="5"/>
                    <a:pt x="35" y="1"/>
                    <a:pt x="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3"/>
            <p:cNvSpPr/>
            <p:nvPr/>
          </p:nvSpPr>
          <p:spPr>
            <a:xfrm>
              <a:off x="951603" y="783227"/>
              <a:ext cx="21336" cy="23529"/>
            </a:xfrm>
            <a:custGeom>
              <a:avLst/>
              <a:gdLst/>
              <a:ahLst/>
              <a:cxnLst/>
              <a:rect l="l" t="t" r="r" b="b"/>
              <a:pathLst>
                <a:path w="214" h="236" extrusionOk="0">
                  <a:moveTo>
                    <a:pt x="28" y="0"/>
                  </a:moveTo>
                  <a:cubicBezTo>
                    <a:pt x="10" y="0"/>
                    <a:pt x="1" y="22"/>
                    <a:pt x="22" y="44"/>
                  </a:cubicBezTo>
                  <a:cubicBezTo>
                    <a:pt x="53" y="113"/>
                    <a:pt x="84" y="235"/>
                    <a:pt x="152" y="235"/>
                  </a:cubicBezTo>
                  <a:lnTo>
                    <a:pt x="183" y="235"/>
                  </a:lnTo>
                  <a:cubicBezTo>
                    <a:pt x="214" y="143"/>
                    <a:pt x="114" y="82"/>
                    <a:pt x="53" y="13"/>
                  </a:cubicBezTo>
                  <a:cubicBezTo>
                    <a:pt x="44" y="4"/>
                    <a:pt x="35" y="0"/>
                    <a:pt x="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53"/>
            <p:cNvSpPr/>
            <p:nvPr/>
          </p:nvSpPr>
          <p:spPr>
            <a:xfrm>
              <a:off x="959879" y="763088"/>
              <a:ext cx="13061" cy="27418"/>
            </a:xfrm>
            <a:custGeom>
              <a:avLst/>
              <a:gdLst/>
              <a:ahLst/>
              <a:cxnLst/>
              <a:rect l="l" t="t" r="r" b="b"/>
              <a:pathLst>
                <a:path w="131" h="275" extrusionOk="0">
                  <a:moveTo>
                    <a:pt x="69" y="1"/>
                  </a:moveTo>
                  <a:cubicBezTo>
                    <a:pt x="60" y="1"/>
                    <a:pt x="50" y="8"/>
                    <a:pt x="31" y="24"/>
                  </a:cubicBezTo>
                  <a:cubicBezTo>
                    <a:pt x="1" y="93"/>
                    <a:pt x="69" y="184"/>
                    <a:pt x="69" y="246"/>
                  </a:cubicBezTo>
                  <a:cubicBezTo>
                    <a:pt x="85" y="265"/>
                    <a:pt x="100" y="274"/>
                    <a:pt x="112" y="274"/>
                  </a:cubicBezTo>
                  <a:cubicBezTo>
                    <a:pt x="123" y="274"/>
                    <a:pt x="131" y="265"/>
                    <a:pt x="131" y="246"/>
                  </a:cubicBezTo>
                  <a:cubicBezTo>
                    <a:pt x="100" y="184"/>
                    <a:pt x="131" y="93"/>
                    <a:pt x="100" y="24"/>
                  </a:cubicBezTo>
                  <a:cubicBezTo>
                    <a:pt x="85" y="8"/>
                    <a:pt x="77"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53"/>
            <p:cNvSpPr/>
            <p:nvPr/>
          </p:nvSpPr>
          <p:spPr>
            <a:xfrm>
              <a:off x="962969" y="718023"/>
              <a:ext cx="9970" cy="24526"/>
            </a:xfrm>
            <a:custGeom>
              <a:avLst/>
              <a:gdLst/>
              <a:ahLst/>
              <a:cxnLst/>
              <a:rect l="l" t="t" r="r" b="b"/>
              <a:pathLst>
                <a:path w="100" h="246" extrusionOk="0">
                  <a:moveTo>
                    <a:pt x="69" y="1"/>
                  </a:moveTo>
                  <a:cubicBezTo>
                    <a:pt x="0" y="62"/>
                    <a:pt x="38" y="161"/>
                    <a:pt x="38" y="223"/>
                  </a:cubicBezTo>
                  <a:cubicBezTo>
                    <a:pt x="54" y="238"/>
                    <a:pt x="69" y="246"/>
                    <a:pt x="81" y="246"/>
                  </a:cubicBezTo>
                  <a:cubicBezTo>
                    <a:pt x="92" y="246"/>
                    <a:pt x="100" y="238"/>
                    <a:pt x="100" y="223"/>
                  </a:cubicBezTo>
                  <a:lnTo>
                    <a:pt x="10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3"/>
            <p:cNvSpPr/>
            <p:nvPr/>
          </p:nvSpPr>
          <p:spPr>
            <a:xfrm>
              <a:off x="972840" y="672959"/>
              <a:ext cx="13061" cy="24227"/>
            </a:xfrm>
            <a:custGeom>
              <a:avLst/>
              <a:gdLst/>
              <a:ahLst/>
              <a:cxnLst/>
              <a:rect l="l" t="t" r="r" b="b"/>
              <a:pathLst>
                <a:path w="131" h="243" extrusionOk="0">
                  <a:moveTo>
                    <a:pt x="93" y="1"/>
                  </a:moveTo>
                  <a:cubicBezTo>
                    <a:pt x="31" y="39"/>
                    <a:pt x="31" y="131"/>
                    <a:pt x="1" y="192"/>
                  </a:cubicBezTo>
                  <a:cubicBezTo>
                    <a:pt x="1" y="219"/>
                    <a:pt x="16" y="243"/>
                    <a:pt x="37" y="243"/>
                  </a:cubicBezTo>
                  <a:cubicBezTo>
                    <a:pt x="45" y="243"/>
                    <a:pt x="53" y="239"/>
                    <a:pt x="62" y="230"/>
                  </a:cubicBezTo>
                  <a:cubicBezTo>
                    <a:pt x="62" y="131"/>
                    <a:pt x="93" y="100"/>
                    <a:pt x="131" y="39"/>
                  </a:cubicBezTo>
                  <a:cubicBezTo>
                    <a:pt x="131" y="1"/>
                    <a:pt x="131"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3"/>
            <p:cNvSpPr/>
            <p:nvPr/>
          </p:nvSpPr>
          <p:spPr>
            <a:xfrm>
              <a:off x="994974" y="633378"/>
              <a:ext cx="21236" cy="19840"/>
            </a:xfrm>
            <a:custGeom>
              <a:avLst/>
              <a:gdLst/>
              <a:ahLst/>
              <a:cxnLst/>
              <a:rect l="l" t="t" r="r" b="b"/>
              <a:pathLst>
                <a:path w="213" h="199" extrusionOk="0">
                  <a:moveTo>
                    <a:pt x="199" y="1"/>
                  </a:moveTo>
                  <a:cubicBezTo>
                    <a:pt x="196" y="1"/>
                    <a:pt x="192" y="4"/>
                    <a:pt x="192" y="15"/>
                  </a:cubicBezTo>
                  <a:cubicBezTo>
                    <a:pt x="213" y="15"/>
                    <a:pt x="206" y="1"/>
                    <a:pt x="199" y="1"/>
                  </a:cubicBezTo>
                  <a:close/>
                  <a:moveTo>
                    <a:pt x="192" y="15"/>
                  </a:moveTo>
                  <a:cubicBezTo>
                    <a:pt x="101" y="15"/>
                    <a:pt x="62" y="114"/>
                    <a:pt x="1" y="175"/>
                  </a:cubicBezTo>
                  <a:cubicBezTo>
                    <a:pt x="1" y="191"/>
                    <a:pt x="9" y="198"/>
                    <a:pt x="20" y="198"/>
                  </a:cubicBezTo>
                  <a:cubicBezTo>
                    <a:pt x="32" y="198"/>
                    <a:pt x="47" y="191"/>
                    <a:pt x="62" y="175"/>
                  </a:cubicBezTo>
                  <a:cubicBezTo>
                    <a:pt x="101" y="145"/>
                    <a:pt x="162" y="84"/>
                    <a:pt x="192" y="15"/>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3"/>
            <p:cNvSpPr/>
            <p:nvPr/>
          </p:nvSpPr>
          <p:spPr>
            <a:xfrm>
              <a:off x="1030168" y="605661"/>
              <a:ext cx="32203" cy="13958"/>
            </a:xfrm>
            <a:custGeom>
              <a:avLst/>
              <a:gdLst/>
              <a:ahLst/>
              <a:cxnLst/>
              <a:rect l="l" t="t" r="r" b="b"/>
              <a:pathLst>
                <a:path w="323" h="140" extrusionOk="0">
                  <a:moveTo>
                    <a:pt x="245" y="1"/>
                  </a:moveTo>
                  <a:cubicBezTo>
                    <a:pt x="187" y="1"/>
                    <a:pt x="112" y="46"/>
                    <a:pt x="31" y="70"/>
                  </a:cubicBezTo>
                  <a:cubicBezTo>
                    <a:pt x="0" y="101"/>
                    <a:pt x="31" y="139"/>
                    <a:pt x="62" y="139"/>
                  </a:cubicBezTo>
                  <a:cubicBezTo>
                    <a:pt x="131" y="101"/>
                    <a:pt x="253" y="101"/>
                    <a:pt x="322" y="40"/>
                  </a:cubicBezTo>
                  <a:cubicBezTo>
                    <a:pt x="322" y="9"/>
                    <a:pt x="322" y="9"/>
                    <a:pt x="284" y="9"/>
                  </a:cubicBezTo>
                  <a:cubicBezTo>
                    <a:pt x="272" y="3"/>
                    <a:pt x="259" y="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53"/>
            <p:cNvSpPr/>
            <p:nvPr/>
          </p:nvSpPr>
          <p:spPr>
            <a:xfrm>
              <a:off x="1084406" y="592800"/>
              <a:ext cx="28315" cy="7677"/>
            </a:xfrm>
            <a:custGeom>
              <a:avLst/>
              <a:gdLst/>
              <a:ahLst/>
              <a:cxnLst/>
              <a:rect l="l" t="t" r="r" b="b"/>
              <a:pathLst>
                <a:path w="284" h="77" extrusionOk="0">
                  <a:moveTo>
                    <a:pt x="142" y="0"/>
                  </a:moveTo>
                  <a:cubicBezTo>
                    <a:pt x="102" y="0"/>
                    <a:pt x="62" y="8"/>
                    <a:pt x="31" y="8"/>
                  </a:cubicBezTo>
                  <a:cubicBezTo>
                    <a:pt x="0" y="39"/>
                    <a:pt x="31" y="77"/>
                    <a:pt x="31" y="77"/>
                  </a:cubicBezTo>
                  <a:lnTo>
                    <a:pt x="253" y="77"/>
                  </a:lnTo>
                  <a:cubicBezTo>
                    <a:pt x="284" y="77"/>
                    <a:pt x="284" y="39"/>
                    <a:pt x="253" y="39"/>
                  </a:cubicBezTo>
                  <a:cubicBezTo>
                    <a:pt x="222" y="8"/>
                    <a:pt x="182"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53"/>
            <p:cNvSpPr/>
            <p:nvPr/>
          </p:nvSpPr>
          <p:spPr>
            <a:xfrm>
              <a:off x="1125583" y="593498"/>
              <a:ext cx="35294" cy="11366"/>
            </a:xfrm>
            <a:custGeom>
              <a:avLst/>
              <a:gdLst/>
              <a:ahLst/>
              <a:cxnLst/>
              <a:rect l="l" t="t" r="r" b="b"/>
              <a:pathLst>
                <a:path w="354" h="114" extrusionOk="0">
                  <a:moveTo>
                    <a:pt x="32" y="1"/>
                  </a:moveTo>
                  <a:cubicBezTo>
                    <a:pt x="1" y="1"/>
                    <a:pt x="1" y="32"/>
                    <a:pt x="32" y="32"/>
                  </a:cubicBezTo>
                  <a:cubicBezTo>
                    <a:pt x="62" y="32"/>
                    <a:pt x="131" y="70"/>
                    <a:pt x="162" y="70"/>
                  </a:cubicBezTo>
                  <a:cubicBezTo>
                    <a:pt x="205" y="91"/>
                    <a:pt x="233" y="113"/>
                    <a:pt x="270" y="113"/>
                  </a:cubicBezTo>
                  <a:cubicBezTo>
                    <a:pt x="286" y="113"/>
                    <a:pt x="303" y="109"/>
                    <a:pt x="323" y="100"/>
                  </a:cubicBezTo>
                  <a:cubicBezTo>
                    <a:pt x="323" y="100"/>
                    <a:pt x="353" y="100"/>
                    <a:pt x="323" y="70"/>
                  </a:cubicBezTo>
                  <a:cubicBezTo>
                    <a:pt x="284" y="1"/>
                    <a:pt x="131" y="1"/>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3"/>
            <p:cNvSpPr/>
            <p:nvPr/>
          </p:nvSpPr>
          <p:spPr>
            <a:xfrm>
              <a:off x="1169951" y="609549"/>
              <a:ext cx="32203" cy="22233"/>
            </a:xfrm>
            <a:custGeom>
              <a:avLst/>
              <a:gdLst/>
              <a:ahLst/>
              <a:cxnLst/>
              <a:rect l="l" t="t" r="r" b="b"/>
              <a:pathLst>
                <a:path w="323" h="223" extrusionOk="0">
                  <a:moveTo>
                    <a:pt x="69" y="1"/>
                  </a:moveTo>
                  <a:cubicBezTo>
                    <a:pt x="31" y="1"/>
                    <a:pt x="0" y="31"/>
                    <a:pt x="31" y="62"/>
                  </a:cubicBezTo>
                  <a:cubicBezTo>
                    <a:pt x="131" y="100"/>
                    <a:pt x="192" y="192"/>
                    <a:pt x="291" y="223"/>
                  </a:cubicBezTo>
                  <a:cubicBezTo>
                    <a:pt x="322" y="223"/>
                    <a:pt x="322" y="223"/>
                    <a:pt x="322" y="192"/>
                  </a:cubicBezTo>
                  <a:cubicBezTo>
                    <a:pt x="261" y="100"/>
                    <a:pt x="161" y="3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3"/>
            <p:cNvSpPr/>
            <p:nvPr/>
          </p:nvSpPr>
          <p:spPr>
            <a:xfrm>
              <a:off x="1218007" y="644744"/>
              <a:ext cx="19242" cy="16151"/>
            </a:xfrm>
            <a:custGeom>
              <a:avLst/>
              <a:gdLst/>
              <a:ahLst/>
              <a:cxnLst/>
              <a:rect l="l" t="t" r="r" b="b"/>
              <a:pathLst>
                <a:path w="193" h="162" extrusionOk="0">
                  <a:moveTo>
                    <a:pt x="62" y="0"/>
                  </a:moveTo>
                  <a:cubicBezTo>
                    <a:pt x="32" y="0"/>
                    <a:pt x="1" y="31"/>
                    <a:pt x="1" y="31"/>
                  </a:cubicBezTo>
                  <a:cubicBezTo>
                    <a:pt x="62" y="92"/>
                    <a:pt x="93" y="161"/>
                    <a:pt x="162" y="161"/>
                  </a:cubicBezTo>
                  <a:cubicBezTo>
                    <a:pt x="192" y="161"/>
                    <a:pt x="192" y="161"/>
                    <a:pt x="192" y="130"/>
                  </a:cubicBezTo>
                  <a:cubicBezTo>
                    <a:pt x="162" y="61"/>
                    <a:pt x="93" y="3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3"/>
            <p:cNvSpPr/>
            <p:nvPr/>
          </p:nvSpPr>
          <p:spPr>
            <a:xfrm>
              <a:off x="1240240" y="665581"/>
              <a:ext cx="22233" cy="21834"/>
            </a:xfrm>
            <a:custGeom>
              <a:avLst/>
              <a:gdLst/>
              <a:ahLst/>
              <a:cxnLst/>
              <a:rect l="l" t="t" r="r" b="b"/>
              <a:pathLst>
                <a:path w="223" h="219" extrusionOk="0">
                  <a:moveTo>
                    <a:pt x="35" y="1"/>
                  </a:moveTo>
                  <a:cubicBezTo>
                    <a:pt x="15" y="1"/>
                    <a:pt x="0" y="22"/>
                    <a:pt x="0" y="44"/>
                  </a:cubicBezTo>
                  <a:cubicBezTo>
                    <a:pt x="31" y="75"/>
                    <a:pt x="92" y="205"/>
                    <a:pt x="161" y="205"/>
                  </a:cubicBezTo>
                  <a:cubicBezTo>
                    <a:pt x="161" y="215"/>
                    <a:pt x="161" y="218"/>
                    <a:pt x="162" y="218"/>
                  </a:cubicBezTo>
                  <a:cubicBezTo>
                    <a:pt x="164" y="218"/>
                    <a:pt x="171" y="205"/>
                    <a:pt x="192" y="205"/>
                  </a:cubicBezTo>
                  <a:cubicBezTo>
                    <a:pt x="222" y="144"/>
                    <a:pt x="92" y="44"/>
                    <a:pt x="61" y="13"/>
                  </a:cubicBezTo>
                  <a:cubicBezTo>
                    <a:pt x="52" y="4"/>
                    <a:pt x="43"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1447536" y="662457"/>
            <a:ext cx="6751641" cy="3785652"/>
          </a:xfrm>
          <a:prstGeom prst="rect">
            <a:avLst/>
          </a:prstGeom>
        </p:spPr>
        <p:txBody>
          <a:bodyPr wrap="square">
            <a:spAutoFit/>
          </a:bodyPr>
          <a:lstStyle/>
          <a:p>
            <a:pPr algn="just">
              <a:lnSpc>
                <a:spcPct val="150000"/>
              </a:lnSpc>
            </a:pPr>
            <a:r>
              <a:rPr lang="en-US" sz="2000" b="1" dirty="0" err="1"/>
              <a:t>Câu</a:t>
            </a:r>
            <a:r>
              <a:rPr lang="en-US" sz="2000" b="1" dirty="0"/>
              <a:t> </a:t>
            </a:r>
            <a:r>
              <a:rPr lang="vi-VN" sz="2000" b="1" dirty="0"/>
              <a:t>2. Thuật toán tìm kiếm tuần tự thực hiện công việc như thế nào?</a:t>
            </a:r>
          </a:p>
          <a:p>
            <a:pPr algn="just">
              <a:lnSpc>
                <a:spcPct val="150000"/>
              </a:lnSpc>
            </a:pPr>
            <a:r>
              <a:rPr lang="vi-VN" sz="2000" dirty="0"/>
              <a:t>A. Sắp xếp lại dữ liệu theo thứ tự của bảng chữ cái. </a:t>
            </a:r>
          </a:p>
          <a:p>
            <a:pPr algn="just">
              <a:lnSpc>
                <a:spcPct val="150000"/>
              </a:lnSpc>
            </a:pPr>
            <a:r>
              <a:rPr lang="vi-VN" sz="2000" dirty="0"/>
              <a:t>B. Xem xét mục dữ liệu đầu tiên, sau đó xem xét từng mục dữ liệu tiếp theo cho đến khi tìm thấy mục dữ liệu được yêu cầu hoặc đến khi hết danh sách. </a:t>
            </a:r>
          </a:p>
          <a:p>
            <a:pPr algn="just">
              <a:lnSpc>
                <a:spcPct val="150000"/>
              </a:lnSpc>
            </a:pPr>
            <a:r>
              <a:rPr lang="vi-VN" sz="2000" dirty="0"/>
              <a:t>C. Chia nhỏ dữ liệu thành từng phần để tìm kiếm.</a:t>
            </a:r>
          </a:p>
          <a:p>
            <a:pPr algn="just">
              <a:lnSpc>
                <a:spcPct val="150000"/>
              </a:lnSpc>
            </a:pPr>
            <a:r>
              <a:rPr lang="vi-VN" sz="2000" dirty="0"/>
              <a:t>D. Bắt đầu tìm từ vị trí bất kì của danh sách. </a:t>
            </a:r>
          </a:p>
        </p:txBody>
      </p:sp>
      <p:sp>
        <p:nvSpPr>
          <p:cNvPr id="10" name="Oval 9"/>
          <p:cNvSpPr/>
          <p:nvPr/>
        </p:nvSpPr>
        <p:spPr>
          <a:xfrm>
            <a:off x="1306306" y="2072878"/>
            <a:ext cx="561832" cy="493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5"/>
        <p:cNvGrpSpPr/>
        <p:nvPr/>
      </p:nvGrpSpPr>
      <p:grpSpPr>
        <a:xfrm>
          <a:off x="0" y="0"/>
          <a:ext cx="0" cy="0"/>
          <a:chOff x="0" y="0"/>
          <a:chExt cx="0" cy="0"/>
        </a:xfrm>
      </p:grpSpPr>
      <p:grpSp>
        <p:nvGrpSpPr>
          <p:cNvPr id="4256" name="Google Shape;4256;p43"/>
          <p:cNvGrpSpPr/>
          <p:nvPr/>
        </p:nvGrpSpPr>
        <p:grpSpPr>
          <a:xfrm rot="850453" flipH="1">
            <a:off x="302672" y="1197657"/>
            <a:ext cx="2289710" cy="2471782"/>
            <a:chOff x="3517163" y="1643101"/>
            <a:chExt cx="2131572" cy="2309483"/>
          </a:xfrm>
        </p:grpSpPr>
        <p:sp>
          <p:nvSpPr>
            <p:cNvPr id="4257" name="Google Shape;4257;p43"/>
            <p:cNvSpPr/>
            <p:nvPr/>
          </p:nvSpPr>
          <p:spPr>
            <a:xfrm>
              <a:off x="4638011" y="2519642"/>
              <a:ext cx="991816" cy="965709"/>
            </a:xfrm>
            <a:custGeom>
              <a:avLst/>
              <a:gdLst/>
              <a:ahLst/>
              <a:cxnLst/>
              <a:rect l="l" t="t" r="r" b="b"/>
              <a:pathLst>
                <a:path w="4827" h="4700" extrusionOk="0">
                  <a:moveTo>
                    <a:pt x="2210" y="0"/>
                  </a:moveTo>
                  <a:cubicBezTo>
                    <a:pt x="1913" y="0"/>
                    <a:pt x="1716" y="233"/>
                    <a:pt x="1571" y="523"/>
                  </a:cubicBezTo>
                  <a:lnTo>
                    <a:pt x="161" y="2790"/>
                  </a:lnTo>
                  <a:cubicBezTo>
                    <a:pt x="0" y="3173"/>
                    <a:pt x="261" y="3495"/>
                    <a:pt x="705" y="3717"/>
                  </a:cubicBezTo>
                  <a:lnTo>
                    <a:pt x="2298" y="4675"/>
                  </a:lnTo>
                  <a:cubicBezTo>
                    <a:pt x="2472" y="4690"/>
                    <a:pt x="2617" y="4700"/>
                    <a:pt x="2739" y="4700"/>
                  </a:cubicBezTo>
                  <a:cubicBezTo>
                    <a:pt x="3111" y="4700"/>
                    <a:pt x="3273" y="4611"/>
                    <a:pt x="3417" y="4322"/>
                  </a:cubicBezTo>
                  <a:lnTo>
                    <a:pt x="4666" y="1963"/>
                  </a:lnTo>
                  <a:cubicBezTo>
                    <a:pt x="4827" y="1580"/>
                    <a:pt x="4597" y="1097"/>
                    <a:pt x="4152" y="875"/>
                  </a:cubicBezTo>
                  <a:lnTo>
                    <a:pt x="2528" y="78"/>
                  </a:lnTo>
                  <a:cubicBezTo>
                    <a:pt x="2411" y="24"/>
                    <a:pt x="2305" y="0"/>
                    <a:pt x="2210"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3"/>
            <p:cNvSpPr/>
            <p:nvPr/>
          </p:nvSpPr>
          <p:spPr>
            <a:xfrm>
              <a:off x="3759619" y="1873023"/>
              <a:ext cx="1246807" cy="1265901"/>
            </a:xfrm>
            <a:custGeom>
              <a:avLst/>
              <a:gdLst/>
              <a:ahLst/>
              <a:cxnLst/>
              <a:rect l="l" t="t" r="r" b="b"/>
              <a:pathLst>
                <a:path w="6068" h="6161" extrusionOk="0">
                  <a:moveTo>
                    <a:pt x="3065" y="0"/>
                  </a:moveTo>
                  <a:cubicBezTo>
                    <a:pt x="2904" y="0"/>
                    <a:pt x="2812" y="161"/>
                    <a:pt x="2743" y="322"/>
                  </a:cubicBezTo>
                  <a:cubicBezTo>
                    <a:pt x="1824" y="2268"/>
                    <a:pt x="927" y="4183"/>
                    <a:pt x="0" y="6129"/>
                  </a:cubicBezTo>
                  <a:cubicBezTo>
                    <a:pt x="454" y="6151"/>
                    <a:pt x="906" y="6161"/>
                    <a:pt x="1358" y="6161"/>
                  </a:cubicBezTo>
                  <a:cubicBezTo>
                    <a:pt x="2182" y="6161"/>
                    <a:pt x="3005" y="6127"/>
                    <a:pt x="3831" y="6068"/>
                  </a:cubicBezTo>
                  <a:cubicBezTo>
                    <a:pt x="4084" y="6068"/>
                    <a:pt x="4344" y="6037"/>
                    <a:pt x="4536" y="5907"/>
                  </a:cubicBezTo>
                  <a:cubicBezTo>
                    <a:pt x="4758" y="5746"/>
                    <a:pt x="4888" y="5524"/>
                    <a:pt x="4980" y="5301"/>
                  </a:cubicBezTo>
                  <a:cubicBezTo>
                    <a:pt x="5271" y="4757"/>
                    <a:pt x="5585" y="4214"/>
                    <a:pt x="5876" y="3670"/>
                  </a:cubicBezTo>
                  <a:cubicBezTo>
                    <a:pt x="5968" y="3478"/>
                    <a:pt x="6068" y="3256"/>
                    <a:pt x="6037" y="3034"/>
                  </a:cubicBezTo>
                  <a:cubicBezTo>
                    <a:pt x="5999" y="2812"/>
                    <a:pt x="5846" y="2620"/>
                    <a:pt x="5654" y="2459"/>
                  </a:cubicBezTo>
                  <a:lnTo>
                    <a:pt x="3356" y="161"/>
                  </a:lnTo>
                  <a:cubicBezTo>
                    <a:pt x="3287" y="61"/>
                    <a:pt x="3195" y="0"/>
                    <a:pt x="306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3"/>
            <p:cNvSpPr/>
            <p:nvPr/>
          </p:nvSpPr>
          <p:spPr>
            <a:xfrm>
              <a:off x="3602228" y="2151437"/>
              <a:ext cx="335537" cy="469293"/>
            </a:xfrm>
            <a:custGeom>
              <a:avLst/>
              <a:gdLst/>
              <a:ahLst/>
              <a:cxnLst/>
              <a:rect l="l" t="t" r="r" b="b"/>
              <a:pathLst>
                <a:path w="1633" h="2284" extrusionOk="0">
                  <a:moveTo>
                    <a:pt x="1494" y="0"/>
                  </a:moveTo>
                  <a:cubicBezTo>
                    <a:pt x="996" y="0"/>
                    <a:pt x="242" y="541"/>
                    <a:pt x="130" y="974"/>
                  </a:cubicBezTo>
                  <a:cubicBezTo>
                    <a:pt x="0" y="1457"/>
                    <a:pt x="222" y="1962"/>
                    <a:pt x="605" y="2284"/>
                  </a:cubicBezTo>
                  <a:cubicBezTo>
                    <a:pt x="958" y="1549"/>
                    <a:pt x="1280" y="782"/>
                    <a:pt x="1632" y="16"/>
                  </a:cubicBezTo>
                  <a:cubicBezTo>
                    <a:pt x="1589" y="5"/>
                    <a:pt x="1543" y="0"/>
                    <a:pt x="1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3"/>
            <p:cNvSpPr/>
            <p:nvPr/>
          </p:nvSpPr>
          <p:spPr>
            <a:xfrm>
              <a:off x="5339903" y="3046676"/>
              <a:ext cx="269374" cy="322999"/>
            </a:xfrm>
            <a:custGeom>
              <a:avLst/>
              <a:gdLst/>
              <a:ahLst/>
              <a:cxnLst/>
              <a:rect l="l" t="t" r="r" b="b"/>
              <a:pathLst>
                <a:path w="1311" h="1572" extrusionOk="0">
                  <a:moveTo>
                    <a:pt x="994" y="0"/>
                  </a:moveTo>
                  <a:cubicBezTo>
                    <a:pt x="982" y="0"/>
                    <a:pt x="971" y="1"/>
                    <a:pt x="959" y="3"/>
                  </a:cubicBezTo>
                  <a:cubicBezTo>
                    <a:pt x="897" y="34"/>
                    <a:pt x="798" y="95"/>
                    <a:pt x="767" y="164"/>
                  </a:cubicBezTo>
                  <a:cubicBezTo>
                    <a:pt x="415" y="547"/>
                    <a:pt x="131" y="1053"/>
                    <a:pt x="1" y="1566"/>
                  </a:cubicBezTo>
                  <a:cubicBezTo>
                    <a:pt x="41" y="1570"/>
                    <a:pt x="82" y="1572"/>
                    <a:pt x="122" y="1572"/>
                  </a:cubicBezTo>
                  <a:cubicBezTo>
                    <a:pt x="409" y="1572"/>
                    <a:pt x="707" y="1477"/>
                    <a:pt x="928" y="1282"/>
                  </a:cubicBezTo>
                  <a:cubicBezTo>
                    <a:pt x="1150" y="1053"/>
                    <a:pt x="1311" y="708"/>
                    <a:pt x="1280" y="356"/>
                  </a:cubicBezTo>
                  <a:cubicBezTo>
                    <a:pt x="1252" y="205"/>
                    <a:pt x="1162"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3"/>
            <p:cNvSpPr/>
            <p:nvPr/>
          </p:nvSpPr>
          <p:spPr>
            <a:xfrm>
              <a:off x="4592191" y="3322624"/>
              <a:ext cx="459847" cy="569768"/>
            </a:xfrm>
            <a:custGeom>
              <a:avLst/>
              <a:gdLst/>
              <a:ahLst/>
              <a:cxnLst/>
              <a:rect l="l" t="t" r="r" b="b"/>
              <a:pathLst>
                <a:path w="2238" h="2773" extrusionOk="0">
                  <a:moveTo>
                    <a:pt x="1119" y="1"/>
                  </a:moveTo>
                  <a:cubicBezTo>
                    <a:pt x="767" y="476"/>
                    <a:pt x="453" y="1020"/>
                    <a:pt x="193" y="1564"/>
                  </a:cubicBezTo>
                  <a:cubicBezTo>
                    <a:pt x="101" y="1755"/>
                    <a:pt x="1" y="1977"/>
                    <a:pt x="32" y="2169"/>
                  </a:cubicBezTo>
                  <a:cubicBezTo>
                    <a:pt x="101" y="2360"/>
                    <a:pt x="223" y="2491"/>
                    <a:pt x="384" y="2583"/>
                  </a:cubicBezTo>
                  <a:cubicBezTo>
                    <a:pt x="561" y="2692"/>
                    <a:pt x="777" y="2773"/>
                    <a:pt x="988" y="2773"/>
                  </a:cubicBezTo>
                  <a:cubicBezTo>
                    <a:pt x="1088" y="2773"/>
                    <a:pt x="1187" y="2755"/>
                    <a:pt x="1280" y="2713"/>
                  </a:cubicBezTo>
                  <a:cubicBezTo>
                    <a:pt x="1564" y="2552"/>
                    <a:pt x="1725" y="2238"/>
                    <a:pt x="1855" y="1916"/>
                  </a:cubicBezTo>
                  <a:cubicBezTo>
                    <a:pt x="2046" y="1472"/>
                    <a:pt x="2238" y="958"/>
                    <a:pt x="1985" y="545"/>
                  </a:cubicBezTo>
                  <a:cubicBezTo>
                    <a:pt x="1794" y="254"/>
                    <a:pt x="1441" y="131"/>
                    <a:pt x="1119"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3"/>
            <p:cNvSpPr/>
            <p:nvPr/>
          </p:nvSpPr>
          <p:spPr>
            <a:xfrm>
              <a:off x="4710337" y="2647445"/>
              <a:ext cx="617239" cy="744212"/>
            </a:xfrm>
            <a:custGeom>
              <a:avLst/>
              <a:gdLst/>
              <a:ahLst/>
              <a:cxnLst/>
              <a:rect l="l" t="t" r="r" b="b"/>
              <a:pathLst>
                <a:path w="3004" h="3622" extrusionOk="0">
                  <a:moveTo>
                    <a:pt x="1249" y="0"/>
                  </a:moveTo>
                  <a:lnTo>
                    <a:pt x="1249" y="0"/>
                  </a:lnTo>
                  <a:cubicBezTo>
                    <a:pt x="797" y="383"/>
                    <a:pt x="414" y="889"/>
                    <a:pt x="192" y="1463"/>
                  </a:cubicBezTo>
                  <a:cubicBezTo>
                    <a:pt x="100" y="1785"/>
                    <a:pt x="1" y="2138"/>
                    <a:pt x="131" y="2459"/>
                  </a:cubicBezTo>
                  <a:cubicBezTo>
                    <a:pt x="292" y="2934"/>
                    <a:pt x="797" y="3187"/>
                    <a:pt x="1280" y="3379"/>
                  </a:cubicBezTo>
                  <a:cubicBezTo>
                    <a:pt x="1553" y="3489"/>
                    <a:pt x="1843" y="3622"/>
                    <a:pt x="2140" y="3622"/>
                  </a:cubicBezTo>
                  <a:cubicBezTo>
                    <a:pt x="2193" y="3622"/>
                    <a:pt x="2246" y="3618"/>
                    <a:pt x="2299" y="3609"/>
                  </a:cubicBezTo>
                  <a:cubicBezTo>
                    <a:pt x="2651" y="3570"/>
                    <a:pt x="3004" y="3256"/>
                    <a:pt x="2942" y="2873"/>
                  </a:cubicBezTo>
                  <a:cubicBezTo>
                    <a:pt x="1824" y="2421"/>
                    <a:pt x="1088" y="1180"/>
                    <a:pt x="124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3"/>
            <p:cNvSpPr/>
            <p:nvPr/>
          </p:nvSpPr>
          <p:spPr>
            <a:xfrm>
              <a:off x="3569147" y="1646594"/>
              <a:ext cx="846958" cy="1562188"/>
            </a:xfrm>
            <a:custGeom>
              <a:avLst/>
              <a:gdLst/>
              <a:ahLst/>
              <a:cxnLst/>
              <a:rect l="l" t="t" r="r" b="b"/>
              <a:pathLst>
                <a:path w="4122" h="7603" extrusionOk="0">
                  <a:moveTo>
                    <a:pt x="3465" y="1"/>
                  </a:moveTo>
                  <a:cubicBezTo>
                    <a:pt x="3422" y="1"/>
                    <a:pt x="3376" y="5"/>
                    <a:pt x="3325" y="14"/>
                  </a:cubicBezTo>
                  <a:cubicBezTo>
                    <a:pt x="2651" y="175"/>
                    <a:pt x="31" y="6112"/>
                    <a:pt x="0" y="6817"/>
                  </a:cubicBezTo>
                  <a:cubicBezTo>
                    <a:pt x="0" y="7009"/>
                    <a:pt x="0" y="7200"/>
                    <a:pt x="100" y="7361"/>
                  </a:cubicBezTo>
                  <a:cubicBezTo>
                    <a:pt x="173" y="7513"/>
                    <a:pt x="327" y="7602"/>
                    <a:pt x="469" y="7602"/>
                  </a:cubicBezTo>
                  <a:cubicBezTo>
                    <a:pt x="506" y="7602"/>
                    <a:pt x="542" y="7596"/>
                    <a:pt x="575" y="7583"/>
                  </a:cubicBezTo>
                  <a:cubicBezTo>
                    <a:pt x="736" y="7522"/>
                    <a:pt x="835" y="7361"/>
                    <a:pt x="897" y="7200"/>
                  </a:cubicBezTo>
                  <a:cubicBezTo>
                    <a:pt x="1119" y="6718"/>
                    <a:pt x="1341" y="6243"/>
                    <a:pt x="1563" y="5760"/>
                  </a:cubicBezTo>
                  <a:cubicBezTo>
                    <a:pt x="1602" y="5668"/>
                    <a:pt x="2559" y="3914"/>
                    <a:pt x="2490" y="3845"/>
                  </a:cubicBezTo>
                  <a:cubicBezTo>
                    <a:pt x="2490" y="3783"/>
                    <a:pt x="4122" y="336"/>
                    <a:pt x="4091" y="305"/>
                  </a:cubicBezTo>
                  <a:cubicBezTo>
                    <a:pt x="3843" y="142"/>
                    <a:pt x="3712" y="1"/>
                    <a:pt x="346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3"/>
            <p:cNvSpPr/>
            <p:nvPr/>
          </p:nvSpPr>
          <p:spPr>
            <a:xfrm>
              <a:off x="4434800" y="3182904"/>
              <a:ext cx="387521" cy="301835"/>
            </a:xfrm>
            <a:custGeom>
              <a:avLst/>
              <a:gdLst/>
              <a:ahLst/>
              <a:cxnLst/>
              <a:rect l="l" t="t" r="r" b="b"/>
              <a:pathLst>
                <a:path w="1886" h="1469" extrusionOk="0">
                  <a:moveTo>
                    <a:pt x="1251" y="1"/>
                  </a:moveTo>
                  <a:cubicBezTo>
                    <a:pt x="1239" y="1"/>
                    <a:pt x="1229" y="3"/>
                    <a:pt x="1219" y="7"/>
                  </a:cubicBezTo>
                  <a:cubicBezTo>
                    <a:pt x="1150" y="298"/>
                    <a:pt x="1" y="742"/>
                    <a:pt x="836" y="1347"/>
                  </a:cubicBezTo>
                  <a:cubicBezTo>
                    <a:pt x="945" y="1433"/>
                    <a:pt x="1049" y="1469"/>
                    <a:pt x="1146" y="1469"/>
                  </a:cubicBezTo>
                  <a:cubicBezTo>
                    <a:pt x="1564" y="1469"/>
                    <a:pt x="1861" y="806"/>
                    <a:pt x="1885" y="520"/>
                  </a:cubicBezTo>
                  <a:cubicBezTo>
                    <a:pt x="1735" y="398"/>
                    <a:pt x="1416" y="1"/>
                    <a:pt x="1251"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3"/>
            <p:cNvSpPr/>
            <p:nvPr/>
          </p:nvSpPr>
          <p:spPr>
            <a:xfrm>
              <a:off x="3517163" y="1643101"/>
              <a:ext cx="2131572" cy="2309483"/>
            </a:xfrm>
            <a:custGeom>
              <a:avLst/>
              <a:gdLst/>
              <a:ahLst/>
              <a:cxnLst/>
              <a:rect l="l" t="t" r="r" b="b"/>
              <a:pathLst>
                <a:path w="10374" h="11240" extrusionOk="0">
                  <a:moveTo>
                    <a:pt x="1786" y="2521"/>
                  </a:moveTo>
                  <a:cubicBezTo>
                    <a:pt x="1885" y="2521"/>
                    <a:pt x="2008" y="2559"/>
                    <a:pt x="2107" y="2590"/>
                  </a:cubicBezTo>
                  <a:cubicBezTo>
                    <a:pt x="1786" y="3226"/>
                    <a:pt x="1433" y="3931"/>
                    <a:pt x="1119" y="4566"/>
                  </a:cubicBezTo>
                  <a:cubicBezTo>
                    <a:pt x="928" y="4475"/>
                    <a:pt x="767" y="4314"/>
                    <a:pt x="667" y="4091"/>
                  </a:cubicBezTo>
                  <a:cubicBezTo>
                    <a:pt x="575" y="3831"/>
                    <a:pt x="606" y="3517"/>
                    <a:pt x="797" y="3195"/>
                  </a:cubicBezTo>
                  <a:cubicBezTo>
                    <a:pt x="1019" y="2751"/>
                    <a:pt x="1372" y="2521"/>
                    <a:pt x="1786" y="2521"/>
                  </a:cubicBezTo>
                  <a:close/>
                  <a:moveTo>
                    <a:pt x="4245" y="989"/>
                  </a:moveTo>
                  <a:cubicBezTo>
                    <a:pt x="5011" y="1663"/>
                    <a:pt x="6482" y="3287"/>
                    <a:pt x="7309" y="4283"/>
                  </a:cubicBezTo>
                  <a:cubicBezTo>
                    <a:pt x="6673" y="4697"/>
                    <a:pt x="5907" y="6512"/>
                    <a:pt x="5746" y="7278"/>
                  </a:cubicBezTo>
                  <a:cubicBezTo>
                    <a:pt x="4536" y="7217"/>
                    <a:pt x="2490" y="7118"/>
                    <a:pt x="1433" y="7056"/>
                  </a:cubicBezTo>
                  <a:cubicBezTo>
                    <a:pt x="1977" y="5876"/>
                    <a:pt x="3731" y="1985"/>
                    <a:pt x="4245" y="989"/>
                  </a:cubicBezTo>
                  <a:close/>
                  <a:moveTo>
                    <a:pt x="3770" y="131"/>
                  </a:moveTo>
                  <a:cubicBezTo>
                    <a:pt x="3961" y="131"/>
                    <a:pt x="4153" y="261"/>
                    <a:pt x="4245" y="384"/>
                  </a:cubicBezTo>
                  <a:cubicBezTo>
                    <a:pt x="4306" y="483"/>
                    <a:pt x="4306" y="606"/>
                    <a:pt x="4214" y="767"/>
                  </a:cubicBezTo>
                  <a:cubicBezTo>
                    <a:pt x="3831" y="1441"/>
                    <a:pt x="1433" y="6803"/>
                    <a:pt x="1211" y="7309"/>
                  </a:cubicBezTo>
                  <a:cubicBezTo>
                    <a:pt x="1119" y="7501"/>
                    <a:pt x="958" y="7600"/>
                    <a:pt x="736" y="7600"/>
                  </a:cubicBezTo>
                  <a:cubicBezTo>
                    <a:pt x="544" y="7600"/>
                    <a:pt x="353" y="7539"/>
                    <a:pt x="253" y="7409"/>
                  </a:cubicBezTo>
                  <a:cubicBezTo>
                    <a:pt x="192" y="7309"/>
                    <a:pt x="161" y="7217"/>
                    <a:pt x="161" y="7087"/>
                  </a:cubicBezTo>
                  <a:cubicBezTo>
                    <a:pt x="253" y="6482"/>
                    <a:pt x="3096" y="767"/>
                    <a:pt x="3417" y="322"/>
                  </a:cubicBezTo>
                  <a:cubicBezTo>
                    <a:pt x="3509" y="161"/>
                    <a:pt x="3701" y="131"/>
                    <a:pt x="3770" y="131"/>
                  </a:cubicBezTo>
                  <a:close/>
                  <a:moveTo>
                    <a:pt x="9768" y="6735"/>
                  </a:moveTo>
                  <a:cubicBezTo>
                    <a:pt x="9960" y="6964"/>
                    <a:pt x="10213" y="7347"/>
                    <a:pt x="9860" y="7953"/>
                  </a:cubicBezTo>
                  <a:cubicBezTo>
                    <a:pt x="9738" y="8205"/>
                    <a:pt x="9577" y="8336"/>
                    <a:pt x="9355" y="8336"/>
                  </a:cubicBezTo>
                  <a:cubicBezTo>
                    <a:pt x="9194" y="8336"/>
                    <a:pt x="9063" y="8267"/>
                    <a:pt x="8941" y="8205"/>
                  </a:cubicBezTo>
                  <a:cubicBezTo>
                    <a:pt x="9224" y="7761"/>
                    <a:pt x="9546" y="7217"/>
                    <a:pt x="9768" y="6735"/>
                  </a:cubicBezTo>
                  <a:close/>
                  <a:moveTo>
                    <a:pt x="7531" y="4314"/>
                  </a:moveTo>
                  <a:cubicBezTo>
                    <a:pt x="7983" y="4314"/>
                    <a:pt x="9898" y="5363"/>
                    <a:pt x="9960" y="5815"/>
                  </a:cubicBezTo>
                  <a:cubicBezTo>
                    <a:pt x="10021" y="6321"/>
                    <a:pt x="8619" y="8719"/>
                    <a:pt x="8205" y="8780"/>
                  </a:cubicBezTo>
                  <a:cubicBezTo>
                    <a:pt x="8175" y="8811"/>
                    <a:pt x="8136" y="8811"/>
                    <a:pt x="8136" y="8811"/>
                  </a:cubicBezTo>
                  <a:cubicBezTo>
                    <a:pt x="7600" y="8811"/>
                    <a:pt x="5968" y="7884"/>
                    <a:pt x="5877" y="7539"/>
                  </a:cubicBezTo>
                  <a:cubicBezTo>
                    <a:pt x="5746" y="7187"/>
                    <a:pt x="6765" y="4536"/>
                    <a:pt x="7501" y="4314"/>
                  </a:cubicBezTo>
                  <a:close/>
                  <a:moveTo>
                    <a:pt x="5808" y="7692"/>
                  </a:moveTo>
                  <a:cubicBezTo>
                    <a:pt x="5907" y="7822"/>
                    <a:pt x="6068" y="7953"/>
                    <a:pt x="6260" y="8075"/>
                  </a:cubicBezTo>
                  <a:cubicBezTo>
                    <a:pt x="6099" y="8305"/>
                    <a:pt x="5877" y="8619"/>
                    <a:pt x="5647" y="8972"/>
                  </a:cubicBezTo>
                  <a:cubicBezTo>
                    <a:pt x="5425" y="8880"/>
                    <a:pt x="5202" y="8749"/>
                    <a:pt x="5141" y="8619"/>
                  </a:cubicBezTo>
                  <a:lnTo>
                    <a:pt x="5141" y="8497"/>
                  </a:lnTo>
                  <a:cubicBezTo>
                    <a:pt x="5233" y="8267"/>
                    <a:pt x="5555" y="7953"/>
                    <a:pt x="5808" y="7692"/>
                  </a:cubicBezTo>
                  <a:close/>
                  <a:moveTo>
                    <a:pt x="6351" y="8144"/>
                  </a:moveTo>
                  <a:cubicBezTo>
                    <a:pt x="6673" y="8366"/>
                    <a:pt x="7087" y="8588"/>
                    <a:pt x="7470" y="8749"/>
                  </a:cubicBezTo>
                  <a:cubicBezTo>
                    <a:pt x="7118" y="9960"/>
                    <a:pt x="6704" y="11078"/>
                    <a:pt x="6512" y="11078"/>
                  </a:cubicBezTo>
                  <a:cubicBezTo>
                    <a:pt x="6500" y="11080"/>
                    <a:pt x="6486" y="11081"/>
                    <a:pt x="6471" y="11081"/>
                  </a:cubicBezTo>
                  <a:cubicBezTo>
                    <a:pt x="6190" y="11081"/>
                    <a:pt x="5540" y="10808"/>
                    <a:pt x="5264" y="10473"/>
                  </a:cubicBezTo>
                  <a:cubicBezTo>
                    <a:pt x="5202" y="10412"/>
                    <a:pt x="5141" y="10282"/>
                    <a:pt x="5141" y="10182"/>
                  </a:cubicBezTo>
                  <a:cubicBezTo>
                    <a:pt x="5202" y="9868"/>
                    <a:pt x="5877" y="8841"/>
                    <a:pt x="6351" y="8144"/>
                  </a:cubicBezTo>
                  <a:close/>
                  <a:moveTo>
                    <a:pt x="3770" y="1"/>
                  </a:moveTo>
                  <a:cubicBezTo>
                    <a:pt x="3578" y="1"/>
                    <a:pt x="3417" y="100"/>
                    <a:pt x="3318" y="261"/>
                  </a:cubicBezTo>
                  <a:cubicBezTo>
                    <a:pt x="3195" y="414"/>
                    <a:pt x="2713" y="1341"/>
                    <a:pt x="2169" y="2460"/>
                  </a:cubicBezTo>
                  <a:cubicBezTo>
                    <a:pt x="2046" y="2429"/>
                    <a:pt x="1916" y="2398"/>
                    <a:pt x="1786" y="2398"/>
                  </a:cubicBezTo>
                  <a:cubicBezTo>
                    <a:pt x="1311" y="2398"/>
                    <a:pt x="928" y="2651"/>
                    <a:pt x="667" y="3134"/>
                  </a:cubicBezTo>
                  <a:cubicBezTo>
                    <a:pt x="476" y="3517"/>
                    <a:pt x="445" y="3831"/>
                    <a:pt x="575" y="4122"/>
                  </a:cubicBezTo>
                  <a:cubicBezTo>
                    <a:pt x="667" y="4375"/>
                    <a:pt x="859" y="4566"/>
                    <a:pt x="1050" y="4697"/>
                  </a:cubicBezTo>
                  <a:cubicBezTo>
                    <a:pt x="514" y="5846"/>
                    <a:pt x="62" y="6803"/>
                    <a:pt x="31" y="7087"/>
                  </a:cubicBezTo>
                  <a:cubicBezTo>
                    <a:pt x="1" y="7217"/>
                    <a:pt x="62" y="7378"/>
                    <a:pt x="161" y="7470"/>
                  </a:cubicBezTo>
                  <a:cubicBezTo>
                    <a:pt x="284" y="7631"/>
                    <a:pt x="514" y="7730"/>
                    <a:pt x="736" y="7730"/>
                  </a:cubicBezTo>
                  <a:cubicBezTo>
                    <a:pt x="989" y="7730"/>
                    <a:pt x="1211" y="7600"/>
                    <a:pt x="1311" y="7378"/>
                  </a:cubicBezTo>
                  <a:cubicBezTo>
                    <a:pt x="1341" y="7347"/>
                    <a:pt x="1372" y="7278"/>
                    <a:pt x="1403" y="7187"/>
                  </a:cubicBezTo>
                  <a:cubicBezTo>
                    <a:pt x="2429" y="7248"/>
                    <a:pt x="4498" y="7347"/>
                    <a:pt x="5746" y="7409"/>
                  </a:cubicBezTo>
                  <a:cubicBezTo>
                    <a:pt x="5716" y="7470"/>
                    <a:pt x="5716" y="7539"/>
                    <a:pt x="5746" y="7570"/>
                  </a:cubicBezTo>
                  <a:lnTo>
                    <a:pt x="5746" y="7600"/>
                  </a:lnTo>
                  <a:cubicBezTo>
                    <a:pt x="5455" y="7853"/>
                    <a:pt x="5141" y="8205"/>
                    <a:pt x="5011" y="8428"/>
                  </a:cubicBezTo>
                  <a:cubicBezTo>
                    <a:pt x="4980" y="8527"/>
                    <a:pt x="4980" y="8588"/>
                    <a:pt x="5041" y="8650"/>
                  </a:cubicBezTo>
                  <a:cubicBezTo>
                    <a:pt x="5110" y="8841"/>
                    <a:pt x="5333" y="8972"/>
                    <a:pt x="5585" y="9071"/>
                  </a:cubicBezTo>
                  <a:cubicBezTo>
                    <a:pt x="5302" y="9515"/>
                    <a:pt x="5041" y="9960"/>
                    <a:pt x="5011" y="10151"/>
                  </a:cubicBezTo>
                  <a:cubicBezTo>
                    <a:pt x="5011" y="10282"/>
                    <a:pt x="5041" y="10412"/>
                    <a:pt x="5172" y="10565"/>
                  </a:cubicBezTo>
                  <a:cubicBezTo>
                    <a:pt x="5493" y="10917"/>
                    <a:pt x="6160" y="11239"/>
                    <a:pt x="6482" y="11239"/>
                  </a:cubicBezTo>
                  <a:cubicBezTo>
                    <a:pt x="6512" y="11239"/>
                    <a:pt x="6512" y="11239"/>
                    <a:pt x="6543" y="11209"/>
                  </a:cubicBezTo>
                  <a:cubicBezTo>
                    <a:pt x="6865" y="11178"/>
                    <a:pt x="7309" y="9707"/>
                    <a:pt x="7562" y="8780"/>
                  </a:cubicBezTo>
                  <a:cubicBezTo>
                    <a:pt x="7792" y="8880"/>
                    <a:pt x="7983" y="8941"/>
                    <a:pt x="8136" y="8941"/>
                  </a:cubicBezTo>
                  <a:cubicBezTo>
                    <a:pt x="8175" y="8941"/>
                    <a:pt x="8205" y="8941"/>
                    <a:pt x="8205" y="8910"/>
                  </a:cubicBezTo>
                  <a:cubicBezTo>
                    <a:pt x="8366" y="8880"/>
                    <a:pt x="8619" y="8650"/>
                    <a:pt x="8841" y="8305"/>
                  </a:cubicBezTo>
                  <a:cubicBezTo>
                    <a:pt x="9002" y="8397"/>
                    <a:pt x="9163" y="8458"/>
                    <a:pt x="9355" y="8458"/>
                  </a:cubicBezTo>
                  <a:cubicBezTo>
                    <a:pt x="9607" y="8458"/>
                    <a:pt x="9830" y="8336"/>
                    <a:pt x="9990" y="8014"/>
                  </a:cubicBezTo>
                  <a:cubicBezTo>
                    <a:pt x="10373" y="7309"/>
                    <a:pt x="10052" y="6834"/>
                    <a:pt x="9830" y="6643"/>
                  </a:cubicBezTo>
                  <a:cubicBezTo>
                    <a:pt x="9990" y="6260"/>
                    <a:pt x="10090" y="5938"/>
                    <a:pt x="10090" y="5777"/>
                  </a:cubicBezTo>
                  <a:cubicBezTo>
                    <a:pt x="10021" y="5241"/>
                    <a:pt x="7983" y="4183"/>
                    <a:pt x="7531" y="4183"/>
                  </a:cubicBezTo>
                  <a:lnTo>
                    <a:pt x="7470" y="4183"/>
                  </a:lnTo>
                  <a:cubicBezTo>
                    <a:pt x="7439" y="4183"/>
                    <a:pt x="7439" y="4214"/>
                    <a:pt x="7439" y="4214"/>
                  </a:cubicBezTo>
                  <a:cubicBezTo>
                    <a:pt x="6604" y="3195"/>
                    <a:pt x="5110" y="1602"/>
                    <a:pt x="4275" y="897"/>
                  </a:cubicBezTo>
                  <a:cubicBezTo>
                    <a:pt x="4306" y="866"/>
                    <a:pt x="4306" y="836"/>
                    <a:pt x="4344" y="836"/>
                  </a:cubicBezTo>
                  <a:cubicBezTo>
                    <a:pt x="4436" y="644"/>
                    <a:pt x="4436" y="483"/>
                    <a:pt x="4344" y="322"/>
                  </a:cubicBezTo>
                  <a:cubicBezTo>
                    <a:pt x="4245" y="131"/>
                    <a:pt x="4023" y="1"/>
                    <a:pt x="37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3"/>
            <p:cNvSpPr/>
            <p:nvPr/>
          </p:nvSpPr>
          <p:spPr>
            <a:xfrm>
              <a:off x="4867729" y="3092907"/>
              <a:ext cx="249649" cy="139720"/>
            </a:xfrm>
            <a:custGeom>
              <a:avLst/>
              <a:gdLst/>
              <a:ahLst/>
              <a:cxnLst/>
              <a:rect l="l" t="t" r="r" b="b"/>
              <a:pathLst>
                <a:path w="1215" h="680" extrusionOk="0">
                  <a:moveTo>
                    <a:pt x="162" y="0"/>
                  </a:moveTo>
                  <a:cubicBezTo>
                    <a:pt x="70" y="0"/>
                    <a:pt x="1" y="131"/>
                    <a:pt x="100" y="161"/>
                  </a:cubicBezTo>
                  <a:cubicBezTo>
                    <a:pt x="261" y="253"/>
                    <a:pt x="414" y="322"/>
                    <a:pt x="575" y="383"/>
                  </a:cubicBezTo>
                  <a:cubicBezTo>
                    <a:pt x="736" y="483"/>
                    <a:pt x="897" y="605"/>
                    <a:pt x="1088" y="674"/>
                  </a:cubicBezTo>
                  <a:cubicBezTo>
                    <a:pt x="1098" y="678"/>
                    <a:pt x="1107" y="679"/>
                    <a:pt x="1115" y="679"/>
                  </a:cubicBezTo>
                  <a:cubicBezTo>
                    <a:pt x="1187" y="679"/>
                    <a:pt x="1215" y="569"/>
                    <a:pt x="1180" y="514"/>
                  </a:cubicBezTo>
                  <a:cubicBezTo>
                    <a:pt x="928" y="222"/>
                    <a:pt x="483" y="131"/>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3"/>
            <p:cNvSpPr/>
            <p:nvPr/>
          </p:nvSpPr>
          <p:spPr>
            <a:xfrm>
              <a:off x="4963273" y="2954625"/>
              <a:ext cx="232184" cy="120405"/>
            </a:xfrm>
            <a:custGeom>
              <a:avLst/>
              <a:gdLst/>
              <a:ahLst/>
              <a:cxnLst/>
              <a:rect l="l" t="t" r="r" b="b"/>
              <a:pathLst>
                <a:path w="1130" h="586" extrusionOk="0">
                  <a:moveTo>
                    <a:pt x="106" y="1"/>
                  </a:moveTo>
                  <a:cubicBezTo>
                    <a:pt x="14" y="1"/>
                    <a:pt x="0" y="137"/>
                    <a:pt x="110" y="198"/>
                  </a:cubicBezTo>
                  <a:cubicBezTo>
                    <a:pt x="271" y="229"/>
                    <a:pt x="401" y="290"/>
                    <a:pt x="562" y="390"/>
                  </a:cubicBezTo>
                  <a:cubicBezTo>
                    <a:pt x="685" y="451"/>
                    <a:pt x="815" y="512"/>
                    <a:pt x="945" y="581"/>
                  </a:cubicBezTo>
                  <a:cubicBezTo>
                    <a:pt x="955" y="584"/>
                    <a:pt x="964" y="586"/>
                    <a:pt x="974" y="586"/>
                  </a:cubicBezTo>
                  <a:cubicBezTo>
                    <a:pt x="1056" y="586"/>
                    <a:pt x="1130" y="475"/>
                    <a:pt x="1068" y="420"/>
                  </a:cubicBezTo>
                  <a:cubicBezTo>
                    <a:pt x="846" y="129"/>
                    <a:pt x="463" y="68"/>
                    <a:pt x="141" y="7"/>
                  </a:cubicBezTo>
                  <a:cubicBezTo>
                    <a:pt x="128" y="3"/>
                    <a:pt x="116" y="1"/>
                    <a:pt x="1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3"/>
            <p:cNvSpPr/>
            <p:nvPr/>
          </p:nvSpPr>
          <p:spPr>
            <a:xfrm>
              <a:off x="5043202" y="2761482"/>
              <a:ext cx="275744" cy="183896"/>
            </a:xfrm>
            <a:custGeom>
              <a:avLst/>
              <a:gdLst/>
              <a:ahLst/>
              <a:cxnLst/>
              <a:rect l="l" t="t" r="r" b="b"/>
              <a:pathLst>
                <a:path w="1342" h="895" extrusionOk="0">
                  <a:moveTo>
                    <a:pt x="116" y="0"/>
                  </a:moveTo>
                  <a:cubicBezTo>
                    <a:pt x="44" y="0"/>
                    <a:pt x="0" y="93"/>
                    <a:pt x="74" y="142"/>
                  </a:cubicBezTo>
                  <a:cubicBezTo>
                    <a:pt x="365" y="433"/>
                    <a:pt x="748" y="755"/>
                    <a:pt x="1161" y="878"/>
                  </a:cubicBezTo>
                  <a:cubicBezTo>
                    <a:pt x="1182" y="889"/>
                    <a:pt x="1201" y="894"/>
                    <a:pt x="1218" y="894"/>
                  </a:cubicBezTo>
                  <a:cubicBezTo>
                    <a:pt x="1303" y="894"/>
                    <a:pt x="1341" y="769"/>
                    <a:pt x="1284" y="686"/>
                  </a:cubicBezTo>
                  <a:cubicBezTo>
                    <a:pt x="970" y="403"/>
                    <a:pt x="518" y="242"/>
                    <a:pt x="173" y="20"/>
                  </a:cubicBezTo>
                  <a:cubicBezTo>
                    <a:pt x="153" y="6"/>
                    <a:pt x="134"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3"/>
            <p:cNvSpPr/>
            <p:nvPr/>
          </p:nvSpPr>
          <p:spPr>
            <a:xfrm>
              <a:off x="4424115" y="2960994"/>
              <a:ext cx="206911" cy="100269"/>
            </a:xfrm>
            <a:custGeom>
              <a:avLst/>
              <a:gdLst/>
              <a:ahLst/>
              <a:cxnLst/>
              <a:rect l="l" t="t" r="r" b="b"/>
              <a:pathLst>
                <a:path w="1007" h="488" extrusionOk="0">
                  <a:moveTo>
                    <a:pt x="942" y="0"/>
                  </a:moveTo>
                  <a:cubicBezTo>
                    <a:pt x="935" y="0"/>
                    <a:pt x="927" y="2"/>
                    <a:pt x="919" y="6"/>
                  </a:cubicBezTo>
                  <a:cubicBezTo>
                    <a:pt x="597" y="98"/>
                    <a:pt x="313" y="229"/>
                    <a:pt x="53" y="389"/>
                  </a:cubicBezTo>
                  <a:cubicBezTo>
                    <a:pt x="0" y="416"/>
                    <a:pt x="15" y="488"/>
                    <a:pt x="60" y="488"/>
                  </a:cubicBezTo>
                  <a:cubicBezTo>
                    <a:pt x="67" y="488"/>
                    <a:pt x="75" y="486"/>
                    <a:pt x="84" y="481"/>
                  </a:cubicBezTo>
                  <a:cubicBezTo>
                    <a:pt x="375" y="359"/>
                    <a:pt x="727" y="321"/>
                    <a:pt x="980" y="98"/>
                  </a:cubicBezTo>
                  <a:cubicBezTo>
                    <a:pt x="1006" y="72"/>
                    <a:pt x="987" y="0"/>
                    <a:pt x="9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3"/>
            <p:cNvSpPr/>
            <p:nvPr/>
          </p:nvSpPr>
          <p:spPr>
            <a:xfrm>
              <a:off x="4542878" y="3026745"/>
              <a:ext cx="122051" cy="63490"/>
            </a:xfrm>
            <a:custGeom>
              <a:avLst/>
              <a:gdLst/>
              <a:ahLst/>
              <a:cxnLst/>
              <a:rect l="l" t="t" r="r" b="b"/>
              <a:pathLst>
                <a:path w="594" h="309" extrusionOk="0">
                  <a:moveTo>
                    <a:pt x="532" y="1"/>
                  </a:moveTo>
                  <a:cubicBezTo>
                    <a:pt x="341" y="39"/>
                    <a:pt x="210" y="100"/>
                    <a:pt x="49" y="192"/>
                  </a:cubicBezTo>
                  <a:cubicBezTo>
                    <a:pt x="0" y="223"/>
                    <a:pt x="30" y="308"/>
                    <a:pt x="80" y="308"/>
                  </a:cubicBezTo>
                  <a:cubicBezTo>
                    <a:pt x="92" y="308"/>
                    <a:pt x="105" y="304"/>
                    <a:pt x="118" y="292"/>
                  </a:cubicBezTo>
                  <a:cubicBezTo>
                    <a:pt x="241" y="230"/>
                    <a:pt x="402" y="192"/>
                    <a:pt x="532" y="131"/>
                  </a:cubicBezTo>
                  <a:cubicBezTo>
                    <a:pt x="593" y="100"/>
                    <a:pt x="563" y="1"/>
                    <a:pt x="5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3"/>
            <p:cNvSpPr/>
            <p:nvPr/>
          </p:nvSpPr>
          <p:spPr>
            <a:xfrm>
              <a:off x="3624008" y="3019554"/>
              <a:ext cx="116914" cy="49107"/>
            </a:xfrm>
            <a:custGeom>
              <a:avLst/>
              <a:gdLst/>
              <a:ahLst/>
              <a:cxnLst/>
              <a:rect l="l" t="t" r="r" b="b"/>
              <a:pathLst>
                <a:path w="569" h="239" extrusionOk="0">
                  <a:moveTo>
                    <a:pt x="90" y="0"/>
                  </a:moveTo>
                  <a:cubicBezTo>
                    <a:pt x="19" y="0"/>
                    <a:pt x="0" y="108"/>
                    <a:pt x="55" y="135"/>
                  </a:cubicBezTo>
                  <a:cubicBezTo>
                    <a:pt x="159" y="184"/>
                    <a:pt x="278" y="238"/>
                    <a:pt x="404" y="238"/>
                  </a:cubicBezTo>
                  <a:cubicBezTo>
                    <a:pt x="435" y="238"/>
                    <a:pt x="467" y="235"/>
                    <a:pt x="499" y="227"/>
                  </a:cubicBezTo>
                  <a:cubicBezTo>
                    <a:pt x="568" y="196"/>
                    <a:pt x="568" y="104"/>
                    <a:pt x="499" y="74"/>
                  </a:cubicBezTo>
                  <a:cubicBezTo>
                    <a:pt x="377" y="74"/>
                    <a:pt x="247" y="36"/>
                    <a:pt x="116" y="5"/>
                  </a:cubicBezTo>
                  <a:cubicBezTo>
                    <a:pt x="107" y="2"/>
                    <a:pt x="98" y="0"/>
                    <a:pt x="9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3"/>
            <p:cNvSpPr/>
            <p:nvPr/>
          </p:nvSpPr>
          <p:spPr>
            <a:xfrm>
              <a:off x="3755304" y="2744017"/>
              <a:ext cx="116297" cy="62257"/>
            </a:xfrm>
            <a:custGeom>
              <a:avLst/>
              <a:gdLst/>
              <a:ahLst/>
              <a:cxnLst/>
              <a:rect l="l" t="t" r="r" b="b"/>
              <a:pathLst>
                <a:path w="566" h="303" extrusionOk="0">
                  <a:moveTo>
                    <a:pt x="152" y="1"/>
                  </a:moveTo>
                  <a:cubicBezTo>
                    <a:pt x="66" y="1"/>
                    <a:pt x="0" y="111"/>
                    <a:pt x="83" y="166"/>
                  </a:cubicBezTo>
                  <a:cubicBezTo>
                    <a:pt x="169" y="220"/>
                    <a:pt x="280" y="302"/>
                    <a:pt x="388" y="302"/>
                  </a:cubicBezTo>
                  <a:cubicBezTo>
                    <a:pt x="403" y="302"/>
                    <a:pt x="419" y="300"/>
                    <a:pt x="435" y="296"/>
                  </a:cubicBezTo>
                  <a:cubicBezTo>
                    <a:pt x="504" y="296"/>
                    <a:pt x="565" y="197"/>
                    <a:pt x="466" y="135"/>
                  </a:cubicBezTo>
                  <a:cubicBezTo>
                    <a:pt x="374" y="105"/>
                    <a:pt x="274" y="74"/>
                    <a:pt x="182" y="5"/>
                  </a:cubicBezTo>
                  <a:cubicBezTo>
                    <a:pt x="172" y="2"/>
                    <a:pt x="162" y="1"/>
                    <a:pt x="15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3"/>
            <p:cNvSpPr/>
            <p:nvPr/>
          </p:nvSpPr>
          <p:spPr>
            <a:xfrm>
              <a:off x="3872423" y="2455329"/>
              <a:ext cx="129859" cy="80544"/>
            </a:xfrm>
            <a:custGeom>
              <a:avLst/>
              <a:gdLst/>
              <a:ahLst/>
              <a:cxnLst/>
              <a:rect l="l" t="t" r="r" b="b"/>
              <a:pathLst>
                <a:path w="632" h="392" extrusionOk="0">
                  <a:moveTo>
                    <a:pt x="68" y="0"/>
                  </a:moveTo>
                  <a:cubicBezTo>
                    <a:pt x="37" y="0"/>
                    <a:pt x="1" y="50"/>
                    <a:pt x="26" y="100"/>
                  </a:cubicBezTo>
                  <a:cubicBezTo>
                    <a:pt x="126" y="138"/>
                    <a:pt x="187" y="200"/>
                    <a:pt x="248" y="261"/>
                  </a:cubicBezTo>
                  <a:cubicBezTo>
                    <a:pt x="348" y="330"/>
                    <a:pt x="440" y="391"/>
                    <a:pt x="539" y="391"/>
                  </a:cubicBezTo>
                  <a:cubicBezTo>
                    <a:pt x="600" y="391"/>
                    <a:pt x="631" y="292"/>
                    <a:pt x="600" y="261"/>
                  </a:cubicBezTo>
                  <a:cubicBezTo>
                    <a:pt x="539" y="200"/>
                    <a:pt x="440" y="169"/>
                    <a:pt x="378" y="138"/>
                  </a:cubicBezTo>
                  <a:cubicBezTo>
                    <a:pt x="279" y="100"/>
                    <a:pt x="187" y="39"/>
                    <a:pt x="87" y="8"/>
                  </a:cubicBezTo>
                  <a:cubicBezTo>
                    <a:pt x="82" y="3"/>
                    <a:pt x="75" y="0"/>
                    <a:pt x="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3"/>
            <p:cNvSpPr/>
            <p:nvPr/>
          </p:nvSpPr>
          <p:spPr>
            <a:xfrm>
              <a:off x="3989337" y="2220886"/>
              <a:ext cx="111983" cy="58353"/>
            </a:xfrm>
            <a:custGeom>
              <a:avLst/>
              <a:gdLst/>
              <a:ahLst/>
              <a:cxnLst/>
              <a:rect l="l" t="t" r="r" b="b"/>
              <a:pathLst>
                <a:path w="545" h="284" extrusionOk="0">
                  <a:moveTo>
                    <a:pt x="93" y="0"/>
                  </a:moveTo>
                  <a:cubicBezTo>
                    <a:pt x="31" y="0"/>
                    <a:pt x="1" y="130"/>
                    <a:pt x="93" y="161"/>
                  </a:cubicBezTo>
                  <a:cubicBezTo>
                    <a:pt x="192" y="192"/>
                    <a:pt x="323" y="253"/>
                    <a:pt x="445" y="284"/>
                  </a:cubicBezTo>
                  <a:cubicBezTo>
                    <a:pt x="514" y="284"/>
                    <a:pt x="545" y="222"/>
                    <a:pt x="514" y="192"/>
                  </a:cubicBezTo>
                  <a:cubicBezTo>
                    <a:pt x="415" y="61"/>
                    <a:pt x="254" y="31"/>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3"/>
            <p:cNvSpPr/>
            <p:nvPr/>
          </p:nvSpPr>
          <p:spPr>
            <a:xfrm>
              <a:off x="4077484" y="2006580"/>
              <a:ext cx="108900" cy="54039"/>
            </a:xfrm>
            <a:custGeom>
              <a:avLst/>
              <a:gdLst/>
              <a:ahLst/>
              <a:cxnLst/>
              <a:rect l="l" t="t" r="r" b="b"/>
              <a:pathLst>
                <a:path w="530" h="263" extrusionOk="0">
                  <a:moveTo>
                    <a:pt x="98" y="1"/>
                  </a:moveTo>
                  <a:cubicBezTo>
                    <a:pt x="47" y="1"/>
                    <a:pt x="0" y="70"/>
                    <a:pt x="47" y="116"/>
                  </a:cubicBezTo>
                  <a:cubicBezTo>
                    <a:pt x="128" y="166"/>
                    <a:pt x="251" y="262"/>
                    <a:pt x="380" y="262"/>
                  </a:cubicBezTo>
                  <a:cubicBezTo>
                    <a:pt x="409" y="262"/>
                    <a:pt x="439" y="258"/>
                    <a:pt x="468" y="246"/>
                  </a:cubicBezTo>
                  <a:cubicBezTo>
                    <a:pt x="529" y="246"/>
                    <a:pt x="529" y="147"/>
                    <a:pt x="468" y="116"/>
                  </a:cubicBezTo>
                  <a:cubicBezTo>
                    <a:pt x="430" y="85"/>
                    <a:pt x="369" y="85"/>
                    <a:pt x="307" y="85"/>
                  </a:cubicBezTo>
                  <a:cubicBezTo>
                    <a:pt x="238" y="55"/>
                    <a:pt x="177" y="55"/>
                    <a:pt x="146" y="24"/>
                  </a:cubicBezTo>
                  <a:cubicBezTo>
                    <a:pt x="132" y="8"/>
                    <a:pt x="115" y="1"/>
                    <a:pt x="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3"/>
            <p:cNvSpPr/>
            <p:nvPr/>
          </p:nvSpPr>
          <p:spPr>
            <a:xfrm>
              <a:off x="4206520" y="1799670"/>
              <a:ext cx="129653" cy="89996"/>
            </a:xfrm>
            <a:custGeom>
              <a:avLst/>
              <a:gdLst/>
              <a:ahLst/>
              <a:cxnLst/>
              <a:rect l="l" t="t" r="r" b="b"/>
              <a:pathLst>
                <a:path w="631" h="438" extrusionOk="0">
                  <a:moveTo>
                    <a:pt x="97" y="0"/>
                  </a:moveTo>
                  <a:cubicBezTo>
                    <a:pt x="25" y="0"/>
                    <a:pt x="0" y="111"/>
                    <a:pt x="62" y="166"/>
                  </a:cubicBezTo>
                  <a:cubicBezTo>
                    <a:pt x="223" y="265"/>
                    <a:pt x="346" y="357"/>
                    <a:pt x="507" y="418"/>
                  </a:cubicBezTo>
                  <a:cubicBezTo>
                    <a:pt x="527" y="432"/>
                    <a:pt x="544" y="438"/>
                    <a:pt x="558" y="438"/>
                  </a:cubicBezTo>
                  <a:cubicBezTo>
                    <a:pt x="616" y="438"/>
                    <a:pt x="631" y="345"/>
                    <a:pt x="606" y="296"/>
                  </a:cubicBezTo>
                  <a:cubicBezTo>
                    <a:pt x="476" y="135"/>
                    <a:pt x="315" y="74"/>
                    <a:pt x="124" y="5"/>
                  </a:cubicBezTo>
                  <a:cubicBezTo>
                    <a:pt x="114" y="1"/>
                    <a:pt x="105"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3"/>
            <p:cNvSpPr/>
            <p:nvPr/>
          </p:nvSpPr>
          <p:spPr>
            <a:xfrm>
              <a:off x="4782663" y="3388786"/>
              <a:ext cx="72737" cy="25478"/>
            </a:xfrm>
            <a:custGeom>
              <a:avLst/>
              <a:gdLst/>
              <a:ahLst/>
              <a:cxnLst/>
              <a:rect l="l" t="t" r="r" b="b"/>
              <a:pathLst>
                <a:path w="354" h="124" extrusionOk="0">
                  <a:moveTo>
                    <a:pt x="292" y="1"/>
                  </a:moveTo>
                  <a:cubicBezTo>
                    <a:pt x="223" y="1"/>
                    <a:pt x="162" y="1"/>
                    <a:pt x="62" y="31"/>
                  </a:cubicBezTo>
                  <a:cubicBezTo>
                    <a:pt x="1" y="31"/>
                    <a:pt x="1" y="92"/>
                    <a:pt x="62" y="92"/>
                  </a:cubicBezTo>
                  <a:cubicBezTo>
                    <a:pt x="162" y="123"/>
                    <a:pt x="223" y="123"/>
                    <a:pt x="292" y="123"/>
                  </a:cubicBezTo>
                  <a:cubicBezTo>
                    <a:pt x="353" y="92"/>
                    <a:pt x="353" y="31"/>
                    <a:pt x="2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3"/>
            <p:cNvSpPr/>
            <p:nvPr/>
          </p:nvSpPr>
          <p:spPr>
            <a:xfrm>
              <a:off x="4749788" y="3433168"/>
              <a:ext cx="169720" cy="59792"/>
            </a:xfrm>
            <a:custGeom>
              <a:avLst/>
              <a:gdLst/>
              <a:ahLst/>
              <a:cxnLst/>
              <a:rect l="l" t="t" r="r" b="b"/>
              <a:pathLst>
                <a:path w="826" h="291" extrusionOk="0">
                  <a:moveTo>
                    <a:pt x="759" y="1"/>
                  </a:moveTo>
                  <a:cubicBezTo>
                    <a:pt x="752" y="1"/>
                    <a:pt x="744" y="3"/>
                    <a:pt x="736" y="7"/>
                  </a:cubicBezTo>
                  <a:cubicBezTo>
                    <a:pt x="513" y="37"/>
                    <a:pt x="291" y="129"/>
                    <a:pt x="100" y="168"/>
                  </a:cubicBezTo>
                  <a:cubicBezTo>
                    <a:pt x="0" y="168"/>
                    <a:pt x="31" y="290"/>
                    <a:pt x="100" y="290"/>
                  </a:cubicBezTo>
                  <a:cubicBezTo>
                    <a:pt x="322" y="260"/>
                    <a:pt x="575" y="229"/>
                    <a:pt x="766" y="129"/>
                  </a:cubicBezTo>
                  <a:cubicBezTo>
                    <a:pt x="826" y="76"/>
                    <a:pt x="805" y="1"/>
                    <a:pt x="7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3"/>
            <p:cNvSpPr/>
            <p:nvPr/>
          </p:nvSpPr>
          <p:spPr>
            <a:xfrm>
              <a:off x="5385929" y="3268996"/>
              <a:ext cx="72326" cy="41299"/>
            </a:xfrm>
            <a:custGeom>
              <a:avLst/>
              <a:gdLst/>
              <a:ahLst/>
              <a:cxnLst/>
              <a:rect l="l" t="t" r="r" b="b"/>
              <a:pathLst>
                <a:path w="352" h="201" extrusionOk="0">
                  <a:moveTo>
                    <a:pt x="41" y="0"/>
                  </a:moveTo>
                  <a:cubicBezTo>
                    <a:pt x="1" y="0"/>
                    <a:pt x="10" y="75"/>
                    <a:pt x="68" y="101"/>
                  </a:cubicBezTo>
                  <a:cubicBezTo>
                    <a:pt x="99" y="101"/>
                    <a:pt x="129" y="132"/>
                    <a:pt x="160" y="162"/>
                  </a:cubicBezTo>
                  <a:cubicBezTo>
                    <a:pt x="191" y="162"/>
                    <a:pt x="229" y="200"/>
                    <a:pt x="290" y="200"/>
                  </a:cubicBezTo>
                  <a:cubicBezTo>
                    <a:pt x="321" y="200"/>
                    <a:pt x="351" y="132"/>
                    <a:pt x="321" y="101"/>
                  </a:cubicBezTo>
                  <a:cubicBezTo>
                    <a:pt x="290" y="70"/>
                    <a:pt x="290" y="40"/>
                    <a:pt x="229" y="40"/>
                  </a:cubicBezTo>
                  <a:cubicBezTo>
                    <a:pt x="160" y="9"/>
                    <a:pt x="129" y="9"/>
                    <a:pt x="68" y="9"/>
                  </a:cubicBezTo>
                  <a:cubicBezTo>
                    <a:pt x="57" y="3"/>
                    <a:pt x="48" y="0"/>
                    <a:pt x="4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3"/>
            <p:cNvSpPr/>
            <p:nvPr/>
          </p:nvSpPr>
          <p:spPr>
            <a:xfrm>
              <a:off x="5435242" y="3209204"/>
              <a:ext cx="59998" cy="36574"/>
            </a:xfrm>
            <a:custGeom>
              <a:avLst/>
              <a:gdLst/>
              <a:ahLst/>
              <a:cxnLst/>
              <a:rect l="l" t="t" r="r" b="b"/>
              <a:pathLst>
                <a:path w="292" h="178" extrusionOk="0">
                  <a:moveTo>
                    <a:pt x="77" y="0"/>
                  </a:moveTo>
                  <a:cubicBezTo>
                    <a:pt x="31" y="0"/>
                    <a:pt x="1" y="45"/>
                    <a:pt x="50" y="70"/>
                  </a:cubicBezTo>
                  <a:cubicBezTo>
                    <a:pt x="111" y="108"/>
                    <a:pt x="142" y="170"/>
                    <a:pt x="211" y="170"/>
                  </a:cubicBezTo>
                  <a:cubicBezTo>
                    <a:pt x="222" y="175"/>
                    <a:pt x="232" y="178"/>
                    <a:pt x="241" y="178"/>
                  </a:cubicBezTo>
                  <a:cubicBezTo>
                    <a:pt x="280" y="178"/>
                    <a:pt x="292" y="127"/>
                    <a:pt x="242" y="70"/>
                  </a:cubicBezTo>
                  <a:cubicBezTo>
                    <a:pt x="211" y="39"/>
                    <a:pt x="180" y="9"/>
                    <a:pt x="111" y="9"/>
                  </a:cubicBezTo>
                  <a:cubicBezTo>
                    <a:pt x="100" y="3"/>
                    <a:pt x="88" y="0"/>
                    <a:pt x="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3"/>
            <p:cNvSpPr/>
            <p:nvPr/>
          </p:nvSpPr>
          <p:spPr>
            <a:xfrm>
              <a:off x="5481062" y="3109345"/>
              <a:ext cx="55889" cy="58764"/>
            </a:xfrm>
            <a:custGeom>
              <a:avLst/>
              <a:gdLst/>
              <a:ahLst/>
              <a:cxnLst/>
              <a:rect l="l" t="t" r="r" b="b"/>
              <a:pathLst>
                <a:path w="272" h="286" extrusionOk="0">
                  <a:moveTo>
                    <a:pt x="74" y="0"/>
                  </a:moveTo>
                  <a:cubicBezTo>
                    <a:pt x="29" y="0"/>
                    <a:pt x="1" y="87"/>
                    <a:pt x="49" y="112"/>
                  </a:cubicBezTo>
                  <a:cubicBezTo>
                    <a:pt x="111" y="142"/>
                    <a:pt x="111" y="211"/>
                    <a:pt x="149" y="273"/>
                  </a:cubicBezTo>
                  <a:cubicBezTo>
                    <a:pt x="158" y="282"/>
                    <a:pt x="172" y="285"/>
                    <a:pt x="188" y="285"/>
                  </a:cubicBezTo>
                  <a:cubicBezTo>
                    <a:pt x="226" y="285"/>
                    <a:pt x="272" y="264"/>
                    <a:pt x="272" y="242"/>
                  </a:cubicBezTo>
                  <a:cubicBezTo>
                    <a:pt x="272" y="142"/>
                    <a:pt x="180" y="51"/>
                    <a:pt x="111" y="20"/>
                  </a:cubicBezTo>
                  <a:cubicBezTo>
                    <a:pt x="98" y="6"/>
                    <a:pt x="86" y="0"/>
                    <a:pt x="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3"/>
            <p:cNvSpPr/>
            <p:nvPr/>
          </p:nvSpPr>
          <p:spPr>
            <a:xfrm>
              <a:off x="4396582" y="2028770"/>
              <a:ext cx="268347" cy="302452"/>
            </a:xfrm>
            <a:custGeom>
              <a:avLst/>
              <a:gdLst/>
              <a:ahLst/>
              <a:cxnLst/>
              <a:rect l="l" t="t" r="r" b="b"/>
              <a:pathLst>
                <a:path w="1306" h="1472" extrusionOk="0">
                  <a:moveTo>
                    <a:pt x="168" y="0"/>
                  </a:moveTo>
                  <a:cubicBezTo>
                    <a:pt x="86" y="0"/>
                    <a:pt x="1" y="61"/>
                    <a:pt x="26" y="169"/>
                  </a:cubicBezTo>
                  <a:cubicBezTo>
                    <a:pt x="126" y="391"/>
                    <a:pt x="317" y="583"/>
                    <a:pt x="447" y="744"/>
                  </a:cubicBezTo>
                  <a:cubicBezTo>
                    <a:pt x="639" y="966"/>
                    <a:pt x="761" y="1219"/>
                    <a:pt x="953" y="1410"/>
                  </a:cubicBezTo>
                  <a:cubicBezTo>
                    <a:pt x="996" y="1453"/>
                    <a:pt x="1049" y="1472"/>
                    <a:pt x="1101" y="1472"/>
                  </a:cubicBezTo>
                  <a:cubicBezTo>
                    <a:pt x="1206" y="1472"/>
                    <a:pt x="1305" y="1395"/>
                    <a:pt x="1305" y="1288"/>
                  </a:cubicBezTo>
                  <a:cubicBezTo>
                    <a:pt x="1305" y="996"/>
                    <a:pt x="1114" y="774"/>
                    <a:pt x="922" y="583"/>
                  </a:cubicBezTo>
                  <a:cubicBezTo>
                    <a:pt x="731" y="391"/>
                    <a:pt x="478" y="138"/>
                    <a:pt x="218" y="8"/>
                  </a:cubicBezTo>
                  <a:cubicBezTo>
                    <a:pt x="202" y="3"/>
                    <a:pt x="185"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3"/>
            <p:cNvSpPr/>
            <p:nvPr/>
          </p:nvSpPr>
          <p:spPr>
            <a:xfrm>
              <a:off x="4662873" y="2375606"/>
              <a:ext cx="101298" cy="106228"/>
            </a:xfrm>
            <a:custGeom>
              <a:avLst/>
              <a:gdLst/>
              <a:ahLst/>
              <a:cxnLst/>
              <a:rect l="l" t="t" r="r" b="b"/>
              <a:pathLst>
                <a:path w="493" h="517" extrusionOk="0">
                  <a:moveTo>
                    <a:pt x="190" y="0"/>
                  </a:moveTo>
                  <a:cubicBezTo>
                    <a:pt x="78" y="0"/>
                    <a:pt x="0" y="136"/>
                    <a:pt x="71" y="235"/>
                  </a:cubicBezTo>
                  <a:cubicBezTo>
                    <a:pt x="170" y="297"/>
                    <a:pt x="201" y="396"/>
                    <a:pt x="262" y="488"/>
                  </a:cubicBezTo>
                  <a:cubicBezTo>
                    <a:pt x="282" y="508"/>
                    <a:pt x="309" y="516"/>
                    <a:pt x="337" y="516"/>
                  </a:cubicBezTo>
                  <a:cubicBezTo>
                    <a:pt x="409" y="516"/>
                    <a:pt x="492" y="462"/>
                    <a:pt x="492" y="396"/>
                  </a:cubicBezTo>
                  <a:cubicBezTo>
                    <a:pt x="454" y="235"/>
                    <a:pt x="392" y="143"/>
                    <a:pt x="301" y="44"/>
                  </a:cubicBezTo>
                  <a:cubicBezTo>
                    <a:pt x="263" y="13"/>
                    <a:pt x="225"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96" name="Google Shape;4296;p43"/>
          <p:cNvCxnSpPr/>
          <p:nvPr/>
        </p:nvCxnSpPr>
        <p:spPr>
          <a:xfrm rot="10800000" flipV="1">
            <a:off x="1767144" y="1900205"/>
            <a:ext cx="1613807" cy="650033"/>
          </a:xfrm>
          <a:prstGeom prst="curvedConnector3">
            <a:avLst>
              <a:gd name="adj1" fmla="val 50000"/>
            </a:avLst>
          </a:prstGeom>
          <a:noFill/>
          <a:ln w="9525" cap="flat" cmpd="sng">
            <a:solidFill>
              <a:schemeClr val="dk1"/>
            </a:solidFill>
            <a:prstDash val="solid"/>
            <a:round/>
            <a:headEnd type="none" w="med" len="med"/>
            <a:tailEnd type="stealth" w="med" len="med"/>
          </a:ln>
        </p:spPr>
      </p:cxnSp>
      <p:grpSp>
        <p:nvGrpSpPr>
          <p:cNvPr id="4298" name="Google Shape;4298;p43"/>
          <p:cNvGrpSpPr/>
          <p:nvPr/>
        </p:nvGrpSpPr>
        <p:grpSpPr>
          <a:xfrm>
            <a:off x="8377775" y="4246312"/>
            <a:ext cx="458946" cy="421173"/>
            <a:chOff x="8377775" y="4246312"/>
            <a:chExt cx="458946" cy="421173"/>
          </a:xfrm>
        </p:grpSpPr>
        <p:sp>
          <p:nvSpPr>
            <p:cNvPr id="4299" name="Google Shape;4299;p43"/>
            <p:cNvSpPr/>
            <p:nvPr/>
          </p:nvSpPr>
          <p:spPr>
            <a:xfrm>
              <a:off x="8377775" y="4246312"/>
              <a:ext cx="458946" cy="421173"/>
            </a:xfrm>
            <a:custGeom>
              <a:avLst/>
              <a:gdLst/>
              <a:ahLst/>
              <a:cxnLst/>
              <a:rect l="l" t="t" r="r" b="b"/>
              <a:pathLst>
                <a:path w="4045" h="3712" extrusionOk="0">
                  <a:moveTo>
                    <a:pt x="2737" y="0"/>
                  </a:moveTo>
                  <a:cubicBezTo>
                    <a:pt x="2567" y="0"/>
                    <a:pt x="2184" y="221"/>
                    <a:pt x="2098" y="273"/>
                  </a:cubicBezTo>
                  <a:cubicBezTo>
                    <a:pt x="1715" y="434"/>
                    <a:pt x="1332" y="626"/>
                    <a:pt x="949" y="787"/>
                  </a:cubicBezTo>
                  <a:cubicBezTo>
                    <a:pt x="696" y="940"/>
                    <a:pt x="375" y="1039"/>
                    <a:pt x="153" y="1231"/>
                  </a:cubicBezTo>
                  <a:cubicBezTo>
                    <a:pt x="122" y="1262"/>
                    <a:pt x="153" y="1292"/>
                    <a:pt x="183" y="1292"/>
                  </a:cubicBezTo>
                  <a:cubicBezTo>
                    <a:pt x="1011" y="879"/>
                    <a:pt x="1815" y="434"/>
                    <a:pt x="2673" y="113"/>
                  </a:cubicBezTo>
                  <a:cubicBezTo>
                    <a:pt x="2690" y="107"/>
                    <a:pt x="2704" y="105"/>
                    <a:pt x="2716" y="105"/>
                  </a:cubicBezTo>
                  <a:cubicBezTo>
                    <a:pt x="2774" y="105"/>
                    <a:pt x="2783" y="165"/>
                    <a:pt x="2834" y="273"/>
                  </a:cubicBezTo>
                  <a:cubicBezTo>
                    <a:pt x="2964" y="465"/>
                    <a:pt x="3087" y="656"/>
                    <a:pt x="3186" y="848"/>
                  </a:cubicBezTo>
                  <a:cubicBezTo>
                    <a:pt x="3439" y="1262"/>
                    <a:pt x="3661" y="1706"/>
                    <a:pt x="3853" y="2127"/>
                  </a:cubicBezTo>
                  <a:cubicBezTo>
                    <a:pt x="3922" y="2281"/>
                    <a:pt x="3952" y="2250"/>
                    <a:pt x="3822" y="2350"/>
                  </a:cubicBezTo>
                  <a:cubicBezTo>
                    <a:pt x="3661" y="2441"/>
                    <a:pt x="3500" y="2541"/>
                    <a:pt x="3347" y="2602"/>
                  </a:cubicBezTo>
                  <a:cubicBezTo>
                    <a:pt x="2865" y="2855"/>
                    <a:pt x="2390" y="3085"/>
                    <a:pt x="1907" y="3307"/>
                  </a:cubicBezTo>
                  <a:cubicBezTo>
                    <a:pt x="1715" y="3399"/>
                    <a:pt x="1524" y="3468"/>
                    <a:pt x="1332" y="3560"/>
                  </a:cubicBezTo>
                  <a:cubicBezTo>
                    <a:pt x="1261" y="3587"/>
                    <a:pt x="1215" y="3610"/>
                    <a:pt x="1178" y="3610"/>
                  </a:cubicBezTo>
                  <a:cubicBezTo>
                    <a:pt x="1132" y="3610"/>
                    <a:pt x="1100" y="3574"/>
                    <a:pt x="1049" y="3468"/>
                  </a:cubicBezTo>
                  <a:cubicBezTo>
                    <a:pt x="696" y="2924"/>
                    <a:pt x="474" y="2319"/>
                    <a:pt x="183" y="1744"/>
                  </a:cubicBezTo>
                  <a:cubicBezTo>
                    <a:pt x="153" y="1675"/>
                    <a:pt x="91" y="1583"/>
                    <a:pt x="53" y="1484"/>
                  </a:cubicBezTo>
                  <a:cubicBezTo>
                    <a:pt x="53" y="1475"/>
                    <a:pt x="48" y="1471"/>
                    <a:pt x="41" y="1471"/>
                  </a:cubicBezTo>
                  <a:cubicBezTo>
                    <a:pt x="25" y="1471"/>
                    <a:pt x="1" y="1493"/>
                    <a:pt x="22" y="1514"/>
                  </a:cubicBezTo>
                  <a:cubicBezTo>
                    <a:pt x="283" y="2127"/>
                    <a:pt x="536" y="2733"/>
                    <a:pt x="857" y="3338"/>
                  </a:cubicBezTo>
                  <a:cubicBezTo>
                    <a:pt x="960" y="3525"/>
                    <a:pt x="999" y="3711"/>
                    <a:pt x="1181" y="3711"/>
                  </a:cubicBezTo>
                  <a:cubicBezTo>
                    <a:pt x="1216" y="3711"/>
                    <a:pt x="1255" y="3705"/>
                    <a:pt x="1302" y="3690"/>
                  </a:cubicBezTo>
                  <a:cubicBezTo>
                    <a:pt x="2160" y="3368"/>
                    <a:pt x="2995" y="2924"/>
                    <a:pt x="3761" y="2510"/>
                  </a:cubicBezTo>
                  <a:cubicBezTo>
                    <a:pt x="3952" y="2380"/>
                    <a:pt x="4044" y="2350"/>
                    <a:pt x="3952" y="2158"/>
                  </a:cubicBezTo>
                  <a:cubicBezTo>
                    <a:pt x="3791" y="1744"/>
                    <a:pt x="3539" y="1323"/>
                    <a:pt x="3309" y="940"/>
                  </a:cubicBezTo>
                  <a:cubicBezTo>
                    <a:pt x="3156" y="626"/>
                    <a:pt x="3025" y="273"/>
                    <a:pt x="2803" y="21"/>
                  </a:cubicBezTo>
                  <a:cubicBezTo>
                    <a:pt x="2789" y="6"/>
                    <a:pt x="2766" y="0"/>
                    <a:pt x="273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3"/>
            <p:cNvSpPr/>
            <p:nvPr/>
          </p:nvSpPr>
          <p:spPr>
            <a:xfrm>
              <a:off x="8507119" y="4396310"/>
              <a:ext cx="188797" cy="164974"/>
            </a:xfrm>
            <a:custGeom>
              <a:avLst/>
              <a:gdLst/>
              <a:ahLst/>
              <a:cxnLst/>
              <a:rect l="l" t="t" r="r" b="b"/>
              <a:pathLst>
                <a:path w="1664" h="1454" extrusionOk="0">
                  <a:moveTo>
                    <a:pt x="100" y="1"/>
                  </a:moveTo>
                  <a:cubicBezTo>
                    <a:pt x="62" y="1"/>
                    <a:pt x="62" y="70"/>
                    <a:pt x="100" y="70"/>
                  </a:cubicBezTo>
                  <a:cubicBezTo>
                    <a:pt x="384" y="101"/>
                    <a:pt x="675" y="101"/>
                    <a:pt x="958" y="131"/>
                  </a:cubicBezTo>
                  <a:cubicBezTo>
                    <a:pt x="1119" y="162"/>
                    <a:pt x="1280" y="162"/>
                    <a:pt x="1441" y="231"/>
                  </a:cubicBezTo>
                  <a:cubicBezTo>
                    <a:pt x="1564" y="261"/>
                    <a:pt x="1403" y="514"/>
                    <a:pt x="1372" y="576"/>
                  </a:cubicBezTo>
                  <a:cubicBezTo>
                    <a:pt x="1211" y="836"/>
                    <a:pt x="1058" y="1089"/>
                    <a:pt x="867" y="1311"/>
                  </a:cubicBezTo>
                  <a:cubicBezTo>
                    <a:pt x="820" y="1357"/>
                    <a:pt x="789" y="1382"/>
                    <a:pt x="762" y="1382"/>
                  </a:cubicBezTo>
                  <a:cubicBezTo>
                    <a:pt x="732" y="1382"/>
                    <a:pt x="708" y="1350"/>
                    <a:pt x="675" y="1280"/>
                  </a:cubicBezTo>
                  <a:cubicBezTo>
                    <a:pt x="606" y="1150"/>
                    <a:pt x="545" y="1028"/>
                    <a:pt x="445" y="897"/>
                  </a:cubicBezTo>
                  <a:cubicBezTo>
                    <a:pt x="323" y="614"/>
                    <a:pt x="192" y="353"/>
                    <a:pt x="31" y="101"/>
                  </a:cubicBezTo>
                  <a:cubicBezTo>
                    <a:pt x="31" y="92"/>
                    <a:pt x="29" y="88"/>
                    <a:pt x="25" y="88"/>
                  </a:cubicBezTo>
                  <a:cubicBezTo>
                    <a:pt x="16" y="88"/>
                    <a:pt x="1" y="110"/>
                    <a:pt x="1" y="131"/>
                  </a:cubicBezTo>
                  <a:cubicBezTo>
                    <a:pt x="192" y="484"/>
                    <a:pt x="384" y="867"/>
                    <a:pt x="545" y="1219"/>
                  </a:cubicBezTo>
                  <a:cubicBezTo>
                    <a:pt x="598" y="1299"/>
                    <a:pt x="628" y="1453"/>
                    <a:pt x="720" y="1453"/>
                  </a:cubicBezTo>
                  <a:cubicBezTo>
                    <a:pt x="734" y="1453"/>
                    <a:pt x="750" y="1449"/>
                    <a:pt x="767" y="1441"/>
                  </a:cubicBezTo>
                  <a:cubicBezTo>
                    <a:pt x="1058" y="1342"/>
                    <a:pt x="1280" y="867"/>
                    <a:pt x="1441" y="614"/>
                  </a:cubicBezTo>
                  <a:cubicBezTo>
                    <a:pt x="1533" y="453"/>
                    <a:pt x="1663" y="231"/>
                    <a:pt x="1403" y="131"/>
                  </a:cubicBezTo>
                  <a:cubicBezTo>
                    <a:pt x="1020" y="1"/>
                    <a:pt x="514"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3"/>
            <p:cNvSpPr/>
            <p:nvPr/>
          </p:nvSpPr>
          <p:spPr>
            <a:xfrm>
              <a:off x="8409771" y="4392906"/>
              <a:ext cx="10552" cy="25302"/>
            </a:xfrm>
            <a:custGeom>
              <a:avLst/>
              <a:gdLst/>
              <a:ahLst/>
              <a:cxnLst/>
              <a:rect l="l" t="t" r="r" b="b"/>
              <a:pathLst>
                <a:path w="93" h="223" extrusionOk="0">
                  <a:moveTo>
                    <a:pt x="93" y="0"/>
                  </a:moveTo>
                  <a:lnTo>
                    <a:pt x="93" y="0"/>
                  </a:lnTo>
                  <a:cubicBezTo>
                    <a:pt x="62" y="69"/>
                    <a:pt x="31" y="131"/>
                    <a:pt x="1" y="192"/>
                  </a:cubicBezTo>
                  <a:cubicBezTo>
                    <a:pt x="1" y="222"/>
                    <a:pt x="31" y="222"/>
                    <a:pt x="31" y="222"/>
                  </a:cubicBezTo>
                  <a:cubicBezTo>
                    <a:pt x="62" y="131"/>
                    <a:pt x="93" y="69"/>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3"/>
            <p:cNvSpPr/>
            <p:nvPr/>
          </p:nvSpPr>
          <p:spPr>
            <a:xfrm>
              <a:off x="8416805" y="4411968"/>
              <a:ext cx="10552" cy="27912"/>
            </a:xfrm>
            <a:custGeom>
              <a:avLst/>
              <a:gdLst/>
              <a:ahLst/>
              <a:cxnLst/>
              <a:rect l="l" t="t" r="r" b="b"/>
              <a:pathLst>
                <a:path w="93" h="246" extrusionOk="0">
                  <a:moveTo>
                    <a:pt x="77" y="1"/>
                  </a:moveTo>
                  <a:cubicBezTo>
                    <a:pt x="69" y="1"/>
                    <a:pt x="61" y="9"/>
                    <a:pt x="61" y="24"/>
                  </a:cubicBezTo>
                  <a:cubicBezTo>
                    <a:pt x="31" y="93"/>
                    <a:pt x="31" y="154"/>
                    <a:pt x="0" y="215"/>
                  </a:cubicBezTo>
                  <a:cubicBezTo>
                    <a:pt x="0" y="246"/>
                    <a:pt x="31" y="246"/>
                    <a:pt x="31" y="246"/>
                  </a:cubicBezTo>
                  <a:cubicBezTo>
                    <a:pt x="61" y="154"/>
                    <a:pt x="92" y="93"/>
                    <a:pt x="92" y="24"/>
                  </a:cubicBezTo>
                  <a:cubicBezTo>
                    <a:pt x="92" y="9"/>
                    <a:pt x="84" y="1"/>
                    <a:pt x="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3"/>
            <p:cNvSpPr/>
            <p:nvPr/>
          </p:nvSpPr>
          <p:spPr>
            <a:xfrm>
              <a:off x="8420209" y="4366129"/>
              <a:ext cx="36648" cy="113803"/>
            </a:xfrm>
            <a:custGeom>
              <a:avLst/>
              <a:gdLst/>
              <a:ahLst/>
              <a:cxnLst/>
              <a:rect l="l" t="t" r="r" b="b"/>
              <a:pathLst>
                <a:path w="323" h="1003" extrusionOk="0">
                  <a:moveTo>
                    <a:pt x="300" y="1"/>
                  </a:moveTo>
                  <a:cubicBezTo>
                    <a:pt x="295" y="1"/>
                    <a:pt x="292" y="4"/>
                    <a:pt x="292" y="14"/>
                  </a:cubicBezTo>
                  <a:cubicBezTo>
                    <a:pt x="131" y="305"/>
                    <a:pt x="62" y="650"/>
                    <a:pt x="1" y="972"/>
                  </a:cubicBezTo>
                  <a:cubicBezTo>
                    <a:pt x="1" y="1002"/>
                    <a:pt x="31" y="1002"/>
                    <a:pt x="31" y="1002"/>
                  </a:cubicBezTo>
                  <a:cubicBezTo>
                    <a:pt x="100" y="650"/>
                    <a:pt x="223" y="336"/>
                    <a:pt x="322" y="14"/>
                  </a:cubicBezTo>
                  <a:cubicBezTo>
                    <a:pt x="322" y="14"/>
                    <a:pt x="309" y="1"/>
                    <a:pt x="3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3"/>
            <p:cNvSpPr/>
            <p:nvPr/>
          </p:nvSpPr>
          <p:spPr>
            <a:xfrm>
              <a:off x="8423726" y="4339806"/>
              <a:ext cx="54801" cy="179271"/>
            </a:xfrm>
            <a:custGeom>
              <a:avLst/>
              <a:gdLst/>
              <a:ahLst/>
              <a:cxnLst/>
              <a:rect l="l" t="t" r="r" b="b"/>
              <a:pathLst>
                <a:path w="483" h="1580" extrusionOk="0">
                  <a:moveTo>
                    <a:pt x="468" y="1"/>
                  </a:moveTo>
                  <a:cubicBezTo>
                    <a:pt x="460" y="1"/>
                    <a:pt x="452" y="9"/>
                    <a:pt x="452" y="24"/>
                  </a:cubicBezTo>
                  <a:cubicBezTo>
                    <a:pt x="223" y="468"/>
                    <a:pt x="131" y="1043"/>
                    <a:pt x="0" y="1556"/>
                  </a:cubicBezTo>
                  <a:cubicBezTo>
                    <a:pt x="0" y="1571"/>
                    <a:pt x="18" y="1579"/>
                    <a:pt x="35" y="1579"/>
                  </a:cubicBezTo>
                  <a:cubicBezTo>
                    <a:pt x="52" y="1579"/>
                    <a:pt x="69" y="1571"/>
                    <a:pt x="69" y="1556"/>
                  </a:cubicBezTo>
                  <a:cubicBezTo>
                    <a:pt x="161" y="1043"/>
                    <a:pt x="353" y="537"/>
                    <a:pt x="483" y="24"/>
                  </a:cubicBezTo>
                  <a:cubicBezTo>
                    <a:pt x="483" y="9"/>
                    <a:pt x="475" y="1"/>
                    <a:pt x="4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3"/>
            <p:cNvSpPr/>
            <p:nvPr/>
          </p:nvSpPr>
          <p:spPr>
            <a:xfrm>
              <a:off x="8438476" y="4339806"/>
              <a:ext cx="50490" cy="203325"/>
            </a:xfrm>
            <a:custGeom>
              <a:avLst/>
              <a:gdLst/>
              <a:ahLst/>
              <a:cxnLst/>
              <a:rect l="l" t="t" r="r" b="b"/>
              <a:pathLst>
                <a:path w="445" h="1792" extrusionOk="0">
                  <a:moveTo>
                    <a:pt x="430" y="1"/>
                  </a:moveTo>
                  <a:cubicBezTo>
                    <a:pt x="422" y="1"/>
                    <a:pt x="414" y="9"/>
                    <a:pt x="414" y="24"/>
                  </a:cubicBezTo>
                  <a:cubicBezTo>
                    <a:pt x="322" y="185"/>
                    <a:pt x="322" y="407"/>
                    <a:pt x="253" y="568"/>
                  </a:cubicBezTo>
                  <a:cubicBezTo>
                    <a:pt x="161" y="982"/>
                    <a:pt x="62" y="1365"/>
                    <a:pt x="1" y="1778"/>
                  </a:cubicBezTo>
                  <a:cubicBezTo>
                    <a:pt x="1" y="1778"/>
                    <a:pt x="14" y="1792"/>
                    <a:pt x="23" y="1792"/>
                  </a:cubicBezTo>
                  <a:cubicBezTo>
                    <a:pt x="28" y="1792"/>
                    <a:pt x="31" y="1789"/>
                    <a:pt x="31" y="1778"/>
                  </a:cubicBezTo>
                  <a:cubicBezTo>
                    <a:pt x="93" y="1395"/>
                    <a:pt x="192" y="1043"/>
                    <a:pt x="284" y="660"/>
                  </a:cubicBezTo>
                  <a:cubicBezTo>
                    <a:pt x="353" y="468"/>
                    <a:pt x="445" y="246"/>
                    <a:pt x="445" y="24"/>
                  </a:cubicBezTo>
                  <a:cubicBezTo>
                    <a:pt x="445" y="9"/>
                    <a:pt x="437" y="1"/>
                    <a:pt x="4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3"/>
            <p:cNvSpPr/>
            <p:nvPr/>
          </p:nvSpPr>
          <p:spPr>
            <a:xfrm>
              <a:off x="8450162" y="4328573"/>
              <a:ext cx="60588" cy="229308"/>
            </a:xfrm>
            <a:custGeom>
              <a:avLst/>
              <a:gdLst/>
              <a:ahLst/>
              <a:cxnLst/>
              <a:rect l="l" t="t" r="r" b="b"/>
              <a:pathLst>
                <a:path w="534" h="2021" extrusionOk="0">
                  <a:moveTo>
                    <a:pt x="518" y="0"/>
                  </a:moveTo>
                  <a:cubicBezTo>
                    <a:pt x="510" y="0"/>
                    <a:pt x="503" y="8"/>
                    <a:pt x="503" y="23"/>
                  </a:cubicBezTo>
                  <a:cubicBezTo>
                    <a:pt x="411" y="215"/>
                    <a:pt x="373" y="475"/>
                    <a:pt x="311" y="698"/>
                  </a:cubicBezTo>
                  <a:cubicBezTo>
                    <a:pt x="219" y="1111"/>
                    <a:pt x="150" y="1556"/>
                    <a:pt x="28" y="1977"/>
                  </a:cubicBezTo>
                  <a:cubicBezTo>
                    <a:pt x="1" y="1999"/>
                    <a:pt x="27" y="2020"/>
                    <a:pt x="45" y="2020"/>
                  </a:cubicBezTo>
                  <a:cubicBezTo>
                    <a:pt x="53" y="2020"/>
                    <a:pt x="58" y="2017"/>
                    <a:pt x="58" y="2008"/>
                  </a:cubicBezTo>
                  <a:cubicBezTo>
                    <a:pt x="150" y="1556"/>
                    <a:pt x="281" y="1142"/>
                    <a:pt x="373" y="728"/>
                  </a:cubicBezTo>
                  <a:cubicBezTo>
                    <a:pt x="442" y="506"/>
                    <a:pt x="533" y="253"/>
                    <a:pt x="533" y="23"/>
                  </a:cubicBezTo>
                  <a:cubicBezTo>
                    <a:pt x="533" y="8"/>
                    <a:pt x="526" y="0"/>
                    <a:pt x="5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3"/>
            <p:cNvSpPr/>
            <p:nvPr/>
          </p:nvSpPr>
          <p:spPr>
            <a:xfrm>
              <a:off x="8475010" y="4375774"/>
              <a:ext cx="47086" cy="205821"/>
            </a:xfrm>
            <a:custGeom>
              <a:avLst/>
              <a:gdLst/>
              <a:ahLst/>
              <a:cxnLst/>
              <a:rect l="l" t="t" r="r" b="b"/>
              <a:pathLst>
                <a:path w="415" h="1814" extrusionOk="0">
                  <a:moveTo>
                    <a:pt x="399" y="0"/>
                  </a:moveTo>
                  <a:cubicBezTo>
                    <a:pt x="391" y="0"/>
                    <a:pt x="383" y="10"/>
                    <a:pt x="383" y="29"/>
                  </a:cubicBezTo>
                  <a:cubicBezTo>
                    <a:pt x="154" y="565"/>
                    <a:pt x="62" y="1239"/>
                    <a:pt x="0" y="1814"/>
                  </a:cubicBezTo>
                  <a:cubicBezTo>
                    <a:pt x="123" y="1239"/>
                    <a:pt x="314" y="634"/>
                    <a:pt x="414" y="29"/>
                  </a:cubicBezTo>
                  <a:cubicBezTo>
                    <a:pt x="414" y="10"/>
                    <a:pt x="406" y="0"/>
                    <a:pt x="3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3"/>
            <p:cNvSpPr/>
            <p:nvPr/>
          </p:nvSpPr>
          <p:spPr>
            <a:xfrm>
              <a:off x="8481931" y="4434774"/>
              <a:ext cx="43569" cy="178136"/>
            </a:xfrm>
            <a:custGeom>
              <a:avLst/>
              <a:gdLst/>
              <a:ahLst/>
              <a:cxnLst/>
              <a:rect l="l" t="t" r="r" b="b"/>
              <a:pathLst>
                <a:path w="384" h="1570" extrusionOk="0">
                  <a:moveTo>
                    <a:pt x="361" y="1"/>
                  </a:moveTo>
                  <a:cubicBezTo>
                    <a:pt x="356" y="1"/>
                    <a:pt x="353" y="4"/>
                    <a:pt x="353" y="14"/>
                  </a:cubicBezTo>
                  <a:cubicBezTo>
                    <a:pt x="131" y="497"/>
                    <a:pt x="62" y="1041"/>
                    <a:pt x="1" y="1547"/>
                  </a:cubicBezTo>
                  <a:cubicBezTo>
                    <a:pt x="1" y="1562"/>
                    <a:pt x="8" y="1570"/>
                    <a:pt x="16" y="1570"/>
                  </a:cubicBezTo>
                  <a:cubicBezTo>
                    <a:pt x="24" y="1570"/>
                    <a:pt x="31" y="1562"/>
                    <a:pt x="31" y="1547"/>
                  </a:cubicBezTo>
                  <a:cubicBezTo>
                    <a:pt x="93" y="1003"/>
                    <a:pt x="284" y="528"/>
                    <a:pt x="384" y="14"/>
                  </a:cubicBezTo>
                  <a:cubicBezTo>
                    <a:pt x="384" y="14"/>
                    <a:pt x="370" y="1"/>
                    <a:pt x="3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3"/>
            <p:cNvSpPr/>
            <p:nvPr/>
          </p:nvSpPr>
          <p:spPr>
            <a:xfrm>
              <a:off x="8498496" y="4460190"/>
              <a:ext cx="37442" cy="174505"/>
            </a:xfrm>
            <a:custGeom>
              <a:avLst/>
              <a:gdLst/>
              <a:ahLst/>
              <a:cxnLst/>
              <a:rect l="l" t="t" r="r" b="b"/>
              <a:pathLst>
                <a:path w="330" h="1538" extrusionOk="0">
                  <a:moveTo>
                    <a:pt x="318" y="0"/>
                  </a:moveTo>
                  <a:cubicBezTo>
                    <a:pt x="314" y="0"/>
                    <a:pt x="308" y="4"/>
                    <a:pt x="299" y="13"/>
                  </a:cubicBezTo>
                  <a:cubicBezTo>
                    <a:pt x="107" y="495"/>
                    <a:pt x="46" y="1039"/>
                    <a:pt x="16" y="1514"/>
                  </a:cubicBezTo>
                  <a:cubicBezTo>
                    <a:pt x="0" y="1529"/>
                    <a:pt x="8" y="1537"/>
                    <a:pt x="19" y="1537"/>
                  </a:cubicBezTo>
                  <a:cubicBezTo>
                    <a:pt x="31" y="1537"/>
                    <a:pt x="46" y="1529"/>
                    <a:pt x="46" y="1514"/>
                  </a:cubicBezTo>
                  <a:cubicBezTo>
                    <a:pt x="107" y="1039"/>
                    <a:pt x="268" y="526"/>
                    <a:pt x="330" y="51"/>
                  </a:cubicBezTo>
                  <a:cubicBezTo>
                    <a:pt x="330" y="23"/>
                    <a:pt x="330" y="0"/>
                    <a:pt x="3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3"/>
            <p:cNvSpPr/>
            <p:nvPr/>
          </p:nvSpPr>
          <p:spPr>
            <a:xfrm>
              <a:off x="8518465" y="4485833"/>
              <a:ext cx="35740" cy="156238"/>
            </a:xfrm>
            <a:custGeom>
              <a:avLst/>
              <a:gdLst/>
              <a:ahLst/>
              <a:cxnLst/>
              <a:rect l="l" t="t" r="r" b="b"/>
              <a:pathLst>
                <a:path w="315" h="1377" extrusionOk="0">
                  <a:moveTo>
                    <a:pt x="280" y="0"/>
                  </a:moveTo>
                  <a:cubicBezTo>
                    <a:pt x="272" y="0"/>
                    <a:pt x="262" y="5"/>
                    <a:pt x="253" y="16"/>
                  </a:cubicBezTo>
                  <a:cubicBezTo>
                    <a:pt x="123" y="430"/>
                    <a:pt x="62" y="905"/>
                    <a:pt x="0" y="1319"/>
                  </a:cubicBezTo>
                  <a:cubicBezTo>
                    <a:pt x="0" y="1360"/>
                    <a:pt x="22" y="1377"/>
                    <a:pt x="40" y="1377"/>
                  </a:cubicBezTo>
                  <a:cubicBezTo>
                    <a:pt x="52" y="1377"/>
                    <a:pt x="62" y="1369"/>
                    <a:pt x="62" y="1357"/>
                  </a:cubicBezTo>
                  <a:cubicBezTo>
                    <a:pt x="123" y="905"/>
                    <a:pt x="253" y="461"/>
                    <a:pt x="315" y="47"/>
                  </a:cubicBezTo>
                  <a:cubicBezTo>
                    <a:pt x="315" y="26"/>
                    <a:pt x="299" y="0"/>
                    <a:pt x="2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3"/>
            <p:cNvSpPr/>
            <p:nvPr/>
          </p:nvSpPr>
          <p:spPr>
            <a:xfrm>
              <a:off x="8532307" y="4511248"/>
              <a:ext cx="33244" cy="144778"/>
            </a:xfrm>
            <a:custGeom>
              <a:avLst/>
              <a:gdLst/>
              <a:ahLst/>
              <a:cxnLst/>
              <a:rect l="l" t="t" r="r" b="b"/>
              <a:pathLst>
                <a:path w="293" h="1276" extrusionOk="0">
                  <a:moveTo>
                    <a:pt x="269" y="1"/>
                  </a:moveTo>
                  <a:cubicBezTo>
                    <a:pt x="265" y="1"/>
                    <a:pt x="261" y="4"/>
                    <a:pt x="261" y="15"/>
                  </a:cubicBezTo>
                  <a:cubicBezTo>
                    <a:pt x="162" y="175"/>
                    <a:pt x="162" y="398"/>
                    <a:pt x="131" y="589"/>
                  </a:cubicBezTo>
                  <a:cubicBezTo>
                    <a:pt x="101" y="811"/>
                    <a:pt x="32" y="1003"/>
                    <a:pt x="1" y="1225"/>
                  </a:cubicBezTo>
                  <a:cubicBezTo>
                    <a:pt x="1" y="1261"/>
                    <a:pt x="25" y="1276"/>
                    <a:pt x="44" y="1276"/>
                  </a:cubicBezTo>
                  <a:cubicBezTo>
                    <a:pt x="58" y="1276"/>
                    <a:pt x="70" y="1268"/>
                    <a:pt x="70" y="1256"/>
                  </a:cubicBezTo>
                  <a:cubicBezTo>
                    <a:pt x="101" y="1033"/>
                    <a:pt x="162" y="811"/>
                    <a:pt x="193" y="620"/>
                  </a:cubicBezTo>
                  <a:cubicBezTo>
                    <a:pt x="223" y="428"/>
                    <a:pt x="292" y="206"/>
                    <a:pt x="292" y="15"/>
                  </a:cubicBezTo>
                  <a:cubicBezTo>
                    <a:pt x="292" y="15"/>
                    <a:pt x="278"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3"/>
            <p:cNvSpPr/>
            <p:nvPr/>
          </p:nvSpPr>
          <p:spPr>
            <a:xfrm>
              <a:off x="8557608" y="4546876"/>
              <a:ext cx="21784" cy="99053"/>
            </a:xfrm>
            <a:custGeom>
              <a:avLst/>
              <a:gdLst/>
              <a:ahLst/>
              <a:cxnLst/>
              <a:rect l="l" t="t" r="r" b="b"/>
              <a:pathLst>
                <a:path w="192" h="873" extrusionOk="0">
                  <a:moveTo>
                    <a:pt x="169" y="1"/>
                  </a:moveTo>
                  <a:cubicBezTo>
                    <a:pt x="164" y="1"/>
                    <a:pt x="161" y="4"/>
                    <a:pt x="161" y="15"/>
                  </a:cubicBezTo>
                  <a:cubicBezTo>
                    <a:pt x="69" y="244"/>
                    <a:pt x="38" y="589"/>
                    <a:pt x="0" y="850"/>
                  </a:cubicBezTo>
                  <a:cubicBezTo>
                    <a:pt x="0" y="865"/>
                    <a:pt x="17" y="873"/>
                    <a:pt x="35" y="873"/>
                  </a:cubicBezTo>
                  <a:cubicBezTo>
                    <a:pt x="52" y="873"/>
                    <a:pt x="69" y="865"/>
                    <a:pt x="69" y="850"/>
                  </a:cubicBezTo>
                  <a:cubicBezTo>
                    <a:pt x="100" y="559"/>
                    <a:pt x="192" y="306"/>
                    <a:pt x="192" y="15"/>
                  </a:cubicBezTo>
                  <a:cubicBezTo>
                    <a:pt x="192" y="15"/>
                    <a:pt x="178" y="1"/>
                    <a:pt x="1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3"/>
            <p:cNvSpPr/>
            <p:nvPr/>
          </p:nvSpPr>
          <p:spPr>
            <a:xfrm>
              <a:off x="8575875" y="4556293"/>
              <a:ext cx="18267" cy="82147"/>
            </a:xfrm>
            <a:custGeom>
              <a:avLst/>
              <a:gdLst/>
              <a:ahLst/>
              <a:cxnLst/>
              <a:rect l="l" t="t" r="r" b="b"/>
              <a:pathLst>
                <a:path w="161" h="724" extrusionOk="0">
                  <a:moveTo>
                    <a:pt x="130" y="1"/>
                  </a:moveTo>
                  <a:cubicBezTo>
                    <a:pt x="69" y="223"/>
                    <a:pt x="69" y="445"/>
                    <a:pt x="0" y="667"/>
                  </a:cubicBezTo>
                  <a:cubicBezTo>
                    <a:pt x="0" y="707"/>
                    <a:pt x="23" y="723"/>
                    <a:pt x="42" y="723"/>
                  </a:cubicBezTo>
                  <a:cubicBezTo>
                    <a:pt x="56" y="723"/>
                    <a:pt x="69" y="714"/>
                    <a:pt x="69" y="698"/>
                  </a:cubicBezTo>
                  <a:cubicBezTo>
                    <a:pt x="100" y="476"/>
                    <a:pt x="161" y="253"/>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3"/>
            <p:cNvSpPr/>
            <p:nvPr/>
          </p:nvSpPr>
          <p:spPr>
            <a:xfrm>
              <a:off x="8594029" y="4544947"/>
              <a:ext cx="18381" cy="85324"/>
            </a:xfrm>
            <a:custGeom>
              <a:avLst/>
              <a:gdLst/>
              <a:ahLst/>
              <a:cxnLst/>
              <a:rect l="l" t="t" r="r" b="b"/>
              <a:pathLst>
                <a:path w="162" h="752" extrusionOk="0">
                  <a:moveTo>
                    <a:pt x="131" y="1"/>
                  </a:moveTo>
                  <a:cubicBezTo>
                    <a:pt x="32" y="223"/>
                    <a:pt x="1" y="484"/>
                    <a:pt x="1" y="706"/>
                  </a:cubicBezTo>
                  <a:cubicBezTo>
                    <a:pt x="1" y="736"/>
                    <a:pt x="9" y="752"/>
                    <a:pt x="16" y="752"/>
                  </a:cubicBezTo>
                  <a:cubicBezTo>
                    <a:pt x="24" y="752"/>
                    <a:pt x="32" y="736"/>
                    <a:pt x="32" y="706"/>
                  </a:cubicBezTo>
                  <a:cubicBezTo>
                    <a:pt x="62" y="484"/>
                    <a:pt x="101" y="261"/>
                    <a:pt x="1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3"/>
            <p:cNvSpPr/>
            <p:nvPr/>
          </p:nvSpPr>
          <p:spPr>
            <a:xfrm>
              <a:off x="8608892" y="4513744"/>
              <a:ext cx="25302" cy="106995"/>
            </a:xfrm>
            <a:custGeom>
              <a:avLst/>
              <a:gdLst/>
              <a:ahLst/>
              <a:cxnLst/>
              <a:rect l="l" t="t" r="r" b="b"/>
              <a:pathLst>
                <a:path w="223" h="943" extrusionOk="0">
                  <a:moveTo>
                    <a:pt x="218" y="0"/>
                  </a:moveTo>
                  <a:cubicBezTo>
                    <a:pt x="215" y="0"/>
                    <a:pt x="207" y="8"/>
                    <a:pt x="192" y="23"/>
                  </a:cubicBezTo>
                  <a:cubicBezTo>
                    <a:pt x="61" y="276"/>
                    <a:pt x="31" y="628"/>
                    <a:pt x="0" y="919"/>
                  </a:cubicBezTo>
                  <a:cubicBezTo>
                    <a:pt x="0" y="935"/>
                    <a:pt x="8" y="942"/>
                    <a:pt x="19" y="942"/>
                  </a:cubicBezTo>
                  <a:cubicBezTo>
                    <a:pt x="31" y="942"/>
                    <a:pt x="46" y="935"/>
                    <a:pt x="61" y="919"/>
                  </a:cubicBezTo>
                  <a:cubicBezTo>
                    <a:pt x="92" y="598"/>
                    <a:pt x="192" y="307"/>
                    <a:pt x="222" y="23"/>
                  </a:cubicBezTo>
                  <a:cubicBezTo>
                    <a:pt x="222" y="8"/>
                    <a:pt x="222" y="0"/>
                    <a:pt x="2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3"/>
            <p:cNvSpPr/>
            <p:nvPr/>
          </p:nvSpPr>
          <p:spPr>
            <a:xfrm>
              <a:off x="8634080" y="4496498"/>
              <a:ext cx="25302" cy="84303"/>
            </a:xfrm>
            <a:custGeom>
              <a:avLst/>
              <a:gdLst/>
              <a:ahLst/>
              <a:cxnLst/>
              <a:rect l="l" t="t" r="r" b="b"/>
              <a:pathLst>
                <a:path w="223" h="743" extrusionOk="0">
                  <a:moveTo>
                    <a:pt x="200" y="1"/>
                  </a:moveTo>
                  <a:cubicBezTo>
                    <a:pt x="195" y="1"/>
                    <a:pt x="192" y="4"/>
                    <a:pt x="192" y="14"/>
                  </a:cubicBezTo>
                  <a:cubicBezTo>
                    <a:pt x="92" y="236"/>
                    <a:pt x="31" y="459"/>
                    <a:pt x="0" y="719"/>
                  </a:cubicBezTo>
                  <a:cubicBezTo>
                    <a:pt x="0" y="734"/>
                    <a:pt x="8" y="742"/>
                    <a:pt x="19" y="742"/>
                  </a:cubicBezTo>
                  <a:cubicBezTo>
                    <a:pt x="31" y="742"/>
                    <a:pt x="46" y="734"/>
                    <a:pt x="62" y="719"/>
                  </a:cubicBezTo>
                  <a:cubicBezTo>
                    <a:pt x="92" y="497"/>
                    <a:pt x="192" y="236"/>
                    <a:pt x="222" y="14"/>
                  </a:cubicBezTo>
                  <a:cubicBezTo>
                    <a:pt x="222" y="14"/>
                    <a:pt x="209" y="1"/>
                    <a:pt x="2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3"/>
            <p:cNvSpPr/>
            <p:nvPr/>
          </p:nvSpPr>
          <p:spPr>
            <a:xfrm>
              <a:off x="8646674" y="4310532"/>
              <a:ext cx="74430" cy="288422"/>
            </a:xfrm>
            <a:custGeom>
              <a:avLst/>
              <a:gdLst/>
              <a:ahLst/>
              <a:cxnLst/>
              <a:rect l="l" t="t" r="r" b="b"/>
              <a:pathLst>
                <a:path w="656" h="2542" extrusionOk="0">
                  <a:moveTo>
                    <a:pt x="640" y="0"/>
                  </a:moveTo>
                  <a:cubicBezTo>
                    <a:pt x="632" y="0"/>
                    <a:pt x="625" y="10"/>
                    <a:pt x="625" y="29"/>
                  </a:cubicBezTo>
                  <a:cubicBezTo>
                    <a:pt x="464" y="412"/>
                    <a:pt x="403" y="826"/>
                    <a:pt x="303" y="1209"/>
                  </a:cubicBezTo>
                  <a:cubicBezTo>
                    <a:pt x="211" y="1653"/>
                    <a:pt x="81" y="2067"/>
                    <a:pt x="20" y="2519"/>
                  </a:cubicBezTo>
                  <a:cubicBezTo>
                    <a:pt x="0" y="2534"/>
                    <a:pt x="8" y="2542"/>
                    <a:pt x="21" y="2542"/>
                  </a:cubicBezTo>
                  <a:cubicBezTo>
                    <a:pt x="33" y="2542"/>
                    <a:pt x="50" y="2534"/>
                    <a:pt x="50" y="2519"/>
                  </a:cubicBezTo>
                  <a:cubicBezTo>
                    <a:pt x="242" y="1684"/>
                    <a:pt x="495" y="857"/>
                    <a:pt x="655" y="29"/>
                  </a:cubicBezTo>
                  <a:cubicBezTo>
                    <a:pt x="655" y="10"/>
                    <a:pt x="648" y="0"/>
                    <a:pt x="64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3"/>
            <p:cNvSpPr/>
            <p:nvPr/>
          </p:nvSpPr>
          <p:spPr>
            <a:xfrm>
              <a:off x="8666189" y="4332204"/>
              <a:ext cx="69664" cy="264481"/>
            </a:xfrm>
            <a:custGeom>
              <a:avLst/>
              <a:gdLst/>
              <a:ahLst/>
              <a:cxnLst/>
              <a:rect l="l" t="t" r="r" b="b"/>
              <a:pathLst>
                <a:path w="614" h="2331" extrusionOk="0">
                  <a:moveTo>
                    <a:pt x="594" y="1"/>
                  </a:moveTo>
                  <a:cubicBezTo>
                    <a:pt x="585" y="1"/>
                    <a:pt x="575" y="11"/>
                    <a:pt x="575" y="30"/>
                  </a:cubicBezTo>
                  <a:cubicBezTo>
                    <a:pt x="323" y="757"/>
                    <a:pt x="162" y="1524"/>
                    <a:pt x="1" y="2290"/>
                  </a:cubicBezTo>
                  <a:cubicBezTo>
                    <a:pt x="1" y="2311"/>
                    <a:pt x="23" y="2331"/>
                    <a:pt x="48" y="2331"/>
                  </a:cubicBezTo>
                  <a:cubicBezTo>
                    <a:pt x="67" y="2331"/>
                    <a:pt x="87" y="2319"/>
                    <a:pt x="100" y="2290"/>
                  </a:cubicBezTo>
                  <a:cubicBezTo>
                    <a:pt x="231" y="1524"/>
                    <a:pt x="483" y="796"/>
                    <a:pt x="614" y="30"/>
                  </a:cubicBezTo>
                  <a:cubicBezTo>
                    <a:pt x="614" y="11"/>
                    <a:pt x="604" y="1"/>
                    <a:pt x="5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3"/>
            <p:cNvSpPr/>
            <p:nvPr/>
          </p:nvSpPr>
          <p:spPr>
            <a:xfrm>
              <a:off x="8701021" y="4360683"/>
              <a:ext cx="56617" cy="212856"/>
            </a:xfrm>
            <a:custGeom>
              <a:avLst/>
              <a:gdLst/>
              <a:ahLst/>
              <a:cxnLst/>
              <a:rect l="l" t="t" r="r" b="b"/>
              <a:pathLst>
                <a:path w="499" h="1876" extrusionOk="0">
                  <a:moveTo>
                    <a:pt x="429" y="1"/>
                  </a:moveTo>
                  <a:cubicBezTo>
                    <a:pt x="176" y="575"/>
                    <a:pt x="115" y="1242"/>
                    <a:pt x="16" y="1847"/>
                  </a:cubicBezTo>
                  <a:cubicBezTo>
                    <a:pt x="0" y="1866"/>
                    <a:pt x="16" y="1876"/>
                    <a:pt x="35" y="1876"/>
                  </a:cubicBezTo>
                  <a:cubicBezTo>
                    <a:pt x="54" y="1876"/>
                    <a:pt x="77" y="1866"/>
                    <a:pt x="77" y="1847"/>
                  </a:cubicBezTo>
                  <a:cubicBezTo>
                    <a:pt x="176" y="1242"/>
                    <a:pt x="399" y="637"/>
                    <a:pt x="460" y="31"/>
                  </a:cubicBezTo>
                  <a:cubicBezTo>
                    <a:pt x="498" y="1"/>
                    <a:pt x="460" y="1"/>
                    <a:pt x="4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3"/>
            <p:cNvSpPr/>
            <p:nvPr/>
          </p:nvSpPr>
          <p:spPr>
            <a:xfrm>
              <a:off x="8724507" y="4385985"/>
              <a:ext cx="43569" cy="177001"/>
            </a:xfrm>
            <a:custGeom>
              <a:avLst/>
              <a:gdLst/>
              <a:ahLst/>
              <a:cxnLst/>
              <a:rect l="l" t="t" r="r" b="b"/>
              <a:pathLst>
                <a:path w="384" h="1560" extrusionOk="0">
                  <a:moveTo>
                    <a:pt x="352" y="0"/>
                  </a:moveTo>
                  <a:cubicBezTo>
                    <a:pt x="130" y="475"/>
                    <a:pt x="192" y="1019"/>
                    <a:pt x="0" y="1502"/>
                  </a:cubicBezTo>
                  <a:cubicBezTo>
                    <a:pt x="0" y="1535"/>
                    <a:pt x="30" y="1560"/>
                    <a:pt x="57" y="1560"/>
                  </a:cubicBezTo>
                  <a:cubicBezTo>
                    <a:pt x="79" y="1560"/>
                    <a:pt x="100" y="1543"/>
                    <a:pt x="100" y="1502"/>
                  </a:cubicBezTo>
                  <a:cubicBezTo>
                    <a:pt x="130" y="1019"/>
                    <a:pt x="383" y="513"/>
                    <a:pt x="383" y="31"/>
                  </a:cubicBezTo>
                  <a:cubicBezTo>
                    <a:pt x="383" y="0"/>
                    <a:pt x="352" y="0"/>
                    <a:pt x="3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3"/>
            <p:cNvSpPr/>
            <p:nvPr/>
          </p:nvSpPr>
          <p:spPr>
            <a:xfrm>
              <a:off x="8746178" y="4408564"/>
              <a:ext cx="40051" cy="144665"/>
            </a:xfrm>
            <a:custGeom>
              <a:avLst/>
              <a:gdLst/>
              <a:ahLst/>
              <a:cxnLst/>
              <a:rect l="l" t="t" r="r" b="b"/>
              <a:pathLst>
                <a:path w="353" h="1275" extrusionOk="0">
                  <a:moveTo>
                    <a:pt x="338" y="0"/>
                  </a:moveTo>
                  <a:cubicBezTo>
                    <a:pt x="330" y="0"/>
                    <a:pt x="322" y="8"/>
                    <a:pt x="322" y="23"/>
                  </a:cubicBezTo>
                  <a:cubicBezTo>
                    <a:pt x="161" y="406"/>
                    <a:pt x="100" y="820"/>
                    <a:pt x="1" y="1234"/>
                  </a:cubicBezTo>
                  <a:cubicBezTo>
                    <a:pt x="1" y="1255"/>
                    <a:pt x="20" y="1275"/>
                    <a:pt x="44" y="1275"/>
                  </a:cubicBezTo>
                  <a:cubicBezTo>
                    <a:pt x="63" y="1275"/>
                    <a:pt x="84" y="1263"/>
                    <a:pt x="100" y="1234"/>
                  </a:cubicBezTo>
                  <a:cubicBezTo>
                    <a:pt x="192" y="851"/>
                    <a:pt x="322" y="437"/>
                    <a:pt x="353" y="23"/>
                  </a:cubicBezTo>
                  <a:cubicBezTo>
                    <a:pt x="353" y="8"/>
                    <a:pt x="345" y="0"/>
                    <a:pt x="3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3"/>
            <p:cNvSpPr/>
            <p:nvPr/>
          </p:nvSpPr>
          <p:spPr>
            <a:xfrm>
              <a:off x="8774883" y="4443965"/>
              <a:ext cx="36648" cy="94741"/>
            </a:xfrm>
            <a:custGeom>
              <a:avLst/>
              <a:gdLst/>
              <a:ahLst/>
              <a:cxnLst/>
              <a:rect l="l" t="t" r="r" b="b"/>
              <a:pathLst>
                <a:path w="323" h="835" extrusionOk="0">
                  <a:moveTo>
                    <a:pt x="223" y="1"/>
                  </a:moveTo>
                  <a:cubicBezTo>
                    <a:pt x="124" y="1"/>
                    <a:pt x="0" y="702"/>
                    <a:pt x="0" y="799"/>
                  </a:cubicBezTo>
                  <a:cubicBezTo>
                    <a:pt x="0" y="817"/>
                    <a:pt x="23" y="834"/>
                    <a:pt x="43" y="834"/>
                  </a:cubicBezTo>
                  <a:cubicBezTo>
                    <a:pt x="57" y="834"/>
                    <a:pt x="69" y="825"/>
                    <a:pt x="69" y="799"/>
                  </a:cubicBezTo>
                  <a:cubicBezTo>
                    <a:pt x="100" y="730"/>
                    <a:pt x="322" y="33"/>
                    <a:pt x="230" y="2"/>
                  </a:cubicBezTo>
                  <a:cubicBezTo>
                    <a:pt x="228" y="1"/>
                    <a:pt x="225" y="1"/>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3"/>
            <p:cNvSpPr/>
            <p:nvPr/>
          </p:nvSpPr>
          <p:spPr>
            <a:xfrm>
              <a:off x="8796554" y="4462686"/>
              <a:ext cx="18381" cy="69893"/>
            </a:xfrm>
            <a:custGeom>
              <a:avLst/>
              <a:gdLst/>
              <a:ahLst/>
              <a:cxnLst/>
              <a:rect l="l" t="t" r="r" b="b"/>
              <a:pathLst>
                <a:path w="162" h="616" extrusionOk="0">
                  <a:moveTo>
                    <a:pt x="116" y="0"/>
                  </a:moveTo>
                  <a:cubicBezTo>
                    <a:pt x="108" y="0"/>
                    <a:pt x="100" y="10"/>
                    <a:pt x="100" y="29"/>
                  </a:cubicBezTo>
                  <a:cubicBezTo>
                    <a:pt x="39" y="182"/>
                    <a:pt x="39" y="412"/>
                    <a:pt x="1" y="565"/>
                  </a:cubicBezTo>
                  <a:cubicBezTo>
                    <a:pt x="1" y="592"/>
                    <a:pt x="36" y="616"/>
                    <a:pt x="56" y="616"/>
                  </a:cubicBezTo>
                  <a:cubicBezTo>
                    <a:pt x="64" y="616"/>
                    <a:pt x="70" y="612"/>
                    <a:pt x="70" y="603"/>
                  </a:cubicBezTo>
                  <a:cubicBezTo>
                    <a:pt x="100" y="412"/>
                    <a:pt x="162" y="220"/>
                    <a:pt x="131" y="29"/>
                  </a:cubicBezTo>
                  <a:cubicBezTo>
                    <a:pt x="131" y="10"/>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3"/>
            <p:cNvSpPr/>
            <p:nvPr/>
          </p:nvSpPr>
          <p:spPr>
            <a:xfrm>
              <a:off x="8528903" y="4311894"/>
              <a:ext cx="21784" cy="77608"/>
            </a:xfrm>
            <a:custGeom>
              <a:avLst/>
              <a:gdLst/>
              <a:ahLst/>
              <a:cxnLst/>
              <a:rect l="l" t="t" r="r" b="b"/>
              <a:pathLst>
                <a:path w="192" h="684" extrusionOk="0">
                  <a:moveTo>
                    <a:pt x="169" y="0"/>
                  </a:moveTo>
                  <a:cubicBezTo>
                    <a:pt x="165" y="0"/>
                    <a:pt x="161" y="4"/>
                    <a:pt x="161" y="17"/>
                  </a:cubicBezTo>
                  <a:cubicBezTo>
                    <a:pt x="131" y="78"/>
                    <a:pt x="131" y="140"/>
                    <a:pt x="100" y="239"/>
                  </a:cubicBezTo>
                  <a:cubicBezTo>
                    <a:pt x="62" y="362"/>
                    <a:pt x="31" y="523"/>
                    <a:pt x="0" y="653"/>
                  </a:cubicBezTo>
                  <a:cubicBezTo>
                    <a:pt x="0" y="684"/>
                    <a:pt x="31" y="684"/>
                    <a:pt x="31" y="684"/>
                  </a:cubicBezTo>
                  <a:cubicBezTo>
                    <a:pt x="62" y="523"/>
                    <a:pt x="100" y="400"/>
                    <a:pt x="161" y="239"/>
                  </a:cubicBezTo>
                  <a:cubicBezTo>
                    <a:pt x="161" y="170"/>
                    <a:pt x="192" y="109"/>
                    <a:pt x="192" y="17"/>
                  </a:cubicBezTo>
                  <a:cubicBezTo>
                    <a:pt x="192" y="17"/>
                    <a:pt x="178" y="0"/>
                    <a:pt x="1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3"/>
            <p:cNvSpPr/>
            <p:nvPr/>
          </p:nvSpPr>
          <p:spPr>
            <a:xfrm>
              <a:off x="8545355" y="4305994"/>
              <a:ext cx="30634" cy="100868"/>
            </a:xfrm>
            <a:custGeom>
              <a:avLst/>
              <a:gdLst/>
              <a:ahLst/>
              <a:cxnLst/>
              <a:rect l="l" t="t" r="r" b="b"/>
              <a:pathLst>
                <a:path w="270" h="889" extrusionOk="0">
                  <a:moveTo>
                    <a:pt x="238" y="0"/>
                  </a:moveTo>
                  <a:cubicBezTo>
                    <a:pt x="108" y="291"/>
                    <a:pt x="78" y="575"/>
                    <a:pt x="16" y="866"/>
                  </a:cubicBezTo>
                  <a:cubicBezTo>
                    <a:pt x="1" y="881"/>
                    <a:pt x="9" y="889"/>
                    <a:pt x="20" y="889"/>
                  </a:cubicBezTo>
                  <a:cubicBezTo>
                    <a:pt x="32" y="889"/>
                    <a:pt x="47" y="881"/>
                    <a:pt x="47" y="866"/>
                  </a:cubicBezTo>
                  <a:cubicBezTo>
                    <a:pt x="78" y="575"/>
                    <a:pt x="208" y="322"/>
                    <a:pt x="269" y="31"/>
                  </a:cubicBezTo>
                  <a:cubicBezTo>
                    <a:pt x="269" y="0"/>
                    <a:pt x="238"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3"/>
            <p:cNvSpPr/>
            <p:nvPr/>
          </p:nvSpPr>
          <p:spPr>
            <a:xfrm>
              <a:off x="8518465" y="4320744"/>
              <a:ext cx="13956" cy="50491"/>
            </a:xfrm>
            <a:custGeom>
              <a:avLst/>
              <a:gdLst/>
              <a:ahLst/>
              <a:cxnLst/>
              <a:rect l="l" t="t" r="r" b="b"/>
              <a:pathLst>
                <a:path w="123" h="445" extrusionOk="0">
                  <a:moveTo>
                    <a:pt x="92" y="0"/>
                  </a:moveTo>
                  <a:cubicBezTo>
                    <a:pt x="62" y="31"/>
                    <a:pt x="62" y="92"/>
                    <a:pt x="62" y="131"/>
                  </a:cubicBezTo>
                  <a:cubicBezTo>
                    <a:pt x="31" y="223"/>
                    <a:pt x="0" y="322"/>
                    <a:pt x="0" y="414"/>
                  </a:cubicBezTo>
                  <a:cubicBezTo>
                    <a:pt x="0" y="445"/>
                    <a:pt x="31" y="445"/>
                    <a:pt x="31" y="445"/>
                  </a:cubicBezTo>
                  <a:cubicBezTo>
                    <a:pt x="31" y="353"/>
                    <a:pt x="62" y="253"/>
                    <a:pt x="92" y="161"/>
                  </a:cubicBezTo>
                  <a:cubicBezTo>
                    <a:pt x="92" y="92"/>
                    <a:pt x="123" y="62"/>
                    <a:pt x="1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3"/>
            <p:cNvSpPr/>
            <p:nvPr/>
          </p:nvSpPr>
          <p:spPr>
            <a:xfrm>
              <a:off x="8561920" y="4288747"/>
              <a:ext cx="32223" cy="110966"/>
            </a:xfrm>
            <a:custGeom>
              <a:avLst/>
              <a:gdLst/>
              <a:ahLst/>
              <a:cxnLst/>
              <a:rect l="l" t="t" r="r" b="b"/>
              <a:pathLst>
                <a:path w="284" h="978" extrusionOk="0">
                  <a:moveTo>
                    <a:pt x="269" y="1"/>
                  </a:moveTo>
                  <a:cubicBezTo>
                    <a:pt x="261" y="1"/>
                    <a:pt x="253" y="10"/>
                    <a:pt x="253" y="30"/>
                  </a:cubicBezTo>
                  <a:cubicBezTo>
                    <a:pt x="123" y="313"/>
                    <a:pt x="62" y="635"/>
                    <a:pt x="0" y="949"/>
                  </a:cubicBezTo>
                  <a:cubicBezTo>
                    <a:pt x="0" y="968"/>
                    <a:pt x="8" y="978"/>
                    <a:pt x="16" y="978"/>
                  </a:cubicBezTo>
                  <a:cubicBezTo>
                    <a:pt x="23" y="978"/>
                    <a:pt x="31" y="968"/>
                    <a:pt x="31" y="949"/>
                  </a:cubicBezTo>
                  <a:cubicBezTo>
                    <a:pt x="123" y="665"/>
                    <a:pt x="223" y="344"/>
                    <a:pt x="284" y="30"/>
                  </a:cubicBezTo>
                  <a:cubicBezTo>
                    <a:pt x="284" y="10"/>
                    <a:pt x="276"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3"/>
            <p:cNvSpPr/>
            <p:nvPr/>
          </p:nvSpPr>
          <p:spPr>
            <a:xfrm>
              <a:off x="8583591" y="4278195"/>
              <a:ext cx="35853" cy="125263"/>
            </a:xfrm>
            <a:custGeom>
              <a:avLst/>
              <a:gdLst/>
              <a:ahLst/>
              <a:cxnLst/>
              <a:rect l="l" t="t" r="r" b="b"/>
              <a:pathLst>
                <a:path w="316" h="1104" extrusionOk="0">
                  <a:moveTo>
                    <a:pt x="269" y="0"/>
                  </a:moveTo>
                  <a:cubicBezTo>
                    <a:pt x="261" y="0"/>
                    <a:pt x="254" y="8"/>
                    <a:pt x="254" y="23"/>
                  </a:cubicBezTo>
                  <a:cubicBezTo>
                    <a:pt x="154" y="153"/>
                    <a:pt x="154" y="375"/>
                    <a:pt x="124" y="536"/>
                  </a:cubicBezTo>
                  <a:cubicBezTo>
                    <a:pt x="93" y="697"/>
                    <a:pt x="62" y="889"/>
                    <a:pt x="1" y="1080"/>
                  </a:cubicBezTo>
                  <a:cubicBezTo>
                    <a:pt x="1" y="1096"/>
                    <a:pt x="16" y="1103"/>
                    <a:pt x="32" y="1103"/>
                  </a:cubicBezTo>
                  <a:cubicBezTo>
                    <a:pt x="47" y="1103"/>
                    <a:pt x="62" y="1096"/>
                    <a:pt x="62" y="1080"/>
                  </a:cubicBezTo>
                  <a:cubicBezTo>
                    <a:pt x="93" y="889"/>
                    <a:pt x="154" y="697"/>
                    <a:pt x="193" y="506"/>
                  </a:cubicBezTo>
                  <a:cubicBezTo>
                    <a:pt x="223" y="375"/>
                    <a:pt x="315" y="153"/>
                    <a:pt x="284" y="23"/>
                  </a:cubicBezTo>
                  <a:cubicBezTo>
                    <a:pt x="284" y="8"/>
                    <a:pt x="277" y="0"/>
                    <a:pt x="2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3"/>
            <p:cNvSpPr/>
            <p:nvPr/>
          </p:nvSpPr>
          <p:spPr>
            <a:xfrm>
              <a:off x="8601063" y="4270366"/>
              <a:ext cx="36534" cy="140013"/>
            </a:xfrm>
            <a:custGeom>
              <a:avLst/>
              <a:gdLst/>
              <a:ahLst/>
              <a:cxnLst/>
              <a:rect l="l" t="t" r="r" b="b"/>
              <a:pathLst>
                <a:path w="322" h="1234" extrusionOk="0">
                  <a:moveTo>
                    <a:pt x="291" y="0"/>
                  </a:moveTo>
                  <a:cubicBezTo>
                    <a:pt x="130" y="383"/>
                    <a:pt x="100" y="797"/>
                    <a:pt x="0" y="1211"/>
                  </a:cubicBezTo>
                  <a:cubicBezTo>
                    <a:pt x="0" y="1226"/>
                    <a:pt x="17" y="1234"/>
                    <a:pt x="35" y="1234"/>
                  </a:cubicBezTo>
                  <a:cubicBezTo>
                    <a:pt x="52" y="1234"/>
                    <a:pt x="69" y="1226"/>
                    <a:pt x="69" y="1211"/>
                  </a:cubicBezTo>
                  <a:cubicBezTo>
                    <a:pt x="130" y="827"/>
                    <a:pt x="261" y="414"/>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3"/>
            <p:cNvSpPr/>
            <p:nvPr/>
          </p:nvSpPr>
          <p:spPr>
            <a:xfrm>
              <a:off x="8622734" y="4255503"/>
              <a:ext cx="43569" cy="151132"/>
            </a:xfrm>
            <a:custGeom>
              <a:avLst/>
              <a:gdLst/>
              <a:ahLst/>
              <a:cxnLst/>
              <a:rect l="l" t="t" r="r" b="b"/>
              <a:pathLst>
                <a:path w="384" h="1332" extrusionOk="0">
                  <a:moveTo>
                    <a:pt x="353" y="1"/>
                  </a:moveTo>
                  <a:cubicBezTo>
                    <a:pt x="162" y="384"/>
                    <a:pt x="100" y="859"/>
                    <a:pt x="1" y="1280"/>
                  </a:cubicBezTo>
                  <a:cubicBezTo>
                    <a:pt x="1" y="1316"/>
                    <a:pt x="24" y="1331"/>
                    <a:pt x="44" y="1331"/>
                  </a:cubicBezTo>
                  <a:cubicBezTo>
                    <a:pt x="58" y="1331"/>
                    <a:pt x="70" y="1324"/>
                    <a:pt x="70" y="1311"/>
                  </a:cubicBezTo>
                  <a:cubicBezTo>
                    <a:pt x="131" y="859"/>
                    <a:pt x="322" y="445"/>
                    <a:pt x="384" y="32"/>
                  </a:cubicBezTo>
                  <a:cubicBezTo>
                    <a:pt x="384" y="1"/>
                    <a:pt x="353" y="1"/>
                    <a:pt x="3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3"/>
            <p:cNvSpPr/>
            <p:nvPr/>
          </p:nvSpPr>
          <p:spPr>
            <a:xfrm>
              <a:off x="8641001" y="4255503"/>
              <a:ext cx="51397" cy="157146"/>
            </a:xfrm>
            <a:custGeom>
              <a:avLst/>
              <a:gdLst/>
              <a:ahLst/>
              <a:cxnLst/>
              <a:rect l="l" t="t" r="r" b="b"/>
              <a:pathLst>
                <a:path w="453" h="1385" extrusionOk="0">
                  <a:moveTo>
                    <a:pt x="414" y="1"/>
                  </a:moveTo>
                  <a:cubicBezTo>
                    <a:pt x="292" y="254"/>
                    <a:pt x="223" y="545"/>
                    <a:pt x="161" y="798"/>
                  </a:cubicBezTo>
                  <a:cubicBezTo>
                    <a:pt x="100" y="989"/>
                    <a:pt x="31" y="1150"/>
                    <a:pt x="1" y="1342"/>
                  </a:cubicBezTo>
                  <a:cubicBezTo>
                    <a:pt x="1" y="1363"/>
                    <a:pt x="35" y="1385"/>
                    <a:pt x="55" y="1385"/>
                  </a:cubicBezTo>
                  <a:cubicBezTo>
                    <a:pt x="64" y="1385"/>
                    <a:pt x="70" y="1381"/>
                    <a:pt x="70" y="1372"/>
                  </a:cubicBezTo>
                  <a:cubicBezTo>
                    <a:pt x="100" y="1211"/>
                    <a:pt x="161" y="1050"/>
                    <a:pt x="192" y="897"/>
                  </a:cubicBezTo>
                  <a:cubicBezTo>
                    <a:pt x="261" y="606"/>
                    <a:pt x="384" y="323"/>
                    <a:pt x="453" y="32"/>
                  </a:cubicBezTo>
                  <a:cubicBezTo>
                    <a:pt x="453" y="1"/>
                    <a:pt x="414"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3"/>
            <p:cNvSpPr/>
            <p:nvPr/>
          </p:nvSpPr>
          <p:spPr>
            <a:xfrm>
              <a:off x="8662785" y="4279217"/>
              <a:ext cx="46972" cy="141942"/>
            </a:xfrm>
            <a:custGeom>
              <a:avLst/>
              <a:gdLst/>
              <a:ahLst/>
              <a:cxnLst/>
              <a:rect l="l" t="t" r="r" b="b"/>
              <a:pathLst>
                <a:path w="414" h="1251" extrusionOk="0">
                  <a:moveTo>
                    <a:pt x="405" y="0"/>
                  </a:moveTo>
                  <a:cubicBezTo>
                    <a:pt x="400" y="0"/>
                    <a:pt x="393" y="4"/>
                    <a:pt x="383" y="14"/>
                  </a:cubicBezTo>
                  <a:cubicBezTo>
                    <a:pt x="192" y="366"/>
                    <a:pt x="130" y="811"/>
                    <a:pt x="0" y="1194"/>
                  </a:cubicBezTo>
                  <a:cubicBezTo>
                    <a:pt x="0" y="1233"/>
                    <a:pt x="23" y="1250"/>
                    <a:pt x="42" y="1250"/>
                  </a:cubicBezTo>
                  <a:cubicBezTo>
                    <a:pt x="56" y="1250"/>
                    <a:pt x="69" y="1241"/>
                    <a:pt x="69" y="1224"/>
                  </a:cubicBezTo>
                  <a:cubicBezTo>
                    <a:pt x="130" y="1002"/>
                    <a:pt x="161" y="811"/>
                    <a:pt x="222" y="619"/>
                  </a:cubicBezTo>
                  <a:cubicBezTo>
                    <a:pt x="291" y="428"/>
                    <a:pt x="383" y="236"/>
                    <a:pt x="414" y="14"/>
                  </a:cubicBezTo>
                  <a:cubicBezTo>
                    <a:pt x="414" y="14"/>
                    <a:pt x="414" y="0"/>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3" name="Google Shape;4333;p43"/>
          <p:cNvGrpSpPr/>
          <p:nvPr/>
        </p:nvGrpSpPr>
        <p:grpSpPr>
          <a:xfrm>
            <a:off x="435231" y="246706"/>
            <a:ext cx="1044528" cy="827374"/>
            <a:chOff x="435231" y="246706"/>
            <a:chExt cx="1044528" cy="827374"/>
          </a:xfrm>
        </p:grpSpPr>
        <p:sp>
          <p:nvSpPr>
            <p:cNvPr id="4334" name="Google Shape;4334;p43"/>
            <p:cNvSpPr/>
            <p:nvPr/>
          </p:nvSpPr>
          <p:spPr>
            <a:xfrm>
              <a:off x="603243" y="468609"/>
              <a:ext cx="876516" cy="605472"/>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3"/>
            <p:cNvSpPr/>
            <p:nvPr/>
          </p:nvSpPr>
          <p:spPr>
            <a:xfrm>
              <a:off x="502066" y="283162"/>
              <a:ext cx="716693" cy="328096"/>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3"/>
            <p:cNvSpPr/>
            <p:nvPr/>
          </p:nvSpPr>
          <p:spPr>
            <a:xfrm>
              <a:off x="443420" y="594882"/>
              <a:ext cx="556870" cy="26417"/>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3"/>
            <p:cNvSpPr/>
            <p:nvPr/>
          </p:nvSpPr>
          <p:spPr>
            <a:xfrm>
              <a:off x="443420" y="272859"/>
              <a:ext cx="261264" cy="333908"/>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3"/>
            <p:cNvSpPr/>
            <p:nvPr/>
          </p:nvSpPr>
          <p:spPr>
            <a:xfrm>
              <a:off x="976514" y="256745"/>
              <a:ext cx="260472" cy="358739"/>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3"/>
            <p:cNvSpPr/>
            <p:nvPr/>
          </p:nvSpPr>
          <p:spPr>
            <a:xfrm>
              <a:off x="704420" y="248820"/>
              <a:ext cx="498225" cy="33549"/>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3"/>
            <p:cNvSpPr/>
            <p:nvPr/>
          </p:nvSpPr>
          <p:spPr>
            <a:xfrm>
              <a:off x="435231" y="596731"/>
              <a:ext cx="572985" cy="235109"/>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3"/>
            <p:cNvSpPr/>
            <p:nvPr/>
          </p:nvSpPr>
          <p:spPr>
            <a:xfrm>
              <a:off x="983646" y="246706"/>
              <a:ext cx="413162" cy="506145"/>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3"/>
            <p:cNvSpPr/>
            <p:nvPr/>
          </p:nvSpPr>
          <p:spPr>
            <a:xfrm>
              <a:off x="973608" y="607826"/>
              <a:ext cx="194429" cy="392025"/>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3"/>
            <p:cNvSpPr/>
            <p:nvPr/>
          </p:nvSpPr>
          <p:spPr>
            <a:xfrm>
              <a:off x="696230" y="271802"/>
              <a:ext cx="160351" cy="339455"/>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3"/>
            <p:cNvSpPr/>
            <p:nvPr/>
          </p:nvSpPr>
          <p:spPr>
            <a:xfrm>
              <a:off x="536408" y="823388"/>
              <a:ext cx="117556" cy="226920"/>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3"/>
            <p:cNvSpPr/>
            <p:nvPr/>
          </p:nvSpPr>
          <p:spPr>
            <a:xfrm>
              <a:off x="661888" y="658282"/>
              <a:ext cx="799378" cy="397308"/>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3"/>
            <p:cNvSpPr/>
            <p:nvPr/>
          </p:nvSpPr>
          <p:spPr>
            <a:xfrm>
              <a:off x="1337897" y="442984"/>
              <a:ext cx="109631" cy="210806"/>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7" name="Google Shape;4347;p43"/>
          <p:cNvGrpSpPr/>
          <p:nvPr/>
        </p:nvGrpSpPr>
        <p:grpSpPr>
          <a:xfrm>
            <a:off x="7921026" y="462600"/>
            <a:ext cx="467227" cy="738570"/>
            <a:chOff x="7921026" y="462600"/>
            <a:chExt cx="467227" cy="738570"/>
          </a:xfrm>
        </p:grpSpPr>
        <p:sp>
          <p:nvSpPr>
            <p:cNvPr id="4348" name="Google Shape;4348;p43"/>
            <p:cNvSpPr/>
            <p:nvPr/>
          </p:nvSpPr>
          <p:spPr>
            <a:xfrm>
              <a:off x="7979447" y="612147"/>
              <a:ext cx="408806" cy="589022"/>
            </a:xfrm>
            <a:custGeom>
              <a:avLst/>
              <a:gdLst/>
              <a:ahLst/>
              <a:cxnLst/>
              <a:rect l="l" t="t" r="r" b="b"/>
              <a:pathLst>
                <a:path w="2813" h="4053" extrusionOk="0">
                  <a:moveTo>
                    <a:pt x="1824" y="0"/>
                  </a:moveTo>
                  <a:lnTo>
                    <a:pt x="514" y="728"/>
                  </a:lnTo>
                  <a:cubicBezTo>
                    <a:pt x="483" y="766"/>
                    <a:pt x="1" y="3601"/>
                    <a:pt x="1" y="3601"/>
                  </a:cubicBezTo>
                  <a:lnTo>
                    <a:pt x="31" y="3731"/>
                  </a:lnTo>
                  <a:cubicBezTo>
                    <a:pt x="797" y="3831"/>
                    <a:pt x="1533" y="3953"/>
                    <a:pt x="2268" y="4053"/>
                  </a:cubicBezTo>
                  <a:cubicBezTo>
                    <a:pt x="2399" y="3126"/>
                    <a:pt x="2812" y="1149"/>
                    <a:pt x="2812" y="1149"/>
                  </a:cubicBezTo>
                  <a:lnTo>
                    <a:pt x="1824" y="0"/>
                  </a:ln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3"/>
            <p:cNvSpPr/>
            <p:nvPr/>
          </p:nvSpPr>
          <p:spPr>
            <a:xfrm>
              <a:off x="7921026" y="578720"/>
              <a:ext cx="429297" cy="603555"/>
            </a:xfrm>
            <a:custGeom>
              <a:avLst/>
              <a:gdLst/>
              <a:ahLst/>
              <a:cxnLst/>
              <a:rect l="l" t="t" r="r" b="b"/>
              <a:pathLst>
                <a:path w="2954" h="4153" extrusionOk="0">
                  <a:moveTo>
                    <a:pt x="1843" y="0"/>
                  </a:moveTo>
                  <a:cubicBezTo>
                    <a:pt x="1491" y="192"/>
                    <a:pt x="1138" y="422"/>
                    <a:pt x="786" y="613"/>
                  </a:cubicBezTo>
                  <a:cubicBezTo>
                    <a:pt x="502" y="767"/>
                    <a:pt x="502" y="767"/>
                    <a:pt x="433" y="1088"/>
                  </a:cubicBezTo>
                  <a:cubicBezTo>
                    <a:pt x="272" y="1954"/>
                    <a:pt x="150" y="2812"/>
                    <a:pt x="20" y="3639"/>
                  </a:cubicBezTo>
                  <a:cubicBezTo>
                    <a:pt x="0" y="3683"/>
                    <a:pt x="29" y="3711"/>
                    <a:pt x="54" y="3711"/>
                  </a:cubicBezTo>
                  <a:cubicBezTo>
                    <a:pt x="68" y="3711"/>
                    <a:pt x="81" y="3701"/>
                    <a:pt x="81" y="3678"/>
                  </a:cubicBezTo>
                  <a:cubicBezTo>
                    <a:pt x="242" y="2873"/>
                    <a:pt x="372" y="2107"/>
                    <a:pt x="533" y="1310"/>
                  </a:cubicBezTo>
                  <a:cubicBezTo>
                    <a:pt x="533" y="1188"/>
                    <a:pt x="564" y="1027"/>
                    <a:pt x="594" y="866"/>
                  </a:cubicBezTo>
                  <a:cubicBezTo>
                    <a:pt x="594" y="847"/>
                    <a:pt x="607" y="827"/>
                    <a:pt x="608" y="823"/>
                  </a:cubicBezTo>
                  <a:lnTo>
                    <a:pt x="608" y="823"/>
                  </a:lnTo>
                  <a:cubicBezTo>
                    <a:pt x="642" y="795"/>
                    <a:pt x="702" y="763"/>
                    <a:pt x="755" y="736"/>
                  </a:cubicBezTo>
                  <a:cubicBezTo>
                    <a:pt x="1138" y="544"/>
                    <a:pt x="1521" y="322"/>
                    <a:pt x="1874" y="131"/>
                  </a:cubicBezTo>
                  <a:cubicBezTo>
                    <a:pt x="1935" y="192"/>
                    <a:pt x="1965" y="261"/>
                    <a:pt x="2034" y="322"/>
                  </a:cubicBezTo>
                  <a:cubicBezTo>
                    <a:pt x="2188" y="514"/>
                    <a:pt x="2379" y="705"/>
                    <a:pt x="2540" y="897"/>
                  </a:cubicBezTo>
                  <a:cubicBezTo>
                    <a:pt x="2634" y="1019"/>
                    <a:pt x="2721" y="1108"/>
                    <a:pt x="2814" y="1227"/>
                  </a:cubicBezTo>
                  <a:lnTo>
                    <a:pt x="2814" y="1227"/>
                  </a:lnTo>
                  <a:cubicBezTo>
                    <a:pt x="2812" y="1239"/>
                    <a:pt x="2808" y="1256"/>
                    <a:pt x="2801" y="1280"/>
                  </a:cubicBezTo>
                  <a:cubicBezTo>
                    <a:pt x="2762" y="1379"/>
                    <a:pt x="2762" y="1471"/>
                    <a:pt x="2732" y="1571"/>
                  </a:cubicBezTo>
                  <a:cubicBezTo>
                    <a:pt x="2609" y="2176"/>
                    <a:pt x="2479" y="2781"/>
                    <a:pt x="2379" y="3417"/>
                  </a:cubicBezTo>
                  <a:cubicBezTo>
                    <a:pt x="2349" y="3547"/>
                    <a:pt x="2349" y="3708"/>
                    <a:pt x="2318" y="3831"/>
                  </a:cubicBezTo>
                  <a:cubicBezTo>
                    <a:pt x="2318" y="3900"/>
                    <a:pt x="2287" y="3961"/>
                    <a:pt x="2287" y="4022"/>
                  </a:cubicBezTo>
                  <a:cubicBezTo>
                    <a:pt x="2287" y="4034"/>
                    <a:pt x="2261" y="4038"/>
                    <a:pt x="2224" y="4038"/>
                  </a:cubicBezTo>
                  <a:cubicBezTo>
                    <a:pt x="2136" y="4038"/>
                    <a:pt x="1987" y="4013"/>
                    <a:pt x="1965" y="3992"/>
                  </a:cubicBezTo>
                  <a:cubicBezTo>
                    <a:pt x="1460" y="3930"/>
                    <a:pt x="977" y="3869"/>
                    <a:pt x="464" y="3800"/>
                  </a:cubicBezTo>
                  <a:cubicBezTo>
                    <a:pt x="341" y="3800"/>
                    <a:pt x="211" y="3770"/>
                    <a:pt x="81" y="3770"/>
                  </a:cubicBezTo>
                  <a:lnTo>
                    <a:pt x="81" y="3800"/>
                  </a:lnTo>
                  <a:cubicBezTo>
                    <a:pt x="816" y="3930"/>
                    <a:pt x="1582" y="4022"/>
                    <a:pt x="2318" y="4153"/>
                  </a:cubicBezTo>
                  <a:cubicBezTo>
                    <a:pt x="2349" y="4153"/>
                    <a:pt x="2379" y="4153"/>
                    <a:pt x="2379" y="4122"/>
                  </a:cubicBezTo>
                  <a:cubicBezTo>
                    <a:pt x="2509" y="3164"/>
                    <a:pt x="2732" y="2207"/>
                    <a:pt x="2923" y="1249"/>
                  </a:cubicBezTo>
                  <a:cubicBezTo>
                    <a:pt x="2954" y="1088"/>
                    <a:pt x="2670" y="897"/>
                    <a:pt x="2571" y="767"/>
                  </a:cubicBezTo>
                  <a:cubicBezTo>
                    <a:pt x="2349" y="514"/>
                    <a:pt x="2157" y="261"/>
                    <a:pt x="19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3"/>
            <p:cNvSpPr/>
            <p:nvPr/>
          </p:nvSpPr>
          <p:spPr>
            <a:xfrm>
              <a:off x="8137562" y="657782"/>
              <a:ext cx="83709" cy="66852"/>
            </a:xfrm>
            <a:custGeom>
              <a:avLst/>
              <a:gdLst/>
              <a:ahLst/>
              <a:cxnLst/>
              <a:rect l="l" t="t" r="r" b="b"/>
              <a:pathLst>
                <a:path w="576" h="460" extrusionOk="0">
                  <a:moveTo>
                    <a:pt x="223" y="0"/>
                  </a:moveTo>
                  <a:cubicBezTo>
                    <a:pt x="123" y="0"/>
                    <a:pt x="1" y="69"/>
                    <a:pt x="1" y="161"/>
                  </a:cubicBezTo>
                  <a:cubicBezTo>
                    <a:pt x="1" y="322"/>
                    <a:pt x="92" y="414"/>
                    <a:pt x="223" y="452"/>
                  </a:cubicBezTo>
                  <a:cubicBezTo>
                    <a:pt x="243" y="457"/>
                    <a:pt x="264" y="460"/>
                    <a:pt x="284" y="460"/>
                  </a:cubicBezTo>
                  <a:cubicBezTo>
                    <a:pt x="391" y="460"/>
                    <a:pt x="486" y="394"/>
                    <a:pt x="544" y="291"/>
                  </a:cubicBezTo>
                  <a:cubicBezTo>
                    <a:pt x="575" y="161"/>
                    <a:pt x="445" y="0"/>
                    <a:pt x="315" y="0"/>
                  </a:cubicBezTo>
                  <a:cubicBezTo>
                    <a:pt x="284" y="0"/>
                    <a:pt x="284" y="69"/>
                    <a:pt x="284" y="69"/>
                  </a:cubicBezTo>
                  <a:cubicBezTo>
                    <a:pt x="353" y="131"/>
                    <a:pt x="414" y="131"/>
                    <a:pt x="445" y="192"/>
                  </a:cubicBezTo>
                  <a:cubicBezTo>
                    <a:pt x="475" y="322"/>
                    <a:pt x="315" y="353"/>
                    <a:pt x="253" y="353"/>
                  </a:cubicBezTo>
                  <a:cubicBezTo>
                    <a:pt x="192" y="353"/>
                    <a:pt x="92" y="291"/>
                    <a:pt x="62" y="192"/>
                  </a:cubicBezTo>
                  <a:cubicBezTo>
                    <a:pt x="62" y="100"/>
                    <a:pt x="161" y="69"/>
                    <a:pt x="253" y="31"/>
                  </a:cubicBezTo>
                  <a:cubicBezTo>
                    <a:pt x="253" y="31"/>
                    <a:pt x="253" y="0"/>
                    <a:pt x="2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3"/>
            <p:cNvSpPr/>
            <p:nvPr/>
          </p:nvSpPr>
          <p:spPr>
            <a:xfrm>
              <a:off x="8155437" y="462600"/>
              <a:ext cx="128470" cy="213054"/>
            </a:xfrm>
            <a:custGeom>
              <a:avLst/>
              <a:gdLst/>
              <a:ahLst/>
              <a:cxnLst/>
              <a:rect l="l" t="t" r="r" b="b"/>
              <a:pathLst>
                <a:path w="884" h="1466" extrusionOk="0">
                  <a:moveTo>
                    <a:pt x="461" y="0"/>
                  </a:moveTo>
                  <a:cubicBezTo>
                    <a:pt x="449" y="0"/>
                    <a:pt x="435" y="1"/>
                    <a:pt x="421" y="3"/>
                  </a:cubicBezTo>
                  <a:cubicBezTo>
                    <a:pt x="230" y="3"/>
                    <a:pt x="161" y="294"/>
                    <a:pt x="130" y="416"/>
                  </a:cubicBezTo>
                  <a:cubicBezTo>
                    <a:pt x="0" y="738"/>
                    <a:pt x="38" y="1121"/>
                    <a:pt x="130" y="1443"/>
                  </a:cubicBezTo>
                  <a:cubicBezTo>
                    <a:pt x="130" y="1458"/>
                    <a:pt x="146" y="1466"/>
                    <a:pt x="161" y="1466"/>
                  </a:cubicBezTo>
                  <a:cubicBezTo>
                    <a:pt x="176" y="1466"/>
                    <a:pt x="192" y="1458"/>
                    <a:pt x="192" y="1443"/>
                  </a:cubicBezTo>
                  <a:cubicBezTo>
                    <a:pt x="192" y="1060"/>
                    <a:pt x="130" y="707"/>
                    <a:pt x="261" y="324"/>
                  </a:cubicBezTo>
                  <a:cubicBezTo>
                    <a:pt x="291" y="294"/>
                    <a:pt x="291" y="263"/>
                    <a:pt x="322" y="225"/>
                  </a:cubicBezTo>
                  <a:cubicBezTo>
                    <a:pt x="337" y="179"/>
                    <a:pt x="362" y="156"/>
                    <a:pt x="398" y="156"/>
                  </a:cubicBezTo>
                  <a:cubicBezTo>
                    <a:pt x="435" y="156"/>
                    <a:pt x="483" y="179"/>
                    <a:pt x="544" y="225"/>
                  </a:cubicBezTo>
                  <a:cubicBezTo>
                    <a:pt x="575" y="294"/>
                    <a:pt x="575" y="324"/>
                    <a:pt x="575" y="386"/>
                  </a:cubicBezTo>
                  <a:cubicBezTo>
                    <a:pt x="644" y="646"/>
                    <a:pt x="575" y="899"/>
                    <a:pt x="452" y="1121"/>
                  </a:cubicBezTo>
                  <a:cubicBezTo>
                    <a:pt x="452" y="1159"/>
                    <a:pt x="476" y="1189"/>
                    <a:pt x="501" y="1189"/>
                  </a:cubicBezTo>
                  <a:cubicBezTo>
                    <a:pt x="517" y="1189"/>
                    <a:pt x="532" y="1178"/>
                    <a:pt x="544" y="1152"/>
                  </a:cubicBezTo>
                  <a:cubicBezTo>
                    <a:pt x="670" y="966"/>
                    <a:pt x="884" y="0"/>
                    <a:pt x="4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3"/>
            <p:cNvSpPr/>
            <p:nvPr/>
          </p:nvSpPr>
          <p:spPr>
            <a:xfrm>
              <a:off x="8039612" y="894965"/>
              <a:ext cx="204912" cy="36768"/>
            </a:xfrm>
            <a:custGeom>
              <a:avLst/>
              <a:gdLst/>
              <a:ahLst/>
              <a:cxnLst/>
              <a:rect l="l" t="t" r="r" b="b"/>
              <a:pathLst>
                <a:path w="1410" h="253" extrusionOk="0">
                  <a:moveTo>
                    <a:pt x="31" y="0"/>
                  </a:moveTo>
                  <a:cubicBezTo>
                    <a:pt x="0" y="0"/>
                    <a:pt x="0" y="31"/>
                    <a:pt x="31" y="31"/>
                  </a:cubicBezTo>
                  <a:cubicBezTo>
                    <a:pt x="483" y="61"/>
                    <a:pt x="927" y="192"/>
                    <a:pt x="1372" y="253"/>
                  </a:cubicBezTo>
                  <a:cubicBezTo>
                    <a:pt x="1410" y="253"/>
                    <a:pt x="1410" y="222"/>
                    <a:pt x="1372" y="222"/>
                  </a:cubicBezTo>
                  <a:cubicBezTo>
                    <a:pt x="958" y="31"/>
                    <a:pt x="483"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3"/>
            <p:cNvSpPr/>
            <p:nvPr/>
          </p:nvSpPr>
          <p:spPr>
            <a:xfrm>
              <a:off x="8016215" y="950627"/>
              <a:ext cx="83709" cy="17876"/>
            </a:xfrm>
            <a:custGeom>
              <a:avLst/>
              <a:gdLst/>
              <a:ahLst/>
              <a:cxnLst/>
              <a:rect l="l" t="t" r="r" b="b"/>
              <a:pathLst>
                <a:path w="576" h="123" extrusionOk="0">
                  <a:moveTo>
                    <a:pt x="0" y="0"/>
                  </a:moveTo>
                  <a:lnTo>
                    <a:pt x="0" y="31"/>
                  </a:lnTo>
                  <a:cubicBezTo>
                    <a:pt x="192" y="61"/>
                    <a:pt x="384" y="123"/>
                    <a:pt x="544" y="123"/>
                  </a:cubicBezTo>
                  <a:cubicBezTo>
                    <a:pt x="575" y="123"/>
                    <a:pt x="575" y="92"/>
                    <a:pt x="544" y="92"/>
                  </a:cubicBezTo>
                  <a:cubicBezTo>
                    <a:pt x="384" y="31"/>
                    <a:pt x="192" y="31"/>
                    <a:pt x="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3"/>
            <p:cNvSpPr/>
            <p:nvPr/>
          </p:nvSpPr>
          <p:spPr>
            <a:xfrm>
              <a:off x="8118670" y="968358"/>
              <a:ext cx="120331" cy="33571"/>
            </a:xfrm>
            <a:custGeom>
              <a:avLst/>
              <a:gdLst/>
              <a:ahLst/>
              <a:cxnLst/>
              <a:rect l="l" t="t" r="r" b="b"/>
              <a:pathLst>
                <a:path w="828" h="231" extrusionOk="0">
                  <a:moveTo>
                    <a:pt x="31" y="1"/>
                  </a:moveTo>
                  <a:cubicBezTo>
                    <a:pt x="0" y="1"/>
                    <a:pt x="0" y="39"/>
                    <a:pt x="0" y="39"/>
                  </a:cubicBezTo>
                  <a:cubicBezTo>
                    <a:pt x="253" y="100"/>
                    <a:pt x="544" y="192"/>
                    <a:pt x="797" y="231"/>
                  </a:cubicBezTo>
                  <a:cubicBezTo>
                    <a:pt x="828" y="231"/>
                    <a:pt x="828" y="162"/>
                    <a:pt x="797" y="162"/>
                  </a:cubicBezTo>
                  <a:cubicBezTo>
                    <a:pt x="575" y="70"/>
                    <a:pt x="291" y="39"/>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3"/>
            <p:cNvSpPr/>
            <p:nvPr/>
          </p:nvSpPr>
          <p:spPr>
            <a:xfrm>
              <a:off x="7998340" y="1034048"/>
              <a:ext cx="227292" cy="41419"/>
            </a:xfrm>
            <a:custGeom>
              <a:avLst/>
              <a:gdLst/>
              <a:ahLst/>
              <a:cxnLst/>
              <a:rect l="l" t="t" r="r" b="b"/>
              <a:pathLst>
                <a:path w="1564" h="285" extrusionOk="0">
                  <a:moveTo>
                    <a:pt x="32" y="1"/>
                  </a:moveTo>
                  <a:cubicBezTo>
                    <a:pt x="1" y="1"/>
                    <a:pt x="1" y="31"/>
                    <a:pt x="32" y="31"/>
                  </a:cubicBezTo>
                  <a:cubicBezTo>
                    <a:pt x="507" y="123"/>
                    <a:pt x="1050" y="254"/>
                    <a:pt x="1564" y="284"/>
                  </a:cubicBezTo>
                  <a:lnTo>
                    <a:pt x="1564" y="254"/>
                  </a:lnTo>
                  <a:cubicBezTo>
                    <a:pt x="1081" y="93"/>
                    <a:pt x="545" y="62"/>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3200" b="1" dirty="0">
                <a:latin typeface="+mn-lt"/>
              </a:rPr>
              <a:t>VẬN DỤNG</a:t>
            </a:r>
          </a:p>
        </p:txBody>
      </p:sp>
      <p:sp>
        <p:nvSpPr>
          <p:cNvPr id="3" name="TextBox 2"/>
          <p:cNvSpPr txBox="1"/>
          <p:nvPr/>
        </p:nvSpPr>
        <p:spPr>
          <a:xfrm>
            <a:off x="3394303" y="1244919"/>
            <a:ext cx="4784532" cy="1938992"/>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lập</a:t>
            </a:r>
            <a:r>
              <a:rPr lang="en-US" sz="2000" dirty="0"/>
              <a:t> </a:t>
            </a:r>
            <a:r>
              <a:rPr lang="en-US" sz="2000" dirty="0" err="1"/>
              <a:t>danh</a:t>
            </a:r>
            <a:r>
              <a:rPr lang="en-US" sz="2000" dirty="0"/>
              <a:t> </a:t>
            </a:r>
            <a:r>
              <a:rPr lang="en-US" sz="2000" dirty="0" err="1"/>
              <a:t>sách</a:t>
            </a:r>
            <a:r>
              <a:rPr lang="en-US" sz="2000" dirty="0"/>
              <a:t> </a:t>
            </a:r>
            <a:r>
              <a:rPr lang="en-US" sz="2000" dirty="0" err="1"/>
              <a:t>những</a:t>
            </a:r>
            <a:r>
              <a:rPr lang="en-US" sz="2000" dirty="0"/>
              <a:t> </a:t>
            </a:r>
            <a:r>
              <a:rPr lang="en-US" sz="2000" dirty="0" err="1"/>
              <a:t>cuốn</a:t>
            </a:r>
            <a:r>
              <a:rPr lang="en-US" sz="2000" dirty="0"/>
              <a:t> </a:t>
            </a:r>
            <a:r>
              <a:rPr lang="en-US" sz="2000" dirty="0" err="1"/>
              <a:t>sách</a:t>
            </a:r>
            <a:r>
              <a:rPr lang="en-US" sz="2000" dirty="0"/>
              <a:t> </a:t>
            </a:r>
            <a:r>
              <a:rPr lang="en-US" sz="2000" dirty="0" err="1"/>
              <a:t>mà</a:t>
            </a:r>
            <a:r>
              <a:rPr lang="en-US" sz="2000" dirty="0"/>
              <a:t> </a:t>
            </a:r>
            <a:r>
              <a:rPr lang="en-US" sz="2000" dirty="0" err="1"/>
              <a:t>em</a:t>
            </a:r>
            <a:r>
              <a:rPr lang="en-US" sz="2000" dirty="0"/>
              <a:t> </a:t>
            </a:r>
            <a:r>
              <a:rPr lang="en-US" sz="2000" dirty="0" err="1"/>
              <a:t>có</a:t>
            </a:r>
            <a:r>
              <a:rPr lang="en-US" sz="2000" dirty="0"/>
              <a:t>. </a:t>
            </a:r>
            <a:r>
              <a:rPr lang="en-US" sz="2000" dirty="0" err="1"/>
              <a:t>Sau</a:t>
            </a:r>
            <a:r>
              <a:rPr lang="en-US" sz="2000" dirty="0"/>
              <a:t> </a:t>
            </a:r>
            <a:r>
              <a:rPr lang="en-US" sz="2000" dirty="0" err="1"/>
              <a:t>đó</a:t>
            </a:r>
            <a:r>
              <a:rPr lang="en-US" sz="2000" dirty="0"/>
              <a:t> </a:t>
            </a:r>
            <a:r>
              <a:rPr lang="en-US" sz="2000" dirty="0" err="1"/>
              <a:t>sử</a:t>
            </a:r>
            <a:r>
              <a:rPr lang="en-US" sz="2000" dirty="0"/>
              <a:t> </a:t>
            </a:r>
            <a:r>
              <a:rPr lang="en-US" sz="2000" dirty="0" err="1"/>
              <a:t>dụng</a:t>
            </a:r>
            <a:r>
              <a:rPr lang="en-US" sz="2000" dirty="0"/>
              <a:t> </a:t>
            </a:r>
            <a:r>
              <a:rPr lang="en-US" sz="2000" dirty="0" err="1"/>
              <a:t>thuật</a:t>
            </a:r>
            <a:r>
              <a:rPr lang="en-US" sz="2000" dirty="0"/>
              <a:t> </a:t>
            </a:r>
            <a:r>
              <a:rPr lang="en-US" sz="2000" dirty="0" err="1"/>
              <a:t>toán</a:t>
            </a:r>
            <a:r>
              <a:rPr lang="en-US" sz="2000" dirty="0"/>
              <a:t> </a:t>
            </a:r>
            <a:r>
              <a:rPr lang="en-US" sz="2000" dirty="0" err="1"/>
              <a:t>tìm</a:t>
            </a:r>
            <a:r>
              <a:rPr lang="en-US" sz="2000" dirty="0"/>
              <a:t> </a:t>
            </a:r>
            <a:r>
              <a:rPr lang="en-US" sz="2000" dirty="0" err="1"/>
              <a:t>kiếm</a:t>
            </a:r>
            <a:r>
              <a:rPr lang="en-US" sz="2000" dirty="0"/>
              <a:t> </a:t>
            </a:r>
            <a:r>
              <a:rPr lang="en-US" sz="2000" dirty="0" err="1"/>
              <a:t>tuần</a:t>
            </a:r>
            <a:r>
              <a:rPr lang="en-US" sz="2000" dirty="0"/>
              <a:t> </a:t>
            </a:r>
            <a:r>
              <a:rPr lang="en-US" sz="2000" dirty="0" err="1"/>
              <a:t>tự</a:t>
            </a:r>
            <a:r>
              <a:rPr lang="en-US" sz="2000" dirty="0"/>
              <a:t> </a:t>
            </a:r>
            <a:r>
              <a:rPr lang="en-US" sz="2000" dirty="0" err="1"/>
              <a:t>để</a:t>
            </a:r>
            <a:r>
              <a:rPr lang="en-US" sz="2000" dirty="0"/>
              <a:t> </a:t>
            </a:r>
            <a:r>
              <a:rPr lang="en-US" sz="2000" dirty="0" err="1"/>
              <a:t>tìm</a:t>
            </a:r>
            <a:r>
              <a:rPr lang="en-US" sz="2000" dirty="0"/>
              <a:t> </a:t>
            </a:r>
            <a:r>
              <a:rPr lang="en-US" sz="2000" dirty="0" err="1"/>
              <a:t>một</a:t>
            </a:r>
            <a:r>
              <a:rPr lang="en-US" sz="2000" dirty="0"/>
              <a:t> </a:t>
            </a:r>
            <a:r>
              <a:rPr lang="en-US" sz="2000" dirty="0" err="1"/>
              <a:t>cuốn</a:t>
            </a:r>
            <a:r>
              <a:rPr lang="en-US" sz="2000" dirty="0"/>
              <a:t> </a:t>
            </a:r>
            <a:r>
              <a:rPr lang="en-US" sz="2000" dirty="0" err="1"/>
              <a:t>sách</a:t>
            </a:r>
            <a:r>
              <a:rPr lang="en-US" sz="2000" dirty="0"/>
              <a:t> </a:t>
            </a:r>
            <a:r>
              <a:rPr lang="en-US" sz="2000" dirty="0" err="1"/>
              <a:t>trong</a:t>
            </a:r>
            <a:r>
              <a:rPr lang="en-US" sz="2000" dirty="0"/>
              <a:t> </a:t>
            </a:r>
            <a:r>
              <a:rPr lang="en-US" sz="2000" dirty="0" err="1"/>
              <a:t>danh</a:t>
            </a:r>
            <a:r>
              <a:rPr lang="en-US" sz="2000" dirty="0"/>
              <a:t> </a:t>
            </a:r>
            <a:r>
              <a:rPr lang="en-US" sz="2000" dirty="0" err="1"/>
              <a:t>sách</a:t>
            </a:r>
            <a:r>
              <a:rPr lang="en-US" sz="2000" dirty="0"/>
              <a:t> </a:t>
            </a:r>
            <a:r>
              <a:rPr lang="en-US" sz="2000" dirty="0" err="1"/>
              <a:t>đó</a:t>
            </a:r>
            <a:r>
              <a:rPr lang="en-US" sz="2000" dirty="0"/>
              <a:t>.</a:t>
            </a:r>
          </a:p>
        </p:txBody>
      </p:sp>
      <p:sp>
        <p:nvSpPr>
          <p:cNvPr id="4" name="Curved Right Arrow 3"/>
          <p:cNvSpPr/>
          <p:nvPr/>
        </p:nvSpPr>
        <p:spPr>
          <a:xfrm>
            <a:off x="2656448" y="2953663"/>
            <a:ext cx="503434" cy="781085"/>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3327462" y="3344205"/>
            <a:ext cx="4572000" cy="1477328"/>
          </a:xfrm>
          <a:prstGeom prst="rect">
            <a:avLst/>
          </a:prstGeom>
        </p:spPr>
        <p:txBody>
          <a:bodyPr>
            <a:spAutoFit/>
          </a:bodyPr>
          <a:lstStyle/>
          <a:p>
            <a:pPr algn="just">
              <a:lnSpc>
                <a:spcPct val="150000"/>
              </a:lnSpc>
            </a:pPr>
            <a:r>
              <a:rPr lang="vi-VN" sz="2000" b="1" i="1" dirty="0">
                <a:solidFill>
                  <a:srgbClr val="C00000"/>
                </a:solidFill>
              </a:rPr>
              <a:t>Gợi ý</a:t>
            </a:r>
            <a:r>
              <a:rPr lang="vi-VN" sz="2000" b="1" i="1" dirty="0"/>
              <a:t>: </a:t>
            </a:r>
            <a:r>
              <a:rPr lang="en-US" sz="2000" dirty="0" err="1"/>
              <a:t>Lập</a:t>
            </a:r>
            <a:r>
              <a:rPr lang="en-US" sz="2000" b="1" i="1" dirty="0"/>
              <a:t> </a:t>
            </a:r>
            <a:r>
              <a:rPr lang="vi-VN" sz="2000" dirty="0"/>
              <a:t>bảng liệt kê các bước tương tự mô phỏng trong SGK để thực hiện thuật toán tìm kiếm tuần tự.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6"/>
                                        </p:tgtEl>
                                        <p:attrNameLst>
                                          <p:attrName>style.visibility</p:attrName>
                                        </p:attrNameLst>
                                      </p:cBhvr>
                                      <p:to>
                                        <p:strVal val="visible"/>
                                      </p:to>
                                    </p:set>
                                    <p:animEffect transition="in" filter="fade">
                                      <p:cBhvr>
                                        <p:cTn id="7" dur="500"/>
                                        <p:tgtEl>
                                          <p:spTgt spid="4256"/>
                                        </p:tgtEl>
                                      </p:cBhvr>
                                    </p:animEffect>
                                  </p:childTnLst>
                                </p:cTn>
                              </p:par>
                              <p:par>
                                <p:cTn id="8" presetID="10" presetClass="entr" presetSubtype="0" fill="hold" nodeType="withEffect">
                                  <p:stCondLst>
                                    <p:cond delay="0"/>
                                  </p:stCondLst>
                                  <p:childTnLst>
                                    <p:set>
                                      <p:cBhvr>
                                        <p:cTn id="9" dur="1" fill="hold">
                                          <p:stCondLst>
                                            <p:cond delay="0"/>
                                          </p:stCondLst>
                                        </p:cTn>
                                        <p:tgtEl>
                                          <p:spTgt spid="4296"/>
                                        </p:tgtEl>
                                        <p:attrNameLst>
                                          <p:attrName>style.visibility</p:attrName>
                                        </p:attrNameLst>
                                      </p:cBhvr>
                                      <p:to>
                                        <p:strVal val="visible"/>
                                      </p:to>
                                    </p:set>
                                    <p:animEffect transition="in" filter="fade">
                                      <p:cBhvr>
                                        <p:cTn id="10" dur="500"/>
                                        <p:tgtEl>
                                          <p:spTgt spid="42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55"/>
        <p:cNvGrpSpPr/>
        <p:nvPr/>
      </p:nvGrpSpPr>
      <p:grpSpPr>
        <a:xfrm>
          <a:off x="0" y="0"/>
          <a:ext cx="0" cy="0"/>
          <a:chOff x="0" y="0"/>
          <a:chExt cx="0" cy="0"/>
        </a:xfrm>
      </p:grpSpPr>
      <p:sp>
        <p:nvSpPr>
          <p:cNvPr id="5556" name="Google Shape;5556;p59"/>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bg2">
                    <a:lumMod val="75000"/>
                  </a:schemeClr>
                </a:solidFill>
                <a:latin typeface="+mn-lt"/>
              </a:rPr>
              <a:t>HƯỚNG DẪN VỀ NHÀ</a:t>
            </a:r>
            <a:endParaRPr sz="3200" b="1" dirty="0">
              <a:solidFill>
                <a:schemeClr val="bg2">
                  <a:lumMod val="75000"/>
                </a:schemeClr>
              </a:solidFill>
              <a:latin typeface="+mn-lt"/>
            </a:endParaRPr>
          </a:p>
        </p:txBody>
      </p:sp>
      <p:sp>
        <p:nvSpPr>
          <p:cNvPr id="5560" name="Google Shape;5560;p59"/>
          <p:cNvSpPr txBox="1">
            <a:spLocks noGrp="1"/>
          </p:cNvSpPr>
          <p:nvPr>
            <p:ph type="title" idx="4"/>
          </p:nvPr>
        </p:nvSpPr>
        <p:spPr>
          <a:xfrm>
            <a:off x="2061595" y="1510277"/>
            <a:ext cx="13041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50000"/>
                  </a:schemeClr>
                </a:solidFill>
                <a:latin typeface="+mn-lt"/>
              </a:rPr>
              <a:t>01</a:t>
            </a:r>
            <a:endParaRPr b="1" dirty="0">
              <a:solidFill>
                <a:schemeClr val="accent1">
                  <a:lumMod val="50000"/>
                </a:schemeClr>
              </a:solidFill>
              <a:latin typeface="+mn-lt"/>
            </a:endParaRPr>
          </a:p>
        </p:txBody>
      </p:sp>
      <p:sp>
        <p:nvSpPr>
          <p:cNvPr id="5561" name="Google Shape;5561;p59"/>
          <p:cNvSpPr txBox="1">
            <a:spLocks noGrp="1"/>
          </p:cNvSpPr>
          <p:nvPr>
            <p:ph type="title" idx="5"/>
          </p:nvPr>
        </p:nvSpPr>
        <p:spPr>
          <a:xfrm>
            <a:off x="2059870" y="3621977"/>
            <a:ext cx="13041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50000"/>
                  </a:schemeClr>
                </a:solidFill>
                <a:latin typeface="+mn-lt"/>
              </a:rPr>
              <a:t>03</a:t>
            </a:r>
            <a:endParaRPr b="1" dirty="0">
              <a:solidFill>
                <a:schemeClr val="accent1">
                  <a:lumMod val="50000"/>
                </a:schemeClr>
              </a:solidFill>
              <a:latin typeface="+mn-lt"/>
            </a:endParaRPr>
          </a:p>
        </p:txBody>
      </p:sp>
      <p:sp>
        <p:nvSpPr>
          <p:cNvPr id="5562" name="Google Shape;5562;p59"/>
          <p:cNvSpPr txBox="1">
            <a:spLocks noGrp="1"/>
          </p:cNvSpPr>
          <p:nvPr>
            <p:ph type="title" idx="6"/>
          </p:nvPr>
        </p:nvSpPr>
        <p:spPr>
          <a:xfrm>
            <a:off x="2059870" y="2579474"/>
            <a:ext cx="13041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1">
                    <a:lumMod val="50000"/>
                  </a:schemeClr>
                </a:solidFill>
                <a:latin typeface="+mn-lt"/>
              </a:rPr>
              <a:t>02</a:t>
            </a:r>
            <a:endParaRPr b="1" dirty="0">
              <a:solidFill>
                <a:schemeClr val="accent1">
                  <a:lumMod val="50000"/>
                </a:schemeClr>
              </a:solidFill>
              <a:latin typeface="+mn-lt"/>
            </a:endParaRPr>
          </a:p>
        </p:txBody>
      </p:sp>
      <p:sp>
        <p:nvSpPr>
          <p:cNvPr id="5563" name="Google Shape;5563;p59"/>
          <p:cNvSpPr/>
          <p:nvPr/>
        </p:nvSpPr>
        <p:spPr>
          <a:xfrm rot="-5060929">
            <a:off x="2364072" y="1047140"/>
            <a:ext cx="697399" cy="1456731"/>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9"/>
          <p:cNvSpPr/>
          <p:nvPr/>
        </p:nvSpPr>
        <p:spPr>
          <a:xfrm rot="-5060929">
            <a:off x="2362347" y="2132590"/>
            <a:ext cx="697399" cy="1456731"/>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59"/>
          <p:cNvSpPr/>
          <p:nvPr/>
        </p:nvSpPr>
        <p:spPr>
          <a:xfrm rot="-5060929">
            <a:off x="2362347" y="3177865"/>
            <a:ext cx="697399" cy="1456731"/>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6" name="Google Shape;5566;p59"/>
          <p:cNvGrpSpPr/>
          <p:nvPr/>
        </p:nvGrpSpPr>
        <p:grpSpPr>
          <a:xfrm>
            <a:off x="7972649" y="1549588"/>
            <a:ext cx="797942" cy="961919"/>
            <a:chOff x="7972649" y="1549588"/>
            <a:chExt cx="797942" cy="961919"/>
          </a:xfrm>
        </p:grpSpPr>
        <p:sp>
          <p:nvSpPr>
            <p:cNvPr id="5567" name="Google Shape;5567;p59"/>
            <p:cNvSpPr/>
            <p:nvPr/>
          </p:nvSpPr>
          <p:spPr>
            <a:xfrm>
              <a:off x="7986842" y="1549588"/>
              <a:ext cx="783749" cy="961919"/>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59"/>
            <p:cNvSpPr/>
            <p:nvPr/>
          </p:nvSpPr>
          <p:spPr>
            <a:xfrm>
              <a:off x="8519610" y="2228100"/>
              <a:ext cx="160702" cy="177514"/>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9"/>
            <p:cNvSpPr/>
            <p:nvPr/>
          </p:nvSpPr>
          <p:spPr>
            <a:xfrm>
              <a:off x="7972649" y="1685400"/>
              <a:ext cx="575557" cy="788880"/>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9"/>
            <p:cNvSpPr/>
            <p:nvPr/>
          </p:nvSpPr>
          <p:spPr>
            <a:xfrm>
              <a:off x="7972649" y="1597625"/>
              <a:ext cx="728617" cy="899145"/>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9"/>
            <p:cNvSpPr/>
            <p:nvPr/>
          </p:nvSpPr>
          <p:spPr>
            <a:xfrm>
              <a:off x="8409999" y="2341968"/>
              <a:ext cx="74128" cy="59281"/>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9"/>
            <p:cNvSpPr/>
            <p:nvPr/>
          </p:nvSpPr>
          <p:spPr>
            <a:xfrm>
              <a:off x="8455306" y="2380397"/>
              <a:ext cx="26747" cy="20743"/>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9"/>
            <p:cNvSpPr/>
            <p:nvPr/>
          </p:nvSpPr>
          <p:spPr>
            <a:xfrm>
              <a:off x="8134445" y="1810949"/>
              <a:ext cx="385270" cy="80351"/>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9"/>
            <p:cNvSpPr/>
            <p:nvPr/>
          </p:nvSpPr>
          <p:spPr>
            <a:xfrm>
              <a:off x="8102129" y="1910843"/>
              <a:ext cx="427520" cy="123474"/>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9"/>
            <p:cNvSpPr/>
            <p:nvPr/>
          </p:nvSpPr>
          <p:spPr>
            <a:xfrm>
              <a:off x="8151585" y="2046545"/>
              <a:ext cx="406668" cy="117906"/>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9"/>
            <p:cNvSpPr/>
            <p:nvPr/>
          </p:nvSpPr>
          <p:spPr>
            <a:xfrm>
              <a:off x="8186848" y="2162159"/>
              <a:ext cx="374680" cy="113539"/>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7" name="Google Shape;5577;p59"/>
          <p:cNvGrpSpPr/>
          <p:nvPr/>
        </p:nvGrpSpPr>
        <p:grpSpPr>
          <a:xfrm>
            <a:off x="244101" y="301901"/>
            <a:ext cx="1142877" cy="857677"/>
            <a:chOff x="244101" y="301901"/>
            <a:chExt cx="1142877" cy="857677"/>
          </a:xfrm>
        </p:grpSpPr>
        <p:sp>
          <p:nvSpPr>
            <p:cNvPr id="5578" name="Google Shape;5578;p59"/>
            <p:cNvSpPr/>
            <p:nvPr/>
          </p:nvSpPr>
          <p:spPr>
            <a:xfrm>
              <a:off x="385728" y="342461"/>
              <a:ext cx="729176" cy="718019"/>
            </a:xfrm>
            <a:custGeom>
              <a:avLst/>
              <a:gdLst/>
              <a:ahLst/>
              <a:cxnLst/>
              <a:rect l="l" t="t" r="r" b="b"/>
              <a:pathLst>
                <a:path w="3326" h="3275" extrusionOk="0">
                  <a:moveTo>
                    <a:pt x="1811" y="1"/>
                  </a:moveTo>
                  <a:cubicBezTo>
                    <a:pt x="1060" y="1"/>
                    <a:pt x="275" y="529"/>
                    <a:pt x="162" y="1248"/>
                  </a:cubicBezTo>
                  <a:cubicBezTo>
                    <a:pt x="1" y="2175"/>
                    <a:pt x="644" y="3133"/>
                    <a:pt x="1571" y="3263"/>
                  </a:cubicBezTo>
                  <a:cubicBezTo>
                    <a:pt x="1648" y="3271"/>
                    <a:pt x="1721" y="3274"/>
                    <a:pt x="1790" y="3274"/>
                  </a:cubicBezTo>
                  <a:cubicBezTo>
                    <a:pt x="2552" y="3274"/>
                    <a:pt x="2874" y="2849"/>
                    <a:pt x="2874" y="2849"/>
                  </a:cubicBezTo>
                  <a:cubicBezTo>
                    <a:pt x="2874" y="2849"/>
                    <a:pt x="2238" y="2053"/>
                    <a:pt x="1954" y="1731"/>
                  </a:cubicBezTo>
                  <a:lnTo>
                    <a:pt x="3326" y="1409"/>
                  </a:lnTo>
                  <a:cubicBezTo>
                    <a:pt x="3226" y="612"/>
                    <a:pt x="2720" y="168"/>
                    <a:pt x="2146" y="38"/>
                  </a:cubicBezTo>
                  <a:cubicBezTo>
                    <a:pt x="2037" y="13"/>
                    <a:pt x="1924" y="1"/>
                    <a:pt x="1811"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9"/>
            <p:cNvSpPr/>
            <p:nvPr/>
          </p:nvSpPr>
          <p:spPr>
            <a:xfrm>
              <a:off x="244101" y="301901"/>
              <a:ext cx="897767" cy="857677"/>
            </a:xfrm>
            <a:custGeom>
              <a:avLst/>
              <a:gdLst/>
              <a:ahLst/>
              <a:cxnLst/>
              <a:rect l="l" t="t" r="r" b="b"/>
              <a:pathLst>
                <a:path w="4095" h="3912" extrusionOk="0">
                  <a:moveTo>
                    <a:pt x="2272" y="128"/>
                  </a:moveTo>
                  <a:cubicBezTo>
                    <a:pt x="2911" y="128"/>
                    <a:pt x="3504" y="504"/>
                    <a:pt x="3811" y="1089"/>
                  </a:cubicBezTo>
                  <a:cubicBezTo>
                    <a:pt x="3872" y="1242"/>
                    <a:pt x="3941" y="1433"/>
                    <a:pt x="3972" y="1594"/>
                  </a:cubicBezTo>
                  <a:cubicBezTo>
                    <a:pt x="3972" y="1663"/>
                    <a:pt x="4033" y="1625"/>
                    <a:pt x="3903" y="1663"/>
                  </a:cubicBezTo>
                  <a:cubicBezTo>
                    <a:pt x="3749" y="1694"/>
                    <a:pt x="3558" y="1724"/>
                    <a:pt x="3397" y="1786"/>
                  </a:cubicBezTo>
                  <a:cubicBezTo>
                    <a:pt x="3075" y="1855"/>
                    <a:pt x="2753" y="1916"/>
                    <a:pt x="2439" y="1977"/>
                  </a:cubicBezTo>
                  <a:cubicBezTo>
                    <a:pt x="2403" y="1989"/>
                    <a:pt x="2389" y="2013"/>
                    <a:pt x="2389" y="2038"/>
                  </a:cubicBezTo>
                  <a:lnTo>
                    <a:pt x="2389" y="2038"/>
                  </a:lnTo>
                  <a:cubicBezTo>
                    <a:pt x="2381" y="2061"/>
                    <a:pt x="2385" y="2086"/>
                    <a:pt x="2409" y="2107"/>
                  </a:cubicBezTo>
                  <a:cubicBezTo>
                    <a:pt x="2723" y="2460"/>
                    <a:pt x="3045" y="2874"/>
                    <a:pt x="3366" y="3257"/>
                  </a:cubicBezTo>
                  <a:cubicBezTo>
                    <a:pt x="3388" y="3278"/>
                    <a:pt x="3410" y="3316"/>
                    <a:pt x="3432" y="3349"/>
                  </a:cubicBezTo>
                  <a:lnTo>
                    <a:pt x="3432" y="3349"/>
                  </a:lnTo>
                  <a:cubicBezTo>
                    <a:pt x="3424" y="3358"/>
                    <a:pt x="3413" y="3370"/>
                    <a:pt x="3397" y="3387"/>
                  </a:cubicBezTo>
                  <a:cubicBezTo>
                    <a:pt x="3267" y="3509"/>
                    <a:pt x="3075" y="3640"/>
                    <a:pt x="2884" y="3701"/>
                  </a:cubicBezTo>
                  <a:cubicBezTo>
                    <a:pt x="2694" y="3767"/>
                    <a:pt x="2505" y="3798"/>
                    <a:pt x="2319" y="3798"/>
                  </a:cubicBezTo>
                  <a:cubicBezTo>
                    <a:pt x="1064" y="3798"/>
                    <a:pt x="1" y="2398"/>
                    <a:pt x="555" y="1150"/>
                  </a:cubicBezTo>
                  <a:cubicBezTo>
                    <a:pt x="808" y="545"/>
                    <a:pt x="1512" y="192"/>
                    <a:pt x="2179" y="131"/>
                  </a:cubicBezTo>
                  <a:cubicBezTo>
                    <a:pt x="2210" y="129"/>
                    <a:pt x="2241" y="128"/>
                    <a:pt x="2272" y="128"/>
                  </a:cubicBezTo>
                  <a:close/>
                  <a:moveTo>
                    <a:pt x="2248" y="1"/>
                  </a:moveTo>
                  <a:cubicBezTo>
                    <a:pt x="1382" y="1"/>
                    <a:pt x="363" y="667"/>
                    <a:pt x="302" y="1594"/>
                  </a:cubicBezTo>
                  <a:cubicBezTo>
                    <a:pt x="202" y="2552"/>
                    <a:pt x="746" y="3479"/>
                    <a:pt x="1643" y="3801"/>
                  </a:cubicBezTo>
                  <a:cubicBezTo>
                    <a:pt x="1840" y="3873"/>
                    <a:pt x="2072" y="3911"/>
                    <a:pt x="2308" y="3911"/>
                  </a:cubicBezTo>
                  <a:cubicBezTo>
                    <a:pt x="2795" y="3911"/>
                    <a:pt x="3300" y="3748"/>
                    <a:pt x="3558" y="3387"/>
                  </a:cubicBezTo>
                  <a:cubicBezTo>
                    <a:pt x="3589" y="3349"/>
                    <a:pt x="3589" y="3318"/>
                    <a:pt x="3558" y="3318"/>
                  </a:cubicBezTo>
                  <a:cubicBezTo>
                    <a:pt x="3227" y="2901"/>
                    <a:pt x="2896" y="2483"/>
                    <a:pt x="2565" y="2085"/>
                  </a:cubicBezTo>
                  <a:lnTo>
                    <a:pt x="2565" y="2085"/>
                  </a:lnTo>
                  <a:cubicBezTo>
                    <a:pt x="3073" y="1966"/>
                    <a:pt x="3551" y="1878"/>
                    <a:pt x="4063" y="1755"/>
                  </a:cubicBezTo>
                  <a:cubicBezTo>
                    <a:pt x="4094" y="1755"/>
                    <a:pt x="4094" y="1694"/>
                    <a:pt x="4094" y="1663"/>
                  </a:cubicBezTo>
                  <a:cubicBezTo>
                    <a:pt x="3941" y="706"/>
                    <a:pt x="3236" y="31"/>
                    <a:pt x="224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9"/>
            <p:cNvSpPr/>
            <p:nvPr/>
          </p:nvSpPr>
          <p:spPr>
            <a:xfrm>
              <a:off x="960127" y="728551"/>
              <a:ext cx="426851" cy="371397"/>
            </a:xfrm>
            <a:custGeom>
              <a:avLst/>
              <a:gdLst/>
              <a:ahLst/>
              <a:cxnLst/>
              <a:rect l="l" t="t" r="r" b="b"/>
              <a:pathLst>
                <a:path w="1947" h="1694" extrusionOk="0">
                  <a:moveTo>
                    <a:pt x="1633" y="1"/>
                  </a:moveTo>
                  <a:lnTo>
                    <a:pt x="1" y="322"/>
                  </a:lnTo>
                  <a:lnTo>
                    <a:pt x="1150" y="1694"/>
                  </a:lnTo>
                  <a:cubicBezTo>
                    <a:pt x="1150" y="1694"/>
                    <a:pt x="1947" y="1058"/>
                    <a:pt x="1694" y="161"/>
                  </a:cubicBezTo>
                  <a:lnTo>
                    <a:pt x="1633" y="1"/>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9"/>
            <p:cNvSpPr/>
            <p:nvPr/>
          </p:nvSpPr>
          <p:spPr>
            <a:xfrm>
              <a:off x="876159" y="708381"/>
              <a:ext cx="426851" cy="384990"/>
            </a:xfrm>
            <a:custGeom>
              <a:avLst/>
              <a:gdLst/>
              <a:ahLst/>
              <a:cxnLst/>
              <a:rect l="l" t="t" r="r" b="b"/>
              <a:pathLst>
                <a:path w="1947" h="1756" extrusionOk="0">
                  <a:moveTo>
                    <a:pt x="83" y="379"/>
                  </a:moveTo>
                  <a:lnTo>
                    <a:pt x="83" y="379"/>
                  </a:lnTo>
                  <a:cubicBezTo>
                    <a:pt x="78" y="382"/>
                    <a:pt x="72" y="384"/>
                    <a:pt x="62" y="384"/>
                  </a:cubicBezTo>
                  <a:cubicBezTo>
                    <a:pt x="69" y="382"/>
                    <a:pt x="76" y="380"/>
                    <a:pt x="83" y="379"/>
                  </a:cubicBezTo>
                  <a:close/>
                  <a:moveTo>
                    <a:pt x="1694" y="1"/>
                  </a:moveTo>
                  <a:cubicBezTo>
                    <a:pt x="1150" y="31"/>
                    <a:pt x="575" y="192"/>
                    <a:pt x="62" y="315"/>
                  </a:cubicBezTo>
                  <a:cubicBezTo>
                    <a:pt x="31" y="315"/>
                    <a:pt x="1" y="345"/>
                    <a:pt x="31" y="384"/>
                  </a:cubicBezTo>
                  <a:cubicBezTo>
                    <a:pt x="414" y="828"/>
                    <a:pt x="797" y="1272"/>
                    <a:pt x="1180" y="1755"/>
                  </a:cubicBezTo>
                  <a:lnTo>
                    <a:pt x="1249" y="1755"/>
                  </a:lnTo>
                  <a:cubicBezTo>
                    <a:pt x="1403" y="1655"/>
                    <a:pt x="1533" y="1464"/>
                    <a:pt x="1632" y="1303"/>
                  </a:cubicBezTo>
                  <a:cubicBezTo>
                    <a:pt x="1855" y="989"/>
                    <a:pt x="1947" y="575"/>
                    <a:pt x="1824" y="192"/>
                  </a:cubicBezTo>
                  <a:cubicBezTo>
                    <a:pt x="1809" y="165"/>
                    <a:pt x="1790" y="153"/>
                    <a:pt x="1775" y="153"/>
                  </a:cubicBezTo>
                  <a:cubicBezTo>
                    <a:pt x="1752" y="153"/>
                    <a:pt x="1736" y="181"/>
                    <a:pt x="1755" y="223"/>
                  </a:cubicBezTo>
                  <a:cubicBezTo>
                    <a:pt x="1786" y="606"/>
                    <a:pt x="1724" y="958"/>
                    <a:pt x="1502" y="1303"/>
                  </a:cubicBezTo>
                  <a:cubicBezTo>
                    <a:pt x="1441" y="1433"/>
                    <a:pt x="1372" y="1495"/>
                    <a:pt x="1280" y="1594"/>
                  </a:cubicBezTo>
                  <a:lnTo>
                    <a:pt x="1211" y="1655"/>
                  </a:lnTo>
                  <a:cubicBezTo>
                    <a:pt x="928" y="1303"/>
                    <a:pt x="637" y="989"/>
                    <a:pt x="353" y="637"/>
                  </a:cubicBezTo>
                  <a:cubicBezTo>
                    <a:pt x="292" y="575"/>
                    <a:pt x="223" y="476"/>
                    <a:pt x="162" y="414"/>
                  </a:cubicBezTo>
                  <a:cubicBezTo>
                    <a:pt x="162" y="414"/>
                    <a:pt x="142" y="395"/>
                    <a:pt x="134" y="367"/>
                  </a:cubicBezTo>
                  <a:lnTo>
                    <a:pt x="134" y="367"/>
                  </a:lnTo>
                  <a:cubicBezTo>
                    <a:pt x="271" y="336"/>
                    <a:pt x="408" y="310"/>
                    <a:pt x="545" y="284"/>
                  </a:cubicBezTo>
                  <a:cubicBezTo>
                    <a:pt x="928" y="223"/>
                    <a:pt x="1341" y="192"/>
                    <a:pt x="1694" y="62"/>
                  </a:cubicBezTo>
                  <a:cubicBezTo>
                    <a:pt x="1724" y="31"/>
                    <a:pt x="1724" y="1"/>
                    <a:pt x="1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9"/>
            <p:cNvSpPr/>
            <p:nvPr/>
          </p:nvSpPr>
          <p:spPr>
            <a:xfrm>
              <a:off x="772022" y="383021"/>
              <a:ext cx="195119" cy="367670"/>
            </a:xfrm>
            <a:custGeom>
              <a:avLst/>
              <a:gdLst/>
              <a:ahLst/>
              <a:cxnLst/>
              <a:rect l="l" t="t" r="r" b="b"/>
              <a:pathLst>
                <a:path w="890" h="1677" extrusionOk="0">
                  <a:moveTo>
                    <a:pt x="858" y="0"/>
                  </a:moveTo>
                  <a:cubicBezTo>
                    <a:pt x="849" y="0"/>
                    <a:pt x="838" y="4"/>
                    <a:pt x="828" y="14"/>
                  </a:cubicBezTo>
                  <a:cubicBezTo>
                    <a:pt x="575" y="558"/>
                    <a:pt x="284" y="1102"/>
                    <a:pt x="31" y="1638"/>
                  </a:cubicBezTo>
                  <a:cubicBezTo>
                    <a:pt x="1" y="1676"/>
                    <a:pt x="31" y="1676"/>
                    <a:pt x="31" y="1676"/>
                  </a:cubicBezTo>
                  <a:cubicBezTo>
                    <a:pt x="345" y="1132"/>
                    <a:pt x="606" y="588"/>
                    <a:pt x="889" y="14"/>
                  </a:cubicBezTo>
                  <a:cubicBezTo>
                    <a:pt x="889" y="14"/>
                    <a:pt x="876" y="0"/>
                    <a:pt x="8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9"/>
            <p:cNvSpPr/>
            <p:nvPr/>
          </p:nvSpPr>
          <p:spPr>
            <a:xfrm>
              <a:off x="358981" y="547236"/>
              <a:ext cx="437593" cy="212007"/>
            </a:xfrm>
            <a:custGeom>
              <a:avLst/>
              <a:gdLst/>
              <a:ahLst/>
              <a:cxnLst/>
              <a:rect l="l" t="t" r="r" b="b"/>
              <a:pathLst>
                <a:path w="1996" h="967" extrusionOk="0">
                  <a:moveTo>
                    <a:pt x="31" y="0"/>
                  </a:moveTo>
                  <a:cubicBezTo>
                    <a:pt x="31" y="0"/>
                    <a:pt x="0" y="0"/>
                    <a:pt x="31" y="31"/>
                  </a:cubicBezTo>
                  <a:cubicBezTo>
                    <a:pt x="314" y="192"/>
                    <a:pt x="636" y="353"/>
                    <a:pt x="958" y="506"/>
                  </a:cubicBezTo>
                  <a:cubicBezTo>
                    <a:pt x="1272" y="636"/>
                    <a:pt x="1594" y="828"/>
                    <a:pt x="1946" y="958"/>
                  </a:cubicBezTo>
                  <a:cubicBezTo>
                    <a:pt x="1952" y="964"/>
                    <a:pt x="1958" y="966"/>
                    <a:pt x="1963" y="966"/>
                  </a:cubicBezTo>
                  <a:cubicBezTo>
                    <a:pt x="1985" y="966"/>
                    <a:pt x="1996" y="920"/>
                    <a:pt x="1946" y="889"/>
                  </a:cubicBezTo>
                  <a:cubicBezTo>
                    <a:pt x="1655" y="697"/>
                    <a:pt x="1310" y="575"/>
                    <a:pt x="1019" y="445"/>
                  </a:cubicBezTo>
                  <a:cubicBezTo>
                    <a:pt x="667" y="284"/>
                    <a:pt x="383" y="123"/>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84" name="Google Shape;5584;p59"/>
          <p:cNvCxnSpPr>
            <a:stCxn id="5560" idx="2"/>
            <a:endCxn id="5562" idx="0"/>
          </p:cNvCxnSpPr>
          <p:nvPr/>
        </p:nvCxnSpPr>
        <p:spPr>
          <a:xfrm flipH="1">
            <a:off x="2711920" y="2078777"/>
            <a:ext cx="1725" cy="500697"/>
          </a:xfrm>
          <a:prstGeom prst="straightConnector1">
            <a:avLst/>
          </a:prstGeom>
          <a:noFill/>
          <a:ln w="9525" cap="flat" cmpd="sng">
            <a:solidFill>
              <a:schemeClr val="dk1"/>
            </a:solidFill>
            <a:prstDash val="solid"/>
            <a:round/>
            <a:headEnd type="none" w="med" len="med"/>
            <a:tailEnd type="none" w="med" len="med"/>
          </a:ln>
        </p:spPr>
      </p:cxnSp>
      <p:cxnSp>
        <p:nvCxnSpPr>
          <p:cNvPr id="5585" name="Google Shape;5585;p59"/>
          <p:cNvCxnSpPr>
            <a:stCxn id="5562" idx="2"/>
            <a:endCxn id="5561" idx="0"/>
          </p:cNvCxnSpPr>
          <p:nvPr/>
        </p:nvCxnSpPr>
        <p:spPr>
          <a:xfrm>
            <a:off x="2711920" y="3147974"/>
            <a:ext cx="0" cy="474003"/>
          </a:xfrm>
          <a:prstGeom prst="straightConnector1">
            <a:avLst/>
          </a:prstGeom>
          <a:noFill/>
          <a:ln w="9525" cap="flat" cmpd="sng">
            <a:solidFill>
              <a:schemeClr val="dk1"/>
            </a:solidFill>
            <a:prstDash val="solid"/>
            <a:round/>
            <a:headEnd type="none" w="med" len="med"/>
            <a:tailEnd type="none" w="med" len="med"/>
          </a:ln>
        </p:spPr>
      </p:cxnSp>
      <p:sp>
        <p:nvSpPr>
          <p:cNvPr id="7" name="TextBox 6"/>
          <p:cNvSpPr txBox="1"/>
          <p:nvPr/>
        </p:nvSpPr>
        <p:spPr>
          <a:xfrm>
            <a:off x="3579922" y="1476549"/>
            <a:ext cx="3411020" cy="553998"/>
          </a:xfrm>
          <a:prstGeom prst="rect">
            <a:avLst/>
          </a:prstGeom>
          <a:noFill/>
        </p:spPr>
        <p:txBody>
          <a:bodyPr wrap="square" rtlCol="0">
            <a:spAutoFit/>
          </a:bodyPr>
          <a:lstStyle/>
          <a:p>
            <a:pPr algn="just">
              <a:lnSpc>
                <a:spcPct val="150000"/>
              </a:lnSpc>
            </a:pPr>
            <a:r>
              <a:rPr lang="en-US" sz="2000" dirty="0" err="1"/>
              <a:t>Ôn</a:t>
            </a:r>
            <a:r>
              <a:rPr lang="en-US" sz="2000" dirty="0"/>
              <a:t> </a:t>
            </a:r>
            <a:r>
              <a:rPr lang="en-US" sz="2000" dirty="0" err="1"/>
              <a:t>tập</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8" name="TextBox 37"/>
          <p:cNvSpPr txBox="1"/>
          <p:nvPr/>
        </p:nvSpPr>
        <p:spPr>
          <a:xfrm>
            <a:off x="3578196" y="2562446"/>
            <a:ext cx="3603439" cy="553998"/>
          </a:xfrm>
          <a:prstGeom prst="rect">
            <a:avLst/>
          </a:prstGeom>
          <a:noFill/>
        </p:spPr>
        <p:txBody>
          <a:bodyPr wrap="square" rtlCol="0">
            <a:spAutoFit/>
          </a:bodyPr>
          <a:lstStyle/>
          <a:p>
            <a:pPr algn="just">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39" name="TextBox 38"/>
          <p:cNvSpPr txBox="1"/>
          <p:nvPr/>
        </p:nvSpPr>
        <p:spPr>
          <a:xfrm>
            <a:off x="3578196" y="3398395"/>
            <a:ext cx="3603439" cy="1015663"/>
          </a:xfrm>
          <a:prstGeom prst="rect">
            <a:avLst/>
          </a:prstGeom>
          <a:noFill/>
        </p:spPr>
        <p:txBody>
          <a:bodyPr wrap="square" rtlCol="0">
            <a:spAutoFit/>
          </a:bodyPr>
          <a:lstStyle/>
          <a:p>
            <a:pPr algn="just">
              <a:lnSpc>
                <a:spcPct val="150000"/>
              </a:lnSpc>
            </a:pPr>
            <a:r>
              <a:rPr lang="en-US" sz="2000" dirty="0" err="1"/>
              <a:t>Đọc</a:t>
            </a:r>
            <a:r>
              <a:rPr lang="en-US" sz="2000" dirty="0"/>
              <a:t> </a:t>
            </a:r>
            <a:r>
              <a:rPr lang="en-US" sz="2000" dirty="0" err="1"/>
              <a:t>trước</a:t>
            </a:r>
            <a:r>
              <a:rPr lang="en-US" sz="2000" dirty="0"/>
              <a:t> </a:t>
            </a:r>
            <a:r>
              <a:rPr lang="en-US" sz="2000" dirty="0" err="1"/>
              <a:t>bài</a:t>
            </a:r>
            <a:r>
              <a:rPr lang="en-US" sz="2000" dirty="0"/>
              <a:t> </a:t>
            </a:r>
            <a:r>
              <a:rPr lang="en-US" sz="2000" dirty="0" err="1"/>
              <a:t>sau</a:t>
            </a:r>
            <a:r>
              <a:rPr lang="en-US" sz="2000" dirty="0"/>
              <a:t> - </a:t>
            </a:r>
            <a:r>
              <a:rPr lang="en-US" sz="2000" dirty="0" err="1"/>
              <a:t>Bài</a:t>
            </a:r>
            <a:r>
              <a:rPr lang="en-US" sz="2000" dirty="0"/>
              <a:t> 15: </a:t>
            </a:r>
            <a:r>
              <a:rPr lang="en-US" sz="2000" dirty="0" err="1"/>
              <a:t>Thuật</a:t>
            </a:r>
            <a:r>
              <a:rPr lang="en-US" sz="2000" dirty="0"/>
              <a:t> </a:t>
            </a:r>
            <a:r>
              <a:rPr lang="en-US" sz="2000" dirty="0" err="1"/>
              <a:t>toán</a:t>
            </a:r>
            <a:r>
              <a:rPr lang="en-US" sz="2000" dirty="0"/>
              <a:t> </a:t>
            </a:r>
            <a:r>
              <a:rPr lang="en-US" sz="2000" dirty="0" err="1"/>
              <a:t>tìm</a:t>
            </a:r>
            <a:r>
              <a:rPr lang="en-US" sz="2000" dirty="0"/>
              <a:t> </a:t>
            </a:r>
            <a:r>
              <a:rPr lang="en-US" sz="2000" dirty="0" err="1"/>
              <a:t>kiếm</a:t>
            </a:r>
            <a:r>
              <a:rPr lang="en-US" sz="2000" dirty="0"/>
              <a:t> </a:t>
            </a:r>
            <a:r>
              <a:rPr lang="en-US" sz="2000" dirty="0" err="1"/>
              <a:t>nhị</a:t>
            </a:r>
            <a:r>
              <a:rPr lang="en-US" sz="2000" dirty="0"/>
              <a:t> </a:t>
            </a:r>
            <a:r>
              <a:rPr lang="en-US" sz="2000" dirty="0" err="1"/>
              <a:t>phân</a:t>
            </a:r>
            <a:r>
              <a:rPr lang="en-US" sz="2000" dirty="0"/>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63"/>
                                        </p:tgtEl>
                                        <p:attrNameLst>
                                          <p:attrName>style.visibility</p:attrName>
                                        </p:attrNameLst>
                                      </p:cBhvr>
                                      <p:to>
                                        <p:strVal val="visible"/>
                                      </p:to>
                                    </p:set>
                                    <p:animEffect transition="in" filter="wipe(up)">
                                      <p:cBhvr>
                                        <p:cTn id="7" dur="500"/>
                                        <p:tgtEl>
                                          <p:spTgt spid="556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564"/>
                                        </p:tgtEl>
                                        <p:attrNameLst>
                                          <p:attrName>style.visibility</p:attrName>
                                        </p:attrNameLst>
                                      </p:cBhvr>
                                      <p:to>
                                        <p:strVal val="visible"/>
                                      </p:to>
                                    </p:set>
                                    <p:animEffect transition="in" filter="wipe(up)">
                                      <p:cBhvr>
                                        <p:cTn id="10" dur="500"/>
                                        <p:tgtEl>
                                          <p:spTgt spid="5564"/>
                                        </p:tgtEl>
                                      </p:cBhvr>
                                    </p:animEffect>
                                  </p:childTnLst>
                                </p:cTn>
                              </p:par>
                              <p:par>
                                <p:cTn id="11" presetID="22" presetClass="entr" presetSubtype="1" fill="hold" nodeType="withEffect">
                                  <p:stCondLst>
                                    <p:cond delay="0"/>
                                  </p:stCondLst>
                                  <p:childTnLst>
                                    <p:set>
                                      <p:cBhvr>
                                        <p:cTn id="12" dur="1" fill="hold">
                                          <p:stCondLst>
                                            <p:cond delay="0"/>
                                          </p:stCondLst>
                                        </p:cTn>
                                        <p:tgtEl>
                                          <p:spTgt spid="5584"/>
                                        </p:tgtEl>
                                        <p:attrNameLst>
                                          <p:attrName>style.visibility</p:attrName>
                                        </p:attrNameLst>
                                      </p:cBhvr>
                                      <p:to>
                                        <p:strVal val="visible"/>
                                      </p:to>
                                    </p:set>
                                    <p:animEffect transition="in" filter="wipe(up)">
                                      <p:cBhvr>
                                        <p:cTn id="13" dur="500"/>
                                        <p:tgtEl>
                                          <p:spTgt spid="558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565"/>
                                        </p:tgtEl>
                                        <p:attrNameLst>
                                          <p:attrName>style.visibility</p:attrName>
                                        </p:attrNameLst>
                                      </p:cBhvr>
                                      <p:to>
                                        <p:strVal val="visible"/>
                                      </p:to>
                                    </p:set>
                                    <p:animEffect transition="in" filter="wipe(up)">
                                      <p:cBhvr>
                                        <p:cTn id="16" dur="500"/>
                                        <p:tgtEl>
                                          <p:spTgt spid="5565"/>
                                        </p:tgtEl>
                                      </p:cBhvr>
                                    </p:animEffect>
                                  </p:childTnLst>
                                </p:cTn>
                              </p:par>
                              <p:par>
                                <p:cTn id="17" presetID="22" presetClass="entr" presetSubtype="1" fill="hold" nodeType="withEffect">
                                  <p:stCondLst>
                                    <p:cond delay="0"/>
                                  </p:stCondLst>
                                  <p:childTnLst>
                                    <p:set>
                                      <p:cBhvr>
                                        <p:cTn id="18" dur="1" fill="hold">
                                          <p:stCondLst>
                                            <p:cond delay="0"/>
                                          </p:stCondLst>
                                        </p:cTn>
                                        <p:tgtEl>
                                          <p:spTgt spid="5585"/>
                                        </p:tgtEl>
                                        <p:attrNameLst>
                                          <p:attrName>style.visibility</p:attrName>
                                        </p:attrNameLst>
                                      </p:cBhvr>
                                      <p:to>
                                        <p:strVal val="visible"/>
                                      </p:to>
                                    </p:set>
                                    <p:animEffect transition="in" filter="wipe(up)">
                                      <p:cBhvr>
                                        <p:cTn id="19" dur="500"/>
                                        <p:tgtEl>
                                          <p:spTgt spid="558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560"/>
                                        </p:tgtEl>
                                        <p:attrNameLst>
                                          <p:attrName>style.visibility</p:attrName>
                                        </p:attrNameLst>
                                      </p:cBhvr>
                                      <p:to>
                                        <p:strVal val="visible"/>
                                      </p:to>
                                    </p:set>
                                    <p:anim calcmode="lin" valueType="num">
                                      <p:cBhvr>
                                        <p:cTn id="24" dur="500" fill="hold"/>
                                        <p:tgtEl>
                                          <p:spTgt spid="5560"/>
                                        </p:tgtEl>
                                        <p:attrNameLst>
                                          <p:attrName>ppt_w</p:attrName>
                                        </p:attrNameLst>
                                      </p:cBhvr>
                                      <p:tavLst>
                                        <p:tav tm="0">
                                          <p:val>
                                            <p:fltVal val="0"/>
                                          </p:val>
                                        </p:tav>
                                        <p:tav tm="100000">
                                          <p:val>
                                            <p:strVal val="#ppt_w"/>
                                          </p:val>
                                        </p:tav>
                                      </p:tavLst>
                                    </p:anim>
                                    <p:anim calcmode="lin" valueType="num">
                                      <p:cBhvr>
                                        <p:cTn id="25" dur="500" fill="hold"/>
                                        <p:tgtEl>
                                          <p:spTgt spid="5560"/>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562"/>
                                        </p:tgtEl>
                                        <p:attrNameLst>
                                          <p:attrName>style.visibility</p:attrName>
                                        </p:attrNameLst>
                                      </p:cBhvr>
                                      <p:to>
                                        <p:strVal val="visible"/>
                                      </p:to>
                                    </p:set>
                                    <p:anim calcmode="lin" valueType="num">
                                      <p:cBhvr>
                                        <p:cTn id="34" dur="500" fill="hold"/>
                                        <p:tgtEl>
                                          <p:spTgt spid="5562"/>
                                        </p:tgtEl>
                                        <p:attrNameLst>
                                          <p:attrName>ppt_w</p:attrName>
                                        </p:attrNameLst>
                                      </p:cBhvr>
                                      <p:tavLst>
                                        <p:tav tm="0">
                                          <p:val>
                                            <p:fltVal val="0"/>
                                          </p:val>
                                        </p:tav>
                                        <p:tav tm="100000">
                                          <p:val>
                                            <p:strVal val="#ppt_w"/>
                                          </p:val>
                                        </p:tav>
                                      </p:tavLst>
                                    </p:anim>
                                    <p:anim calcmode="lin" valueType="num">
                                      <p:cBhvr>
                                        <p:cTn id="35" dur="500" fill="hold"/>
                                        <p:tgtEl>
                                          <p:spTgt spid="5562"/>
                                        </p:tgtEl>
                                        <p:attrNameLst>
                                          <p:attrName>ppt_h</p:attrName>
                                        </p:attrNameLst>
                                      </p:cBhvr>
                                      <p:tavLst>
                                        <p:tav tm="0">
                                          <p:val>
                                            <p:fltVal val="0"/>
                                          </p:val>
                                        </p:tav>
                                        <p:tav tm="100000">
                                          <p:val>
                                            <p:strVal val="#ppt_h"/>
                                          </p:val>
                                        </p:tav>
                                      </p:tavLst>
                                    </p:anim>
                                    <p:animEffect transition="in" filter="fade">
                                      <p:cBhvr>
                                        <p:cTn id="36" dur="500"/>
                                        <p:tgtEl>
                                          <p:spTgt spid="556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5561"/>
                                        </p:tgtEl>
                                        <p:attrNameLst>
                                          <p:attrName>style.visibility</p:attrName>
                                        </p:attrNameLst>
                                      </p:cBhvr>
                                      <p:to>
                                        <p:strVal val="visible"/>
                                      </p:to>
                                    </p:set>
                                    <p:animEffect transition="in" filter="barn(outVertical)">
                                      <p:cBhvr>
                                        <p:cTn id="46" dur="500"/>
                                        <p:tgtEl>
                                          <p:spTgt spid="556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 grpId="0"/>
      <p:bldP spid="5561" grpId="0"/>
      <p:bldP spid="5562" grpId="0"/>
      <p:bldP spid="5563" grpId="0" animBg="1"/>
      <p:bldP spid="5564" grpId="0" animBg="1"/>
      <p:bldP spid="5565" grpId="0" animBg="1"/>
      <p:bldP spid="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8"/>
        <p:cNvGrpSpPr/>
        <p:nvPr/>
      </p:nvGrpSpPr>
      <p:grpSpPr>
        <a:xfrm>
          <a:off x="0" y="0"/>
          <a:ext cx="0" cy="0"/>
          <a:chOff x="0" y="0"/>
          <a:chExt cx="0" cy="0"/>
        </a:xfrm>
      </p:grpSpPr>
      <p:sp>
        <p:nvSpPr>
          <p:cNvPr id="5219" name="Google Shape;5219;p56"/>
          <p:cNvSpPr txBox="1">
            <a:spLocks noGrp="1"/>
          </p:cNvSpPr>
          <p:nvPr>
            <p:ph type="title"/>
          </p:nvPr>
        </p:nvSpPr>
        <p:spPr>
          <a:xfrm>
            <a:off x="625213" y="1199437"/>
            <a:ext cx="7827333" cy="1413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latin typeface="+mn-lt"/>
              </a:rPr>
              <a:t>CẢM ƠN CÁC EM </a:t>
            </a:r>
            <a:br>
              <a:rPr lang="en-US" sz="4000" b="1" dirty="0">
                <a:latin typeface="+mn-lt"/>
              </a:rPr>
            </a:br>
            <a:r>
              <a:rPr lang="en-US" sz="4000" b="1" dirty="0">
                <a:latin typeface="+mn-lt"/>
              </a:rPr>
              <a:t>ĐÃ LẮNG NGHE BÀI GIẢNG!</a:t>
            </a:r>
            <a:endParaRPr sz="4000" b="1" dirty="0">
              <a:latin typeface="+mn-lt"/>
            </a:endParaRPr>
          </a:p>
        </p:txBody>
      </p:sp>
      <p:grpSp>
        <p:nvGrpSpPr>
          <p:cNvPr id="5221" name="Google Shape;5221;p56"/>
          <p:cNvGrpSpPr/>
          <p:nvPr/>
        </p:nvGrpSpPr>
        <p:grpSpPr>
          <a:xfrm>
            <a:off x="556149" y="3153271"/>
            <a:ext cx="894277" cy="812743"/>
            <a:chOff x="454264" y="2833981"/>
            <a:chExt cx="894277" cy="812743"/>
          </a:xfrm>
        </p:grpSpPr>
        <p:sp>
          <p:nvSpPr>
            <p:cNvPr id="5222" name="Google Shape;5222;p56"/>
            <p:cNvSpPr/>
            <p:nvPr/>
          </p:nvSpPr>
          <p:spPr>
            <a:xfrm>
              <a:off x="454264" y="2833981"/>
              <a:ext cx="894277" cy="812743"/>
            </a:xfrm>
            <a:custGeom>
              <a:avLst/>
              <a:gdLst/>
              <a:ahLst/>
              <a:cxnLst/>
              <a:rect l="l" t="t" r="r" b="b"/>
              <a:pathLst>
                <a:path w="7601" h="6908" extrusionOk="0">
                  <a:moveTo>
                    <a:pt x="4308" y="0"/>
                  </a:moveTo>
                  <a:cubicBezTo>
                    <a:pt x="3148" y="0"/>
                    <a:pt x="1940" y="888"/>
                    <a:pt x="1441" y="1435"/>
                  </a:cubicBezTo>
                  <a:cubicBezTo>
                    <a:pt x="1" y="3036"/>
                    <a:pt x="705" y="5266"/>
                    <a:pt x="1180" y="5649"/>
                  </a:cubicBezTo>
                  <a:cubicBezTo>
                    <a:pt x="1456" y="5895"/>
                    <a:pt x="1471" y="6908"/>
                    <a:pt x="3329" y="6908"/>
                  </a:cubicBezTo>
                  <a:cubicBezTo>
                    <a:pt x="3436" y="6908"/>
                    <a:pt x="3550" y="6905"/>
                    <a:pt x="3670" y="6897"/>
                  </a:cubicBezTo>
                  <a:cubicBezTo>
                    <a:pt x="5746" y="6737"/>
                    <a:pt x="6765" y="5649"/>
                    <a:pt x="7378" y="3802"/>
                  </a:cubicBezTo>
                  <a:cubicBezTo>
                    <a:pt x="7600" y="3098"/>
                    <a:pt x="6896" y="1090"/>
                    <a:pt x="5233" y="225"/>
                  </a:cubicBezTo>
                  <a:cubicBezTo>
                    <a:pt x="4939" y="67"/>
                    <a:pt x="4625" y="0"/>
                    <a:pt x="4308"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6"/>
            <p:cNvSpPr/>
            <p:nvPr/>
          </p:nvSpPr>
          <p:spPr>
            <a:xfrm>
              <a:off x="544386" y="2968577"/>
              <a:ext cx="705915" cy="622146"/>
            </a:xfrm>
            <a:custGeom>
              <a:avLst/>
              <a:gdLst/>
              <a:ahLst/>
              <a:cxnLst/>
              <a:rect l="l" t="t" r="r" b="b"/>
              <a:pathLst>
                <a:path w="6000" h="5288" extrusionOk="0">
                  <a:moveTo>
                    <a:pt x="1772" y="0"/>
                  </a:moveTo>
                  <a:cubicBezTo>
                    <a:pt x="1247" y="0"/>
                    <a:pt x="737" y="301"/>
                    <a:pt x="414" y="743"/>
                  </a:cubicBezTo>
                  <a:cubicBezTo>
                    <a:pt x="100" y="1218"/>
                    <a:pt x="1" y="1823"/>
                    <a:pt x="62" y="2398"/>
                  </a:cubicBezTo>
                  <a:cubicBezTo>
                    <a:pt x="223" y="3777"/>
                    <a:pt x="1341" y="5018"/>
                    <a:pt x="2713" y="5240"/>
                  </a:cubicBezTo>
                  <a:cubicBezTo>
                    <a:pt x="2878" y="5272"/>
                    <a:pt x="3045" y="5288"/>
                    <a:pt x="3213" y="5288"/>
                  </a:cubicBezTo>
                  <a:cubicBezTo>
                    <a:pt x="4407" y="5288"/>
                    <a:pt x="5610" y="4504"/>
                    <a:pt x="5999" y="3356"/>
                  </a:cubicBezTo>
                  <a:lnTo>
                    <a:pt x="5999" y="3356"/>
                  </a:lnTo>
                  <a:cubicBezTo>
                    <a:pt x="5577" y="3601"/>
                    <a:pt x="5096" y="3719"/>
                    <a:pt x="4615" y="3719"/>
                  </a:cubicBezTo>
                  <a:cubicBezTo>
                    <a:pt x="3969" y="3719"/>
                    <a:pt x="3321" y="3507"/>
                    <a:pt x="2812" y="3103"/>
                  </a:cubicBezTo>
                  <a:cubicBezTo>
                    <a:pt x="1947" y="2367"/>
                    <a:pt x="1564" y="1096"/>
                    <a:pt x="1916" y="8"/>
                  </a:cubicBezTo>
                  <a:cubicBezTo>
                    <a:pt x="1868" y="3"/>
                    <a:pt x="1820" y="0"/>
                    <a:pt x="177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6"/>
            <p:cNvSpPr/>
            <p:nvPr/>
          </p:nvSpPr>
          <p:spPr>
            <a:xfrm>
              <a:off x="728277" y="3099055"/>
              <a:ext cx="357075" cy="296602"/>
            </a:xfrm>
            <a:custGeom>
              <a:avLst/>
              <a:gdLst/>
              <a:ahLst/>
              <a:cxnLst/>
              <a:rect l="l" t="t" r="r" b="b"/>
              <a:pathLst>
                <a:path w="3035" h="2521" extrusionOk="0">
                  <a:moveTo>
                    <a:pt x="2263" y="1"/>
                  </a:moveTo>
                  <a:cubicBezTo>
                    <a:pt x="2136" y="1"/>
                    <a:pt x="2006" y="22"/>
                    <a:pt x="1885" y="48"/>
                  </a:cubicBezTo>
                  <a:cubicBezTo>
                    <a:pt x="1219" y="140"/>
                    <a:pt x="575" y="370"/>
                    <a:pt x="1" y="622"/>
                  </a:cubicBezTo>
                  <a:cubicBezTo>
                    <a:pt x="223" y="1136"/>
                    <a:pt x="483" y="1641"/>
                    <a:pt x="797" y="2093"/>
                  </a:cubicBezTo>
                  <a:cubicBezTo>
                    <a:pt x="928" y="2247"/>
                    <a:pt x="1088" y="2438"/>
                    <a:pt x="1280" y="2507"/>
                  </a:cubicBezTo>
                  <a:cubicBezTo>
                    <a:pt x="1318" y="2516"/>
                    <a:pt x="1355" y="2520"/>
                    <a:pt x="1393" y="2520"/>
                  </a:cubicBezTo>
                  <a:cubicBezTo>
                    <a:pt x="1610" y="2520"/>
                    <a:pt x="1826" y="2383"/>
                    <a:pt x="2015" y="2247"/>
                  </a:cubicBezTo>
                  <a:cubicBezTo>
                    <a:pt x="2330" y="1963"/>
                    <a:pt x="2590" y="1611"/>
                    <a:pt x="2782" y="1228"/>
                  </a:cubicBezTo>
                  <a:cubicBezTo>
                    <a:pt x="2942" y="906"/>
                    <a:pt x="3034" y="431"/>
                    <a:pt x="2751" y="178"/>
                  </a:cubicBezTo>
                  <a:cubicBezTo>
                    <a:pt x="2616" y="44"/>
                    <a:pt x="2443" y="1"/>
                    <a:pt x="2263"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6"/>
            <p:cNvSpPr/>
            <p:nvPr/>
          </p:nvSpPr>
          <p:spPr>
            <a:xfrm>
              <a:off x="537209" y="2886454"/>
              <a:ext cx="743681" cy="717680"/>
            </a:xfrm>
            <a:custGeom>
              <a:avLst/>
              <a:gdLst/>
              <a:ahLst/>
              <a:cxnLst/>
              <a:rect l="l" t="t" r="r" b="b"/>
              <a:pathLst>
                <a:path w="6321" h="6100" extrusionOk="0">
                  <a:moveTo>
                    <a:pt x="3379" y="131"/>
                  </a:moveTo>
                  <a:cubicBezTo>
                    <a:pt x="4497" y="131"/>
                    <a:pt x="5424" y="836"/>
                    <a:pt x="5807" y="1985"/>
                  </a:cubicBezTo>
                  <a:cubicBezTo>
                    <a:pt x="6191" y="3065"/>
                    <a:pt x="6030" y="4567"/>
                    <a:pt x="4850" y="5494"/>
                  </a:cubicBezTo>
                  <a:cubicBezTo>
                    <a:pt x="4406" y="5816"/>
                    <a:pt x="3923" y="5969"/>
                    <a:pt x="3448" y="5969"/>
                  </a:cubicBezTo>
                  <a:cubicBezTo>
                    <a:pt x="2077" y="5969"/>
                    <a:pt x="828" y="4697"/>
                    <a:pt x="445" y="3448"/>
                  </a:cubicBezTo>
                  <a:cubicBezTo>
                    <a:pt x="123" y="2368"/>
                    <a:pt x="384" y="1472"/>
                    <a:pt x="1150" y="928"/>
                  </a:cubicBezTo>
                  <a:cubicBezTo>
                    <a:pt x="1916" y="415"/>
                    <a:pt x="2682" y="131"/>
                    <a:pt x="3379" y="131"/>
                  </a:cubicBezTo>
                  <a:close/>
                  <a:moveTo>
                    <a:pt x="3379" y="1"/>
                  </a:moveTo>
                  <a:cubicBezTo>
                    <a:pt x="2651" y="1"/>
                    <a:pt x="1885" y="292"/>
                    <a:pt x="1081" y="836"/>
                  </a:cubicBezTo>
                  <a:cubicBezTo>
                    <a:pt x="253" y="1411"/>
                    <a:pt x="0" y="2368"/>
                    <a:pt x="353" y="3479"/>
                  </a:cubicBezTo>
                  <a:cubicBezTo>
                    <a:pt x="736" y="4758"/>
                    <a:pt x="2008" y="6099"/>
                    <a:pt x="3448" y="6099"/>
                  </a:cubicBezTo>
                  <a:cubicBezTo>
                    <a:pt x="3954" y="6099"/>
                    <a:pt x="4467" y="5938"/>
                    <a:pt x="4911" y="5586"/>
                  </a:cubicBezTo>
                  <a:cubicBezTo>
                    <a:pt x="6160" y="4597"/>
                    <a:pt x="6321" y="3065"/>
                    <a:pt x="5938" y="1947"/>
                  </a:cubicBezTo>
                  <a:cubicBezTo>
                    <a:pt x="5524" y="767"/>
                    <a:pt x="4566" y="1"/>
                    <a:pt x="3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6"/>
            <p:cNvSpPr/>
            <p:nvPr/>
          </p:nvSpPr>
          <p:spPr>
            <a:xfrm>
              <a:off x="731924" y="3089290"/>
              <a:ext cx="383194" cy="334486"/>
            </a:xfrm>
            <a:custGeom>
              <a:avLst/>
              <a:gdLst/>
              <a:ahLst/>
              <a:cxnLst/>
              <a:rect l="l" t="t" r="r" b="b"/>
              <a:pathLst>
                <a:path w="3257" h="2843" extrusionOk="0">
                  <a:moveTo>
                    <a:pt x="2076" y="131"/>
                  </a:moveTo>
                  <a:cubicBezTo>
                    <a:pt x="2590" y="131"/>
                    <a:pt x="2942" y="223"/>
                    <a:pt x="3003" y="384"/>
                  </a:cubicBezTo>
                  <a:cubicBezTo>
                    <a:pt x="3103" y="575"/>
                    <a:pt x="2973" y="928"/>
                    <a:pt x="2682" y="1410"/>
                  </a:cubicBezTo>
                  <a:cubicBezTo>
                    <a:pt x="2268" y="2077"/>
                    <a:pt x="1632" y="2713"/>
                    <a:pt x="1471" y="2713"/>
                  </a:cubicBezTo>
                  <a:cubicBezTo>
                    <a:pt x="1249" y="2651"/>
                    <a:pt x="613" y="1824"/>
                    <a:pt x="291" y="1150"/>
                  </a:cubicBezTo>
                  <a:cubicBezTo>
                    <a:pt x="130" y="797"/>
                    <a:pt x="130" y="644"/>
                    <a:pt x="161" y="606"/>
                  </a:cubicBezTo>
                  <a:cubicBezTo>
                    <a:pt x="261" y="384"/>
                    <a:pt x="1249" y="131"/>
                    <a:pt x="2076" y="131"/>
                  </a:cubicBezTo>
                  <a:close/>
                  <a:moveTo>
                    <a:pt x="2076" y="1"/>
                  </a:moveTo>
                  <a:cubicBezTo>
                    <a:pt x="1249" y="1"/>
                    <a:pt x="192" y="223"/>
                    <a:pt x="39" y="545"/>
                  </a:cubicBezTo>
                  <a:cubicBezTo>
                    <a:pt x="0" y="675"/>
                    <a:pt x="39" y="897"/>
                    <a:pt x="161" y="1219"/>
                  </a:cubicBezTo>
                  <a:cubicBezTo>
                    <a:pt x="452" y="1824"/>
                    <a:pt x="1149" y="2782"/>
                    <a:pt x="1440" y="2843"/>
                  </a:cubicBezTo>
                  <a:lnTo>
                    <a:pt x="1471" y="2843"/>
                  </a:lnTo>
                  <a:cubicBezTo>
                    <a:pt x="1724" y="2843"/>
                    <a:pt x="2398" y="2107"/>
                    <a:pt x="2812" y="1472"/>
                  </a:cubicBezTo>
                  <a:cubicBezTo>
                    <a:pt x="3034" y="1119"/>
                    <a:pt x="3256" y="606"/>
                    <a:pt x="3134" y="322"/>
                  </a:cubicBezTo>
                  <a:cubicBezTo>
                    <a:pt x="3003" y="70"/>
                    <a:pt x="2459" y="1"/>
                    <a:pt x="207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6"/>
            <p:cNvSpPr/>
            <p:nvPr/>
          </p:nvSpPr>
          <p:spPr>
            <a:xfrm>
              <a:off x="976170" y="3487667"/>
              <a:ext cx="118" cy="3765"/>
            </a:xfrm>
            <a:custGeom>
              <a:avLst/>
              <a:gdLst/>
              <a:ahLst/>
              <a:cxnLst/>
              <a:rect l="l" t="t" r="r" b="b"/>
              <a:pathLst>
                <a:path w="1" h="32" extrusionOk="0">
                  <a:moveTo>
                    <a:pt x="0" y="31"/>
                  </a:moveTo>
                  <a:lnTo>
                    <a:pt x="0" y="31"/>
                  </a:lnTo>
                  <a:cubicBezTo>
                    <a:pt x="0" y="1"/>
                    <a:pt x="0" y="1"/>
                    <a:pt x="0" y="3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6"/>
            <p:cNvSpPr/>
            <p:nvPr/>
          </p:nvSpPr>
          <p:spPr>
            <a:xfrm>
              <a:off x="957228" y="3487667"/>
              <a:ext cx="38002" cy="53885"/>
            </a:xfrm>
            <a:custGeom>
              <a:avLst/>
              <a:gdLst/>
              <a:ahLst/>
              <a:cxnLst/>
              <a:rect l="l" t="t" r="r" b="b"/>
              <a:pathLst>
                <a:path w="323" h="458" extrusionOk="0">
                  <a:moveTo>
                    <a:pt x="261" y="1"/>
                  </a:moveTo>
                  <a:cubicBezTo>
                    <a:pt x="192" y="1"/>
                    <a:pt x="161" y="1"/>
                    <a:pt x="161" y="31"/>
                  </a:cubicBezTo>
                  <a:cubicBezTo>
                    <a:pt x="161" y="31"/>
                    <a:pt x="131" y="31"/>
                    <a:pt x="131" y="62"/>
                  </a:cubicBezTo>
                  <a:cubicBezTo>
                    <a:pt x="100" y="93"/>
                    <a:pt x="100" y="131"/>
                    <a:pt x="69" y="162"/>
                  </a:cubicBezTo>
                  <a:cubicBezTo>
                    <a:pt x="39" y="223"/>
                    <a:pt x="0" y="284"/>
                    <a:pt x="0" y="384"/>
                  </a:cubicBezTo>
                  <a:cubicBezTo>
                    <a:pt x="0" y="429"/>
                    <a:pt x="54" y="457"/>
                    <a:pt x="94" y="457"/>
                  </a:cubicBezTo>
                  <a:cubicBezTo>
                    <a:pt x="109" y="457"/>
                    <a:pt x="122" y="453"/>
                    <a:pt x="131" y="445"/>
                  </a:cubicBezTo>
                  <a:cubicBezTo>
                    <a:pt x="192" y="384"/>
                    <a:pt x="230" y="284"/>
                    <a:pt x="261" y="223"/>
                  </a:cubicBezTo>
                  <a:cubicBezTo>
                    <a:pt x="292" y="162"/>
                    <a:pt x="322" y="62"/>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6"/>
            <p:cNvSpPr/>
            <p:nvPr/>
          </p:nvSpPr>
          <p:spPr>
            <a:xfrm>
              <a:off x="1003112" y="3509315"/>
              <a:ext cx="26354" cy="39767"/>
            </a:xfrm>
            <a:custGeom>
              <a:avLst/>
              <a:gdLst/>
              <a:ahLst/>
              <a:cxnLst/>
              <a:rect l="l" t="t" r="r" b="b"/>
              <a:pathLst>
                <a:path w="224" h="338" extrusionOk="0">
                  <a:moveTo>
                    <a:pt x="158" y="1"/>
                  </a:moveTo>
                  <a:cubicBezTo>
                    <a:pt x="126" y="1"/>
                    <a:pt x="93" y="24"/>
                    <a:pt x="93" y="70"/>
                  </a:cubicBezTo>
                  <a:cubicBezTo>
                    <a:pt x="93" y="139"/>
                    <a:pt x="62" y="200"/>
                    <a:pt x="32" y="261"/>
                  </a:cubicBezTo>
                  <a:cubicBezTo>
                    <a:pt x="0" y="286"/>
                    <a:pt x="42" y="338"/>
                    <a:pt x="74" y="338"/>
                  </a:cubicBezTo>
                  <a:cubicBezTo>
                    <a:pt x="81" y="338"/>
                    <a:pt x="88" y="335"/>
                    <a:pt x="93" y="330"/>
                  </a:cubicBezTo>
                  <a:cubicBezTo>
                    <a:pt x="185" y="261"/>
                    <a:pt x="223" y="169"/>
                    <a:pt x="223" y="70"/>
                  </a:cubicBezTo>
                  <a:cubicBezTo>
                    <a:pt x="223" y="24"/>
                    <a:pt x="191" y="1"/>
                    <a:pt x="1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6"/>
            <p:cNvSpPr/>
            <p:nvPr/>
          </p:nvSpPr>
          <p:spPr>
            <a:xfrm>
              <a:off x="902402" y="2933987"/>
              <a:ext cx="25178" cy="34943"/>
            </a:xfrm>
            <a:custGeom>
              <a:avLst/>
              <a:gdLst/>
              <a:ahLst/>
              <a:cxnLst/>
              <a:rect l="l" t="t" r="r" b="b"/>
              <a:pathLst>
                <a:path w="214" h="297" extrusionOk="0">
                  <a:moveTo>
                    <a:pt x="114" y="1"/>
                  </a:moveTo>
                  <a:cubicBezTo>
                    <a:pt x="82" y="1"/>
                    <a:pt x="53" y="25"/>
                    <a:pt x="53" y="80"/>
                  </a:cubicBezTo>
                  <a:cubicBezTo>
                    <a:pt x="53" y="110"/>
                    <a:pt x="53" y="171"/>
                    <a:pt x="22" y="202"/>
                  </a:cubicBezTo>
                  <a:cubicBezTo>
                    <a:pt x="0" y="251"/>
                    <a:pt x="25" y="296"/>
                    <a:pt x="66" y="296"/>
                  </a:cubicBezTo>
                  <a:cubicBezTo>
                    <a:pt x="82" y="296"/>
                    <a:pt x="102" y="289"/>
                    <a:pt x="122" y="271"/>
                  </a:cubicBezTo>
                  <a:cubicBezTo>
                    <a:pt x="183" y="202"/>
                    <a:pt x="214" y="141"/>
                    <a:pt x="183" y="49"/>
                  </a:cubicBezTo>
                  <a:cubicBezTo>
                    <a:pt x="169" y="18"/>
                    <a:pt x="141" y="1"/>
                    <a:pt x="1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6"/>
            <p:cNvSpPr/>
            <p:nvPr/>
          </p:nvSpPr>
          <p:spPr>
            <a:xfrm>
              <a:off x="946404" y="2944458"/>
              <a:ext cx="20942" cy="23295"/>
            </a:xfrm>
            <a:custGeom>
              <a:avLst/>
              <a:gdLst/>
              <a:ahLst/>
              <a:cxnLst/>
              <a:rect l="l" t="t" r="r" b="b"/>
              <a:pathLst>
                <a:path w="178" h="198" extrusionOk="0">
                  <a:moveTo>
                    <a:pt x="78" y="1"/>
                  </a:moveTo>
                  <a:cubicBezTo>
                    <a:pt x="62" y="1"/>
                    <a:pt x="45" y="7"/>
                    <a:pt x="31" y="21"/>
                  </a:cubicBezTo>
                  <a:cubicBezTo>
                    <a:pt x="1" y="52"/>
                    <a:pt x="1" y="82"/>
                    <a:pt x="1" y="151"/>
                  </a:cubicBezTo>
                  <a:cubicBezTo>
                    <a:pt x="1" y="182"/>
                    <a:pt x="24" y="197"/>
                    <a:pt x="47" y="197"/>
                  </a:cubicBezTo>
                  <a:cubicBezTo>
                    <a:pt x="69" y="197"/>
                    <a:pt x="92" y="182"/>
                    <a:pt x="92" y="151"/>
                  </a:cubicBezTo>
                  <a:lnTo>
                    <a:pt x="131" y="113"/>
                  </a:lnTo>
                  <a:cubicBezTo>
                    <a:pt x="178" y="66"/>
                    <a:pt x="130" y="1"/>
                    <a:pt x="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6"/>
            <p:cNvSpPr/>
            <p:nvPr/>
          </p:nvSpPr>
          <p:spPr>
            <a:xfrm>
              <a:off x="672392" y="3118704"/>
              <a:ext cx="29178" cy="20119"/>
            </a:xfrm>
            <a:custGeom>
              <a:avLst/>
              <a:gdLst/>
              <a:ahLst/>
              <a:cxnLst/>
              <a:rect l="l" t="t" r="r" b="b"/>
              <a:pathLst>
                <a:path w="248" h="171" extrusionOk="0">
                  <a:moveTo>
                    <a:pt x="163" y="0"/>
                  </a:moveTo>
                  <a:cubicBezTo>
                    <a:pt x="150" y="0"/>
                    <a:pt x="137" y="3"/>
                    <a:pt x="123" y="11"/>
                  </a:cubicBezTo>
                  <a:cubicBezTo>
                    <a:pt x="93" y="11"/>
                    <a:pt x="62" y="42"/>
                    <a:pt x="31" y="72"/>
                  </a:cubicBezTo>
                  <a:cubicBezTo>
                    <a:pt x="1" y="103"/>
                    <a:pt x="1" y="134"/>
                    <a:pt x="31" y="134"/>
                  </a:cubicBezTo>
                  <a:cubicBezTo>
                    <a:pt x="54" y="160"/>
                    <a:pt x="83" y="170"/>
                    <a:pt x="111" y="170"/>
                  </a:cubicBezTo>
                  <a:cubicBezTo>
                    <a:pt x="158" y="170"/>
                    <a:pt x="204" y="141"/>
                    <a:pt x="223" y="103"/>
                  </a:cubicBezTo>
                  <a:cubicBezTo>
                    <a:pt x="247" y="54"/>
                    <a:pt x="213" y="0"/>
                    <a:pt x="1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6"/>
            <p:cNvSpPr/>
            <p:nvPr/>
          </p:nvSpPr>
          <p:spPr>
            <a:xfrm>
              <a:off x="889578" y="3456371"/>
              <a:ext cx="27178" cy="30590"/>
            </a:xfrm>
            <a:custGeom>
              <a:avLst/>
              <a:gdLst/>
              <a:ahLst/>
              <a:cxnLst/>
              <a:rect l="l" t="t" r="r" b="b"/>
              <a:pathLst>
                <a:path w="231" h="260" extrusionOk="0">
                  <a:moveTo>
                    <a:pt x="100" y="1"/>
                  </a:moveTo>
                  <a:cubicBezTo>
                    <a:pt x="60" y="1"/>
                    <a:pt x="20" y="25"/>
                    <a:pt x="1" y="75"/>
                  </a:cubicBezTo>
                  <a:cubicBezTo>
                    <a:pt x="1" y="137"/>
                    <a:pt x="1" y="205"/>
                    <a:pt x="39" y="236"/>
                  </a:cubicBezTo>
                  <a:cubicBezTo>
                    <a:pt x="55" y="251"/>
                    <a:pt x="78" y="259"/>
                    <a:pt x="100" y="259"/>
                  </a:cubicBezTo>
                  <a:cubicBezTo>
                    <a:pt x="123" y="259"/>
                    <a:pt x="146" y="251"/>
                    <a:pt x="162" y="236"/>
                  </a:cubicBezTo>
                  <a:cubicBezTo>
                    <a:pt x="192" y="205"/>
                    <a:pt x="231" y="137"/>
                    <a:pt x="192" y="75"/>
                  </a:cubicBezTo>
                  <a:cubicBezTo>
                    <a:pt x="177" y="25"/>
                    <a:pt x="139"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6"/>
            <p:cNvSpPr/>
            <p:nvPr/>
          </p:nvSpPr>
          <p:spPr>
            <a:xfrm>
              <a:off x="1126647" y="3082113"/>
              <a:ext cx="33531" cy="35060"/>
            </a:xfrm>
            <a:custGeom>
              <a:avLst/>
              <a:gdLst/>
              <a:ahLst/>
              <a:cxnLst/>
              <a:rect l="l" t="t" r="r" b="b"/>
              <a:pathLst>
                <a:path w="285" h="298" extrusionOk="0">
                  <a:moveTo>
                    <a:pt x="162" y="0"/>
                  </a:moveTo>
                  <a:cubicBezTo>
                    <a:pt x="62" y="0"/>
                    <a:pt x="1" y="92"/>
                    <a:pt x="1" y="223"/>
                  </a:cubicBezTo>
                  <a:cubicBezTo>
                    <a:pt x="1" y="272"/>
                    <a:pt x="33" y="297"/>
                    <a:pt x="70" y="297"/>
                  </a:cubicBezTo>
                  <a:cubicBezTo>
                    <a:pt x="106" y="297"/>
                    <a:pt x="146" y="272"/>
                    <a:pt x="162" y="223"/>
                  </a:cubicBezTo>
                  <a:cubicBezTo>
                    <a:pt x="192" y="192"/>
                    <a:pt x="223" y="161"/>
                    <a:pt x="254" y="92"/>
                  </a:cubicBezTo>
                  <a:cubicBezTo>
                    <a:pt x="284" y="62"/>
                    <a:pt x="223" y="0"/>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6"/>
            <p:cNvSpPr/>
            <p:nvPr/>
          </p:nvSpPr>
          <p:spPr>
            <a:xfrm>
              <a:off x="863459" y="3205532"/>
              <a:ext cx="105652" cy="68474"/>
            </a:xfrm>
            <a:custGeom>
              <a:avLst/>
              <a:gdLst/>
              <a:ahLst/>
              <a:cxnLst/>
              <a:rect l="l" t="t" r="r" b="b"/>
              <a:pathLst>
                <a:path w="898" h="582" extrusionOk="0">
                  <a:moveTo>
                    <a:pt x="100" y="1"/>
                  </a:moveTo>
                  <a:cubicBezTo>
                    <a:pt x="70" y="39"/>
                    <a:pt x="1" y="70"/>
                    <a:pt x="31" y="100"/>
                  </a:cubicBezTo>
                  <a:lnTo>
                    <a:pt x="31" y="131"/>
                  </a:lnTo>
                  <a:cubicBezTo>
                    <a:pt x="31" y="162"/>
                    <a:pt x="70" y="192"/>
                    <a:pt x="100" y="231"/>
                  </a:cubicBezTo>
                  <a:cubicBezTo>
                    <a:pt x="131" y="323"/>
                    <a:pt x="192" y="422"/>
                    <a:pt x="261" y="514"/>
                  </a:cubicBezTo>
                  <a:cubicBezTo>
                    <a:pt x="299" y="552"/>
                    <a:pt x="338" y="582"/>
                    <a:pt x="378" y="582"/>
                  </a:cubicBezTo>
                  <a:cubicBezTo>
                    <a:pt x="402" y="582"/>
                    <a:pt x="427" y="571"/>
                    <a:pt x="453" y="545"/>
                  </a:cubicBezTo>
                  <a:cubicBezTo>
                    <a:pt x="575" y="453"/>
                    <a:pt x="675" y="353"/>
                    <a:pt x="797" y="231"/>
                  </a:cubicBezTo>
                  <a:cubicBezTo>
                    <a:pt x="897" y="162"/>
                    <a:pt x="797" y="1"/>
                    <a:pt x="6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6" name="Google Shape;5236;p56"/>
          <p:cNvGrpSpPr/>
          <p:nvPr/>
        </p:nvGrpSpPr>
        <p:grpSpPr>
          <a:xfrm>
            <a:off x="3791121" y="593800"/>
            <a:ext cx="780874" cy="614100"/>
            <a:chOff x="3791121" y="593800"/>
            <a:chExt cx="780874" cy="614100"/>
          </a:xfrm>
        </p:grpSpPr>
        <p:sp>
          <p:nvSpPr>
            <p:cNvPr id="5237" name="Google Shape;5237;p56"/>
            <p:cNvSpPr/>
            <p:nvPr/>
          </p:nvSpPr>
          <p:spPr>
            <a:xfrm>
              <a:off x="3803717" y="853819"/>
              <a:ext cx="188614" cy="148372"/>
            </a:xfrm>
            <a:custGeom>
              <a:avLst/>
              <a:gdLst/>
              <a:ahLst/>
              <a:cxnLst/>
              <a:rect l="l" t="t" r="r" b="b"/>
              <a:pathLst>
                <a:path w="2306" h="1814" extrusionOk="0">
                  <a:moveTo>
                    <a:pt x="1231" y="1"/>
                  </a:moveTo>
                  <a:cubicBezTo>
                    <a:pt x="1071" y="1"/>
                    <a:pt x="918" y="41"/>
                    <a:pt x="804" y="115"/>
                  </a:cubicBezTo>
                  <a:lnTo>
                    <a:pt x="651" y="215"/>
                  </a:lnTo>
                  <a:cubicBezTo>
                    <a:pt x="1" y="865"/>
                    <a:pt x="615" y="1814"/>
                    <a:pt x="1284" y="1814"/>
                  </a:cubicBezTo>
                  <a:cubicBezTo>
                    <a:pt x="1403" y="1814"/>
                    <a:pt x="1524" y="1784"/>
                    <a:pt x="1639" y="1717"/>
                  </a:cubicBezTo>
                  <a:cubicBezTo>
                    <a:pt x="2084" y="1425"/>
                    <a:pt x="2306" y="759"/>
                    <a:pt x="1923" y="307"/>
                  </a:cubicBezTo>
                  <a:cubicBezTo>
                    <a:pt x="1750" y="97"/>
                    <a:pt x="1481" y="1"/>
                    <a:pt x="1231"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6"/>
            <p:cNvSpPr/>
            <p:nvPr/>
          </p:nvSpPr>
          <p:spPr>
            <a:xfrm>
              <a:off x="3877576" y="985915"/>
              <a:ext cx="214378" cy="216996"/>
            </a:xfrm>
            <a:custGeom>
              <a:avLst/>
              <a:gdLst/>
              <a:ahLst/>
              <a:cxnLst/>
              <a:rect l="l" t="t" r="r" b="b"/>
              <a:pathLst>
                <a:path w="2621" h="2653" extrusionOk="0">
                  <a:moveTo>
                    <a:pt x="1097" y="1"/>
                  </a:moveTo>
                  <a:cubicBezTo>
                    <a:pt x="584" y="1"/>
                    <a:pt x="81" y="512"/>
                    <a:pt x="32" y="1029"/>
                  </a:cubicBezTo>
                  <a:cubicBezTo>
                    <a:pt x="1" y="1565"/>
                    <a:pt x="353" y="2178"/>
                    <a:pt x="606" y="2653"/>
                  </a:cubicBezTo>
                  <a:lnTo>
                    <a:pt x="798" y="2561"/>
                  </a:lnTo>
                  <a:cubicBezTo>
                    <a:pt x="1342" y="2369"/>
                    <a:pt x="2621" y="1825"/>
                    <a:pt x="2621" y="1825"/>
                  </a:cubicBezTo>
                  <a:cubicBezTo>
                    <a:pt x="2491" y="1565"/>
                    <a:pt x="2361" y="1312"/>
                    <a:pt x="2200" y="1059"/>
                  </a:cubicBezTo>
                  <a:cubicBezTo>
                    <a:pt x="2046" y="707"/>
                    <a:pt x="1817" y="293"/>
                    <a:pt x="1472" y="102"/>
                  </a:cubicBezTo>
                  <a:cubicBezTo>
                    <a:pt x="1351" y="32"/>
                    <a:pt x="1224" y="1"/>
                    <a:pt x="109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6"/>
            <p:cNvSpPr/>
            <p:nvPr/>
          </p:nvSpPr>
          <p:spPr>
            <a:xfrm>
              <a:off x="4059402" y="748552"/>
              <a:ext cx="189268" cy="149026"/>
            </a:xfrm>
            <a:custGeom>
              <a:avLst/>
              <a:gdLst/>
              <a:ahLst/>
              <a:cxnLst/>
              <a:rect l="l" t="t" r="r" b="b"/>
              <a:pathLst>
                <a:path w="2314" h="1822" extrusionOk="0">
                  <a:moveTo>
                    <a:pt x="1252" y="1"/>
                  </a:moveTo>
                  <a:cubicBezTo>
                    <a:pt x="1098" y="1"/>
                    <a:pt x="953" y="44"/>
                    <a:pt x="842" y="131"/>
                  </a:cubicBezTo>
                  <a:lnTo>
                    <a:pt x="651" y="223"/>
                  </a:lnTo>
                  <a:cubicBezTo>
                    <a:pt x="0" y="873"/>
                    <a:pt x="636" y="1821"/>
                    <a:pt x="1293" y="1821"/>
                  </a:cubicBezTo>
                  <a:cubicBezTo>
                    <a:pt x="1410" y="1821"/>
                    <a:pt x="1528" y="1791"/>
                    <a:pt x="1639" y="1724"/>
                  </a:cubicBezTo>
                  <a:cubicBezTo>
                    <a:pt x="2122" y="1441"/>
                    <a:pt x="2313" y="767"/>
                    <a:pt x="1930" y="322"/>
                  </a:cubicBezTo>
                  <a:cubicBezTo>
                    <a:pt x="1753" y="107"/>
                    <a:pt x="1492" y="1"/>
                    <a:pt x="1252"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6"/>
            <p:cNvSpPr/>
            <p:nvPr/>
          </p:nvSpPr>
          <p:spPr>
            <a:xfrm>
              <a:off x="4135796" y="881302"/>
              <a:ext cx="211843" cy="216996"/>
            </a:xfrm>
            <a:custGeom>
              <a:avLst/>
              <a:gdLst/>
              <a:ahLst/>
              <a:cxnLst/>
              <a:rect l="l" t="t" r="r" b="b"/>
              <a:pathLst>
                <a:path w="2590" h="2653" extrusionOk="0">
                  <a:moveTo>
                    <a:pt x="1087" y="1"/>
                  </a:moveTo>
                  <a:cubicBezTo>
                    <a:pt x="562" y="1"/>
                    <a:pt x="63" y="512"/>
                    <a:pt x="39" y="998"/>
                  </a:cubicBezTo>
                  <a:cubicBezTo>
                    <a:pt x="0" y="1572"/>
                    <a:pt x="353" y="2177"/>
                    <a:pt x="613" y="2652"/>
                  </a:cubicBezTo>
                  <a:lnTo>
                    <a:pt x="766" y="2560"/>
                  </a:lnTo>
                  <a:cubicBezTo>
                    <a:pt x="1341" y="2369"/>
                    <a:pt x="2590" y="1825"/>
                    <a:pt x="2590" y="1825"/>
                  </a:cubicBezTo>
                  <a:cubicBezTo>
                    <a:pt x="2459" y="1572"/>
                    <a:pt x="2337" y="1312"/>
                    <a:pt x="2207" y="1059"/>
                  </a:cubicBezTo>
                  <a:cubicBezTo>
                    <a:pt x="2015" y="706"/>
                    <a:pt x="1824" y="293"/>
                    <a:pt x="1471" y="101"/>
                  </a:cubicBezTo>
                  <a:cubicBezTo>
                    <a:pt x="1346" y="32"/>
                    <a:pt x="1215" y="1"/>
                    <a:pt x="108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6"/>
            <p:cNvSpPr/>
            <p:nvPr/>
          </p:nvSpPr>
          <p:spPr>
            <a:xfrm>
              <a:off x="4283759" y="651791"/>
              <a:ext cx="189186" cy="149271"/>
            </a:xfrm>
            <a:custGeom>
              <a:avLst/>
              <a:gdLst/>
              <a:ahLst/>
              <a:cxnLst/>
              <a:rect l="l" t="t" r="r" b="b"/>
              <a:pathLst>
                <a:path w="2313" h="1825" extrusionOk="0">
                  <a:moveTo>
                    <a:pt x="1233" y="0"/>
                  </a:moveTo>
                  <a:cubicBezTo>
                    <a:pt x="1074" y="0"/>
                    <a:pt x="924" y="45"/>
                    <a:pt x="811" y="134"/>
                  </a:cubicBezTo>
                  <a:lnTo>
                    <a:pt x="650" y="226"/>
                  </a:lnTo>
                  <a:cubicBezTo>
                    <a:pt x="0" y="876"/>
                    <a:pt x="614" y="1825"/>
                    <a:pt x="1283" y="1825"/>
                  </a:cubicBezTo>
                  <a:cubicBezTo>
                    <a:pt x="1402" y="1825"/>
                    <a:pt x="1523" y="1795"/>
                    <a:pt x="1639" y="1727"/>
                  </a:cubicBezTo>
                  <a:cubicBezTo>
                    <a:pt x="2091" y="1436"/>
                    <a:pt x="2313" y="770"/>
                    <a:pt x="1930" y="325"/>
                  </a:cubicBezTo>
                  <a:cubicBezTo>
                    <a:pt x="1752" y="110"/>
                    <a:pt x="1482" y="0"/>
                    <a:pt x="1233"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6"/>
            <p:cNvSpPr/>
            <p:nvPr/>
          </p:nvSpPr>
          <p:spPr>
            <a:xfrm>
              <a:off x="4358190" y="784786"/>
              <a:ext cx="213806" cy="216996"/>
            </a:xfrm>
            <a:custGeom>
              <a:avLst/>
              <a:gdLst/>
              <a:ahLst/>
              <a:cxnLst/>
              <a:rect l="l" t="t" r="r" b="b"/>
              <a:pathLst>
                <a:path w="2614" h="2653" extrusionOk="0">
                  <a:moveTo>
                    <a:pt x="1092" y="0"/>
                  </a:moveTo>
                  <a:cubicBezTo>
                    <a:pt x="584" y="0"/>
                    <a:pt x="87" y="506"/>
                    <a:pt x="62" y="998"/>
                  </a:cubicBezTo>
                  <a:cubicBezTo>
                    <a:pt x="1" y="1534"/>
                    <a:pt x="346" y="2178"/>
                    <a:pt x="606" y="2652"/>
                  </a:cubicBezTo>
                  <a:lnTo>
                    <a:pt x="798" y="2561"/>
                  </a:lnTo>
                  <a:cubicBezTo>
                    <a:pt x="1342" y="2369"/>
                    <a:pt x="2613" y="1825"/>
                    <a:pt x="2613" y="1825"/>
                  </a:cubicBezTo>
                  <a:cubicBezTo>
                    <a:pt x="2491" y="1572"/>
                    <a:pt x="2360" y="1312"/>
                    <a:pt x="2230" y="1059"/>
                  </a:cubicBezTo>
                  <a:cubicBezTo>
                    <a:pt x="2039" y="707"/>
                    <a:pt x="1817" y="293"/>
                    <a:pt x="1464" y="101"/>
                  </a:cubicBezTo>
                  <a:cubicBezTo>
                    <a:pt x="1344" y="31"/>
                    <a:pt x="1218" y="0"/>
                    <a:pt x="1092"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6"/>
            <p:cNvSpPr/>
            <p:nvPr/>
          </p:nvSpPr>
          <p:spPr>
            <a:xfrm>
              <a:off x="3791121" y="855210"/>
              <a:ext cx="167429" cy="153933"/>
            </a:xfrm>
            <a:custGeom>
              <a:avLst/>
              <a:gdLst/>
              <a:ahLst/>
              <a:cxnLst/>
              <a:rect l="l" t="t" r="r" b="b"/>
              <a:pathLst>
                <a:path w="2047" h="1882" extrusionOk="0">
                  <a:moveTo>
                    <a:pt x="994" y="0"/>
                  </a:moveTo>
                  <a:cubicBezTo>
                    <a:pt x="831" y="0"/>
                    <a:pt x="672" y="51"/>
                    <a:pt x="545" y="167"/>
                  </a:cubicBezTo>
                  <a:lnTo>
                    <a:pt x="575" y="198"/>
                  </a:lnTo>
                  <a:cubicBezTo>
                    <a:pt x="724" y="135"/>
                    <a:pt x="872" y="103"/>
                    <a:pt x="1012" y="103"/>
                  </a:cubicBezTo>
                  <a:cubicBezTo>
                    <a:pt x="1299" y="103"/>
                    <a:pt x="1555" y="237"/>
                    <a:pt x="1724" y="520"/>
                  </a:cubicBezTo>
                  <a:cubicBezTo>
                    <a:pt x="2016" y="964"/>
                    <a:pt x="1694" y="1508"/>
                    <a:pt x="1311" y="1730"/>
                  </a:cubicBezTo>
                  <a:cubicBezTo>
                    <a:pt x="1219" y="1780"/>
                    <a:pt x="1124" y="1802"/>
                    <a:pt x="1028" y="1802"/>
                  </a:cubicBezTo>
                  <a:cubicBezTo>
                    <a:pt x="757" y="1802"/>
                    <a:pt x="487" y="1624"/>
                    <a:pt x="323" y="1408"/>
                  </a:cubicBezTo>
                  <a:cubicBezTo>
                    <a:pt x="70" y="1056"/>
                    <a:pt x="131" y="612"/>
                    <a:pt x="422" y="290"/>
                  </a:cubicBezTo>
                  <a:cubicBezTo>
                    <a:pt x="422" y="268"/>
                    <a:pt x="403" y="247"/>
                    <a:pt x="392" y="247"/>
                  </a:cubicBezTo>
                  <a:cubicBezTo>
                    <a:pt x="387" y="247"/>
                    <a:pt x="384" y="250"/>
                    <a:pt x="384" y="259"/>
                  </a:cubicBezTo>
                  <a:cubicBezTo>
                    <a:pt x="39" y="612"/>
                    <a:pt x="1" y="1094"/>
                    <a:pt x="323" y="1508"/>
                  </a:cubicBezTo>
                  <a:cubicBezTo>
                    <a:pt x="495" y="1748"/>
                    <a:pt x="760" y="1882"/>
                    <a:pt x="1032" y="1882"/>
                  </a:cubicBezTo>
                  <a:cubicBezTo>
                    <a:pt x="1159" y="1882"/>
                    <a:pt x="1288" y="1852"/>
                    <a:pt x="1410" y="1791"/>
                  </a:cubicBezTo>
                  <a:cubicBezTo>
                    <a:pt x="1855" y="1539"/>
                    <a:pt x="2046" y="933"/>
                    <a:pt x="1824" y="481"/>
                  </a:cubicBezTo>
                  <a:cubicBezTo>
                    <a:pt x="1676" y="205"/>
                    <a:pt x="1325" y="0"/>
                    <a:pt x="99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6"/>
            <p:cNvSpPr/>
            <p:nvPr/>
          </p:nvSpPr>
          <p:spPr>
            <a:xfrm>
              <a:off x="3809934" y="987960"/>
              <a:ext cx="250694" cy="219940"/>
            </a:xfrm>
            <a:custGeom>
              <a:avLst/>
              <a:gdLst/>
              <a:ahLst/>
              <a:cxnLst/>
              <a:rect l="l" t="t" r="r" b="b"/>
              <a:pathLst>
                <a:path w="3065" h="2689" extrusionOk="0">
                  <a:moveTo>
                    <a:pt x="1535" y="0"/>
                  </a:moveTo>
                  <a:cubicBezTo>
                    <a:pt x="1387" y="0"/>
                    <a:pt x="1233" y="37"/>
                    <a:pt x="1081" y="107"/>
                  </a:cubicBezTo>
                  <a:cubicBezTo>
                    <a:pt x="1" y="620"/>
                    <a:pt x="506" y="1961"/>
                    <a:pt x="1019" y="2689"/>
                  </a:cubicBezTo>
                  <a:cubicBezTo>
                    <a:pt x="1050" y="2689"/>
                    <a:pt x="1050" y="2689"/>
                    <a:pt x="1050" y="2658"/>
                  </a:cubicBezTo>
                  <a:cubicBezTo>
                    <a:pt x="728" y="1862"/>
                    <a:pt x="93" y="873"/>
                    <a:pt x="1081" y="199"/>
                  </a:cubicBezTo>
                  <a:cubicBezTo>
                    <a:pt x="1243" y="94"/>
                    <a:pt x="1392" y="48"/>
                    <a:pt x="1529" y="48"/>
                  </a:cubicBezTo>
                  <a:cubicBezTo>
                    <a:pt x="2264" y="48"/>
                    <a:pt x="2678" y="1352"/>
                    <a:pt x="3027" y="1862"/>
                  </a:cubicBezTo>
                  <a:cubicBezTo>
                    <a:pt x="3027" y="1877"/>
                    <a:pt x="3036" y="1885"/>
                    <a:pt x="3046" y="1885"/>
                  </a:cubicBezTo>
                  <a:cubicBezTo>
                    <a:pt x="3055" y="1885"/>
                    <a:pt x="3065" y="1877"/>
                    <a:pt x="3065" y="1862"/>
                  </a:cubicBezTo>
                  <a:cubicBezTo>
                    <a:pt x="2873" y="1348"/>
                    <a:pt x="2582" y="774"/>
                    <a:pt x="2230" y="329"/>
                  </a:cubicBezTo>
                  <a:cubicBezTo>
                    <a:pt x="2032" y="107"/>
                    <a:pt x="1790" y="0"/>
                    <a:pt x="1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6"/>
            <p:cNvSpPr/>
            <p:nvPr/>
          </p:nvSpPr>
          <p:spPr>
            <a:xfrm>
              <a:off x="3908985" y="1139440"/>
              <a:ext cx="135857" cy="63471"/>
            </a:xfrm>
            <a:custGeom>
              <a:avLst/>
              <a:gdLst/>
              <a:ahLst/>
              <a:cxnLst/>
              <a:rect l="l" t="t" r="r" b="b"/>
              <a:pathLst>
                <a:path w="1661" h="776" extrusionOk="0">
                  <a:moveTo>
                    <a:pt x="1643" y="1"/>
                  </a:moveTo>
                  <a:cubicBezTo>
                    <a:pt x="1638" y="1"/>
                    <a:pt x="1632" y="3"/>
                    <a:pt x="1624" y="10"/>
                  </a:cubicBezTo>
                  <a:cubicBezTo>
                    <a:pt x="1088" y="232"/>
                    <a:pt x="544" y="492"/>
                    <a:pt x="0" y="745"/>
                  </a:cubicBezTo>
                  <a:lnTo>
                    <a:pt x="0" y="776"/>
                  </a:lnTo>
                  <a:cubicBezTo>
                    <a:pt x="575" y="584"/>
                    <a:pt x="1149" y="362"/>
                    <a:pt x="1624" y="40"/>
                  </a:cubicBezTo>
                  <a:cubicBezTo>
                    <a:pt x="1655" y="40"/>
                    <a:pt x="1661" y="1"/>
                    <a:pt x="1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6"/>
            <p:cNvSpPr/>
            <p:nvPr/>
          </p:nvSpPr>
          <p:spPr>
            <a:xfrm>
              <a:off x="4036745" y="753214"/>
              <a:ext cx="167429" cy="154261"/>
            </a:xfrm>
            <a:custGeom>
              <a:avLst/>
              <a:gdLst/>
              <a:ahLst/>
              <a:cxnLst/>
              <a:rect l="l" t="t" r="r" b="b"/>
              <a:pathLst>
                <a:path w="2047" h="1886" extrusionOk="0">
                  <a:moveTo>
                    <a:pt x="987" y="0"/>
                  </a:moveTo>
                  <a:cubicBezTo>
                    <a:pt x="826" y="0"/>
                    <a:pt x="670" y="50"/>
                    <a:pt x="545" y="166"/>
                  </a:cubicBezTo>
                  <a:lnTo>
                    <a:pt x="575" y="196"/>
                  </a:lnTo>
                  <a:cubicBezTo>
                    <a:pt x="720" y="134"/>
                    <a:pt x="865" y="103"/>
                    <a:pt x="1004" y="103"/>
                  </a:cubicBezTo>
                  <a:cubicBezTo>
                    <a:pt x="1292" y="103"/>
                    <a:pt x="1554" y="239"/>
                    <a:pt x="1725" y="518"/>
                  </a:cubicBezTo>
                  <a:cubicBezTo>
                    <a:pt x="2016" y="962"/>
                    <a:pt x="1694" y="1506"/>
                    <a:pt x="1311" y="1728"/>
                  </a:cubicBezTo>
                  <a:cubicBezTo>
                    <a:pt x="1219" y="1778"/>
                    <a:pt x="1123" y="1800"/>
                    <a:pt x="1028" y="1800"/>
                  </a:cubicBezTo>
                  <a:cubicBezTo>
                    <a:pt x="756" y="1800"/>
                    <a:pt x="487" y="1624"/>
                    <a:pt x="323" y="1414"/>
                  </a:cubicBezTo>
                  <a:cubicBezTo>
                    <a:pt x="62" y="1062"/>
                    <a:pt x="131" y="618"/>
                    <a:pt x="415" y="296"/>
                  </a:cubicBezTo>
                  <a:cubicBezTo>
                    <a:pt x="415" y="274"/>
                    <a:pt x="399" y="253"/>
                    <a:pt x="390" y="253"/>
                  </a:cubicBezTo>
                  <a:cubicBezTo>
                    <a:pt x="387" y="253"/>
                    <a:pt x="384" y="256"/>
                    <a:pt x="384" y="265"/>
                  </a:cubicBezTo>
                  <a:cubicBezTo>
                    <a:pt x="31" y="618"/>
                    <a:pt x="1" y="1093"/>
                    <a:pt x="323" y="1506"/>
                  </a:cubicBezTo>
                  <a:cubicBezTo>
                    <a:pt x="496" y="1748"/>
                    <a:pt x="761" y="1886"/>
                    <a:pt x="1033" y="1886"/>
                  </a:cubicBezTo>
                  <a:cubicBezTo>
                    <a:pt x="1157" y="1886"/>
                    <a:pt x="1283" y="1857"/>
                    <a:pt x="1403" y="1797"/>
                  </a:cubicBezTo>
                  <a:cubicBezTo>
                    <a:pt x="1855" y="1537"/>
                    <a:pt x="2046" y="932"/>
                    <a:pt x="1824" y="487"/>
                  </a:cubicBezTo>
                  <a:cubicBezTo>
                    <a:pt x="1670" y="209"/>
                    <a:pt x="1318" y="0"/>
                    <a:pt x="98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6"/>
            <p:cNvSpPr/>
            <p:nvPr/>
          </p:nvSpPr>
          <p:spPr>
            <a:xfrm>
              <a:off x="4054985" y="885964"/>
              <a:ext cx="250694" cy="220431"/>
            </a:xfrm>
            <a:custGeom>
              <a:avLst/>
              <a:gdLst/>
              <a:ahLst/>
              <a:cxnLst/>
              <a:rect l="l" t="t" r="r" b="b"/>
              <a:pathLst>
                <a:path w="3065" h="2695" extrusionOk="0">
                  <a:moveTo>
                    <a:pt x="1533" y="1"/>
                  </a:moveTo>
                  <a:cubicBezTo>
                    <a:pt x="1387" y="1"/>
                    <a:pt x="1238" y="36"/>
                    <a:pt x="1088" y="105"/>
                  </a:cubicBezTo>
                  <a:cubicBezTo>
                    <a:pt x="0" y="619"/>
                    <a:pt x="513" y="1959"/>
                    <a:pt x="1027" y="2695"/>
                  </a:cubicBezTo>
                  <a:cubicBezTo>
                    <a:pt x="1057" y="2695"/>
                    <a:pt x="1057" y="2695"/>
                    <a:pt x="1057" y="2664"/>
                  </a:cubicBezTo>
                  <a:cubicBezTo>
                    <a:pt x="735" y="1867"/>
                    <a:pt x="100" y="872"/>
                    <a:pt x="1088" y="236"/>
                  </a:cubicBezTo>
                  <a:cubicBezTo>
                    <a:pt x="1256" y="119"/>
                    <a:pt x="1410" y="69"/>
                    <a:pt x="1553" y="69"/>
                  </a:cubicBezTo>
                  <a:cubicBezTo>
                    <a:pt x="2273" y="69"/>
                    <a:pt x="2688" y="1356"/>
                    <a:pt x="3034" y="1867"/>
                  </a:cubicBezTo>
                  <a:cubicBezTo>
                    <a:pt x="3034" y="1883"/>
                    <a:pt x="3041" y="1890"/>
                    <a:pt x="3049" y="1890"/>
                  </a:cubicBezTo>
                  <a:cubicBezTo>
                    <a:pt x="3057" y="1890"/>
                    <a:pt x="3064" y="1883"/>
                    <a:pt x="3064" y="1867"/>
                  </a:cubicBezTo>
                  <a:cubicBezTo>
                    <a:pt x="2873" y="1354"/>
                    <a:pt x="2589" y="780"/>
                    <a:pt x="2237" y="335"/>
                  </a:cubicBezTo>
                  <a:cubicBezTo>
                    <a:pt x="2032" y="110"/>
                    <a:pt x="1789" y="1"/>
                    <a:pt x="15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6"/>
            <p:cNvSpPr/>
            <p:nvPr/>
          </p:nvSpPr>
          <p:spPr>
            <a:xfrm>
              <a:off x="4154608" y="1037690"/>
              <a:ext cx="135285" cy="63716"/>
            </a:xfrm>
            <a:custGeom>
              <a:avLst/>
              <a:gdLst/>
              <a:ahLst/>
              <a:cxnLst/>
              <a:rect l="l" t="t" r="r" b="b"/>
              <a:pathLst>
                <a:path w="1654" h="779" extrusionOk="0">
                  <a:moveTo>
                    <a:pt x="1640" y="1"/>
                  </a:moveTo>
                  <a:cubicBezTo>
                    <a:pt x="1636" y="1"/>
                    <a:pt x="1631" y="4"/>
                    <a:pt x="1624" y="12"/>
                  </a:cubicBezTo>
                  <a:cubicBezTo>
                    <a:pt x="1080" y="235"/>
                    <a:pt x="536" y="487"/>
                    <a:pt x="0" y="740"/>
                  </a:cubicBezTo>
                  <a:lnTo>
                    <a:pt x="0" y="779"/>
                  </a:lnTo>
                  <a:cubicBezTo>
                    <a:pt x="575" y="587"/>
                    <a:pt x="1149" y="357"/>
                    <a:pt x="1624" y="43"/>
                  </a:cubicBezTo>
                  <a:cubicBezTo>
                    <a:pt x="1648" y="43"/>
                    <a:pt x="1653" y="1"/>
                    <a:pt x="164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6"/>
            <p:cNvSpPr/>
            <p:nvPr/>
          </p:nvSpPr>
          <p:spPr>
            <a:xfrm>
              <a:off x="4271735" y="655635"/>
              <a:ext cx="164894" cy="155324"/>
            </a:xfrm>
            <a:custGeom>
              <a:avLst/>
              <a:gdLst/>
              <a:ahLst/>
              <a:cxnLst/>
              <a:rect l="l" t="t" r="r" b="b"/>
              <a:pathLst>
                <a:path w="2016" h="1899" extrusionOk="0">
                  <a:moveTo>
                    <a:pt x="973" y="0"/>
                  </a:moveTo>
                  <a:cubicBezTo>
                    <a:pt x="813" y="0"/>
                    <a:pt x="660" y="53"/>
                    <a:pt x="545" y="179"/>
                  </a:cubicBezTo>
                  <a:cubicBezTo>
                    <a:pt x="514" y="179"/>
                    <a:pt x="545" y="209"/>
                    <a:pt x="575" y="209"/>
                  </a:cubicBezTo>
                  <a:cubicBezTo>
                    <a:pt x="710" y="147"/>
                    <a:pt x="851" y="116"/>
                    <a:pt x="990" y="116"/>
                  </a:cubicBezTo>
                  <a:cubicBezTo>
                    <a:pt x="1278" y="116"/>
                    <a:pt x="1554" y="252"/>
                    <a:pt x="1724" y="531"/>
                  </a:cubicBezTo>
                  <a:cubicBezTo>
                    <a:pt x="1977" y="976"/>
                    <a:pt x="1694" y="1520"/>
                    <a:pt x="1280" y="1742"/>
                  </a:cubicBezTo>
                  <a:cubicBezTo>
                    <a:pt x="1188" y="1792"/>
                    <a:pt x="1092" y="1813"/>
                    <a:pt x="997" y="1813"/>
                  </a:cubicBezTo>
                  <a:cubicBezTo>
                    <a:pt x="727" y="1813"/>
                    <a:pt x="464" y="1637"/>
                    <a:pt x="322" y="1428"/>
                  </a:cubicBezTo>
                  <a:cubicBezTo>
                    <a:pt x="31" y="1075"/>
                    <a:pt x="100" y="623"/>
                    <a:pt x="384" y="278"/>
                  </a:cubicBezTo>
                  <a:cubicBezTo>
                    <a:pt x="414" y="278"/>
                    <a:pt x="384" y="240"/>
                    <a:pt x="353" y="240"/>
                  </a:cubicBezTo>
                  <a:cubicBezTo>
                    <a:pt x="1" y="623"/>
                    <a:pt x="1" y="1106"/>
                    <a:pt x="292" y="1520"/>
                  </a:cubicBezTo>
                  <a:cubicBezTo>
                    <a:pt x="466" y="1762"/>
                    <a:pt x="744" y="1899"/>
                    <a:pt x="1016" y="1899"/>
                  </a:cubicBezTo>
                  <a:cubicBezTo>
                    <a:pt x="1140" y="1899"/>
                    <a:pt x="1262" y="1871"/>
                    <a:pt x="1372" y="1811"/>
                  </a:cubicBezTo>
                  <a:cubicBezTo>
                    <a:pt x="1855" y="1550"/>
                    <a:pt x="2016" y="945"/>
                    <a:pt x="1786" y="501"/>
                  </a:cubicBezTo>
                  <a:cubicBezTo>
                    <a:pt x="1657" y="223"/>
                    <a:pt x="1300" y="0"/>
                    <a:pt x="9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6"/>
            <p:cNvSpPr/>
            <p:nvPr/>
          </p:nvSpPr>
          <p:spPr>
            <a:xfrm>
              <a:off x="4289893" y="789448"/>
              <a:ext cx="250776" cy="220513"/>
            </a:xfrm>
            <a:custGeom>
              <a:avLst/>
              <a:gdLst/>
              <a:ahLst/>
              <a:cxnLst/>
              <a:rect l="l" t="t" r="r" b="b"/>
              <a:pathLst>
                <a:path w="3066" h="2696" extrusionOk="0">
                  <a:moveTo>
                    <a:pt x="1534" y="1"/>
                  </a:moveTo>
                  <a:cubicBezTo>
                    <a:pt x="1390" y="1"/>
                    <a:pt x="1239" y="36"/>
                    <a:pt x="1089" y="106"/>
                  </a:cubicBezTo>
                  <a:cubicBezTo>
                    <a:pt x="1" y="619"/>
                    <a:pt x="514" y="1960"/>
                    <a:pt x="1027" y="2695"/>
                  </a:cubicBezTo>
                  <a:cubicBezTo>
                    <a:pt x="1027" y="2695"/>
                    <a:pt x="1058" y="2695"/>
                    <a:pt x="1058" y="2664"/>
                  </a:cubicBezTo>
                  <a:cubicBezTo>
                    <a:pt x="706" y="1860"/>
                    <a:pt x="70" y="872"/>
                    <a:pt x="1058" y="205"/>
                  </a:cubicBezTo>
                  <a:cubicBezTo>
                    <a:pt x="1220" y="98"/>
                    <a:pt x="1370" y="51"/>
                    <a:pt x="1510" y="51"/>
                  </a:cubicBezTo>
                  <a:cubicBezTo>
                    <a:pt x="2246" y="51"/>
                    <a:pt x="2682" y="1351"/>
                    <a:pt x="3004" y="1860"/>
                  </a:cubicBezTo>
                  <a:cubicBezTo>
                    <a:pt x="3019" y="1879"/>
                    <a:pt x="3035" y="1889"/>
                    <a:pt x="3046" y="1889"/>
                  </a:cubicBezTo>
                  <a:cubicBezTo>
                    <a:pt x="3058" y="1889"/>
                    <a:pt x="3065" y="1879"/>
                    <a:pt x="3065" y="1860"/>
                  </a:cubicBezTo>
                  <a:cubicBezTo>
                    <a:pt x="2874" y="1354"/>
                    <a:pt x="2590" y="749"/>
                    <a:pt x="2207" y="328"/>
                  </a:cubicBezTo>
                  <a:cubicBezTo>
                    <a:pt x="2022" y="109"/>
                    <a:pt x="1787" y="1"/>
                    <a:pt x="15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6"/>
            <p:cNvSpPr/>
            <p:nvPr/>
          </p:nvSpPr>
          <p:spPr>
            <a:xfrm>
              <a:off x="4386736" y="940520"/>
              <a:ext cx="137493" cy="62408"/>
            </a:xfrm>
            <a:custGeom>
              <a:avLst/>
              <a:gdLst/>
              <a:ahLst/>
              <a:cxnLst/>
              <a:rect l="l" t="t" r="r" b="b"/>
              <a:pathLst>
                <a:path w="1681" h="763" extrusionOk="0">
                  <a:moveTo>
                    <a:pt x="1653" y="1"/>
                  </a:moveTo>
                  <a:cubicBezTo>
                    <a:pt x="1646" y="1"/>
                    <a:pt x="1637" y="4"/>
                    <a:pt x="1628" y="13"/>
                  </a:cubicBezTo>
                  <a:cubicBezTo>
                    <a:pt x="1084" y="243"/>
                    <a:pt x="571" y="496"/>
                    <a:pt x="35" y="748"/>
                  </a:cubicBezTo>
                  <a:cubicBezTo>
                    <a:pt x="571" y="588"/>
                    <a:pt x="1184" y="365"/>
                    <a:pt x="1659" y="51"/>
                  </a:cubicBezTo>
                  <a:cubicBezTo>
                    <a:pt x="1681" y="24"/>
                    <a:pt x="1672" y="1"/>
                    <a:pt x="1653" y="1"/>
                  </a:cubicBezTo>
                  <a:close/>
                  <a:moveTo>
                    <a:pt x="35" y="748"/>
                  </a:moveTo>
                  <a:cubicBezTo>
                    <a:pt x="9" y="748"/>
                    <a:pt x="1" y="762"/>
                    <a:pt x="9" y="762"/>
                  </a:cubicBezTo>
                  <a:cubicBezTo>
                    <a:pt x="14" y="762"/>
                    <a:pt x="22" y="759"/>
                    <a:pt x="35" y="74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6"/>
            <p:cNvSpPr/>
            <p:nvPr/>
          </p:nvSpPr>
          <p:spPr>
            <a:xfrm>
              <a:off x="3835617" y="831899"/>
              <a:ext cx="8261" cy="21348"/>
            </a:xfrm>
            <a:custGeom>
              <a:avLst/>
              <a:gdLst/>
              <a:ahLst/>
              <a:cxnLst/>
              <a:rect l="l" t="t" r="r" b="b"/>
              <a:pathLst>
                <a:path w="101" h="261" extrusionOk="0">
                  <a:moveTo>
                    <a:pt x="31" y="0"/>
                  </a:moveTo>
                  <a:cubicBezTo>
                    <a:pt x="1" y="69"/>
                    <a:pt x="31" y="161"/>
                    <a:pt x="70" y="261"/>
                  </a:cubicBezTo>
                  <a:cubicBezTo>
                    <a:pt x="70" y="261"/>
                    <a:pt x="100" y="261"/>
                    <a:pt x="100" y="230"/>
                  </a:cubicBezTo>
                  <a:cubicBezTo>
                    <a:pt x="100" y="161"/>
                    <a:pt x="100" y="69"/>
                    <a:pt x="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6"/>
            <p:cNvSpPr/>
            <p:nvPr/>
          </p:nvSpPr>
          <p:spPr>
            <a:xfrm>
              <a:off x="3838152" y="793701"/>
              <a:ext cx="7443" cy="21102"/>
            </a:xfrm>
            <a:custGeom>
              <a:avLst/>
              <a:gdLst/>
              <a:ahLst/>
              <a:cxnLst/>
              <a:rect l="l" t="t" r="r" b="b"/>
              <a:pathLst>
                <a:path w="91" h="258" extrusionOk="0">
                  <a:moveTo>
                    <a:pt x="54" y="0"/>
                  </a:moveTo>
                  <a:cubicBezTo>
                    <a:pt x="46" y="0"/>
                    <a:pt x="39" y="8"/>
                    <a:pt x="39" y="23"/>
                  </a:cubicBezTo>
                  <a:cubicBezTo>
                    <a:pt x="0" y="84"/>
                    <a:pt x="0" y="153"/>
                    <a:pt x="39" y="245"/>
                  </a:cubicBezTo>
                  <a:cubicBezTo>
                    <a:pt x="39" y="254"/>
                    <a:pt x="44" y="258"/>
                    <a:pt x="51" y="258"/>
                  </a:cubicBezTo>
                  <a:cubicBezTo>
                    <a:pt x="67" y="258"/>
                    <a:pt x="91" y="236"/>
                    <a:pt x="69" y="215"/>
                  </a:cubicBezTo>
                  <a:lnTo>
                    <a:pt x="69" y="23"/>
                  </a:lnTo>
                  <a:cubicBezTo>
                    <a:pt x="69" y="8"/>
                    <a:pt x="62" y="0"/>
                    <a:pt x="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6"/>
            <p:cNvSpPr/>
            <p:nvPr/>
          </p:nvSpPr>
          <p:spPr>
            <a:xfrm>
              <a:off x="3846250" y="758122"/>
              <a:ext cx="9733" cy="18730"/>
            </a:xfrm>
            <a:custGeom>
              <a:avLst/>
              <a:gdLst/>
              <a:ahLst/>
              <a:cxnLst/>
              <a:rect l="l" t="t" r="r" b="b"/>
              <a:pathLst>
                <a:path w="119" h="229" extrusionOk="0">
                  <a:moveTo>
                    <a:pt x="101" y="0"/>
                  </a:moveTo>
                  <a:cubicBezTo>
                    <a:pt x="97" y="0"/>
                    <a:pt x="93" y="3"/>
                    <a:pt x="93" y="14"/>
                  </a:cubicBezTo>
                  <a:cubicBezTo>
                    <a:pt x="118" y="14"/>
                    <a:pt x="110" y="0"/>
                    <a:pt x="101" y="0"/>
                  </a:cubicBezTo>
                  <a:close/>
                  <a:moveTo>
                    <a:pt x="93" y="14"/>
                  </a:moveTo>
                  <a:cubicBezTo>
                    <a:pt x="32" y="44"/>
                    <a:pt x="1" y="136"/>
                    <a:pt x="1" y="205"/>
                  </a:cubicBezTo>
                  <a:cubicBezTo>
                    <a:pt x="1" y="221"/>
                    <a:pt x="9" y="228"/>
                    <a:pt x="16" y="228"/>
                  </a:cubicBezTo>
                  <a:cubicBezTo>
                    <a:pt x="24" y="228"/>
                    <a:pt x="32" y="221"/>
                    <a:pt x="32" y="205"/>
                  </a:cubicBezTo>
                  <a:cubicBezTo>
                    <a:pt x="32" y="136"/>
                    <a:pt x="93" y="75"/>
                    <a:pt x="9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6"/>
            <p:cNvSpPr/>
            <p:nvPr/>
          </p:nvSpPr>
          <p:spPr>
            <a:xfrm>
              <a:off x="3862690" y="725404"/>
              <a:ext cx="17504" cy="16767"/>
            </a:xfrm>
            <a:custGeom>
              <a:avLst/>
              <a:gdLst/>
              <a:ahLst/>
              <a:cxnLst/>
              <a:rect l="l" t="t" r="r" b="b"/>
              <a:pathLst>
                <a:path w="214" h="205" extrusionOk="0">
                  <a:moveTo>
                    <a:pt x="183" y="0"/>
                  </a:moveTo>
                  <a:cubicBezTo>
                    <a:pt x="122" y="31"/>
                    <a:pt x="53" y="92"/>
                    <a:pt x="22" y="153"/>
                  </a:cubicBezTo>
                  <a:cubicBezTo>
                    <a:pt x="0" y="181"/>
                    <a:pt x="25" y="204"/>
                    <a:pt x="41" y="204"/>
                  </a:cubicBezTo>
                  <a:cubicBezTo>
                    <a:pt x="48" y="204"/>
                    <a:pt x="53" y="200"/>
                    <a:pt x="53" y="192"/>
                  </a:cubicBezTo>
                  <a:cubicBezTo>
                    <a:pt x="83" y="123"/>
                    <a:pt x="183" y="92"/>
                    <a:pt x="214" y="31"/>
                  </a:cubicBezTo>
                  <a:cubicBezTo>
                    <a:pt x="214" y="0"/>
                    <a:pt x="214" y="0"/>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6"/>
            <p:cNvSpPr/>
            <p:nvPr/>
          </p:nvSpPr>
          <p:spPr>
            <a:xfrm>
              <a:off x="3893362" y="701521"/>
              <a:ext cx="26337" cy="11451"/>
            </a:xfrm>
            <a:custGeom>
              <a:avLst/>
              <a:gdLst/>
              <a:ahLst/>
              <a:cxnLst/>
              <a:rect l="l" t="t" r="r" b="b"/>
              <a:pathLst>
                <a:path w="322" h="140" extrusionOk="0">
                  <a:moveTo>
                    <a:pt x="283" y="1"/>
                  </a:moveTo>
                  <a:cubicBezTo>
                    <a:pt x="191" y="1"/>
                    <a:pt x="91" y="62"/>
                    <a:pt x="30" y="100"/>
                  </a:cubicBezTo>
                  <a:cubicBezTo>
                    <a:pt x="6" y="100"/>
                    <a:pt x="1" y="140"/>
                    <a:pt x="15" y="140"/>
                  </a:cubicBezTo>
                  <a:cubicBezTo>
                    <a:pt x="19" y="140"/>
                    <a:pt x="24" y="137"/>
                    <a:pt x="30" y="131"/>
                  </a:cubicBezTo>
                  <a:cubicBezTo>
                    <a:pt x="130" y="131"/>
                    <a:pt x="222" y="100"/>
                    <a:pt x="283" y="32"/>
                  </a:cubicBezTo>
                  <a:cubicBezTo>
                    <a:pt x="321" y="32"/>
                    <a:pt x="283" y="1"/>
                    <a:pt x="2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56"/>
            <p:cNvSpPr/>
            <p:nvPr/>
          </p:nvSpPr>
          <p:spPr>
            <a:xfrm>
              <a:off x="3937776" y="692605"/>
              <a:ext cx="20775" cy="5153"/>
            </a:xfrm>
            <a:custGeom>
              <a:avLst/>
              <a:gdLst/>
              <a:ahLst/>
              <a:cxnLst/>
              <a:rect l="l" t="t" r="r" b="b"/>
              <a:pathLst>
                <a:path w="254" h="63" extrusionOk="0">
                  <a:moveTo>
                    <a:pt x="182" y="1"/>
                  </a:moveTo>
                  <a:cubicBezTo>
                    <a:pt x="130" y="1"/>
                    <a:pt x="72" y="18"/>
                    <a:pt x="31" y="18"/>
                  </a:cubicBezTo>
                  <a:cubicBezTo>
                    <a:pt x="0" y="18"/>
                    <a:pt x="0" y="49"/>
                    <a:pt x="31" y="49"/>
                  </a:cubicBezTo>
                  <a:cubicBezTo>
                    <a:pt x="72" y="49"/>
                    <a:pt x="130" y="62"/>
                    <a:pt x="182" y="62"/>
                  </a:cubicBezTo>
                  <a:cubicBezTo>
                    <a:pt x="208" y="62"/>
                    <a:pt x="233" y="59"/>
                    <a:pt x="253" y="49"/>
                  </a:cubicBezTo>
                  <a:lnTo>
                    <a:pt x="253" y="18"/>
                  </a:lnTo>
                  <a:cubicBezTo>
                    <a:pt x="233" y="5"/>
                    <a:pt x="208" y="1"/>
                    <a:pt x="1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56"/>
            <p:cNvSpPr/>
            <p:nvPr/>
          </p:nvSpPr>
          <p:spPr>
            <a:xfrm>
              <a:off x="3969102" y="690888"/>
              <a:ext cx="28873" cy="10715"/>
            </a:xfrm>
            <a:custGeom>
              <a:avLst/>
              <a:gdLst/>
              <a:ahLst/>
              <a:cxnLst/>
              <a:rect l="l" t="t" r="r" b="b"/>
              <a:pathLst>
                <a:path w="353" h="131" extrusionOk="0">
                  <a:moveTo>
                    <a:pt x="31" y="1"/>
                  </a:moveTo>
                  <a:cubicBezTo>
                    <a:pt x="31" y="1"/>
                    <a:pt x="0" y="70"/>
                    <a:pt x="31" y="70"/>
                  </a:cubicBezTo>
                  <a:cubicBezTo>
                    <a:pt x="92" y="70"/>
                    <a:pt x="123" y="70"/>
                    <a:pt x="192" y="100"/>
                  </a:cubicBezTo>
                  <a:cubicBezTo>
                    <a:pt x="223" y="100"/>
                    <a:pt x="284" y="131"/>
                    <a:pt x="315" y="131"/>
                  </a:cubicBezTo>
                  <a:cubicBezTo>
                    <a:pt x="353" y="131"/>
                    <a:pt x="353" y="100"/>
                    <a:pt x="353" y="100"/>
                  </a:cubicBezTo>
                  <a:cubicBezTo>
                    <a:pt x="284" y="1"/>
                    <a:pt x="123"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6"/>
            <p:cNvSpPr/>
            <p:nvPr/>
          </p:nvSpPr>
          <p:spPr>
            <a:xfrm>
              <a:off x="4008036" y="705938"/>
              <a:ext cx="26337" cy="19548"/>
            </a:xfrm>
            <a:custGeom>
              <a:avLst/>
              <a:gdLst/>
              <a:ahLst/>
              <a:cxnLst/>
              <a:rect l="l" t="t" r="r" b="b"/>
              <a:pathLst>
                <a:path w="322" h="239" extrusionOk="0">
                  <a:moveTo>
                    <a:pt x="16" y="0"/>
                  </a:moveTo>
                  <a:cubicBezTo>
                    <a:pt x="0" y="0"/>
                    <a:pt x="5" y="46"/>
                    <a:pt x="30" y="46"/>
                  </a:cubicBezTo>
                  <a:cubicBezTo>
                    <a:pt x="99" y="108"/>
                    <a:pt x="191" y="169"/>
                    <a:pt x="291" y="238"/>
                  </a:cubicBezTo>
                  <a:cubicBezTo>
                    <a:pt x="291" y="238"/>
                    <a:pt x="321" y="200"/>
                    <a:pt x="291" y="200"/>
                  </a:cubicBezTo>
                  <a:cubicBezTo>
                    <a:pt x="260" y="108"/>
                    <a:pt x="130" y="46"/>
                    <a:pt x="30" y="8"/>
                  </a:cubicBezTo>
                  <a:cubicBezTo>
                    <a:pt x="25" y="3"/>
                    <a:pt x="20" y="0"/>
                    <a:pt x="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6"/>
            <p:cNvSpPr/>
            <p:nvPr/>
          </p:nvSpPr>
          <p:spPr>
            <a:xfrm>
              <a:off x="4045660" y="734320"/>
              <a:ext cx="17504" cy="14314"/>
            </a:xfrm>
            <a:custGeom>
              <a:avLst/>
              <a:gdLst/>
              <a:ahLst/>
              <a:cxnLst/>
              <a:rect l="l" t="t" r="r" b="b"/>
              <a:pathLst>
                <a:path w="214" h="175" extrusionOk="0">
                  <a:moveTo>
                    <a:pt x="27" y="1"/>
                  </a:moveTo>
                  <a:cubicBezTo>
                    <a:pt x="9" y="1"/>
                    <a:pt x="0" y="23"/>
                    <a:pt x="22" y="44"/>
                  </a:cubicBezTo>
                  <a:cubicBezTo>
                    <a:pt x="53" y="83"/>
                    <a:pt x="83" y="144"/>
                    <a:pt x="145" y="174"/>
                  </a:cubicBezTo>
                  <a:cubicBezTo>
                    <a:pt x="183" y="174"/>
                    <a:pt x="214" y="144"/>
                    <a:pt x="183" y="144"/>
                  </a:cubicBezTo>
                  <a:cubicBezTo>
                    <a:pt x="183" y="83"/>
                    <a:pt x="114" y="44"/>
                    <a:pt x="53" y="14"/>
                  </a:cubicBezTo>
                  <a:cubicBezTo>
                    <a:pt x="44" y="5"/>
                    <a:pt x="35" y="1"/>
                    <a:pt x="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6"/>
            <p:cNvSpPr/>
            <p:nvPr/>
          </p:nvSpPr>
          <p:spPr>
            <a:xfrm>
              <a:off x="4063818" y="750024"/>
              <a:ext cx="17504" cy="19303"/>
            </a:xfrm>
            <a:custGeom>
              <a:avLst/>
              <a:gdLst/>
              <a:ahLst/>
              <a:cxnLst/>
              <a:rect l="l" t="t" r="r" b="b"/>
              <a:pathLst>
                <a:path w="214" h="236" extrusionOk="0">
                  <a:moveTo>
                    <a:pt x="28" y="0"/>
                  </a:moveTo>
                  <a:cubicBezTo>
                    <a:pt x="10" y="0"/>
                    <a:pt x="1" y="22"/>
                    <a:pt x="22" y="44"/>
                  </a:cubicBezTo>
                  <a:cubicBezTo>
                    <a:pt x="53" y="113"/>
                    <a:pt x="84" y="235"/>
                    <a:pt x="152" y="235"/>
                  </a:cubicBezTo>
                  <a:lnTo>
                    <a:pt x="183" y="235"/>
                  </a:lnTo>
                  <a:cubicBezTo>
                    <a:pt x="214" y="143"/>
                    <a:pt x="114" y="82"/>
                    <a:pt x="53" y="13"/>
                  </a:cubicBezTo>
                  <a:cubicBezTo>
                    <a:pt x="44" y="4"/>
                    <a:pt x="35" y="0"/>
                    <a:pt x="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6"/>
            <p:cNvSpPr/>
            <p:nvPr/>
          </p:nvSpPr>
          <p:spPr>
            <a:xfrm>
              <a:off x="4070607" y="733502"/>
              <a:ext cx="10715" cy="22493"/>
            </a:xfrm>
            <a:custGeom>
              <a:avLst/>
              <a:gdLst/>
              <a:ahLst/>
              <a:cxnLst/>
              <a:rect l="l" t="t" r="r" b="b"/>
              <a:pathLst>
                <a:path w="131" h="275" extrusionOk="0">
                  <a:moveTo>
                    <a:pt x="69" y="1"/>
                  </a:moveTo>
                  <a:cubicBezTo>
                    <a:pt x="60" y="1"/>
                    <a:pt x="50" y="8"/>
                    <a:pt x="31" y="24"/>
                  </a:cubicBezTo>
                  <a:cubicBezTo>
                    <a:pt x="1" y="93"/>
                    <a:pt x="69" y="184"/>
                    <a:pt x="69" y="246"/>
                  </a:cubicBezTo>
                  <a:cubicBezTo>
                    <a:pt x="85" y="265"/>
                    <a:pt x="100" y="274"/>
                    <a:pt x="112" y="274"/>
                  </a:cubicBezTo>
                  <a:cubicBezTo>
                    <a:pt x="123" y="274"/>
                    <a:pt x="131" y="265"/>
                    <a:pt x="131" y="246"/>
                  </a:cubicBezTo>
                  <a:cubicBezTo>
                    <a:pt x="100" y="184"/>
                    <a:pt x="131" y="93"/>
                    <a:pt x="100" y="24"/>
                  </a:cubicBezTo>
                  <a:cubicBezTo>
                    <a:pt x="85" y="8"/>
                    <a:pt x="77"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6"/>
            <p:cNvSpPr/>
            <p:nvPr/>
          </p:nvSpPr>
          <p:spPr>
            <a:xfrm>
              <a:off x="4073143" y="696531"/>
              <a:ext cx="8179" cy="20121"/>
            </a:xfrm>
            <a:custGeom>
              <a:avLst/>
              <a:gdLst/>
              <a:ahLst/>
              <a:cxnLst/>
              <a:rect l="l" t="t" r="r" b="b"/>
              <a:pathLst>
                <a:path w="100" h="246" extrusionOk="0">
                  <a:moveTo>
                    <a:pt x="69" y="1"/>
                  </a:moveTo>
                  <a:cubicBezTo>
                    <a:pt x="0" y="62"/>
                    <a:pt x="38" y="161"/>
                    <a:pt x="38" y="223"/>
                  </a:cubicBezTo>
                  <a:cubicBezTo>
                    <a:pt x="54" y="238"/>
                    <a:pt x="69" y="246"/>
                    <a:pt x="81" y="246"/>
                  </a:cubicBezTo>
                  <a:cubicBezTo>
                    <a:pt x="92" y="246"/>
                    <a:pt x="100" y="238"/>
                    <a:pt x="100" y="223"/>
                  </a:cubicBezTo>
                  <a:lnTo>
                    <a:pt x="10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6"/>
            <p:cNvSpPr/>
            <p:nvPr/>
          </p:nvSpPr>
          <p:spPr>
            <a:xfrm>
              <a:off x="4081240" y="659561"/>
              <a:ext cx="10715" cy="19876"/>
            </a:xfrm>
            <a:custGeom>
              <a:avLst/>
              <a:gdLst/>
              <a:ahLst/>
              <a:cxnLst/>
              <a:rect l="l" t="t" r="r" b="b"/>
              <a:pathLst>
                <a:path w="131" h="243" extrusionOk="0">
                  <a:moveTo>
                    <a:pt x="93" y="1"/>
                  </a:moveTo>
                  <a:cubicBezTo>
                    <a:pt x="31" y="39"/>
                    <a:pt x="31" y="131"/>
                    <a:pt x="1" y="192"/>
                  </a:cubicBezTo>
                  <a:cubicBezTo>
                    <a:pt x="1" y="219"/>
                    <a:pt x="16" y="243"/>
                    <a:pt x="37" y="243"/>
                  </a:cubicBezTo>
                  <a:cubicBezTo>
                    <a:pt x="45" y="243"/>
                    <a:pt x="53" y="239"/>
                    <a:pt x="62" y="230"/>
                  </a:cubicBezTo>
                  <a:cubicBezTo>
                    <a:pt x="62" y="131"/>
                    <a:pt x="93" y="100"/>
                    <a:pt x="131" y="39"/>
                  </a:cubicBezTo>
                  <a:cubicBezTo>
                    <a:pt x="131" y="1"/>
                    <a:pt x="131"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6"/>
            <p:cNvSpPr/>
            <p:nvPr/>
          </p:nvSpPr>
          <p:spPr>
            <a:xfrm>
              <a:off x="4099398" y="627089"/>
              <a:ext cx="17422" cy="16277"/>
            </a:xfrm>
            <a:custGeom>
              <a:avLst/>
              <a:gdLst/>
              <a:ahLst/>
              <a:cxnLst/>
              <a:rect l="l" t="t" r="r" b="b"/>
              <a:pathLst>
                <a:path w="213" h="199" extrusionOk="0">
                  <a:moveTo>
                    <a:pt x="199" y="1"/>
                  </a:moveTo>
                  <a:cubicBezTo>
                    <a:pt x="196" y="1"/>
                    <a:pt x="192" y="4"/>
                    <a:pt x="192" y="15"/>
                  </a:cubicBezTo>
                  <a:cubicBezTo>
                    <a:pt x="213" y="15"/>
                    <a:pt x="206" y="1"/>
                    <a:pt x="199" y="1"/>
                  </a:cubicBezTo>
                  <a:close/>
                  <a:moveTo>
                    <a:pt x="192" y="15"/>
                  </a:moveTo>
                  <a:cubicBezTo>
                    <a:pt x="101" y="15"/>
                    <a:pt x="62" y="114"/>
                    <a:pt x="1" y="175"/>
                  </a:cubicBezTo>
                  <a:cubicBezTo>
                    <a:pt x="1" y="191"/>
                    <a:pt x="9" y="198"/>
                    <a:pt x="20" y="198"/>
                  </a:cubicBezTo>
                  <a:cubicBezTo>
                    <a:pt x="32" y="198"/>
                    <a:pt x="47" y="191"/>
                    <a:pt x="62" y="175"/>
                  </a:cubicBezTo>
                  <a:cubicBezTo>
                    <a:pt x="101" y="145"/>
                    <a:pt x="162" y="84"/>
                    <a:pt x="192" y="15"/>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6"/>
            <p:cNvSpPr/>
            <p:nvPr/>
          </p:nvSpPr>
          <p:spPr>
            <a:xfrm>
              <a:off x="4128271" y="604351"/>
              <a:ext cx="26419" cy="11451"/>
            </a:xfrm>
            <a:custGeom>
              <a:avLst/>
              <a:gdLst/>
              <a:ahLst/>
              <a:cxnLst/>
              <a:rect l="l" t="t" r="r" b="b"/>
              <a:pathLst>
                <a:path w="323" h="140" extrusionOk="0">
                  <a:moveTo>
                    <a:pt x="245" y="1"/>
                  </a:moveTo>
                  <a:cubicBezTo>
                    <a:pt x="187" y="1"/>
                    <a:pt x="112" y="46"/>
                    <a:pt x="31" y="70"/>
                  </a:cubicBezTo>
                  <a:cubicBezTo>
                    <a:pt x="0" y="101"/>
                    <a:pt x="31" y="139"/>
                    <a:pt x="62" y="139"/>
                  </a:cubicBezTo>
                  <a:cubicBezTo>
                    <a:pt x="131" y="101"/>
                    <a:pt x="253" y="101"/>
                    <a:pt x="322" y="40"/>
                  </a:cubicBezTo>
                  <a:cubicBezTo>
                    <a:pt x="322" y="9"/>
                    <a:pt x="322" y="9"/>
                    <a:pt x="284" y="9"/>
                  </a:cubicBezTo>
                  <a:cubicBezTo>
                    <a:pt x="272" y="3"/>
                    <a:pt x="259" y="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6"/>
            <p:cNvSpPr/>
            <p:nvPr/>
          </p:nvSpPr>
          <p:spPr>
            <a:xfrm>
              <a:off x="4172766" y="593800"/>
              <a:ext cx="23229" cy="6298"/>
            </a:xfrm>
            <a:custGeom>
              <a:avLst/>
              <a:gdLst/>
              <a:ahLst/>
              <a:cxnLst/>
              <a:rect l="l" t="t" r="r" b="b"/>
              <a:pathLst>
                <a:path w="284" h="77" extrusionOk="0">
                  <a:moveTo>
                    <a:pt x="142" y="0"/>
                  </a:moveTo>
                  <a:cubicBezTo>
                    <a:pt x="102" y="0"/>
                    <a:pt x="62" y="8"/>
                    <a:pt x="31" y="8"/>
                  </a:cubicBezTo>
                  <a:cubicBezTo>
                    <a:pt x="0" y="39"/>
                    <a:pt x="31" y="77"/>
                    <a:pt x="31" y="77"/>
                  </a:cubicBezTo>
                  <a:lnTo>
                    <a:pt x="253" y="77"/>
                  </a:lnTo>
                  <a:cubicBezTo>
                    <a:pt x="284" y="77"/>
                    <a:pt x="284" y="39"/>
                    <a:pt x="253" y="39"/>
                  </a:cubicBezTo>
                  <a:cubicBezTo>
                    <a:pt x="222" y="8"/>
                    <a:pt x="182"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6"/>
            <p:cNvSpPr/>
            <p:nvPr/>
          </p:nvSpPr>
          <p:spPr>
            <a:xfrm>
              <a:off x="4206547" y="594372"/>
              <a:ext cx="28955" cy="9324"/>
            </a:xfrm>
            <a:custGeom>
              <a:avLst/>
              <a:gdLst/>
              <a:ahLst/>
              <a:cxnLst/>
              <a:rect l="l" t="t" r="r" b="b"/>
              <a:pathLst>
                <a:path w="354" h="114" extrusionOk="0">
                  <a:moveTo>
                    <a:pt x="32" y="1"/>
                  </a:moveTo>
                  <a:cubicBezTo>
                    <a:pt x="1" y="1"/>
                    <a:pt x="1" y="32"/>
                    <a:pt x="32" y="32"/>
                  </a:cubicBezTo>
                  <a:cubicBezTo>
                    <a:pt x="62" y="32"/>
                    <a:pt x="131" y="70"/>
                    <a:pt x="162" y="70"/>
                  </a:cubicBezTo>
                  <a:cubicBezTo>
                    <a:pt x="205" y="91"/>
                    <a:pt x="233" y="113"/>
                    <a:pt x="270" y="113"/>
                  </a:cubicBezTo>
                  <a:cubicBezTo>
                    <a:pt x="286" y="113"/>
                    <a:pt x="303" y="109"/>
                    <a:pt x="323" y="100"/>
                  </a:cubicBezTo>
                  <a:cubicBezTo>
                    <a:pt x="323" y="100"/>
                    <a:pt x="353" y="100"/>
                    <a:pt x="323" y="70"/>
                  </a:cubicBezTo>
                  <a:cubicBezTo>
                    <a:pt x="284" y="1"/>
                    <a:pt x="131" y="1"/>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6"/>
            <p:cNvSpPr/>
            <p:nvPr/>
          </p:nvSpPr>
          <p:spPr>
            <a:xfrm>
              <a:off x="4242944" y="607541"/>
              <a:ext cx="26419" cy="18240"/>
            </a:xfrm>
            <a:custGeom>
              <a:avLst/>
              <a:gdLst/>
              <a:ahLst/>
              <a:cxnLst/>
              <a:rect l="l" t="t" r="r" b="b"/>
              <a:pathLst>
                <a:path w="323" h="223" extrusionOk="0">
                  <a:moveTo>
                    <a:pt x="69" y="1"/>
                  </a:moveTo>
                  <a:cubicBezTo>
                    <a:pt x="31" y="1"/>
                    <a:pt x="0" y="31"/>
                    <a:pt x="31" y="62"/>
                  </a:cubicBezTo>
                  <a:cubicBezTo>
                    <a:pt x="131" y="100"/>
                    <a:pt x="192" y="192"/>
                    <a:pt x="291" y="223"/>
                  </a:cubicBezTo>
                  <a:cubicBezTo>
                    <a:pt x="322" y="223"/>
                    <a:pt x="322" y="223"/>
                    <a:pt x="322" y="192"/>
                  </a:cubicBezTo>
                  <a:cubicBezTo>
                    <a:pt x="261" y="100"/>
                    <a:pt x="161" y="3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6"/>
            <p:cNvSpPr/>
            <p:nvPr/>
          </p:nvSpPr>
          <p:spPr>
            <a:xfrm>
              <a:off x="4282368" y="636414"/>
              <a:ext cx="15786" cy="13250"/>
            </a:xfrm>
            <a:custGeom>
              <a:avLst/>
              <a:gdLst/>
              <a:ahLst/>
              <a:cxnLst/>
              <a:rect l="l" t="t" r="r" b="b"/>
              <a:pathLst>
                <a:path w="193" h="162" extrusionOk="0">
                  <a:moveTo>
                    <a:pt x="62" y="0"/>
                  </a:moveTo>
                  <a:cubicBezTo>
                    <a:pt x="32" y="0"/>
                    <a:pt x="1" y="31"/>
                    <a:pt x="1" y="31"/>
                  </a:cubicBezTo>
                  <a:cubicBezTo>
                    <a:pt x="62" y="92"/>
                    <a:pt x="93" y="161"/>
                    <a:pt x="162" y="161"/>
                  </a:cubicBezTo>
                  <a:cubicBezTo>
                    <a:pt x="192" y="161"/>
                    <a:pt x="192" y="161"/>
                    <a:pt x="192" y="130"/>
                  </a:cubicBezTo>
                  <a:cubicBezTo>
                    <a:pt x="162" y="61"/>
                    <a:pt x="93" y="3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6"/>
            <p:cNvSpPr/>
            <p:nvPr/>
          </p:nvSpPr>
          <p:spPr>
            <a:xfrm>
              <a:off x="4300608" y="653508"/>
              <a:ext cx="18240" cy="17913"/>
            </a:xfrm>
            <a:custGeom>
              <a:avLst/>
              <a:gdLst/>
              <a:ahLst/>
              <a:cxnLst/>
              <a:rect l="l" t="t" r="r" b="b"/>
              <a:pathLst>
                <a:path w="223" h="219" extrusionOk="0">
                  <a:moveTo>
                    <a:pt x="35" y="1"/>
                  </a:moveTo>
                  <a:cubicBezTo>
                    <a:pt x="15" y="1"/>
                    <a:pt x="0" y="22"/>
                    <a:pt x="0" y="44"/>
                  </a:cubicBezTo>
                  <a:cubicBezTo>
                    <a:pt x="31" y="75"/>
                    <a:pt x="92" y="205"/>
                    <a:pt x="161" y="205"/>
                  </a:cubicBezTo>
                  <a:cubicBezTo>
                    <a:pt x="161" y="215"/>
                    <a:pt x="161" y="218"/>
                    <a:pt x="162" y="218"/>
                  </a:cubicBezTo>
                  <a:cubicBezTo>
                    <a:pt x="164" y="218"/>
                    <a:pt x="171" y="205"/>
                    <a:pt x="192" y="205"/>
                  </a:cubicBezTo>
                  <a:cubicBezTo>
                    <a:pt x="222" y="144"/>
                    <a:pt x="92" y="44"/>
                    <a:pt x="61" y="13"/>
                  </a:cubicBezTo>
                  <a:cubicBezTo>
                    <a:pt x="52" y="4"/>
                    <a:pt x="43"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2" name="Google Shape;5272;p56"/>
          <p:cNvGrpSpPr/>
          <p:nvPr/>
        </p:nvGrpSpPr>
        <p:grpSpPr>
          <a:xfrm>
            <a:off x="6899875" y="3728401"/>
            <a:ext cx="1257883" cy="1070127"/>
            <a:chOff x="6899875" y="3728401"/>
            <a:chExt cx="1257883" cy="1070127"/>
          </a:xfrm>
        </p:grpSpPr>
        <p:sp>
          <p:nvSpPr>
            <p:cNvPr id="5273" name="Google Shape;5273;p56"/>
            <p:cNvSpPr/>
            <p:nvPr/>
          </p:nvSpPr>
          <p:spPr>
            <a:xfrm>
              <a:off x="6899875" y="3742299"/>
              <a:ext cx="1257883" cy="1055412"/>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56"/>
            <p:cNvSpPr/>
            <p:nvPr/>
          </p:nvSpPr>
          <p:spPr>
            <a:xfrm>
              <a:off x="6913364" y="3841218"/>
              <a:ext cx="1192209" cy="915753"/>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56"/>
            <p:cNvSpPr/>
            <p:nvPr/>
          </p:nvSpPr>
          <p:spPr>
            <a:xfrm>
              <a:off x="7182733" y="3745705"/>
              <a:ext cx="570080" cy="680990"/>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56"/>
            <p:cNvSpPr/>
            <p:nvPr/>
          </p:nvSpPr>
          <p:spPr>
            <a:xfrm>
              <a:off x="6931213" y="3728401"/>
              <a:ext cx="1217144" cy="1070127"/>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56"/>
            <p:cNvSpPr/>
            <p:nvPr/>
          </p:nvSpPr>
          <p:spPr>
            <a:xfrm>
              <a:off x="7678552" y="4696341"/>
              <a:ext cx="56545" cy="19757"/>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56"/>
            <p:cNvSpPr/>
            <p:nvPr/>
          </p:nvSpPr>
          <p:spPr>
            <a:xfrm>
              <a:off x="7718202" y="4727679"/>
              <a:ext cx="41830" cy="20302"/>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56"/>
            <p:cNvSpPr/>
            <p:nvPr/>
          </p:nvSpPr>
          <p:spPr>
            <a:xfrm>
              <a:off x="7736187" y="4445091"/>
              <a:ext cx="68671" cy="28477"/>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56"/>
            <p:cNvSpPr/>
            <p:nvPr/>
          </p:nvSpPr>
          <p:spPr>
            <a:xfrm>
              <a:off x="7787145" y="4466482"/>
              <a:ext cx="34881" cy="27250"/>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56"/>
            <p:cNvSpPr/>
            <p:nvPr/>
          </p:nvSpPr>
          <p:spPr>
            <a:xfrm>
              <a:off x="7149079" y="4131982"/>
              <a:ext cx="64039" cy="37197"/>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56"/>
            <p:cNvSpPr/>
            <p:nvPr/>
          </p:nvSpPr>
          <p:spPr>
            <a:xfrm>
              <a:off x="7183960" y="4166181"/>
              <a:ext cx="38559" cy="20438"/>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3" name="Google Shape;5283;p56"/>
          <p:cNvGrpSpPr/>
          <p:nvPr/>
        </p:nvGrpSpPr>
        <p:grpSpPr>
          <a:xfrm>
            <a:off x="7138175" y="401102"/>
            <a:ext cx="1459640" cy="935704"/>
            <a:chOff x="5888497" y="384064"/>
            <a:chExt cx="1124357" cy="720770"/>
          </a:xfrm>
        </p:grpSpPr>
        <p:sp>
          <p:nvSpPr>
            <p:cNvPr id="5284" name="Google Shape;5284;p56"/>
            <p:cNvSpPr/>
            <p:nvPr/>
          </p:nvSpPr>
          <p:spPr>
            <a:xfrm>
              <a:off x="5927322" y="582647"/>
              <a:ext cx="656772" cy="491564"/>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56"/>
            <p:cNvSpPr/>
            <p:nvPr/>
          </p:nvSpPr>
          <p:spPr>
            <a:xfrm>
              <a:off x="6381763" y="453152"/>
              <a:ext cx="607939" cy="548352"/>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56"/>
            <p:cNvSpPr/>
            <p:nvPr/>
          </p:nvSpPr>
          <p:spPr>
            <a:xfrm>
              <a:off x="5888497" y="531162"/>
              <a:ext cx="728032" cy="573672"/>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56"/>
            <p:cNvSpPr/>
            <p:nvPr/>
          </p:nvSpPr>
          <p:spPr>
            <a:xfrm>
              <a:off x="6062123" y="805947"/>
              <a:ext cx="111894" cy="104896"/>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56"/>
            <p:cNvSpPr/>
            <p:nvPr/>
          </p:nvSpPr>
          <p:spPr>
            <a:xfrm>
              <a:off x="6208137" y="822465"/>
              <a:ext cx="108156" cy="103328"/>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56"/>
            <p:cNvSpPr/>
            <p:nvPr/>
          </p:nvSpPr>
          <p:spPr>
            <a:xfrm>
              <a:off x="6354032" y="839707"/>
              <a:ext cx="108035" cy="102967"/>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56"/>
            <p:cNvSpPr/>
            <p:nvPr/>
          </p:nvSpPr>
          <p:spPr>
            <a:xfrm>
              <a:off x="6596987" y="704907"/>
              <a:ext cx="108156" cy="102967"/>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56"/>
            <p:cNvSpPr/>
            <p:nvPr/>
          </p:nvSpPr>
          <p:spPr>
            <a:xfrm>
              <a:off x="6758677" y="723355"/>
              <a:ext cx="108156" cy="103570"/>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56"/>
            <p:cNvSpPr/>
            <p:nvPr/>
          </p:nvSpPr>
          <p:spPr>
            <a:xfrm>
              <a:off x="6339322" y="384064"/>
              <a:ext cx="673532" cy="625517"/>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56"/>
            <p:cNvSpPr/>
            <p:nvPr/>
          </p:nvSpPr>
          <p:spPr>
            <a:xfrm>
              <a:off x="6362351" y="407455"/>
              <a:ext cx="130342" cy="146131"/>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56"/>
            <p:cNvSpPr/>
            <p:nvPr/>
          </p:nvSpPr>
          <p:spPr>
            <a:xfrm>
              <a:off x="6385501" y="409505"/>
              <a:ext cx="144811" cy="157103"/>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56"/>
            <p:cNvSpPr/>
            <p:nvPr/>
          </p:nvSpPr>
          <p:spPr>
            <a:xfrm>
              <a:off x="6427943" y="390213"/>
              <a:ext cx="156145" cy="179046"/>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56"/>
            <p:cNvSpPr/>
            <p:nvPr/>
          </p:nvSpPr>
          <p:spPr>
            <a:xfrm>
              <a:off x="6439036" y="391781"/>
              <a:ext cx="196899" cy="216905"/>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56"/>
            <p:cNvSpPr/>
            <p:nvPr/>
          </p:nvSpPr>
          <p:spPr>
            <a:xfrm>
              <a:off x="6469541" y="393951"/>
              <a:ext cx="216312" cy="228842"/>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56"/>
            <p:cNvSpPr/>
            <p:nvPr/>
          </p:nvSpPr>
          <p:spPr>
            <a:xfrm>
              <a:off x="6497273" y="414810"/>
              <a:ext cx="234760" cy="248254"/>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56"/>
            <p:cNvSpPr/>
            <p:nvPr/>
          </p:nvSpPr>
          <p:spPr>
            <a:xfrm>
              <a:off x="6536218" y="445315"/>
              <a:ext cx="226199" cy="240899"/>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56"/>
            <p:cNvSpPr/>
            <p:nvPr/>
          </p:nvSpPr>
          <p:spPr>
            <a:xfrm>
              <a:off x="6547070" y="484139"/>
              <a:ext cx="238497" cy="252112"/>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56"/>
            <p:cNvSpPr/>
            <p:nvPr/>
          </p:nvSpPr>
          <p:spPr>
            <a:xfrm>
              <a:off x="6627493" y="495232"/>
              <a:ext cx="216312" cy="212565"/>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56"/>
            <p:cNvSpPr/>
            <p:nvPr/>
          </p:nvSpPr>
          <p:spPr>
            <a:xfrm>
              <a:off x="6689347" y="514644"/>
              <a:ext cx="184841" cy="181096"/>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56"/>
            <p:cNvSpPr/>
            <p:nvPr/>
          </p:nvSpPr>
          <p:spPr>
            <a:xfrm>
              <a:off x="6697546" y="559256"/>
              <a:ext cx="183033" cy="18001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56"/>
            <p:cNvSpPr/>
            <p:nvPr/>
          </p:nvSpPr>
          <p:spPr>
            <a:xfrm>
              <a:off x="6570220" y="574930"/>
              <a:ext cx="346533" cy="336029"/>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56"/>
            <p:cNvSpPr/>
            <p:nvPr/>
          </p:nvSpPr>
          <p:spPr>
            <a:xfrm>
              <a:off x="6594335" y="803777"/>
              <a:ext cx="29541" cy="32072"/>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56"/>
            <p:cNvSpPr/>
            <p:nvPr/>
          </p:nvSpPr>
          <p:spPr>
            <a:xfrm>
              <a:off x="6577575" y="770740"/>
              <a:ext cx="29420" cy="34604"/>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56"/>
            <p:cNvSpPr/>
            <p:nvPr/>
          </p:nvSpPr>
          <p:spPr>
            <a:xfrm>
              <a:off x="6567206" y="745540"/>
              <a:ext cx="29903" cy="3243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56"/>
            <p:cNvSpPr/>
            <p:nvPr/>
          </p:nvSpPr>
          <p:spPr>
            <a:xfrm>
              <a:off x="6532481" y="780627"/>
              <a:ext cx="226319" cy="213168"/>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56"/>
            <p:cNvSpPr/>
            <p:nvPr/>
          </p:nvSpPr>
          <p:spPr>
            <a:xfrm>
              <a:off x="6815949" y="628464"/>
              <a:ext cx="104418" cy="97782"/>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56"/>
            <p:cNvSpPr/>
            <p:nvPr/>
          </p:nvSpPr>
          <p:spPr>
            <a:xfrm>
              <a:off x="6577575" y="828976"/>
              <a:ext cx="181224" cy="170727"/>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56"/>
            <p:cNvSpPr/>
            <p:nvPr/>
          </p:nvSpPr>
          <p:spPr>
            <a:xfrm>
              <a:off x="6843681" y="665118"/>
              <a:ext cx="96098" cy="84278"/>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56"/>
            <p:cNvSpPr/>
            <p:nvPr/>
          </p:nvSpPr>
          <p:spPr>
            <a:xfrm>
              <a:off x="6621223" y="826806"/>
              <a:ext cx="180018" cy="174344"/>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56"/>
            <p:cNvSpPr/>
            <p:nvPr/>
          </p:nvSpPr>
          <p:spPr>
            <a:xfrm>
              <a:off x="6689347" y="768690"/>
              <a:ext cx="223667" cy="228962"/>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56"/>
            <p:cNvSpPr/>
            <p:nvPr/>
          </p:nvSpPr>
          <p:spPr>
            <a:xfrm>
              <a:off x="6862129" y="695623"/>
              <a:ext cx="81388" cy="6944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56"/>
            <p:cNvSpPr/>
            <p:nvPr/>
          </p:nvSpPr>
          <p:spPr>
            <a:xfrm>
              <a:off x="6774351" y="821139"/>
              <a:ext cx="149754" cy="132386"/>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56"/>
            <p:cNvSpPr/>
            <p:nvPr/>
          </p:nvSpPr>
          <p:spPr>
            <a:xfrm>
              <a:off x="6874066" y="849956"/>
              <a:ext cx="53776" cy="49916"/>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56"/>
            <p:cNvSpPr/>
            <p:nvPr/>
          </p:nvSpPr>
          <p:spPr>
            <a:xfrm>
              <a:off x="6908308" y="853573"/>
              <a:ext cx="42563" cy="42682"/>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56"/>
            <p:cNvSpPr/>
            <p:nvPr/>
          </p:nvSpPr>
          <p:spPr>
            <a:xfrm>
              <a:off x="6936040" y="876723"/>
              <a:ext cx="26888" cy="21100"/>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56"/>
            <p:cNvSpPr/>
            <p:nvPr/>
          </p:nvSpPr>
          <p:spPr>
            <a:xfrm>
              <a:off x="6954488" y="890348"/>
              <a:ext cx="23150" cy="18447"/>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0" name="Google Shape;5320;p56"/>
          <p:cNvGrpSpPr/>
          <p:nvPr/>
        </p:nvGrpSpPr>
        <p:grpSpPr>
          <a:xfrm>
            <a:off x="2036919" y="4042649"/>
            <a:ext cx="707875" cy="560723"/>
            <a:chOff x="2036919" y="4042649"/>
            <a:chExt cx="707875" cy="560723"/>
          </a:xfrm>
        </p:grpSpPr>
        <p:sp>
          <p:nvSpPr>
            <p:cNvPr id="5321" name="Google Shape;5321;p56"/>
            <p:cNvSpPr/>
            <p:nvPr/>
          </p:nvSpPr>
          <p:spPr>
            <a:xfrm>
              <a:off x="2150781" y="4193036"/>
              <a:ext cx="594013" cy="410337"/>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56"/>
            <p:cNvSpPr/>
            <p:nvPr/>
          </p:nvSpPr>
          <p:spPr>
            <a:xfrm>
              <a:off x="2082213" y="4067356"/>
              <a:ext cx="485702" cy="222355"/>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56"/>
            <p:cNvSpPr/>
            <p:nvPr/>
          </p:nvSpPr>
          <p:spPr>
            <a:xfrm>
              <a:off x="2042469" y="4278613"/>
              <a:ext cx="377390" cy="17903"/>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56"/>
            <p:cNvSpPr/>
            <p:nvPr/>
          </p:nvSpPr>
          <p:spPr>
            <a:xfrm>
              <a:off x="2042469" y="4060373"/>
              <a:ext cx="177058" cy="226294"/>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56"/>
            <p:cNvSpPr/>
            <p:nvPr/>
          </p:nvSpPr>
          <p:spPr>
            <a:xfrm>
              <a:off x="2403747" y="4049452"/>
              <a:ext cx="176521" cy="243123"/>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56"/>
            <p:cNvSpPr/>
            <p:nvPr/>
          </p:nvSpPr>
          <p:spPr>
            <a:xfrm>
              <a:off x="2219348" y="4044081"/>
              <a:ext cx="337646" cy="22737"/>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56"/>
            <p:cNvSpPr/>
            <p:nvPr/>
          </p:nvSpPr>
          <p:spPr>
            <a:xfrm>
              <a:off x="2036919" y="4279866"/>
              <a:ext cx="388311" cy="15933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56"/>
            <p:cNvSpPr/>
            <p:nvPr/>
          </p:nvSpPr>
          <p:spPr>
            <a:xfrm>
              <a:off x="2408581" y="4042649"/>
              <a:ext cx="279999" cy="343021"/>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56"/>
            <p:cNvSpPr/>
            <p:nvPr/>
          </p:nvSpPr>
          <p:spPr>
            <a:xfrm>
              <a:off x="2401778" y="4287386"/>
              <a:ext cx="131764" cy="265681"/>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56"/>
            <p:cNvSpPr/>
            <p:nvPr/>
          </p:nvSpPr>
          <p:spPr>
            <a:xfrm>
              <a:off x="2213799" y="4059657"/>
              <a:ext cx="108670" cy="2300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56"/>
            <p:cNvSpPr/>
            <p:nvPr/>
          </p:nvSpPr>
          <p:spPr>
            <a:xfrm>
              <a:off x="2105487" y="4433475"/>
              <a:ext cx="79667" cy="15378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56"/>
            <p:cNvSpPr/>
            <p:nvPr/>
          </p:nvSpPr>
          <p:spPr>
            <a:xfrm>
              <a:off x="2190525" y="4321581"/>
              <a:ext cx="541737" cy="269261"/>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56"/>
            <p:cNvSpPr/>
            <p:nvPr/>
          </p:nvSpPr>
          <p:spPr>
            <a:xfrm>
              <a:off x="2648657" y="4175670"/>
              <a:ext cx="74296" cy="142866"/>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4" name="Google Shape;5334;p56"/>
          <p:cNvGrpSpPr/>
          <p:nvPr/>
        </p:nvGrpSpPr>
        <p:grpSpPr>
          <a:xfrm>
            <a:off x="1013795" y="857225"/>
            <a:ext cx="489920" cy="449597"/>
            <a:chOff x="1013795" y="857225"/>
            <a:chExt cx="489920" cy="449597"/>
          </a:xfrm>
        </p:grpSpPr>
        <p:sp>
          <p:nvSpPr>
            <p:cNvPr id="5335" name="Google Shape;5335;p56"/>
            <p:cNvSpPr/>
            <p:nvPr/>
          </p:nvSpPr>
          <p:spPr>
            <a:xfrm>
              <a:off x="1013795" y="857225"/>
              <a:ext cx="489920" cy="449597"/>
            </a:xfrm>
            <a:custGeom>
              <a:avLst/>
              <a:gdLst/>
              <a:ahLst/>
              <a:cxnLst/>
              <a:rect l="l" t="t" r="r" b="b"/>
              <a:pathLst>
                <a:path w="4045" h="3712" extrusionOk="0">
                  <a:moveTo>
                    <a:pt x="2737" y="0"/>
                  </a:moveTo>
                  <a:cubicBezTo>
                    <a:pt x="2567" y="0"/>
                    <a:pt x="2184" y="221"/>
                    <a:pt x="2098" y="273"/>
                  </a:cubicBezTo>
                  <a:cubicBezTo>
                    <a:pt x="1715" y="434"/>
                    <a:pt x="1332" y="626"/>
                    <a:pt x="949" y="787"/>
                  </a:cubicBezTo>
                  <a:cubicBezTo>
                    <a:pt x="696" y="940"/>
                    <a:pt x="375" y="1039"/>
                    <a:pt x="153" y="1231"/>
                  </a:cubicBezTo>
                  <a:cubicBezTo>
                    <a:pt x="122" y="1262"/>
                    <a:pt x="153" y="1292"/>
                    <a:pt x="183" y="1292"/>
                  </a:cubicBezTo>
                  <a:cubicBezTo>
                    <a:pt x="1011" y="879"/>
                    <a:pt x="1815" y="434"/>
                    <a:pt x="2673" y="113"/>
                  </a:cubicBezTo>
                  <a:cubicBezTo>
                    <a:pt x="2690" y="107"/>
                    <a:pt x="2704" y="105"/>
                    <a:pt x="2716" y="105"/>
                  </a:cubicBezTo>
                  <a:cubicBezTo>
                    <a:pt x="2774" y="105"/>
                    <a:pt x="2783" y="165"/>
                    <a:pt x="2834" y="273"/>
                  </a:cubicBezTo>
                  <a:cubicBezTo>
                    <a:pt x="2964" y="465"/>
                    <a:pt x="3087" y="656"/>
                    <a:pt x="3186" y="848"/>
                  </a:cubicBezTo>
                  <a:cubicBezTo>
                    <a:pt x="3439" y="1262"/>
                    <a:pt x="3661" y="1706"/>
                    <a:pt x="3853" y="2127"/>
                  </a:cubicBezTo>
                  <a:cubicBezTo>
                    <a:pt x="3922" y="2281"/>
                    <a:pt x="3952" y="2250"/>
                    <a:pt x="3822" y="2350"/>
                  </a:cubicBezTo>
                  <a:cubicBezTo>
                    <a:pt x="3661" y="2441"/>
                    <a:pt x="3500" y="2541"/>
                    <a:pt x="3347" y="2602"/>
                  </a:cubicBezTo>
                  <a:cubicBezTo>
                    <a:pt x="2865" y="2855"/>
                    <a:pt x="2390" y="3085"/>
                    <a:pt x="1907" y="3307"/>
                  </a:cubicBezTo>
                  <a:cubicBezTo>
                    <a:pt x="1715" y="3399"/>
                    <a:pt x="1524" y="3468"/>
                    <a:pt x="1332" y="3560"/>
                  </a:cubicBezTo>
                  <a:cubicBezTo>
                    <a:pt x="1261" y="3587"/>
                    <a:pt x="1215" y="3610"/>
                    <a:pt x="1178" y="3610"/>
                  </a:cubicBezTo>
                  <a:cubicBezTo>
                    <a:pt x="1132" y="3610"/>
                    <a:pt x="1100" y="3574"/>
                    <a:pt x="1049" y="3468"/>
                  </a:cubicBezTo>
                  <a:cubicBezTo>
                    <a:pt x="696" y="2924"/>
                    <a:pt x="474" y="2319"/>
                    <a:pt x="183" y="1744"/>
                  </a:cubicBezTo>
                  <a:cubicBezTo>
                    <a:pt x="153" y="1675"/>
                    <a:pt x="91" y="1583"/>
                    <a:pt x="53" y="1484"/>
                  </a:cubicBezTo>
                  <a:cubicBezTo>
                    <a:pt x="53" y="1475"/>
                    <a:pt x="48" y="1471"/>
                    <a:pt x="41" y="1471"/>
                  </a:cubicBezTo>
                  <a:cubicBezTo>
                    <a:pt x="25" y="1471"/>
                    <a:pt x="1" y="1493"/>
                    <a:pt x="22" y="1514"/>
                  </a:cubicBezTo>
                  <a:cubicBezTo>
                    <a:pt x="283" y="2127"/>
                    <a:pt x="536" y="2733"/>
                    <a:pt x="857" y="3338"/>
                  </a:cubicBezTo>
                  <a:cubicBezTo>
                    <a:pt x="960" y="3525"/>
                    <a:pt x="999" y="3711"/>
                    <a:pt x="1181" y="3711"/>
                  </a:cubicBezTo>
                  <a:cubicBezTo>
                    <a:pt x="1216" y="3711"/>
                    <a:pt x="1255" y="3705"/>
                    <a:pt x="1302" y="3690"/>
                  </a:cubicBezTo>
                  <a:cubicBezTo>
                    <a:pt x="2160" y="3368"/>
                    <a:pt x="2995" y="2924"/>
                    <a:pt x="3761" y="2510"/>
                  </a:cubicBezTo>
                  <a:cubicBezTo>
                    <a:pt x="3952" y="2380"/>
                    <a:pt x="4044" y="2350"/>
                    <a:pt x="3952" y="2158"/>
                  </a:cubicBezTo>
                  <a:cubicBezTo>
                    <a:pt x="3791" y="1744"/>
                    <a:pt x="3539" y="1323"/>
                    <a:pt x="3309" y="940"/>
                  </a:cubicBezTo>
                  <a:cubicBezTo>
                    <a:pt x="3156" y="626"/>
                    <a:pt x="3025" y="273"/>
                    <a:pt x="2803" y="21"/>
                  </a:cubicBezTo>
                  <a:cubicBezTo>
                    <a:pt x="2789" y="6"/>
                    <a:pt x="2766" y="0"/>
                    <a:pt x="273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56"/>
            <p:cNvSpPr/>
            <p:nvPr/>
          </p:nvSpPr>
          <p:spPr>
            <a:xfrm>
              <a:off x="1151870" y="1017347"/>
              <a:ext cx="201540" cy="176108"/>
            </a:xfrm>
            <a:custGeom>
              <a:avLst/>
              <a:gdLst/>
              <a:ahLst/>
              <a:cxnLst/>
              <a:rect l="l" t="t" r="r" b="b"/>
              <a:pathLst>
                <a:path w="1664" h="1454" extrusionOk="0">
                  <a:moveTo>
                    <a:pt x="100" y="1"/>
                  </a:moveTo>
                  <a:cubicBezTo>
                    <a:pt x="62" y="1"/>
                    <a:pt x="62" y="70"/>
                    <a:pt x="100" y="70"/>
                  </a:cubicBezTo>
                  <a:cubicBezTo>
                    <a:pt x="384" y="101"/>
                    <a:pt x="675" y="101"/>
                    <a:pt x="958" y="131"/>
                  </a:cubicBezTo>
                  <a:cubicBezTo>
                    <a:pt x="1119" y="162"/>
                    <a:pt x="1280" y="162"/>
                    <a:pt x="1441" y="231"/>
                  </a:cubicBezTo>
                  <a:cubicBezTo>
                    <a:pt x="1564" y="261"/>
                    <a:pt x="1403" y="514"/>
                    <a:pt x="1372" y="576"/>
                  </a:cubicBezTo>
                  <a:cubicBezTo>
                    <a:pt x="1211" y="836"/>
                    <a:pt x="1058" y="1089"/>
                    <a:pt x="867" y="1311"/>
                  </a:cubicBezTo>
                  <a:cubicBezTo>
                    <a:pt x="820" y="1357"/>
                    <a:pt x="789" y="1382"/>
                    <a:pt x="762" y="1382"/>
                  </a:cubicBezTo>
                  <a:cubicBezTo>
                    <a:pt x="732" y="1382"/>
                    <a:pt x="708" y="1350"/>
                    <a:pt x="675" y="1280"/>
                  </a:cubicBezTo>
                  <a:cubicBezTo>
                    <a:pt x="606" y="1150"/>
                    <a:pt x="545" y="1028"/>
                    <a:pt x="445" y="897"/>
                  </a:cubicBezTo>
                  <a:cubicBezTo>
                    <a:pt x="323" y="614"/>
                    <a:pt x="192" y="353"/>
                    <a:pt x="31" y="101"/>
                  </a:cubicBezTo>
                  <a:cubicBezTo>
                    <a:pt x="31" y="92"/>
                    <a:pt x="29" y="88"/>
                    <a:pt x="25" y="88"/>
                  </a:cubicBezTo>
                  <a:cubicBezTo>
                    <a:pt x="16" y="88"/>
                    <a:pt x="1" y="110"/>
                    <a:pt x="1" y="131"/>
                  </a:cubicBezTo>
                  <a:cubicBezTo>
                    <a:pt x="192" y="484"/>
                    <a:pt x="384" y="867"/>
                    <a:pt x="545" y="1219"/>
                  </a:cubicBezTo>
                  <a:cubicBezTo>
                    <a:pt x="598" y="1299"/>
                    <a:pt x="628" y="1453"/>
                    <a:pt x="720" y="1453"/>
                  </a:cubicBezTo>
                  <a:cubicBezTo>
                    <a:pt x="734" y="1453"/>
                    <a:pt x="750" y="1449"/>
                    <a:pt x="767" y="1441"/>
                  </a:cubicBezTo>
                  <a:cubicBezTo>
                    <a:pt x="1058" y="1342"/>
                    <a:pt x="1280" y="867"/>
                    <a:pt x="1441" y="614"/>
                  </a:cubicBezTo>
                  <a:cubicBezTo>
                    <a:pt x="1533" y="453"/>
                    <a:pt x="1663" y="231"/>
                    <a:pt x="1403" y="131"/>
                  </a:cubicBezTo>
                  <a:cubicBezTo>
                    <a:pt x="1020" y="1"/>
                    <a:pt x="514"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56"/>
            <p:cNvSpPr/>
            <p:nvPr/>
          </p:nvSpPr>
          <p:spPr>
            <a:xfrm>
              <a:off x="1047950" y="1013713"/>
              <a:ext cx="11264" cy="27010"/>
            </a:xfrm>
            <a:custGeom>
              <a:avLst/>
              <a:gdLst/>
              <a:ahLst/>
              <a:cxnLst/>
              <a:rect l="l" t="t" r="r" b="b"/>
              <a:pathLst>
                <a:path w="93" h="223" extrusionOk="0">
                  <a:moveTo>
                    <a:pt x="93" y="0"/>
                  </a:moveTo>
                  <a:lnTo>
                    <a:pt x="93" y="0"/>
                  </a:lnTo>
                  <a:cubicBezTo>
                    <a:pt x="62" y="69"/>
                    <a:pt x="31" y="131"/>
                    <a:pt x="1" y="192"/>
                  </a:cubicBezTo>
                  <a:cubicBezTo>
                    <a:pt x="1" y="222"/>
                    <a:pt x="31" y="222"/>
                    <a:pt x="31" y="222"/>
                  </a:cubicBezTo>
                  <a:cubicBezTo>
                    <a:pt x="62" y="131"/>
                    <a:pt x="93" y="69"/>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56"/>
            <p:cNvSpPr/>
            <p:nvPr/>
          </p:nvSpPr>
          <p:spPr>
            <a:xfrm>
              <a:off x="1055460" y="1034062"/>
              <a:ext cx="11264" cy="29796"/>
            </a:xfrm>
            <a:custGeom>
              <a:avLst/>
              <a:gdLst/>
              <a:ahLst/>
              <a:cxnLst/>
              <a:rect l="l" t="t" r="r" b="b"/>
              <a:pathLst>
                <a:path w="93" h="246" extrusionOk="0">
                  <a:moveTo>
                    <a:pt x="77" y="1"/>
                  </a:moveTo>
                  <a:cubicBezTo>
                    <a:pt x="69" y="1"/>
                    <a:pt x="61" y="9"/>
                    <a:pt x="61" y="24"/>
                  </a:cubicBezTo>
                  <a:cubicBezTo>
                    <a:pt x="31" y="93"/>
                    <a:pt x="31" y="154"/>
                    <a:pt x="0" y="215"/>
                  </a:cubicBezTo>
                  <a:cubicBezTo>
                    <a:pt x="0" y="246"/>
                    <a:pt x="31" y="246"/>
                    <a:pt x="31" y="246"/>
                  </a:cubicBezTo>
                  <a:cubicBezTo>
                    <a:pt x="61" y="154"/>
                    <a:pt x="92" y="93"/>
                    <a:pt x="92" y="24"/>
                  </a:cubicBezTo>
                  <a:cubicBezTo>
                    <a:pt x="92" y="9"/>
                    <a:pt x="84" y="1"/>
                    <a:pt x="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56"/>
            <p:cNvSpPr/>
            <p:nvPr/>
          </p:nvSpPr>
          <p:spPr>
            <a:xfrm>
              <a:off x="1059093" y="985129"/>
              <a:ext cx="39121" cy="121483"/>
            </a:xfrm>
            <a:custGeom>
              <a:avLst/>
              <a:gdLst/>
              <a:ahLst/>
              <a:cxnLst/>
              <a:rect l="l" t="t" r="r" b="b"/>
              <a:pathLst>
                <a:path w="323" h="1003" extrusionOk="0">
                  <a:moveTo>
                    <a:pt x="300" y="1"/>
                  </a:moveTo>
                  <a:cubicBezTo>
                    <a:pt x="295" y="1"/>
                    <a:pt x="292" y="4"/>
                    <a:pt x="292" y="14"/>
                  </a:cubicBezTo>
                  <a:cubicBezTo>
                    <a:pt x="131" y="305"/>
                    <a:pt x="62" y="650"/>
                    <a:pt x="1" y="972"/>
                  </a:cubicBezTo>
                  <a:cubicBezTo>
                    <a:pt x="1" y="1002"/>
                    <a:pt x="31" y="1002"/>
                    <a:pt x="31" y="1002"/>
                  </a:cubicBezTo>
                  <a:cubicBezTo>
                    <a:pt x="100" y="650"/>
                    <a:pt x="223" y="336"/>
                    <a:pt x="322" y="14"/>
                  </a:cubicBezTo>
                  <a:cubicBezTo>
                    <a:pt x="322" y="14"/>
                    <a:pt x="309" y="1"/>
                    <a:pt x="3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56"/>
            <p:cNvSpPr/>
            <p:nvPr/>
          </p:nvSpPr>
          <p:spPr>
            <a:xfrm>
              <a:off x="1062848" y="957029"/>
              <a:ext cx="58500" cy="191370"/>
            </a:xfrm>
            <a:custGeom>
              <a:avLst/>
              <a:gdLst/>
              <a:ahLst/>
              <a:cxnLst/>
              <a:rect l="l" t="t" r="r" b="b"/>
              <a:pathLst>
                <a:path w="483" h="1580" extrusionOk="0">
                  <a:moveTo>
                    <a:pt x="468" y="1"/>
                  </a:moveTo>
                  <a:cubicBezTo>
                    <a:pt x="460" y="1"/>
                    <a:pt x="452" y="9"/>
                    <a:pt x="452" y="24"/>
                  </a:cubicBezTo>
                  <a:cubicBezTo>
                    <a:pt x="223" y="468"/>
                    <a:pt x="131" y="1043"/>
                    <a:pt x="0" y="1556"/>
                  </a:cubicBezTo>
                  <a:cubicBezTo>
                    <a:pt x="0" y="1571"/>
                    <a:pt x="18" y="1579"/>
                    <a:pt x="35" y="1579"/>
                  </a:cubicBezTo>
                  <a:cubicBezTo>
                    <a:pt x="52" y="1579"/>
                    <a:pt x="69" y="1571"/>
                    <a:pt x="69" y="1556"/>
                  </a:cubicBezTo>
                  <a:cubicBezTo>
                    <a:pt x="161" y="1043"/>
                    <a:pt x="353" y="537"/>
                    <a:pt x="483" y="24"/>
                  </a:cubicBezTo>
                  <a:cubicBezTo>
                    <a:pt x="483" y="9"/>
                    <a:pt x="475" y="1"/>
                    <a:pt x="4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56"/>
            <p:cNvSpPr/>
            <p:nvPr/>
          </p:nvSpPr>
          <p:spPr>
            <a:xfrm>
              <a:off x="1078593" y="957029"/>
              <a:ext cx="53897" cy="217047"/>
            </a:xfrm>
            <a:custGeom>
              <a:avLst/>
              <a:gdLst/>
              <a:ahLst/>
              <a:cxnLst/>
              <a:rect l="l" t="t" r="r" b="b"/>
              <a:pathLst>
                <a:path w="445" h="1792" extrusionOk="0">
                  <a:moveTo>
                    <a:pt x="430" y="1"/>
                  </a:moveTo>
                  <a:cubicBezTo>
                    <a:pt x="422" y="1"/>
                    <a:pt x="414" y="9"/>
                    <a:pt x="414" y="24"/>
                  </a:cubicBezTo>
                  <a:cubicBezTo>
                    <a:pt x="322" y="185"/>
                    <a:pt x="322" y="407"/>
                    <a:pt x="253" y="568"/>
                  </a:cubicBezTo>
                  <a:cubicBezTo>
                    <a:pt x="161" y="982"/>
                    <a:pt x="62" y="1365"/>
                    <a:pt x="1" y="1778"/>
                  </a:cubicBezTo>
                  <a:cubicBezTo>
                    <a:pt x="1" y="1778"/>
                    <a:pt x="14" y="1792"/>
                    <a:pt x="23" y="1792"/>
                  </a:cubicBezTo>
                  <a:cubicBezTo>
                    <a:pt x="28" y="1792"/>
                    <a:pt x="31" y="1789"/>
                    <a:pt x="31" y="1778"/>
                  </a:cubicBezTo>
                  <a:cubicBezTo>
                    <a:pt x="93" y="1395"/>
                    <a:pt x="192" y="1043"/>
                    <a:pt x="284" y="660"/>
                  </a:cubicBezTo>
                  <a:cubicBezTo>
                    <a:pt x="353" y="468"/>
                    <a:pt x="445" y="246"/>
                    <a:pt x="445" y="24"/>
                  </a:cubicBezTo>
                  <a:cubicBezTo>
                    <a:pt x="445" y="9"/>
                    <a:pt x="437" y="1"/>
                    <a:pt x="4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56"/>
            <p:cNvSpPr/>
            <p:nvPr/>
          </p:nvSpPr>
          <p:spPr>
            <a:xfrm>
              <a:off x="1091068" y="945038"/>
              <a:ext cx="64677" cy="244784"/>
            </a:xfrm>
            <a:custGeom>
              <a:avLst/>
              <a:gdLst/>
              <a:ahLst/>
              <a:cxnLst/>
              <a:rect l="l" t="t" r="r" b="b"/>
              <a:pathLst>
                <a:path w="534" h="2021" extrusionOk="0">
                  <a:moveTo>
                    <a:pt x="518" y="0"/>
                  </a:moveTo>
                  <a:cubicBezTo>
                    <a:pt x="510" y="0"/>
                    <a:pt x="503" y="8"/>
                    <a:pt x="503" y="23"/>
                  </a:cubicBezTo>
                  <a:cubicBezTo>
                    <a:pt x="411" y="215"/>
                    <a:pt x="373" y="475"/>
                    <a:pt x="311" y="698"/>
                  </a:cubicBezTo>
                  <a:cubicBezTo>
                    <a:pt x="219" y="1111"/>
                    <a:pt x="150" y="1556"/>
                    <a:pt x="28" y="1977"/>
                  </a:cubicBezTo>
                  <a:cubicBezTo>
                    <a:pt x="1" y="1999"/>
                    <a:pt x="27" y="2020"/>
                    <a:pt x="45" y="2020"/>
                  </a:cubicBezTo>
                  <a:cubicBezTo>
                    <a:pt x="53" y="2020"/>
                    <a:pt x="58" y="2017"/>
                    <a:pt x="58" y="2008"/>
                  </a:cubicBezTo>
                  <a:cubicBezTo>
                    <a:pt x="150" y="1556"/>
                    <a:pt x="281" y="1142"/>
                    <a:pt x="373" y="728"/>
                  </a:cubicBezTo>
                  <a:cubicBezTo>
                    <a:pt x="442" y="506"/>
                    <a:pt x="533" y="253"/>
                    <a:pt x="533" y="23"/>
                  </a:cubicBezTo>
                  <a:cubicBezTo>
                    <a:pt x="533" y="8"/>
                    <a:pt x="526" y="0"/>
                    <a:pt x="5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56"/>
            <p:cNvSpPr/>
            <p:nvPr/>
          </p:nvSpPr>
          <p:spPr>
            <a:xfrm>
              <a:off x="1117593" y="995424"/>
              <a:ext cx="50264" cy="219712"/>
            </a:xfrm>
            <a:custGeom>
              <a:avLst/>
              <a:gdLst/>
              <a:ahLst/>
              <a:cxnLst/>
              <a:rect l="l" t="t" r="r" b="b"/>
              <a:pathLst>
                <a:path w="415" h="1814" extrusionOk="0">
                  <a:moveTo>
                    <a:pt x="399" y="0"/>
                  </a:moveTo>
                  <a:cubicBezTo>
                    <a:pt x="391" y="0"/>
                    <a:pt x="383" y="10"/>
                    <a:pt x="383" y="29"/>
                  </a:cubicBezTo>
                  <a:cubicBezTo>
                    <a:pt x="154" y="565"/>
                    <a:pt x="62" y="1239"/>
                    <a:pt x="0" y="1814"/>
                  </a:cubicBezTo>
                  <a:cubicBezTo>
                    <a:pt x="123" y="1239"/>
                    <a:pt x="314" y="634"/>
                    <a:pt x="414" y="29"/>
                  </a:cubicBezTo>
                  <a:cubicBezTo>
                    <a:pt x="414" y="10"/>
                    <a:pt x="406" y="0"/>
                    <a:pt x="3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56"/>
            <p:cNvSpPr/>
            <p:nvPr/>
          </p:nvSpPr>
          <p:spPr>
            <a:xfrm>
              <a:off x="1124982" y="1058407"/>
              <a:ext cx="46509" cy="190158"/>
            </a:xfrm>
            <a:custGeom>
              <a:avLst/>
              <a:gdLst/>
              <a:ahLst/>
              <a:cxnLst/>
              <a:rect l="l" t="t" r="r" b="b"/>
              <a:pathLst>
                <a:path w="384" h="1570" extrusionOk="0">
                  <a:moveTo>
                    <a:pt x="361" y="1"/>
                  </a:moveTo>
                  <a:cubicBezTo>
                    <a:pt x="356" y="1"/>
                    <a:pt x="353" y="4"/>
                    <a:pt x="353" y="14"/>
                  </a:cubicBezTo>
                  <a:cubicBezTo>
                    <a:pt x="131" y="497"/>
                    <a:pt x="62" y="1041"/>
                    <a:pt x="1" y="1547"/>
                  </a:cubicBezTo>
                  <a:cubicBezTo>
                    <a:pt x="1" y="1562"/>
                    <a:pt x="8" y="1570"/>
                    <a:pt x="16" y="1570"/>
                  </a:cubicBezTo>
                  <a:cubicBezTo>
                    <a:pt x="24" y="1570"/>
                    <a:pt x="31" y="1562"/>
                    <a:pt x="31" y="1547"/>
                  </a:cubicBezTo>
                  <a:cubicBezTo>
                    <a:pt x="93" y="1003"/>
                    <a:pt x="284" y="528"/>
                    <a:pt x="384" y="14"/>
                  </a:cubicBezTo>
                  <a:cubicBezTo>
                    <a:pt x="384" y="14"/>
                    <a:pt x="370" y="1"/>
                    <a:pt x="3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56"/>
            <p:cNvSpPr/>
            <p:nvPr/>
          </p:nvSpPr>
          <p:spPr>
            <a:xfrm>
              <a:off x="1142665" y="1085538"/>
              <a:ext cx="39969" cy="186283"/>
            </a:xfrm>
            <a:custGeom>
              <a:avLst/>
              <a:gdLst/>
              <a:ahLst/>
              <a:cxnLst/>
              <a:rect l="l" t="t" r="r" b="b"/>
              <a:pathLst>
                <a:path w="330" h="1538" extrusionOk="0">
                  <a:moveTo>
                    <a:pt x="318" y="0"/>
                  </a:moveTo>
                  <a:cubicBezTo>
                    <a:pt x="314" y="0"/>
                    <a:pt x="308" y="4"/>
                    <a:pt x="299" y="13"/>
                  </a:cubicBezTo>
                  <a:cubicBezTo>
                    <a:pt x="107" y="495"/>
                    <a:pt x="46" y="1039"/>
                    <a:pt x="16" y="1514"/>
                  </a:cubicBezTo>
                  <a:cubicBezTo>
                    <a:pt x="0" y="1529"/>
                    <a:pt x="8" y="1537"/>
                    <a:pt x="19" y="1537"/>
                  </a:cubicBezTo>
                  <a:cubicBezTo>
                    <a:pt x="31" y="1537"/>
                    <a:pt x="46" y="1529"/>
                    <a:pt x="46" y="1514"/>
                  </a:cubicBezTo>
                  <a:cubicBezTo>
                    <a:pt x="107" y="1039"/>
                    <a:pt x="268" y="526"/>
                    <a:pt x="330" y="51"/>
                  </a:cubicBezTo>
                  <a:cubicBezTo>
                    <a:pt x="330" y="23"/>
                    <a:pt x="330" y="0"/>
                    <a:pt x="3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56"/>
            <p:cNvSpPr/>
            <p:nvPr/>
          </p:nvSpPr>
          <p:spPr>
            <a:xfrm>
              <a:off x="1163982" y="1112912"/>
              <a:ext cx="38152" cy="166782"/>
            </a:xfrm>
            <a:custGeom>
              <a:avLst/>
              <a:gdLst/>
              <a:ahLst/>
              <a:cxnLst/>
              <a:rect l="l" t="t" r="r" b="b"/>
              <a:pathLst>
                <a:path w="315" h="1377" extrusionOk="0">
                  <a:moveTo>
                    <a:pt x="280" y="0"/>
                  </a:moveTo>
                  <a:cubicBezTo>
                    <a:pt x="272" y="0"/>
                    <a:pt x="262" y="5"/>
                    <a:pt x="253" y="16"/>
                  </a:cubicBezTo>
                  <a:cubicBezTo>
                    <a:pt x="123" y="430"/>
                    <a:pt x="62" y="905"/>
                    <a:pt x="0" y="1319"/>
                  </a:cubicBezTo>
                  <a:cubicBezTo>
                    <a:pt x="0" y="1360"/>
                    <a:pt x="22" y="1377"/>
                    <a:pt x="40" y="1377"/>
                  </a:cubicBezTo>
                  <a:cubicBezTo>
                    <a:pt x="52" y="1377"/>
                    <a:pt x="62" y="1369"/>
                    <a:pt x="62" y="1357"/>
                  </a:cubicBezTo>
                  <a:cubicBezTo>
                    <a:pt x="123" y="905"/>
                    <a:pt x="253" y="461"/>
                    <a:pt x="315" y="47"/>
                  </a:cubicBezTo>
                  <a:cubicBezTo>
                    <a:pt x="315" y="26"/>
                    <a:pt x="299" y="0"/>
                    <a:pt x="2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56"/>
            <p:cNvSpPr/>
            <p:nvPr/>
          </p:nvSpPr>
          <p:spPr>
            <a:xfrm>
              <a:off x="1178758" y="1140043"/>
              <a:ext cx="35487" cy="154549"/>
            </a:xfrm>
            <a:custGeom>
              <a:avLst/>
              <a:gdLst/>
              <a:ahLst/>
              <a:cxnLst/>
              <a:rect l="l" t="t" r="r" b="b"/>
              <a:pathLst>
                <a:path w="293" h="1276" extrusionOk="0">
                  <a:moveTo>
                    <a:pt x="269" y="1"/>
                  </a:moveTo>
                  <a:cubicBezTo>
                    <a:pt x="265" y="1"/>
                    <a:pt x="261" y="4"/>
                    <a:pt x="261" y="15"/>
                  </a:cubicBezTo>
                  <a:cubicBezTo>
                    <a:pt x="162" y="175"/>
                    <a:pt x="162" y="398"/>
                    <a:pt x="131" y="589"/>
                  </a:cubicBezTo>
                  <a:cubicBezTo>
                    <a:pt x="101" y="811"/>
                    <a:pt x="32" y="1003"/>
                    <a:pt x="1" y="1225"/>
                  </a:cubicBezTo>
                  <a:cubicBezTo>
                    <a:pt x="1" y="1261"/>
                    <a:pt x="25" y="1276"/>
                    <a:pt x="44" y="1276"/>
                  </a:cubicBezTo>
                  <a:cubicBezTo>
                    <a:pt x="58" y="1276"/>
                    <a:pt x="70" y="1268"/>
                    <a:pt x="70" y="1256"/>
                  </a:cubicBezTo>
                  <a:cubicBezTo>
                    <a:pt x="101" y="1033"/>
                    <a:pt x="162" y="811"/>
                    <a:pt x="193" y="620"/>
                  </a:cubicBezTo>
                  <a:cubicBezTo>
                    <a:pt x="223" y="428"/>
                    <a:pt x="292" y="206"/>
                    <a:pt x="292" y="15"/>
                  </a:cubicBezTo>
                  <a:cubicBezTo>
                    <a:pt x="292" y="15"/>
                    <a:pt x="278"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56"/>
            <p:cNvSpPr/>
            <p:nvPr/>
          </p:nvSpPr>
          <p:spPr>
            <a:xfrm>
              <a:off x="1205768" y="1178075"/>
              <a:ext cx="23255" cy="105738"/>
            </a:xfrm>
            <a:custGeom>
              <a:avLst/>
              <a:gdLst/>
              <a:ahLst/>
              <a:cxnLst/>
              <a:rect l="l" t="t" r="r" b="b"/>
              <a:pathLst>
                <a:path w="192" h="873" extrusionOk="0">
                  <a:moveTo>
                    <a:pt x="169" y="1"/>
                  </a:moveTo>
                  <a:cubicBezTo>
                    <a:pt x="164" y="1"/>
                    <a:pt x="161" y="4"/>
                    <a:pt x="161" y="15"/>
                  </a:cubicBezTo>
                  <a:cubicBezTo>
                    <a:pt x="69" y="244"/>
                    <a:pt x="38" y="589"/>
                    <a:pt x="0" y="850"/>
                  </a:cubicBezTo>
                  <a:cubicBezTo>
                    <a:pt x="0" y="865"/>
                    <a:pt x="17" y="873"/>
                    <a:pt x="35" y="873"/>
                  </a:cubicBezTo>
                  <a:cubicBezTo>
                    <a:pt x="52" y="873"/>
                    <a:pt x="69" y="865"/>
                    <a:pt x="69" y="850"/>
                  </a:cubicBezTo>
                  <a:cubicBezTo>
                    <a:pt x="100" y="559"/>
                    <a:pt x="192" y="306"/>
                    <a:pt x="192" y="15"/>
                  </a:cubicBezTo>
                  <a:cubicBezTo>
                    <a:pt x="192" y="15"/>
                    <a:pt x="178" y="1"/>
                    <a:pt x="1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56"/>
            <p:cNvSpPr/>
            <p:nvPr/>
          </p:nvSpPr>
          <p:spPr>
            <a:xfrm>
              <a:off x="1225268" y="1188128"/>
              <a:ext cx="19500" cy="87691"/>
            </a:xfrm>
            <a:custGeom>
              <a:avLst/>
              <a:gdLst/>
              <a:ahLst/>
              <a:cxnLst/>
              <a:rect l="l" t="t" r="r" b="b"/>
              <a:pathLst>
                <a:path w="161" h="724" extrusionOk="0">
                  <a:moveTo>
                    <a:pt x="130" y="1"/>
                  </a:moveTo>
                  <a:cubicBezTo>
                    <a:pt x="69" y="223"/>
                    <a:pt x="69" y="445"/>
                    <a:pt x="0" y="667"/>
                  </a:cubicBezTo>
                  <a:cubicBezTo>
                    <a:pt x="0" y="707"/>
                    <a:pt x="23" y="723"/>
                    <a:pt x="42" y="723"/>
                  </a:cubicBezTo>
                  <a:cubicBezTo>
                    <a:pt x="56" y="723"/>
                    <a:pt x="69" y="714"/>
                    <a:pt x="69" y="698"/>
                  </a:cubicBezTo>
                  <a:cubicBezTo>
                    <a:pt x="100" y="476"/>
                    <a:pt x="161" y="253"/>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56"/>
            <p:cNvSpPr/>
            <p:nvPr/>
          </p:nvSpPr>
          <p:spPr>
            <a:xfrm>
              <a:off x="1244647" y="1176016"/>
              <a:ext cx="19621" cy="91082"/>
            </a:xfrm>
            <a:custGeom>
              <a:avLst/>
              <a:gdLst/>
              <a:ahLst/>
              <a:cxnLst/>
              <a:rect l="l" t="t" r="r" b="b"/>
              <a:pathLst>
                <a:path w="162" h="752" extrusionOk="0">
                  <a:moveTo>
                    <a:pt x="131" y="1"/>
                  </a:moveTo>
                  <a:cubicBezTo>
                    <a:pt x="32" y="223"/>
                    <a:pt x="1" y="484"/>
                    <a:pt x="1" y="706"/>
                  </a:cubicBezTo>
                  <a:cubicBezTo>
                    <a:pt x="1" y="736"/>
                    <a:pt x="9" y="752"/>
                    <a:pt x="16" y="752"/>
                  </a:cubicBezTo>
                  <a:cubicBezTo>
                    <a:pt x="24" y="752"/>
                    <a:pt x="32" y="736"/>
                    <a:pt x="32" y="706"/>
                  </a:cubicBezTo>
                  <a:cubicBezTo>
                    <a:pt x="62" y="484"/>
                    <a:pt x="101" y="261"/>
                    <a:pt x="1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56"/>
            <p:cNvSpPr/>
            <p:nvPr/>
          </p:nvSpPr>
          <p:spPr>
            <a:xfrm>
              <a:off x="1260514" y="1142708"/>
              <a:ext cx="27009" cy="114216"/>
            </a:xfrm>
            <a:custGeom>
              <a:avLst/>
              <a:gdLst/>
              <a:ahLst/>
              <a:cxnLst/>
              <a:rect l="l" t="t" r="r" b="b"/>
              <a:pathLst>
                <a:path w="223" h="943" extrusionOk="0">
                  <a:moveTo>
                    <a:pt x="218" y="0"/>
                  </a:moveTo>
                  <a:cubicBezTo>
                    <a:pt x="215" y="0"/>
                    <a:pt x="207" y="8"/>
                    <a:pt x="192" y="23"/>
                  </a:cubicBezTo>
                  <a:cubicBezTo>
                    <a:pt x="61" y="276"/>
                    <a:pt x="31" y="628"/>
                    <a:pt x="0" y="919"/>
                  </a:cubicBezTo>
                  <a:cubicBezTo>
                    <a:pt x="0" y="935"/>
                    <a:pt x="8" y="942"/>
                    <a:pt x="19" y="942"/>
                  </a:cubicBezTo>
                  <a:cubicBezTo>
                    <a:pt x="31" y="942"/>
                    <a:pt x="46" y="935"/>
                    <a:pt x="61" y="919"/>
                  </a:cubicBezTo>
                  <a:cubicBezTo>
                    <a:pt x="92" y="598"/>
                    <a:pt x="192" y="307"/>
                    <a:pt x="222" y="23"/>
                  </a:cubicBezTo>
                  <a:cubicBezTo>
                    <a:pt x="222" y="8"/>
                    <a:pt x="222" y="0"/>
                    <a:pt x="2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56"/>
            <p:cNvSpPr/>
            <p:nvPr/>
          </p:nvSpPr>
          <p:spPr>
            <a:xfrm>
              <a:off x="1287402" y="1124297"/>
              <a:ext cx="27009" cy="89992"/>
            </a:xfrm>
            <a:custGeom>
              <a:avLst/>
              <a:gdLst/>
              <a:ahLst/>
              <a:cxnLst/>
              <a:rect l="l" t="t" r="r" b="b"/>
              <a:pathLst>
                <a:path w="223" h="743" extrusionOk="0">
                  <a:moveTo>
                    <a:pt x="200" y="1"/>
                  </a:moveTo>
                  <a:cubicBezTo>
                    <a:pt x="195" y="1"/>
                    <a:pt x="192" y="4"/>
                    <a:pt x="192" y="14"/>
                  </a:cubicBezTo>
                  <a:cubicBezTo>
                    <a:pt x="92" y="236"/>
                    <a:pt x="31" y="459"/>
                    <a:pt x="0" y="719"/>
                  </a:cubicBezTo>
                  <a:cubicBezTo>
                    <a:pt x="0" y="734"/>
                    <a:pt x="8" y="742"/>
                    <a:pt x="19" y="742"/>
                  </a:cubicBezTo>
                  <a:cubicBezTo>
                    <a:pt x="31" y="742"/>
                    <a:pt x="46" y="734"/>
                    <a:pt x="62" y="719"/>
                  </a:cubicBezTo>
                  <a:cubicBezTo>
                    <a:pt x="92" y="497"/>
                    <a:pt x="192" y="236"/>
                    <a:pt x="222" y="14"/>
                  </a:cubicBezTo>
                  <a:cubicBezTo>
                    <a:pt x="222" y="14"/>
                    <a:pt x="209" y="1"/>
                    <a:pt x="2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56"/>
            <p:cNvSpPr/>
            <p:nvPr/>
          </p:nvSpPr>
          <p:spPr>
            <a:xfrm>
              <a:off x="1300846" y="925779"/>
              <a:ext cx="79453" cy="307887"/>
            </a:xfrm>
            <a:custGeom>
              <a:avLst/>
              <a:gdLst/>
              <a:ahLst/>
              <a:cxnLst/>
              <a:rect l="l" t="t" r="r" b="b"/>
              <a:pathLst>
                <a:path w="656" h="2542" extrusionOk="0">
                  <a:moveTo>
                    <a:pt x="640" y="0"/>
                  </a:moveTo>
                  <a:cubicBezTo>
                    <a:pt x="632" y="0"/>
                    <a:pt x="625" y="10"/>
                    <a:pt x="625" y="29"/>
                  </a:cubicBezTo>
                  <a:cubicBezTo>
                    <a:pt x="464" y="412"/>
                    <a:pt x="403" y="826"/>
                    <a:pt x="303" y="1209"/>
                  </a:cubicBezTo>
                  <a:cubicBezTo>
                    <a:pt x="211" y="1653"/>
                    <a:pt x="81" y="2067"/>
                    <a:pt x="20" y="2519"/>
                  </a:cubicBezTo>
                  <a:cubicBezTo>
                    <a:pt x="0" y="2534"/>
                    <a:pt x="8" y="2542"/>
                    <a:pt x="21" y="2542"/>
                  </a:cubicBezTo>
                  <a:cubicBezTo>
                    <a:pt x="33" y="2542"/>
                    <a:pt x="50" y="2534"/>
                    <a:pt x="50" y="2519"/>
                  </a:cubicBezTo>
                  <a:cubicBezTo>
                    <a:pt x="242" y="1684"/>
                    <a:pt x="495" y="857"/>
                    <a:pt x="655" y="29"/>
                  </a:cubicBezTo>
                  <a:cubicBezTo>
                    <a:pt x="655" y="10"/>
                    <a:pt x="648" y="0"/>
                    <a:pt x="64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56"/>
            <p:cNvSpPr/>
            <p:nvPr/>
          </p:nvSpPr>
          <p:spPr>
            <a:xfrm>
              <a:off x="1321678" y="948913"/>
              <a:ext cx="74366" cy="282331"/>
            </a:xfrm>
            <a:custGeom>
              <a:avLst/>
              <a:gdLst/>
              <a:ahLst/>
              <a:cxnLst/>
              <a:rect l="l" t="t" r="r" b="b"/>
              <a:pathLst>
                <a:path w="614" h="2331" extrusionOk="0">
                  <a:moveTo>
                    <a:pt x="594" y="1"/>
                  </a:moveTo>
                  <a:cubicBezTo>
                    <a:pt x="585" y="1"/>
                    <a:pt x="575" y="11"/>
                    <a:pt x="575" y="30"/>
                  </a:cubicBezTo>
                  <a:cubicBezTo>
                    <a:pt x="323" y="757"/>
                    <a:pt x="162" y="1524"/>
                    <a:pt x="1" y="2290"/>
                  </a:cubicBezTo>
                  <a:cubicBezTo>
                    <a:pt x="1" y="2311"/>
                    <a:pt x="23" y="2331"/>
                    <a:pt x="48" y="2331"/>
                  </a:cubicBezTo>
                  <a:cubicBezTo>
                    <a:pt x="67" y="2331"/>
                    <a:pt x="87" y="2319"/>
                    <a:pt x="100" y="2290"/>
                  </a:cubicBezTo>
                  <a:cubicBezTo>
                    <a:pt x="231" y="1524"/>
                    <a:pt x="483" y="796"/>
                    <a:pt x="614" y="30"/>
                  </a:cubicBezTo>
                  <a:cubicBezTo>
                    <a:pt x="614" y="11"/>
                    <a:pt x="604" y="1"/>
                    <a:pt x="5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56"/>
            <p:cNvSpPr/>
            <p:nvPr/>
          </p:nvSpPr>
          <p:spPr>
            <a:xfrm>
              <a:off x="1358862" y="979315"/>
              <a:ext cx="60438" cy="227221"/>
            </a:xfrm>
            <a:custGeom>
              <a:avLst/>
              <a:gdLst/>
              <a:ahLst/>
              <a:cxnLst/>
              <a:rect l="l" t="t" r="r" b="b"/>
              <a:pathLst>
                <a:path w="499" h="1876" extrusionOk="0">
                  <a:moveTo>
                    <a:pt x="429" y="1"/>
                  </a:moveTo>
                  <a:cubicBezTo>
                    <a:pt x="176" y="575"/>
                    <a:pt x="115" y="1242"/>
                    <a:pt x="16" y="1847"/>
                  </a:cubicBezTo>
                  <a:cubicBezTo>
                    <a:pt x="0" y="1866"/>
                    <a:pt x="16" y="1876"/>
                    <a:pt x="35" y="1876"/>
                  </a:cubicBezTo>
                  <a:cubicBezTo>
                    <a:pt x="54" y="1876"/>
                    <a:pt x="77" y="1866"/>
                    <a:pt x="77" y="1847"/>
                  </a:cubicBezTo>
                  <a:cubicBezTo>
                    <a:pt x="176" y="1242"/>
                    <a:pt x="399" y="637"/>
                    <a:pt x="460" y="31"/>
                  </a:cubicBezTo>
                  <a:cubicBezTo>
                    <a:pt x="498" y="1"/>
                    <a:pt x="460" y="1"/>
                    <a:pt x="4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56"/>
            <p:cNvSpPr/>
            <p:nvPr/>
          </p:nvSpPr>
          <p:spPr>
            <a:xfrm>
              <a:off x="1383933" y="1006325"/>
              <a:ext cx="46509" cy="188947"/>
            </a:xfrm>
            <a:custGeom>
              <a:avLst/>
              <a:gdLst/>
              <a:ahLst/>
              <a:cxnLst/>
              <a:rect l="l" t="t" r="r" b="b"/>
              <a:pathLst>
                <a:path w="384" h="1560" extrusionOk="0">
                  <a:moveTo>
                    <a:pt x="352" y="0"/>
                  </a:moveTo>
                  <a:cubicBezTo>
                    <a:pt x="130" y="475"/>
                    <a:pt x="192" y="1019"/>
                    <a:pt x="0" y="1502"/>
                  </a:cubicBezTo>
                  <a:cubicBezTo>
                    <a:pt x="0" y="1535"/>
                    <a:pt x="30" y="1560"/>
                    <a:pt x="57" y="1560"/>
                  </a:cubicBezTo>
                  <a:cubicBezTo>
                    <a:pt x="79" y="1560"/>
                    <a:pt x="100" y="1543"/>
                    <a:pt x="100" y="1502"/>
                  </a:cubicBezTo>
                  <a:cubicBezTo>
                    <a:pt x="130" y="1019"/>
                    <a:pt x="383" y="513"/>
                    <a:pt x="383" y="31"/>
                  </a:cubicBezTo>
                  <a:cubicBezTo>
                    <a:pt x="383" y="0"/>
                    <a:pt x="352" y="0"/>
                    <a:pt x="3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56"/>
            <p:cNvSpPr/>
            <p:nvPr/>
          </p:nvSpPr>
          <p:spPr>
            <a:xfrm>
              <a:off x="1407067" y="1030428"/>
              <a:ext cx="42754" cy="154428"/>
            </a:xfrm>
            <a:custGeom>
              <a:avLst/>
              <a:gdLst/>
              <a:ahLst/>
              <a:cxnLst/>
              <a:rect l="l" t="t" r="r" b="b"/>
              <a:pathLst>
                <a:path w="353" h="1275" extrusionOk="0">
                  <a:moveTo>
                    <a:pt x="338" y="0"/>
                  </a:moveTo>
                  <a:cubicBezTo>
                    <a:pt x="330" y="0"/>
                    <a:pt x="322" y="8"/>
                    <a:pt x="322" y="23"/>
                  </a:cubicBezTo>
                  <a:cubicBezTo>
                    <a:pt x="161" y="406"/>
                    <a:pt x="100" y="820"/>
                    <a:pt x="1" y="1234"/>
                  </a:cubicBezTo>
                  <a:cubicBezTo>
                    <a:pt x="1" y="1255"/>
                    <a:pt x="20" y="1275"/>
                    <a:pt x="44" y="1275"/>
                  </a:cubicBezTo>
                  <a:cubicBezTo>
                    <a:pt x="63" y="1275"/>
                    <a:pt x="84" y="1263"/>
                    <a:pt x="100" y="1234"/>
                  </a:cubicBezTo>
                  <a:cubicBezTo>
                    <a:pt x="192" y="851"/>
                    <a:pt x="322" y="437"/>
                    <a:pt x="353" y="23"/>
                  </a:cubicBezTo>
                  <a:cubicBezTo>
                    <a:pt x="353" y="8"/>
                    <a:pt x="345" y="0"/>
                    <a:pt x="3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56"/>
            <p:cNvSpPr/>
            <p:nvPr/>
          </p:nvSpPr>
          <p:spPr>
            <a:xfrm>
              <a:off x="1437710" y="1068218"/>
              <a:ext cx="39121" cy="101135"/>
            </a:xfrm>
            <a:custGeom>
              <a:avLst/>
              <a:gdLst/>
              <a:ahLst/>
              <a:cxnLst/>
              <a:rect l="l" t="t" r="r" b="b"/>
              <a:pathLst>
                <a:path w="323" h="835" extrusionOk="0">
                  <a:moveTo>
                    <a:pt x="223" y="1"/>
                  </a:moveTo>
                  <a:cubicBezTo>
                    <a:pt x="124" y="1"/>
                    <a:pt x="0" y="702"/>
                    <a:pt x="0" y="799"/>
                  </a:cubicBezTo>
                  <a:cubicBezTo>
                    <a:pt x="0" y="817"/>
                    <a:pt x="23" y="834"/>
                    <a:pt x="43" y="834"/>
                  </a:cubicBezTo>
                  <a:cubicBezTo>
                    <a:pt x="57" y="834"/>
                    <a:pt x="69" y="825"/>
                    <a:pt x="69" y="799"/>
                  </a:cubicBezTo>
                  <a:cubicBezTo>
                    <a:pt x="100" y="730"/>
                    <a:pt x="322" y="33"/>
                    <a:pt x="230" y="2"/>
                  </a:cubicBezTo>
                  <a:cubicBezTo>
                    <a:pt x="228" y="1"/>
                    <a:pt x="225" y="1"/>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56"/>
            <p:cNvSpPr/>
            <p:nvPr/>
          </p:nvSpPr>
          <p:spPr>
            <a:xfrm>
              <a:off x="1460844" y="1088203"/>
              <a:ext cx="19621" cy="74610"/>
            </a:xfrm>
            <a:custGeom>
              <a:avLst/>
              <a:gdLst/>
              <a:ahLst/>
              <a:cxnLst/>
              <a:rect l="l" t="t" r="r" b="b"/>
              <a:pathLst>
                <a:path w="162" h="616" extrusionOk="0">
                  <a:moveTo>
                    <a:pt x="116" y="0"/>
                  </a:moveTo>
                  <a:cubicBezTo>
                    <a:pt x="108" y="0"/>
                    <a:pt x="100" y="10"/>
                    <a:pt x="100" y="29"/>
                  </a:cubicBezTo>
                  <a:cubicBezTo>
                    <a:pt x="39" y="182"/>
                    <a:pt x="39" y="412"/>
                    <a:pt x="1" y="565"/>
                  </a:cubicBezTo>
                  <a:cubicBezTo>
                    <a:pt x="1" y="592"/>
                    <a:pt x="36" y="616"/>
                    <a:pt x="56" y="616"/>
                  </a:cubicBezTo>
                  <a:cubicBezTo>
                    <a:pt x="64" y="616"/>
                    <a:pt x="70" y="612"/>
                    <a:pt x="70" y="603"/>
                  </a:cubicBezTo>
                  <a:cubicBezTo>
                    <a:pt x="100" y="412"/>
                    <a:pt x="162" y="220"/>
                    <a:pt x="131" y="29"/>
                  </a:cubicBezTo>
                  <a:cubicBezTo>
                    <a:pt x="131" y="10"/>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56"/>
            <p:cNvSpPr/>
            <p:nvPr/>
          </p:nvSpPr>
          <p:spPr>
            <a:xfrm>
              <a:off x="1175125" y="927233"/>
              <a:ext cx="23255" cy="82846"/>
            </a:xfrm>
            <a:custGeom>
              <a:avLst/>
              <a:gdLst/>
              <a:ahLst/>
              <a:cxnLst/>
              <a:rect l="l" t="t" r="r" b="b"/>
              <a:pathLst>
                <a:path w="192" h="684" extrusionOk="0">
                  <a:moveTo>
                    <a:pt x="169" y="0"/>
                  </a:moveTo>
                  <a:cubicBezTo>
                    <a:pt x="165" y="0"/>
                    <a:pt x="161" y="4"/>
                    <a:pt x="161" y="17"/>
                  </a:cubicBezTo>
                  <a:cubicBezTo>
                    <a:pt x="131" y="78"/>
                    <a:pt x="131" y="140"/>
                    <a:pt x="100" y="239"/>
                  </a:cubicBezTo>
                  <a:cubicBezTo>
                    <a:pt x="62" y="362"/>
                    <a:pt x="31" y="523"/>
                    <a:pt x="0" y="653"/>
                  </a:cubicBezTo>
                  <a:cubicBezTo>
                    <a:pt x="0" y="684"/>
                    <a:pt x="31" y="684"/>
                    <a:pt x="31" y="684"/>
                  </a:cubicBezTo>
                  <a:cubicBezTo>
                    <a:pt x="62" y="523"/>
                    <a:pt x="100" y="400"/>
                    <a:pt x="161" y="239"/>
                  </a:cubicBezTo>
                  <a:cubicBezTo>
                    <a:pt x="161" y="170"/>
                    <a:pt x="192" y="109"/>
                    <a:pt x="192" y="17"/>
                  </a:cubicBezTo>
                  <a:cubicBezTo>
                    <a:pt x="192" y="17"/>
                    <a:pt x="178" y="0"/>
                    <a:pt x="1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56"/>
            <p:cNvSpPr/>
            <p:nvPr/>
          </p:nvSpPr>
          <p:spPr>
            <a:xfrm>
              <a:off x="1192687" y="920934"/>
              <a:ext cx="32702" cy="107676"/>
            </a:xfrm>
            <a:custGeom>
              <a:avLst/>
              <a:gdLst/>
              <a:ahLst/>
              <a:cxnLst/>
              <a:rect l="l" t="t" r="r" b="b"/>
              <a:pathLst>
                <a:path w="270" h="889" extrusionOk="0">
                  <a:moveTo>
                    <a:pt x="238" y="0"/>
                  </a:moveTo>
                  <a:cubicBezTo>
                    <a:pt x="108" y="291"/>
                    <a:pt x="78" y="575"/>
                    <a:pt x="16" y="866"/>
                  </a:cubicBezTo>
                  <a:cubicBezTo>
                    <a:pt x="1" y="881"/>
                    <a:pt x="9" y="889"/>
                    <a:pt x="20" y="889"/>
                  </a:cubicBezTo>
                  <a:cubicBezTo>
                    <a:pt x="32" y="889"/>
                    <a:pt x="47" y="881"/>
                    <a:pt x="47" y="866"/>
                  </a:cubicBezTo>
                  <a:cubicBezTo>
                    <a:pt x="78" y="575"/>
                    <a:pt x="208" y="322"/>
                    <a:pt x="269" y="31"/>
                  </a:cubicBezTo>
                  <a:cubicBezTo>
                    <a:pt x="269" y="0"/>
                    <a:pt x="238"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56"/>
            <p:cNvSpPr/>
            <p:nvPr/>
          </p:nvSpPr>
          <p:spPr>
            <a:xfrm>
              <a:off x="1163982" y="936680"/>
              <a:ext cx="14897" cy="53898"/>
            </a:xfrm>
            <a:custGeom>
              <a:avLst/>
              <a:gdLst/>
              <a:ahLst/>
              <a:cxnLst/>
              <a:rect l="l" t="t" r="r" b="b"/>
              <a:pathLst>
                <a:path w="123" h="445" extrusionOk="0">
                  <a:moveTo>
                    <a:pt x="92" y="0"/>
                  </a:moveTo>
                  <a:cubicBezTo>
                    <a:pt x="62" y="31"/>
                    <a:pt x="62" y="92"/>
                    <a:pt x="62" y="131"/>
                  </a:cubicBezTo>
                  <a:cubicBezTo>
                    <a:pt x="31" y="223"/>
                    <a:pt x="0" y="322"/>
                    <a:pt x="0" y="414"/>
                  </a:cubicBezTo>
                  <a:cubicBezTo>
                    <a:pt x="0" y="445"/>
                    <a:pt x="31" y="445"/>
                    <a:pt x="31" y="445"/>
                  </a:cubicBezTo>
                  <a:cubicBezTo>
                    <a:pt x="31" y="353"/>
                    <a:pt x="62" y="253"/>
                    <a:pt x="92" y="161"/>
                  </a:cubicBezTo>
                  <a:cubicBezTo>
                    <a:pt x="92" y="92"/>
                    <a:pt x="123" y="62"/>
                    <a:pt x="1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56"/>
            <p:cNvSpPr/>
            <p:nvPr/>
          </p:nvSpPr>
          <p:spPr>
            <a:xfrm>
              <a:off x="1210370" y="902524"/>
              <a:ext cx="34397" cy="118455"/>
            </a:xfrm>
            <a:custGeom>
              <a:avLst/>
              <a:gdLst/>
              <a:ahLst/>
              <a:cxnLst/>
              <a:rect l="l" t="t" r="r" b="b"/>
              <a:pathLst>
                <a:path w="284" h="978" extrusionOk="0">
                  <a:moveTo>
                    <a:pt x="269" y="1"/>
                  </a:moveTo>
                  <a:cubicBezTo>
                    <a:pt x="261" y="1"/>
                    <a:pt x="253" y="10"/>
                    <a:pt x="253" y="30"/>
                  </a:cubicBezTo>
                  <a:cubicBezTo>
                    <a:pt x="123" y="313"/>
                    <a:pt x="62" y="635"/>
                    <a:pt x="0" y="949"/>
                  </a:cubicBezTo>
                  <a:cubicBezTo>
                    <a:pt x="0" y="968"/>
                    <a:pt x="8" y="978"/>
                    <a:pt x="16" y="978"/>
                  </a:cubicBezTo>
                  <a:cubicBezTo>
                    <a:pt x="23" y="978"/>
                    <a:pt x="31" y="968"/>
                    <a:pt x="31" y="949"/>
                  </a:cubicBezTo>
                  <a:cubicBezTo>
                    <a:pt x="123" y="665"/>
                    <a:pt x="223" y="344"/>
                    <a:pt x="284" y="30"/>
                  </a:cubicBezTo>
                  <a:cubicBezTo>
                    <a:pt x="284" y="10"/>
                    <a:pt x="276"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56"/>
            <p:cNvSpPr/>
            <p:nvPr/>
          </p:nvSpPr>
          <p:spPr>
            <a:xfrm>
              <a:off x="1233504" y="891260"/>
              <a:ext cx="38273" cy="133716"/>
            </a:xfrm>
            <a:custGeom>
              <a:avLst/>
              <a:gdLst/>
              <a:ahLst/>
              <a:cxnLst/>
              <a:rect l="l" t="t" r="r" b="b"/>
              <a:pathLst>
                <a:path w="316" h="1104" extrusionOk="0">
                  <a:moveTo>
                    <a:pt x="269" y="0"/>
                  </a:moveTo>
                  <a:cubicBezTo>
                    <a:pt x="261" y="0"/>
                    <a:pt x="254" y="8"/>
                    <a:pt x="254" y="23"/>
                  </a:cubicBezTo>
                  <a:cubicBezTo>
                    <a:pt x="154" y="153"/>
                    <a:pt x="154" y="375"/>
                    <a:pt x="124" y="536"/>
                  </a:cubicBezTo>
                  <a:cubicBezTo>
                    <a:pt x="93" y="697"/>
                    <a:pt x="62" y="889"/>
                    <a:pt x="1" y="1080"/>
                  </a:cubicBezTo>
                  <a:cubicBezTo>
                    <a:pt x="1" y="1096"/>
                    <a:pt x="16" y="1103"/>
                    <a:pt x="32" y="1103"/>
                  </a:cubicBezTo>
                  <a:cubicBezTo>
                    <a:pt x="47" y="1103"/>
                    <a:pt x="62" y="1096"/>
                    <a:pt x="62" y="1080"/>
                  </a:cubicBezTo>
                  <a:cubicBezTo>
                    <a:pt x="93" y="889"/>
                    <a:pt x="154" y="697"/>
                    <a:pt x="193" y="506"/>
                  </a:cubicBezTo>
                  <a:cubicBezTo>
                    <a:pt x="223" y="375"/>
                    <a:pt x="315" y="153"/>
                    <a:pt x="284" y="23"/>
                  </a:cubicBezTo>
                  <a:cubicBezTo>
                    <a:pt x="284" y="8"/>
                    <a:pt x="277" y="0"/>
                    <a:pt x="2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56"/>
            <p:cNvSpPr/>
            <p:nvPr/>
          </p:nvSpPr>
          <p:spPr>
            <a:xfrm>
              <a:off x="1252156" y="882902"/>
              <a:ext cx="39000" cy="149462"/>
            </a:xfrm>
            <a:custGeom>
              <a:avLst/>
              <a:gdLst/>
              <a:ahLst/>
              <a:cxnLst/>
              <a:rect l="l" t="t" r="r" b="b"/>
              <a:pathLst>
                <a:path w="322" h="1234" extrusionOk="0">
                  <a:moveTo>
                    <a:pt x="291" y="0"/>
                  </a:moveTo>
                  <a:cubicBezTo>
                    <a:pt x="130" y="383"/>
                    <a:pt x="100" y="797"/>
                    <a:pt x="0" y="1211"/>
                  </a:cubicBezTo>
                  <a:cubicBezTo>
                    <a:pt x="0" y="1226"/>
                    <a:pt x="17" y="1234"/>
                    <a:pt x="35" y="1234"/>
                  </a:cubicBezTo>
                  <a:cubicBezTo>
                    <a:pt x="52" y="1234"/>
                    <a:pt x="69" y="1226"/>
                    <a:pt x="69" y="1211"/>
                  </a:cubicBezTo>
                  <a:cubicBezTo>
                    <a:pt x="130" y="827"/>
                    <a:pt x="261" y="414"/>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56"/>
            <p:cNvSpPr/>
            <p:nvPr/>
          </p:nvSpPr>
          <p:spPr>
            <a:xfrm>
              <a:off x="1275290" y="867035"/>
              <a:ext cx="46509" cy="161332"/>
            </a:xfrm>
            <a:custGeom>
              <a:avLst/>
              <a:gdLst/>
              <a:ahLst/>
              <a:cxnLst/>
              <a:rect l="l" t="t" r="r" b="b"/>
              <a:pathLst>
                <a:path w="384" h="1332" extrusionOk="0">
                  <a:moveTo>
                    <a:pt x="353" y="1"/>
                  </a:moveTo>
                  <a:cubicBezTo>
                    <a:pt x="162" y="384"/>
                    <a:pt x="100" y="859"/>
                    <a:pt x="1" y="1280"/>
                  </a:cubicBezTo>
                  <a:cubicBezTo>
                    <a:pt x="1" y="1316"/>
                    <a:pt x="24" y="1331"/>
                    <a:pt x="44" y="1331"/>
                  </a:cubicBezTo>
                  <a:cubicBezTo>
                    <a:pt x="58" y="1331"/>
                    <a:pt x="70" y="1324"/>
                    <a:pt x="70" y="1311"/>
                  </a:cubicBezTo>
                  <a:cubicBezTo>
                    <a:pt x="131" y="859"/>
                    <a:pt x="322" y="445"/>
                    <a:pt x="384" y="32"/>
                  </a:cubicBezTo>
                  <a:cubicBezTo>
                    <a:pt x="384" y="1"/>
                    <a:pt x="353" y="1"/>
                    <a:pt x="3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56"/>
            <p:cNvSpPr/>
            <p:nvPr/>
          </p:nvSpPr>
          <p:spPr>
            <a:xfrm>
              <a:off x="1294790" y="867035"/>
              <a:ext cx="54866" cy="167751"/>
            </a:xfrm>
            <a:custGeom>
              <a:avLst/>
              <a:gdLst/>
              <a:ahLst/>
              <a:cxnLst/>
              <a:rect l="l" t="t" r="r" b="b"/>
              <a:pathLst>
                <a:path w="453" h="1385" extrusionOk="0">
                  <a:moveTo>
                    <a:pt x="414" y="1"/>
                  </a:moveTo>
                  <a:cubicBezTo>
                    <a:pt x="292" y="254"/>
                    <a:pt x="223" y="545"/>
                    <a:pt x="161" y="798"/>
                  </a:cubicBezTo>
                  <a:cubicBezTo>
                    <a:pt x="100" y="989"/>
                    <a:pt x="31" y="1150"/>
                    <a:pt x="1" y="1342"/>
                  </a:cubicBezTo>
                  <a:cubicBezTo>
                    <a:pt x="1" y="1363"/>
                    <a:pt x="35" y="1385"/>
                    <a:pt x="55" y="1385"/>
                  </a:cubicBezTo>
                  <a:cubicBezTo>
                    <a:pt x="64" y="1385"/>
                    <a:pt x="70" y="1381"/>
                    <a:pt x="70" y="1372"/>
                  </a:cubicBezTo>
                  <a:cubicBezTo>
                    <a:pt x="100" y="1211"/>
                    <a:pt x="161" y="1050"/>
                    <a:pt x="192" y="897"/>
                  </a:cubicBezTo>
                  <a:cubicBezTo>
                    <a:pt x="261" y="606"/>
                    <a:pt x="384" y="323"/>
                    <a:pt x="453" y="32"/>
                  </a:cubicBezTo>
                  <a:cubicBezTo>
                    <a:pt x="453" y="1"/>
                    <a:pt x="414"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56"/>
            <p:cNvSpPr/>
            <p:nvPr/>
          </p:nvSpPr>
          <p:spPr>
            <a:xfrm>
              <a:off x="1318045" y="892350"/>
              <a:ext cx="50143" cy="151521"/>
            </a:xfrm>
            <a:custGeom>
              <a:avLst/>
              <a:gdLst/>
              <a:ahLst/>
              <a:cxnLst/>
              <a:rect l="l" t="t" r="r" b="b"/>
              <a:pathLst>
                <a:path w="414" h="1251" extrusionOk="0">
                  <a:moveTo>
                    <a:pt x="405" y="0"/>
                  </a:moveTo>
                  <a:cubicBezTo>
                    <a:pt x="400" y="0"/>
                    <a:pt x="393" y="4"/>
                    <a:pt x="383" y="14"/>
                  </a:cubicBezTo>
                  <a:cubicBezTo>
                    <a:pt x="192" y="366"/>
                    <a:pt x="130" y="811"/>
                    <a:pt x="0" y="1194"/>
                  </a:cubicBezTo>
                  <a:cubicBezTo>
                    <a:pt x="0" y="1233"/>
                    <a:pt x="23" y="1250"/>
                    <a:pt x="42" y="1250"/>
                  </a:cubicBezTo>
                  <a:cubicBezTo>
                    <a:pt x="56" y="1250"/>
                    <a:pt x="69" y="1241"/>
                    <a:pt x="69" y="1224"/>
                  </a:cubicBezTo>
                  <a:cubicBezTo>
                    <a:pt x="130" y="1002"/>
                    <a:pt x="161" y="811"/>
                    <a:pt x="222" y="619"/>
                  </a:cubicBezTo>
                  <a:cubicBezTo>
                    <a:pt x="291" y="428"/>
                    <a:pt x="383" y="236"/>
                    <a:pt x="414" y="14"/>
                  </a:cubicBezTo>
                  <a:cubicBezTo>
                    <a:pt x="414" y="14"/>
                    <a:pt x="414" y="0"/>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12"/>
        <p:cNvGrpSpPr/>
        <p:nvPr/>
      </p:nvGrpSpPr>
      <p:grpSpPr>
        <a:xfrm>
          <a:off x="0" y="0"/>
          <a:ext cx="0" cy="0"/>
          <a:chOff x="0" y="0"/>
          <a:chExt cx="0" cy="0"/>
        </a:xfrm>
      </p:grpSpPr>
      <p:grpSp>
        <p:nvGrpSpPr>
          <p:cNvPr id="4822" name="Google Shape;4822;p50"/>
          <p:cNvGrpSpPr/>
          <p:nvPr/>
        </p:nvGrpSpPr>
        <p:grpSpPr>
          <a:xfrm>
            <a:off x="7695274" y="4202501"/>
            <a:ext cx="841422" cy="666499"/>
            <a:chOff x="7695274" y="4202501"/>
            <a:chExt cx="841422" cy="666499"/>
          </a:xfrm>
        </p:grpSpPr>
        <p:sp>
          <p:nvSpPr>
            <p:cNvPr id="4823" name="Google Shape;4823;p50"/>
            <p:cNvSpPr/>
            <p:nvPr/>
          </p:nvSpPr>
          <p:spPr>
            <a:xfrm>
              <a:off x="7830618" y="4381257"/>
              <a:ext cx="706079" cy="48774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0"/>
            <p:cNvSpPr/>
            <p:nvPr/>
          </p:nvSpPr>
          <p:spPr>
            <a:xfrm>
              <a:off x="7749114" y="4231868"/>
              <a:ext cx="577333" cy="264301"/>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0"/>
            <p:cNvSpPr/>
            <p:nvPr/>
          </p:nvSpPr>
          <p:spPr>
            <a:xfrm>
              <a:off x="7701871" y="4482977"/>
              <a:ext cx="448588" cy="21280"/>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0"/>
            <p:cNvSpPr/>
            <p:nvPr/>
          </p:nvSpPr>
          <p:spPr>
            <a:xfrm>
              <a:off x="7701871" y="4223569"/>
              <a:ext cx="210462" cy="268982"/>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0"/>
            <p:cNvSpPr/>
            <p:nvPr/>
          </p:nvSpPr>
          <p:spPr>
            <a:xfrm>
              <a:off x="8131310" y="4210588"/>
              <a:ext cx="209823" cy="288986"/>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0"/>
            <p:cNvSpPr/>
            <p:nvPr/>
          </p:nvSpPr>
          <p:spPr>
            <a:xfrm>
              <a:off x="7912122" y="4204204"/>
              <a:ext cx="401346" cy="27026"/>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0"/>
            <p:cNvSpPr/>
            <p:nvPr/>
          </p:nvSpPr>
          <p:spPr>
            <a:xfrm>
              <a:off x="7695274" y="4484467"/>
              <a:ext cx="461569" cy="189394"/>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0"/>
            <p:cNvSpPr/>
            <p:nvPr/>
          </p:nvSpPr>
          <p:spPr>
            <a:xfrm>
              <a:off x="8137056" y="4202501"/>
              <a:ext cx="332823" cy="407730"/>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0"/>
            <p:cNvSpPr/>
            <p:nvPr/>
          </p:nvSpPr>
          <p:spPr>
            <a:xfrm>
              <a:off x="8128969" y="4493404"/>
              <a:ext cx="156623" cy="315799"/>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0"/>
            <p:cNvSpPr/>
            <p:nvPr/>
          </p:nvSpPr>
          <p:spPr>
            <a:xfrm>
              <a:off x="7905525" y="4222717"/>
              <a:ext cx="129171" cy="273451"/>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0"/>
            <p:cNvSpPr/>
            <p:nvPr/>
          </p:nvSpPr>
          <p:spPr>
            <a:xfrm>
              <a:off x="7776778" y="4667053"/>
              <a:ext cx="94697" cy="1827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0"/>
            <p:cNvSpPr/>
            <p:nvPr/>
          </p:nvSpPr>
          <p:spPr>
            <a:xfrm>
              <a:off x="7877860" y="4534050"/>
              <a:ext cx="643940" cy="320055"/>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0"/>
            <p:cNvSpPr/>
            <p:nvPr/>
          </p:nvSpPr>
          <p:spPr>
            <a:xfrm>
              <a:off x="8422426" y="4360615"/>
              <a:ext cx="88313" cy="169816"/>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6" name="Google Shape;4836;p50"/>
          <p:cNvGrpSpPr/>
          <p:nvPr/>
        </p:nvGrpSpPr>
        <p:grpSpPr>
          <a:xfrm>
            <a:off x="425950" y="465551"/>
            <a:ext cx="813005" cy="1343710"/>
            <a:chOff x="425950" y="465551"/>
            <a:chExt cx="813005" cy="1343710"/>
          </a:xfrm>
        </p:grpSpPr>
        <p:sp>
          <p:nvSpPr>
            <p:cNvPr id="4837" name="Google Shape;4837;p50"/>
            <p:cNvSpPr/>
            <p:nvPr/>
          </p:nvSpPr>
          <p:spPr>
            <a:xfrm>
              <a:off x="474163" y="503578"/>
              <a:ext cx="737459" cy="1290233"/>
            </a:xfrm>
            <a:custGeom>
              <a:avLst/>
              <a:gdLst/>
              <a:ahLst/>
              <a:cxnLst/>
              <a:rect l="l" t="t" r="r" b="b"/>
              <a:pathLst>
                <a:path w="4344" h="7600" extrusionOk="0">
                  <a:moveTo>
                    <a:pt x="2901" y="722"/>
                  </a:moveTo>
                  <a:cubicBezTo>
                    <a:pt x="3168" y="722"/>
                    <a:pt x="3355" y="744"/>
                    <a:pt x="3386" y="797"/>
                  </a:cubicBezTo>
                  <a:cubicBezTo>
                    <a:pt x="3517" y="988"/>
                    <a:pt x="3769" y="4183"/>
                    <a:pt x="3961" y="5845"/>
                  </a:cubicBezTo>
                  <a:lnTo>
                    <a:pt x="3769" y="6228"/>
                  </a:lnTo>
                  <a:cubicBezTo>
                    <a:pt x="3497" y="6323"/>
                    <a:pt x="2041" y="6459"/>
                    <a:pt x="1382" y="6459"/>
                  </a:cubicBezTo>
                  <a:cubicBezTo>
                    <a:pt x="1189" y="6459"/>
                    <a:pt x="1064" y="6448"/>
                    <a:pt x="1057" y="6420"/>
                  </a:cubicBezTo>
                  <a:cubicBezTo>
                    <a:pt x="989" y="6290"/>
                    <a:pt x="322" y="1279"/>
                    <a:pt x="383" y="1088"/>
                  </a:cubicBezTo>
                  <a:cubicBezTo>
                    <a:pt x="407" y="942"/>
                    <a:pt x="2054" y="722"/>
                    <a:pt x="2901" y="722"/>
                  </a:cubicBezTo>
                  <a:close/>
                  <a:moveTo>
                    <a:pt x="3356" y="0"/>
                  </a:moveTo>
                  <a:cubicBezTo>
                    <a:pt x="2751" y="0"/>
                    <a:pt x="2176" y="69"/>
                    <a:pt x="1563" y="100"/>
                  </a:cubicBezTo>
                  <a:cubicBezTo>
                    <a:pt x="1280" y="130"/>
                    <a:pt x="1027" y="161"/>
                    <a:pt x="736" y="192"/>
                  </a:cubicBezTo>
                  <a:cubicBezTo>
                    <a:pt x="544" y="222"/>
                    <a:pt x="353" y="192"/>
                    <a:pt x="192" y="291"/>
                  </a:cubicBezTo>
                  <a:cubicBezTo>
                    <a:pt x="31" y="383"/>
                    <a:pt x="0" y="605"/>
                    <a:pt x="0" y="797"/>
                  </a:cubicBezTo>
                  <a:cubicBezTo>
                    <a:pt x="0" y="1057"/>
                    <a:pt x="69" y="1341"/>
                    <a:pt x="100" y="1632"/>
                  </a:cubicBezTo>
                  <a:cubicBezTo>
                    <a:pt x="161" y="2206"/>
                    <a:pt x="222" y="2781"/>
                    <a:pt x="291" y="3356"/>
                  </a:cubicBezTo>
                  <a:cubicBezTo>
                    <a:pt x="414" y="4505"/>
                    <a:pt x="544" y="5654"/>
                    <a:pt x="674" y="6834"/>
                  </a:cubicBezTo>
                  <a:cubicBezTo>
                    <a:pt x="705" y="6995"/>
                    <a:pt x="705" y="7186"/>
                    <a:pt x="736" y="7378"/>
                  </a:cubicBezTo>
                  <a:cubicBezTo>
                    <a:pt x="736" y="7439"/>
                    <a:pt x="736" y="7500"/>
                    <a:pt x="797" y="7569"/>
                  </a:cubicBezTo>
                  <a:cubicBezTo>
                    <a:pt x="866" y="7600"/>
                    <a:pt x="927" y="7600"/>
                    <a:pt x="989" y="7600"/>
                  </a:cubicBezTo>
                  <a:cubicBezTo>
                    <a:pt x="1984" y="7500"/>
                    <a:pt x="2942" y="7408"/>
                    <a:pt x="3930" y="7309"/>
                  </a:cubicBezTo>
                  <a:cubicBezTo>
                    <a:pt x="4022" y="7309"/>
                    <a:pt x="4152" y="7278"/>
                    <a:pt x="4214" y="7217"/>
                  </a:cubicBezTo>
                  <a:cubicBezTo>
                    <a:pt x="4244" y="7155"/>
                    <a:pt x="4283" y="7117"/>
                    <a:pt x="4313" y="7056"/>
                  </a:cubicBezTo>
                  <a:cubicBezTo>
                    <a:pt x="4344" y="6834"/>
                    <a:pt x="4344" y="6612"/>
                    <a:pt x="4313" y="6389"/>
                  </a:cubicBezTo>
                  <a:cubicBezTo>
                    <a:pt x="4122" y="4344"/>
                    <a:pt x="3900" y="2298"/>
                    <a:pt x="3609" y="261"/>
                  </a:cubicBezTo>
                  <a:cubicBezTo>
                    <a:pt x="3609" y="192"/>
                    <a:pt x="3578" y="130"/>
                    <a:pt x="3547" y="69"/>
                  </a:cubicBezTo>
                  <a:cubicBezTo>
                    <a:pt x="3478" y="0"/>
                    <a:pt x="3417" y="0"/>
                    <a:pt x="335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0"/>
            <p:cNvSpPr/>
            <p:nvPr/>
          </p:nvSpPr>
          <p:spPr>
            <a:xfrm>
              <a:off x="425950" y="465551"/>
              <a:ext cx="813005" cy="1343710"/>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0"/>
            <p:cNvSpPr/>
            <p:nvPr/>
          </p:nvSpPr>
          <p:spPr>
            <a:xfrm>
              <a:off x="474163" y="578445"/>
              <a:ext cx="672439" cy="1039486"/>
            </a:xfrm>
            <a:custGeom>
              <a:avLst/>
              <a:gdLst/>
              <a:ahLst/>
              <a:cxnLst/>
              <a:rect l="l" t="t" r="r" b="b"/>
              <a:pathLst>
                <a:path w="3961" h="6123" extrusionOk="0">
                  <a:moveTo>
                    <a:pt x="2649" y="0"/>
                  </a:moveTo>
                  <a:cubicBezTo>
                    <a:pt x="2254" y="0"/>
                    <a:pt x="1845" y="54"/>
                    <a:pt x="1441" y="103"/>
                  </a:cubicBezTo>
                  <a:cubicBezTo>
                    <a:pt x="1027" y="134"/>
                    <a:pt x="605" y="203"/>
                    <a:pt x="192" y="325"/>
                  </a:cubicBezTo>
                  <a:cubicBezTo>
                    <a:pt x="31" y="356"/>
                    <a:pt x="0" y="425"/>
                    <a:pt x="31" y="616"/>
                  </a:cubicBezTo>
                  <a:cubicBezTo>
                    <a:pt x="31" y="969"/>
                    <a:pt x="100" y="1283"/>
                    <a:pt x="130" y="1635"/>
                  </a:cubicBezTo>
                  <a:cubicBezTo>
                    <a:pt x="291" y="3037"/>
                    <a:pt x="452" y="4477"/>
                    <a:pt x="705" y="5879"/>
                  </a:cubicBezTo>
                  <a:cubicBezTo>
                    <a:pt x="705" y="5948"/>
                    <a:pt x="705" y="6040"/>
                    <a:pt x="797" y="6071"/>
                  </a:cubicBezTo>
                  <a:cubicBezTo>
                    <a:pt x="898" y="6110"/>
                    <a:pt x="1013" y="6123"/>
                    <a:pt x="1130" y="6123"/>
                  </a:cubicBezTo>
                  <a:cubicBezTo>
                    <a:pt x="1316" y="6123"/>
                    <a:pt x="1508" y="6090"/>
                    <a:pt x="1663" y="6071"/>
                  </a:cubicBezTo>
                  <a:cubicBezTo>
                    <a:pt x="2076" y="6071"/>
                    <a:pt x="2521" y="6040"/>
                    <a:pt x="2942" y="5979"/>
                  </a:cubicBezTo>
                  <a:cubicBezTo>
                    <a:pt x="3195" y="5948"/>
                    <a:pt x="3517" y="5910"/>
                    <a:pt x="3739" y="5818"/>
                  </a:cubicBezTo>
                  <a:cubicBezTo>
                    <a:pt x="3800" y="5787"/>
                    <a:pt x="3769" y="5757"/>
                    <a:pt x="3739" y="5757"/>
                  </a:cubicBezTo>
                  <a:cubicBezTo>
                    <a:pt x="3325" y="5879"/>
                    <a:pt x="2842" y="5879"/>
                    <a:pt x="2398" y="5948"/>
                  </a:cubicBezTo>
                  <a:cubicBezTo>
                    <a:pt x="1915" y="5979"/>
                    <a:pt x="1441" y="6010"/>
                    <a:pt x="958" y="6010"/>
                  </a:cubicBezTo>
                  <a:cubicBezTo>
                    <a:pt x="835" y="5979"/>
                    <a:pt x="835" y="6010"/>
                    <a:pt x="797" y="5910"/>
                  </a:cubicBezTo>
                  <a:cubicBezTo>
                    <a:pt x="797" y="5818"/>
                    <a:pt x="766" y="5688"/>
                    <a:pt x="736" y="5565"/>
                  </a:cubicBezTo>
                  <a:cubicBezTo>
                    <a:pt x="674" y="5144"/>
                    <a:pt x="644" y="4730"/>
                    <a:pt x="575" y="4317"/>
                  </a:cubicBezTo>
                  <a:cubicBezTo>
                    <a:pt x="414" y="3298"/>
                    <a:pt x="291" y="2271"/>
                    <a:pt x="192" y="1222"/>
                  </a:cubicBezTo>
                  <a:cubicBezTo>
                    <a:pt x="161" y="969"/>
                    <a:pt x="100" y="708"/>
                    <a:pt x="130" y="455"/>
                  </a:cubicBezTo>
                  <a:cubicBezTo>
                    <a:pt x="130" y="356"/>
                    <a:pt x="989" y="264"/>
                    <a:pt x="1088" y="233"/>
                  </a:cubicBezTo>
                  <a:cubicBezTo>
                    <a:pt x="1693" y="164"/>
                    <a:pt x="2299" y="103"/>
                    <a:pt x="2904" y="103"/>
                  </a:cubicBezTo>
                  <a:cubicBezTo>
                    <a:pt x="2944" y="103"/>
                    <a:pt x="3013" y="98"/>
                    <a:pt x="3084" y="98"/>
                  </a:cubicBezTo>
                  <a:cubicBezTo>
                    <a:pt x="3191" y="98"/>
                    <a:pt x="3302" y="109"/>
                    <a:pt x="3325" y="164"/>
                  </a:cubicBezTo>
                  <a:cubicBezTo>
                    <a:pt x="3386" y="394"/>
                    <a:pt x="3386" y="586"/>
                    <a:pt x="3417" y="808"/>
                  </a:cubicBezTo>
                  <a:cubicBezTo>
                    <a:pt x="3609" y="2340"/>
                    <a:pt x="3708" y="3872"/>
                    <a:pt x="3930" y="5404"/>
                  </a:cubicBezTo>
                  <a:cubicBezTo>
                    <a:pt x="3930" y="5420"/>
                    <a:pt x="3938" y="5427"/>
                    <a:pt x="3946" y="5427"/>
                  </a:cubicBezTo>
                  <a:cubicBezTo>
                    <a:pt x="3953" y="5427"/>
                    <a:pt x="3961" y="5420"/>
                    <a:pt x="3961" y="5404"/>
                  </a:cubicBezTo>
                  <a:cubicBezTo>
                    <a:pt x="3831" y="4064"/>
                    <a:pt x="3739" y="2723"/>
                    <a:pt x="3578" y="1382"/>
                  </a:cubicBezTo>
                  <a:cubicBezTo>
                    <a:pt x="3547" y="969"/>
                    <a:pt x="3517" y="547"/>
                    <a:pt x="3417" y="164"/>
                  </a:cubicBezTo>
                  <a:cubicBezTo>
                    <a:pt x="3373" y="28"/>
                    <a:pt x="3228" y="8"/>
                    <a:pt x="3092" y="8"/>
                  </a:cubicBezTo>
                  <a:cubicBezTo>
                    <a:pt x="3038" y="8"/>
                    <a:pt x="2986" y="11"/>
                    <a:pt x="2942" y="11"/>
                  </a:cubicBezTo>
                  <a:cubicBezTo>
                    <a:pt x="2846" y="3"/>
                    <a:pt x="2748" y="0"/>
                    <a:pt x="26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0"/>
            <p:cNvSpPr/>
            <p:nvPr/>
          </p:nvSpPr>
          <p:spPr>
            <a:xfrm>
              <a:off x="734242" y="536004"/>
              <a:ext cx="65190" cy="22240"/>
            </a:xfrm>
            <a:custGeom>
              <a:avLst/>
              <a:gdLst/>
              <a:ahLst/>
              <a:cxnLst/>
              <a:rect l="l" t="t" r="r" b="b"/>
              <a:pathLst>
                <a:path w="384" h="131" extrusionOk="0">
                  <a:moveTo>
                    <a:pt x="322" y="1"/>
                  </a:moveTo>
                  <a:cubicBezTo>
                    <a:pt x="223" y="1"/>
                    <a:pt x="131" y="1"/>
                    <a:pt x="31" y="31"/>
                  </a:cubicBezTo>
                  <a:cubicBezTo>
                    <a:pt x="0" y="70"/>
                    <a:pt x="31" y="131"/>
                    <a:pt x="69" y="131"/>
                  </a:cubicBezTo>
                  <a:cubicBezTo>
                    <a:pt x="161" y="131"/>
                    <a:pt x="223" y="100"/>
                    <a:pt x="322" y="100"/>
                  </a:cubicBezTo>
                  <a:cubicBezTo>
                    <a:pt x="383" y="100"/>
                    <a:pt x="38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0"/>
            <p:cNvSpPr/>
            <p:nvPr/>
          </p:nvSpPr>
          <p:spPr>
            <a:xfrm>
              <a:off x="836949" y="1634560"/>
              <a:ext cx="109498" cy="100163"/>
            </a:xfrm>
            <a:custGeom>
              <a:avLst/>
              <a:gdLst/>
              <a:ahLst/>
              <a:cxnLst/>
              <a:rect l="l" t="t" r="r" b="b"/>
              <a:pathLst>
                <a:path w="645" h="590" extrusionOk="0">
                  <a:moveTo>
                    <a:pt x="347" y="0"/>
                  </a:moveTo>
                  <a:cubicBezTo>
                    <a:pt x="317" y="0"/>
                    <a:pt x="288" y="4"/>
                    <a:pt x="261" y="11"/>
                  </a:cubicBezTo>
                  <a:cubicBezTo>
                    <a:pt x="230" y="41"/>
                    <a:pt x="261" y="41"/>
                    <a:pt x="261" y="72"/>
                  </a:cubicBezTo>
                  <a:cubicBezTo>
                    <a:pt x="353" y="72"/>
                    <a:pt x="453" y="72"/>
                    <a:pt x="514" y="141"/>
                  </a:cubicBezTo>
                  <a:cubicBezTo>
                    <a:pt x="575" y="202"/>
                    <a:pt x="545" y="302"/>
                    <a:pt x="514" y="363"/>
                  </a:cubicBezTo>
                  <a:cubicBezTo>
                    <a:pt x="490" y="463"/>
                    <a:pt x="426" y="504"/>
                    <a:pt x="342" y="504"/>
                  </a:cubicBezTo>
                  <a:cubicBezTo>
                    <a:pt x="317" y="504"/>
                    <a:pt x="290" y="501"/>
                    <a:pt x="261" y="493"/>
                  </a:cubicBezTo>
                  <a:cubicBezTo>
                    <a:pt x="100" y="455"/>
                    <a:pt x="70" y="233"/>
                    <a:pt x="162" y="110"/>
                  </a:cubicBezTo>
                  <a:cubicBezTo>
                    <a:pt x="183" y="83"/>
                    <a:pt x="174" y="60"/>
                    <a:pt x="156" y="60"/>
                  </a:cubicBezTo>
                  <a:cubicBezTo>
                    <a:pt x="148" y="60"/>
                    <a:pt x="140" y="63"/>
                    <a:pt x="131" y="72"/>
                  </a:cubicBezTo>
                  <a:cubicBezTo>
                    <a:pt x="1" y="202"/>
                    <a:pt x="1" y="394"/>
                    <a:pt x="131" y="524"/>
                  </a:cubicBezTo>
                  <a:cubicBezTo>
                    <a:pt x="191" y="567"/>
                    <a:pt x="265" y="590"/>
                    <a:pt x="336" y="590"/>
                  </a:cubicBezTo>
                  <a:cubicBezTo>
                    <a:pt x="417" y="590"/>
                    <a:pt x="495" y="559"/>
                    <a:pt x="545" y="493"/>
                  </a:cubicBezTo>
                  <a:cubicBezTo>
                    <a:pt x="614" y="394"/>
                    <a:pt x="644" y="264"/>
                    <a:pt x="614" y="172"/>
                  </a:cubicBezTo>
                  <a:cubicBezTo>
                    <a:pt x="560" y="47"/>
                    <a:pt x="451" y="0"/>
                    <a:pt x="3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0"/>
            <p:cNvSpPr/>
            <p:nvPr/>
          </p:nvSpPr>
          <p:spPr>
            <a:xfrm>
              <a:off x="718623" y="1043774"/>
              <a:ext cx="340888" cy="339875"/>
            </a:xfrm>
            <a:custGeom>
              <a:avLst/>
              <a:gdLst/>
              <a:ahLst/>
              <a:cxnLst/>
              <a:rect l="l" t="t" r="r" b="b"/>
              <a:pathLst>
                <a:path w="2008" h="2002" extrusionOk="0">
                  <a:moveTo>
                    <a:pt x="1053" y="633"/>
                  </a:moveTo>
                  <a:cubicBezTo>
                    <a:pt x="1209" y="633"/>
                    <a:pt x="1346" y="755"/>
                    <a:pt x="1372" y="940"/>
                  </a:cubicBezTo>
                  <a:cubicBezTo>
                    <a:pt x="1433" y="1131"/>
                    <a:pt x="1311" y="1323"/>
                    <a:pt x="1081" y="1353"/>
                  </a:cubicBezTo>
                  <a:cubicBezTo>
                    <a:pt x="1048" y="1364"/>
                    <a:pt x="1014" y="1369"/>
                    <a:pt x="982" y="1369"/>
                  </a:cubicBezTo>
                  <a:cubicBezTo>
                    <a:pt x="828" y="1369"/>
                    <a:pt x="692" y="1252"/>
                    <a:pt x="667" y="1062"/>
                  </a:cubicBezTo>
                  <a:cubicBezTo>
                    <a:pt x="636" y="871"/>
                    <a:pt x="767" y="679"/>
                    <a:pt x="958" y="649"/>
                  </a:cubicBezTo>
                  <a:cubicBezTo>
                    <a:pt x="990" y="638"/>
                    <a:pt x="1022" y="633"/>
                    <a:pt x="1053" y="633"/>
                  </a:cubicBezTo>
                  <a:close/>
                  <a:moveTo>
                    <a:pt x="985" y="0"/>
                  </a:moveTo>
                  <a:cubicBezTo>
                    <a:pt x="976" y="0"/>
                    <a:pt x="967" y="4"/>
                    <a:pt x="958" y="13"/>
                  </a:cubicBezTo>
                  <a:lnTo>
                    <a:pt x="698" y="43"/>
                  </a:lnTo>
                  <a:cubicBezTo>
                    <a:pt x="636" y="74"/>
                    <a:pt x="606" y="105"/>
                    <a:pt x="636" y="143"/>
                  </a:cubicBezTo>
                  <a:lnTo>
                    <a:pt x="667" y="334"/>
                  </a:lnTo>
                  <a:cubicBezTo>
                    <a:pt x="606" y="396"/>
                    <a:pt x="544" y="426"/>
                    <a:pt x="506" y="457"/>
                  </a:cubicBezTo>
                  <a:lnTo>
                    <a:pt x="315" y="365"/>
                  </a:lnTo>
                  <a:cubicBezTo>
                    <a:pt x="297" y="356"/>
                    <a:pt x="281" y="352"/>
                    <a:pt x="268" y="352"/>
                  </a:cubicBezTo>
                  <a:cubicBezTo>
                    <a:pt x="235" y="352"/>
                    <a:pt x="214" y="374"/>
                    <a:pt x="192" y="396"/>
                  </a:cubicBezTo>
                  <a:lnTo>
                    <a:pt x="62" y="649"/>
                  </a:lnTo>
                  <a:cubicBezTo>
                    <a:pt x="62" y="679"/>
                    <a:pt x="62" y="718"/>
                    <a:pt x="92" y="748"/>
                  </a:cubicBezTo>
                  <a:lnTo>
                    <a:pt x="284" y="840"/>
                  </a:lnTo>
                  <a:lnTo>
                    <a:pt x="284" y="1032"/>
                  </a:lnTo>
                  <a:lnTo>
                    <a:pt x="62" y="1131"/>
                  </a:lnTo>
                  <a:cubicBezTo>
                    <a:pt x="31" y="1162"/>
                    <a:pt x="1" y="1193"/>
                    <a:pt x="31" y="1223"/>
                  </a:cubicBezTo>
                  <a:lnTo>
                    <a:pt x="123" y="1484"/>
                  </a:lnTo>
                  <a:cubicBezTo>
                    <a:pt x="123" y="1514"/>
                    <a:pt x="192" y="1545"/>
                    <a:pt x="223" y="1545"/>
                  </a:cubicBezTo>
                  <a:lnTo>
                    <a:pt x="414" y="1445"/>
                  </a:lnTo>
                  <a:cubicBezTo>
                    <a:pt x="475" y="1514"/>
                    <a:pt x="506" y="1545"/>
                    <a:pt x="575" y="1576"/>
                  </a:cubicBezTo>
                  <a:lnTo>
                    <a:pt x="506" y="1798"/>
                  </a:lnTo>
                  <a:cubicBezTo>
                    <a:pt x="475" y="1867"/>
                    <a:pt x="506" y="1897"/>
                    <a:pt x="544" y="1897"/>
                  </a:cubicBezTo>
                  <a:lnTo>
                    <a:pt x="797" y="1989"/>
                  </a:lnTo>
                  <a:cubicBezTo>
                    <a:pt x="815" y="1998"/>
                    <a:pt x="831" y="2002"/>
                    <a:pt x="843" y="2002"/>
                  </a:cubicBezTo>
                  <a:cubicBezTo>
                    <a:pt x="874" y="2002"/>
                    <a:pt x="889" y="1980"/>
                    <a:pt x="889" y="1959"/>
                  </a:cubicBezTo>
                  <a:lnTo>
                    <a:pt x="958" y="1736"/>
                  </a:lnTo>
                  <a:lnTo>
                    <a:pt x="1180" y="1736"/>
                  </a:lnTo>
                  <a:lnTo>
                    <a:pt x="1311" y="1928"/>
                  </a:lnTo>
                  <a:cubicBezTo>
                    <a:pt x="1311" y="1943"/>
                    <a:pt x="1326" y="1951"/>
                    <a:pt x="1345" y="1951"/>
                  </a:cubicBezTo>
                  <a:cubicBezTo>
                    <a:pt x="1364" y="1951"/>
                    <a:pt x="1387" y="1943"/>
                    <a:pt x="1402" y="1928"/>
                  </a:cubicBezTo>
                  <a:lnTo>
                    <a:pt x="1625" y="1798"/>
                  </a:lnTo>
                  <a:cubicBezTo>
                    <a:pt x="1655" y="1767"/>
                    <a:pt x="1694" y="1736"/>
                    <a:pt x="1655" y="1675"/>
                  </a:cubicBezTo>
                  <a:lnTo>
                    <a:pt x="1563" y="1514"/>
                  </a:lnTo>
                  <a:cubicBezTo>
                    <a:pt x="1594" y="1484"/>
                    <a:pt x="1655" y="1415"/>
                    <a:pt x="1694" y="1353"/>
                  </a:cubicBezTo>
                  <a:lnTo>
                    <a:pt x="1885" y="1353"/>
                  </a:lnTo>
                  <a:cubicBezTo>
                    <a:pt x="1902" y="1362"/>
                    <a:pt x="1916" y="1365"/>
                    <a:pt x="1928" y="1365"/>
                  </a:cubicBezTo>
                  <a:cubicBezTo>
                    <a:pt x="1961" y="1365"/>
                    <a:pt x="1977" y="1337"/>
                    <a:pt x="1977" y="1292"/>
                  </a:cubicBezTo>
                  <a:lnTo>
                    <a:pt x="2008" y="1032"/>
                  </a:lnTo>
                  <a:cubicBezTo>
                    <a:pt x="2008" y="1001"/>
                    <a:pt x="1977" y="940"/>
                    <a:pt x="1946" y="940"/>
                  </a:cubicBezTo>
                  <a:lnTo>
                    <a:pt x="1755" y="909"/>
                  </a:lnTo>
                  <a:lnTo>
                    <a:pt x="1755" y="840"/>
                  </a:lnTo>
                  <a:cubicBezTo>
                    <a:pt x="1755" y="779"/>
                    <a:pt x="1724" y="748"/>
                    <a:pt x="1694" y="679"/>
                  </a:cubicBezTo>
                  <a:lnTo>
                    <a:pt x="1847" y="557"/>
                  </a:lnTo>
                  <a:cubicBezTo>
                    <a:pt x="1885" y="526"/>
                    <a:pt x="1885" y="488"/>
                    <a:pt x="1847" y="457"/>
                  </a:cubicBezTo>
                  <a:lnTo>
                    <a:pt x="1694" y="266"/>
                  </a:lnTo>
                  <a:cubicBezTo>
                    <a:pt x="1666" y="244"/>
                    <a:pt x="1628" y="222"/>
                    <a:pt x="1597" y="222"/>
                  </a:cubicBezTo>
                  <a:cubicBezTo>
                    <a:pt x="1584" y="222"/>
                    <a:pt x="1572" y="226"/>
                    <a:pt x="1563" y="235"/>
                  </a:cubicBezTo>
                  <a:lnTo>
                    <a:pt x="1433" y="365"/>
                  </a:lnTo>
                  <a:cubicBezTo>
                    <a:pt x="1341" y="296"/>
                    <a:pt x="1211" y="266"/>
                    <a:pt x="1081" y="266"/>
                  </a:cubicBezTo>
                  <a:lnTo>
                    <a:pt x="1050" y="43"/>
                  </a:lnTo>
                  <a:cubicBezTo>
                    <a:pt x="1028" y="22"/>
                    <a:pt x="1007" y="0"/>
                    <a:pt x="985"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0"/>
            <p:cNvSpPr/>
            <p:nvPr/>
          </p:nvSpPr>
          <p:spPr>
            <a:xfrm>
              <a:off x="713361" y="1026627"/>
              <a:ext cx="368220" cy="382316"/>
            </a:xfrm>
            <a:custGeom>
              <a:avLst/>
              <a:gdLst/>
              <a:ahLst/>
              <a:cxnLst/>
              <a:rect l="l" t="t" r="r" b="b"/>
              <a:pathLst>
                <a:path w="2169" h="2252" extrusionOk="0">
                  <a:moveTo>
                    <a:pt x="2108" y="1071"/>
                  </a:moveTo>
                  <a:cubicBezTo>
                    <a:pt x="2138" y="1071"/>
                    <a:pt x="2138" y="1102"/>
                    <a:pt x="2169" y="1133"/>
                  </a:cubicBezTo>
                  <a:cubicBezTo>
                    <a:pt x="2169" y="1102"/>
                    <a:pt x="2138" y="1071"/>
                    <a:pt x="2108" y="1071"/>
                  </a:cubicBezTo>
                  <a:close/>
                  <a:moveTo>
                    <a:pt x="1050" y="1"/>
                  </a:moveTo>
                  <a:cubicBezTo>
                    <a:pt x="1030" y="1"/>
                    <a:pt x="1010" y="14"/>
                    <a:pt x="989" y="14"/>
                  </a:cubicBezTo>
                  <a:cubicBezTo>
                    <a:pt x="958" y="14"/>
                    <a:pt x="920" y="14"/>
                    <a:pt x="890" y="52"/>
                  </a:cubicBezTo>
                  <a:lnTo>
                    <a:pt x="767" y="83"/>
                  </a:lnTo>
                  <a:lnTo>
                    <a:pt x="729" y="83"/>
                  </a:lnTo>
                  <a:cubicBezTo>
                    <a:pt x="698" y="83"/>
                    <a:pt x="698" y="83"/>
                    <a:pt x="698" y="114"/>
                  </a:cubicBezTo>
                  <a:cubicBezTo>
                    <a:pt x="667" y="114"/>
                    <a:pt x="637" y="144"/>
                    <a:pt x="637" y="175"/>
                  </a:cubicBezTo>
                  <a:lnTo>
                    <a:pt x="637" y="244"/>
                  </a:lnTo>
                  <a:lnTo>
                    <a:pt x="667" y="275"/>
                  </a:lnTo>
                  <a:lnTo>
                    <a:pt x="667" y="305"/>
                  </a:lnTo>
                  <a:lnTo>
                    <a:pt x="690" y="402"/>
                  </a:lnTo>
                  <a:lnTo>
                    <a:pt x="690" y="402"/>
                  </a:lnTo>
                  <a:cubicBezTo>
                    <a:pt x="643" y="433"/>
                    <a:pt x="596" y="477"/>
                    <a:pt x="561" y="524"/>
                  </a:cubicBezTo>
                  <a:lnTo>
                    <a:pt x="561" y="524"/>
                  </a:lnTo>
                  <a:lnTo>
                    <a:pt x="445" y="497"/>
                  </a:lnTo>
                  <a:lnTo>
                    <a:pt x="384" y="466"/>
                  </a:lnTo>
                  <a:cubicBezTo>
                    <a:pt x="384" y="435"/>
                    <a:pt x="346" y="435"/>
                    <a:pt x="315" y="435"/>
                  </a:cubicBezTo>
                  <a:lnTo>
                    <a:pt x="254" y="435"/>
                  </a:lnTo>
                  <a:cubicBezTo>
                    <a:pt x="223" y="435"/>
                    <a:pt x="223" y="466"/>
                    <a:pt x="192" y="497"/>
                  </a:cubicBezTo>
                  <a:lnTo>
                    <a:pt x="154" y="589"/>
                  </a:lnTo>
                  <a:lnTo>
                    <a:pt x="93" y="719"/>
                  </a:lnTo>
                  <a:cubicBezTo>
                    <a:pt x="62" y="719"/>
                    <a:pt x="62" y="750"/>
                    <a:pt x="62" y="780"/>
                  </a:cubicBezTo>
                  <a:cubicBezTo>
                    <a:pt x="62" y="819"/>
                    <a:pt x="62" y="849"/>
                    <a:pt x="93" y="849"/>
                  </a:cubicBezTo>
                  <a:cubicBezTo>
                    <a:pt x="123" y="880"/>
                    <a:pt x="123" y="880"/>
                    <a:pt x="154" y="910"/>
                  </a:cubicBezTo>
                  <a:lnTo>
                    <a:pt x="223" y="910"/>
                  </a:lnTo>
                  <a:lnTo>
                    <a:pt x="315" y="972"/>
                  </a:lnTo>
                  <a:cubicBezTo>
                    <a:pt x="287" y="1034"/>
                    <a:pt x="285" y="1090"/>
                    <a:pt x="284" y="1173"/>
                  </a:cubicBezTo>
                  <a:lnTo>
                    <a:pt x="284" y="1173"/>
                  </a:lnTo>
                  <a:lnTo>
                    <a:pt x="192" y="1202"/>
                  </a:lnTo>
                  <a:lnTo>
                    <a:pt x="123" y="1232"/>
                  </a:lnTo>
                  <a:lnTo>
                    <a:pt x="62" y="1232"/>
                  </a:lnTo>
                  <a:cubicBezTo>
                    <a:pt x="32" y="1263"/>
                    <a:pt x="1" y="1294"/>
                    <a:pt x="1" y="1324"/>
                  </a:cubicBezTo>
                  <a:lnTo>
                    <a:pt x="1" y="1424"/>
                  </a:lnTo>
                  <a:lnTo>
                    <a:pt x="62" y="1516"/>
                  </a:lnTo>
                  <a:lnTo>
                    <a:pt x="93" y="1646"/>
                  </a:lnTo>
                  <a:lnTo>
                    <a:pt x="93" y="1677"/>
                  </a:lnTo>
                  <a:cubicBezTo>
                    <a:pt x="123" y="1707"/>
                    <a:pt x="123" y="1707"/>
                    <a:pt x="123" y="1738"/>
                  </a:cubicBezTo>
                  <a:cubicBezTo>
                    <a:pt x="144" y="1738"/>
                    <a:pt x="168" y="1755"/>
                    <a:pt x="199" y="1755"/>
                  </a:cubicBezTo>
                  <a:cubicBezTo>
                    <a:pt x="215" y="1755"/>
                    <a:pt x="233" y="1751"/>
                    <a:pt x="254" y="1738"/>
                  </a:cubicBezTo>
                  <a:lnTo>
                    <a:pt x="315" y="1738"/>
                  </a:lnTo>
                  <a:lnTo>
                    <a:pt x="384" y="1707"/>
                  </a:lnTo>
                  <a:lnTo>
                    <a:pt x="457" y="1689"/>
                  </a:lnTo>
                  <a:lnTo>
                    <a:pt x="457" y="1689"/>
                  </a:lnTo>
                  <a:cubicBezTo>
                    <a:pt x="491" y="1723"/>
                    <a:pt x="526" y="1757"/>
                    <a:pt x="562" y="1782"/>
                  </a:cubicBezTo>
                  <a:lnTo>
                    <a:pt x="562" y="1782"/>
                  </a:lnTo>
                  <a:lnTo>
                    <a:pt x="537" y="1868"/>
                  </a:lnTo>
                  <a:lnTo>
                    <a:pt x="506" y="1929"/>
                  </a:lnTo>
                  <a:cubicBezTo>
                    <a:pt x="506" y="1929"/>
                    <a:pt x="506" y="1968"/>
                    <a:pt x="476" y="1998"/>
                  </a:cubicBezTo>
                  <a:cubicBezTo>
                    <a:pt x="476" y="2029"/>
                    <a:pt x="476" y="2060"/>
                    <a:pt x="506" y="2090"/>
                  </a:cubicBezTo>
                  <a:cubicBezTo>
                    <a:pt x="506" y="2121"/>
                    <a:pt x="575" y="2159"/>
                    <a:pt x="606" y="2159"/>
                  </a:cubicBezTo>
                  <a:lnTo>
                    <a:pt x="698" y="2220"/>
                  </a:lnTo>
                  <a:lnTo>
                    <a:pt x="828" y="2251"/>
                  </a:lnTo>
                  <a:lnTo>
                    <a:pt x="920" y="2251"/>
                  </a:lnTo>
                  <a:cubicBezTo>
                    <a:pt x="958" y="2251"/>
                    <a:pt x="989" y="2251"/>
                    <a:pt x="1020" y="2220"/>
                  </a:cubicBezTo>
                  <a:cubicBezTo>
                    <a:pt x="1020" y="2190"/>
                    <a:pt x="1050" y="2190"/>
                    <a:pt x="1050" y="2159"/>
                  </a:cubicBezTo>
                  <a:lnTo>
                    <a:pt x="1050" y="2121"/>
                  </a:lnTo>
                  <a:lnTo>
                    <a:pt x="1081" y="2060"/>
                  </a:lnTo>
                  <a:lnTo>
                    <a:pt x="1096" y="1998"/>
                  </a:lnTo>
                  <a:lnTo>
                    <a:pt x="1096" y="1998"/>
                  </a:lnTo>
                  <a:cubicBezTo>
                    <a:pt x="1137" y="1997"/>
                    <a:pt x="1187" y="1994"/>
                    <a:pt x="1237" y="1985"/>
                  </a:cubicBezTo>
                  <a:lnTo>
                    <a:pt x="1237" y="1985"/>
                  </a:lnTo>
                  <a:lnTo>
                    <a:pt x="1273" y="2060"/>
                  </a:lnTo>
                  <a:lnTo>
                    <a:pt x="1342" y="2090"/>
                  </a:lnTo>
                  <a:cubicBezTo>
                    <a:pt x="1342" y="2121"/>
                    <a:pt x="1342" y="2121"/>
                    <a:pt x="1372" y="2159"/>
                  </a:cubicBezTo>
                  <a:cubicBezTo>
                    <a:pt x="1403" y="2190"/>
                    <a:pt x="1433" y="2220"/>
                    <a:pt x="1464" y="2220"/>
                  </a:cubicBezTo>
                  <a:cubicBezTo>
                    <a:pt x="1495" y="2220"/>
                    <a:pt x="1533" y="2190"/>
                    <a:pt x="1564" y="2190"/>
                  </a:cubicBezTo>
                  <a:lnTo>
                    <a:pt x="1656" y="2121"/>
                  </a:lnTo>
                  <a:lnTo>
                    <a:pt x="1755" y="2029"/>
                  </a:lnTo>
                  <a:lnTo>
                    <a:pt x="1786" y="2029"/>
                  </a:lnTo>
                  <a:lnTo>
                    <a:pt x="1817" y="1998"/>
                  </a:lnTo>
                  <a:cubicBezTo>
                    <a:pt x="1847" y="1968"/>
                    <a:pt x="1847" y="1929"/>
                    <a:pt x="1847" y="1899"/>
                  </a:cubicBezTo>
                  <a:cubicBezTo>
                    <a:pt x="1847" y="1868"/>
                    <a:pt x="1817" y="1837"/>
                    <a:pt x="1817" y="1837"/>
                  </a:cubicBezTo>
                  <a:lnTo>
                    <a:pt x="1786" y="1776"/>
                  </a:lnTo>
                  <a:lnTo>
                    <a:pt x="1733" y="1691"/>
                  </a:lnTo>
                  <a:lnTo>
                    <a:pt x="1733" y="1691"/>
                  </a:lnTo>
                  <a:cubicBezTo>
                    <a:pt x="1765" y="1636"/>
                    <a:pt x="1817" y="1581"/>
                    <a:pt x="1845" y="1520"/>
                  </a:cubicBezTo>
                  <a:lnTo>
                    <a:pt x="1845" y="1520"/>
                  </a:lnTo>
                  <a:lnTo>
                    <a:pt x="2008" y="1546"/>
                  </a:lnTo>
                  <a:lnTo>
                    <a:pt x="2069" y="1546"/>
                  </a:lnTo>
                  <a:lnTo>
                    <a:pt x="2108" y="1516"/>
                  </a:lnTo>
                  <a:cubicBezTo>
                    <a:pt x="2138" y="1485"/>
                    <a:pt x="2138" y="1485"/>
                    <a:pt x="2138" y="1454"/>
                  </a:cubicBezTo>
                  <a:lnTo>
                    <a:pt x="2138" y="1424"/>
                  </a:lnTo>
                  <a:lnTo>
                    <a:pt x="2169" y="1232"/>
                  </a:lnTo>
                  <a:lnTo>
                    <a:pt x="2169" y="1133"/>
                  </a:lnTo>
                  <a:cubicBezTo>
                    <a:pt x="2169" y="1163"/>
                    <a:pt x="2169" y="1202"/>
                    <a:pt x="2138" y="1232"/>
                  </a:cubicBezTo>
                  <a:lnTo>
                    <a:pt x="2108" y="1424"/>
                  </a:lnTo>
                  <a:lnTo>
                    <a:pt x="2108" y="1485"/>
                  </a:lnTo>
                  <a:cubicBezTo>
                    <a:pt x="2088" y="1500"/>
                    <a:pt x="2071" y="1508"/>
                    <a:pt x="2055" y="1508"/>
                  </a:cubicBezTo>
                  <a:cubicBezTo>
                    <a:pt x="2039" y="1508"/>
                    <a:pt x="2023" y="1500"/>
                    <a:pt x="2008" y="1485"/>
                  </a:cubicBezTo>
                  <a:lnTo>
                    <a:pt x="1817" y="1454"/>
                  </a:lnTo>
                  <a:lnTo>
                    <a:pt x="1786" y="1485"/>
                  </a:lnTo>
                  <a:cubicBezTo>
                    <a:pt x="1755" y="1546"/>
                    <a:pt x="1725" y="1615"/>
                    <a:pt x="1656" y="1677"/>
                  </a:cubicBezTo>
                  <a:cubicBezTo>
                    <a:pt x="1625" y="1677"/>
                    <a:pt x="1625" y="1677"/>
                    <a:pt x="1656" y="1707"/>
                  </a:cubicBezTo>
                  <a:lnTo>
                    <a:pt x="1725" y="1807"/>
                  </a:lnTo>
                  <a:lnTo>
                    <a:pt x="1725" y="1868"/>
                  </a:lnTo>
                  <a:lnTo>
                    <a:pt x="1755" y="1899"/>
                  </a:lnTo>
                  <a:lnTo>
                    <a:pt x="1755" y="1929"/>
                  </a:lnTo>
                  <a:lnTo>
                    <a:pt x="1725" y="1929"/>
                  </a:lnTo>
                  <a:lnTo>
                    <a:pt x="1725" y="1968"/>
                  </a:lnTo>
                  <a:lnTo>
                    <a:pt x="1594" y="2029"/>
                  </a:lnTo>
                  <a:lnTo>
                    <a:pt x="1495" y="2090"/>
                  </a:lnTo>
                  <a:lnTo>
                    <a:pt x="1464" y="2090"/>
                  </a:lnTo>
                  <a:lnTo>
                    <a:pt x="1464" y="2060"/>
                  </a:lnTo>
                  <a:cubicBezTo>
                    <a:pt x="1464" y="2060"/>
                    <a:pt x="1433" y="2060"/>
                    <a:pt x="1433" y="2029"/>
                  </a:cubicBezTo>
                  <a:lnTo>
                    <a:pt x="1403" y="1968"/>
                  </a:lnTo>
                  <a:lnTo>
                    <a:pt x="1342" y="1868"/>
                  </a:lnTo>
                  <a:cubicBezTo>
                    <a:pt x="1303" y="1837"/>
                    <a:pt x="1303" y="1837"/>
                    <a:pt x="1273" y="1837"/>
                  </a:cubicBezTo>
                  <a:cubicBezTo>
                    <a:pt x="1211" y="1868"/>
                    <a:pt x="1112" y="1868"/>
                    <a:pt x="1050" y="1868"/>
                  </a:cubicBezTo>
                  <a:cubicBezTo>
                    <a:pt x="1020" y="1868"/>
                    <a:pt x="989" y="1868"/>
                    <a:pt x="989" y="1899"/>
                  </a:cubicBezTo>
                  <a:lnTo>
                    <a:pt x="958" y="2029"/>
                  </a:lnTo>
                  <a:lnTo>
                    <a:pt x="920" y="2090"/>
                  </a:lnTo>
                  <a:lnTo>
                    <a:pt x="920" y="2121"/>
                  </a:lnTo>
                  <a:lnTo>
                    <a:pt x="859" y="2121"/>
                  </a:lnTo>
                  <a:lnTo>
                    <a:pt x="767" y="2090"/>
                  </a:lnTo>
                  <a:lnTo>
                    <a:pt x="637" y="2029"/>
                  </a:lnTo>
                  <a:lnTo>
                    <a:pt x="606" y="2029"/>
                  </a:lnTo>
                  <a:lnTo>
                    <a:pt x="698" y="1776"/>
                  </a:lnTo>
                  <a:cubicBezTo>
                    <a:pt x="698" y="1776"/>
                    <a:pt x="698" y="1738"/>
                    <a:pt x="667" y="1707"/>
                  </a:cubicBezTo>
                  <a:cubicBezTo>
                    <a:pt x="606" y="1677"/>
                    <a:pt x="575" y="1615"/>
                    <a:pt x="506" y="1585"/>
                  </a:cubicBezTo>
                  <a:cubicBezTo>
                    <a:pt x="506" y="1546"/>
                    <a:pt x="476" y="1546"/>
                    <a:pt x="445" y="1546"/>
                  </a:cubicBezTo>
                  <a:lnTo>
                    <a:pt x="346" y="1615"/>
                  </a:lnTo>
                  <a:lnTo>
                    <a:pt x="284" y="1646"/>
                  </a:lnTo>
                  <a:lnTo>
                    <a:pt x="192" y="1646"/>
                  </a:lnTo>
                  <a:lnTo>
                    <a:pt x="192" y="1615"/>
                  </a:lnTo>
                  <a:lnTo>
                    <a:pt x="123" y="1485"/>
                  </a:lnTo>
                  <a:lnTo>
                    <a:pt x="93" y="1393"/>
                  </a:lnTo>
                  <a:cubicBezTo>
                    <a:pt x="62" y="1355"/>
                    <a:pt x="62" y="1355"/>
                    <a:pt x="62" y="1324"/>
                  </a:cubicBezTo>
                  <a:lnTo>
                    <a:pt x="93" y="1324"/>
                  </a:lnTo>
                  <a:cubicBezTo>
                    <a:pt x="93" y="1294"/>
                    <a:pt x="123" y="1294"/>
                    <a:pt x="154" y="1294"/>
                  </a:cubicBezTo>
                  <a:lnTo>
                    <a:pt x="223" y="1263"/>
                  </a:lnTo>
                  <a:lnTo>
                    <a:pt x="315" y="1202"/>
                  </a:lnTo>
                  <a:cubicBezTo>
                    <a:pt x="346" y="1202"/>
                    <a:pt x="346" y="1202"/>
                    <a:pt x="346" y="1163"/>
                  </a:cubicBezTo>
                  <a:lnTo>
                    <a:pt x="346" y="972"/>
                  </a:lnTo>
                  <a:lnTo>
                    <a:pt x="346" y="941"/>
                  </a:lnTo>
                  <a:lnTo>
                    <a:pt x="223" y="880"/>
                  </a:lnTo>
                  <a:lnTo>
                    <a:pt x="192" y="849"/>
                  </a:lnTo>
                  <a:cubicBezTo>
                    <a:pt x="154" y="849"/>
                    <a:pt x="123" y="849"/>
                    <a:pt x="123" y="819"/>
                  </a:cubicBezTo>
                  <a:cubicBezTo>
                    <a:pt x="123" y="819"/>
                    <a:pt x="93" y="819"/>
                    <a:pt x="93" y="780"/>
                  </a:cubicBezTo>
                  <a:cubicBezTo>
                    <a:pt x="93" y="780"/>
                    <a:pt x="93" y="750"/>
                    <a:pt x="123" y="750"/>
                  </a:cubicBezTo>
                  <a:lnTo>
                    <a:pt x="192" y="627"/>
                  </a:lnTo>
                  <a:lnTo>
                    <a:pt x="254" y="497"/>
                  </a:lnTo>
                  <a:lnTo>
                    <a:pt x="284" y="466"/>
                  </a:lnTo>
                  <a:lnTo>
                    <a:pt x="315" y="466"/>
                  </a:lnTo>
                  <a:cubicBezTo>
                    <a:pt x="315" y="466"/>
                    <a:pt x="346" y="497"/>
                    <a:pt x="384" y="497"/>
                  </a:cubicBezTo>
                  <a:lnTo>
                    <a:pt x="415" y="527"/>
                  </a:lnTo>
                  <a:lnTo>
                    <a:pt x="537" y="589"/>
                  </a:lnTo>
                  <a:lnTo>
                    <a:pt x="575" y="589"/>
                  </a:lnTo>
                  <a:cubicBezTo>
                    <a:pt x="637" y="527"/>
                    <a:pt x="667" y="497"/>
                    <a:pt x="767" y="466"/>
                  </a:cubicBezTo>
                  <a:lnTo>
                    <a:pt x="767" y="435"/>
                  </a:lnTo>
                  <a:lnTo>
                    <a:pt x="729" y="305"/>
                  </a:lnTo>
                  <a:lnTo>
                    <a:pt x="729" y="244"/>
                  </a:lnTo>
                  <a:lnTo>
                    <a:pt x="729" y="206"/>
                  </a:lnTo>
                  <a:lnTo>
                    <a:pt x="729" y="175"/>
                  </a:lnTo>
                  <a:lnTo>
                    <a:pt x="767" y="175"/>
                  </a:lnTo>
                  <a:cubicBezTo>
                    <a:pt x="767" y="175"/>
                    <a:pt x="767" y="144"/>
                    <a:pt x="798" y="144"/>
                  </a:cubicBezTo>
                  <a:lnTo>
                    <a:pt x="890" y="144"/>
                  </a:lnTo>
                  <a:cubicBezTo>
                    <a:pt x="958" y="144"/>
                    <a:pt x="989" y="114"/>
                    <a:pt x="1020" y="114"/>
                  </a:cubicBezTo>
                  <a:lnTo>
                    <a:pt x="1081" y="114"/>
                  </a:lnTo>
                  <a:lnTo>
                    <a:pt x="1081" y="175"/>
                  </a:lnTo>
                  <a:lnTo>
                    <a:pt x="1081" y="244"/>
                  </a:lnTo>
                  <a:lnTo>
                    <a:pt x="1112" y="336"/>
                  </a:lnTo>
                  <a:cubicBezTo>
                    <a:pt x="1112" y="367"/>
                    <a:pt x="1150" y="397"/>
                    <a:pt x="1181" y="397"/>
                  </a:cubicBezTo>
                  <a:cubicBezTo>
                    <a:pt x="1303" y="397"/>
                    <a:pt x="1403" y="435"/>
                    <a:pt x="1495" y="497"/>
                  </a:cubicBezTo>
                  <a:cubicBezTo>
                    <a:pt x="1514" y="512"/>
                    <a:pt x="1531" y="520"/>
                    <a:pt x="1544" y="520"/>
                  </a:cubicBezTo>
                  <a:cubicBezTo>
                    <a:pt x="1556" y="520"/>
                    <a:pt x="1564" y="512"/>
                    <a:pt x="1564" y="497"/>
                  </a:cubicBezTo>
                  <a:lnTo>
                    <a:pt x="1656" y="397"/>
                  </a:lnTo>
                  <a:lnTo>
                    <a:pt x="1686" y="367"/>
                  </a:lnTo>
                  <a:cubicBezTo>
                    <a:pt x="1725" y="367"/>
                    <a:pt x="1725" y="367"/>
                    <a:pt x="1725" y="336"/>
                  </a:cubicBezTo>
                  <a:lnTo>
                    <a:pt x="1755" y="336"/>
                  </a:lnTo>
                  <a:cubicBezTo>
                    <a:pt x="1786" y="336"/>
                    <a:pt x="1786" y="367"/>
                    <a:pt x="1786" y="367"/>
                  </a:cubicBezTo>
                  <a:lnTo>
                    <a:pt x="1878" y="466"/>
                  </a:lnTo>
                  <a:lnTo>
                    <a:pt x="1977" y="558"/>
                  </a:lnTo>
                  <a:lnTo>
                    <a:pt x="1977" y="589"/>
                  </a:lnTo>
                  <a:cubicBezTo>
                    <a:pt x="2008" y="589"/>
                    <a:pt x="2008" y="627"/>
                    <a:pt x="1977" y="627"/>
                  </a:cubicBezTo>
                  <a:cubicBezTo>
                    <a:pt x="1977" y="658"/>
                    <a:pt x="1947" y="688"/>
                    <a:pt x="1916" y="719"/>
                  </a:cubicBezTo>
                  <a:lnTo>
                    <a:pt x="1817" y="780"/>
                  </a:lnTo>
                  <a:lnTo>
                    <a:pt x="1817" y="819"/>
                  </a:lnTo>
                  <a:cubicBezTo>
                    <a:pt x="1847" y="880"/>
                    <a:pt x="1878" y="972"/>
                    <a:pt x="1878" y="1041"/>
                  </a:cubicBezTo>
                  <a:lnTo>
                    <a:pt x="1916" y="1041"/>
                  </a:lnTo>
                  <a:cubicBezTo>
                    <a:pt x="1916" y="979"/>
                    <a:pt x="1885" y="899"/>
                    <a:pt x="1857" y="812"/>
                  </a:cubicBezTo>
                  <a:lnTo>
                    <a:pt x="1857" y="812"/>
                  </a:lnTo>
                  <a:lnTo>
                    <a:pt x="1947" y="750"/>
                  </a:lnTo>
                  <a:lnTo>
                    <a:pt x="1977" y="688"/>
                  </a:lnTo>
                  <a:cubicBezTo>
                    <a:pt x="2008" y="688"/>
                    <a:pt x="2008" y="688"/>
                    <a:pt x="2039" y="658"/>
                  </a:cubicBezTo>
                  <a:lnTo>
                    <a:pt x="2039" y="558"/>
                  </a:lnTo>
                  <a:lnTo>
                    <a:pt x="2008" y="527"/>
                  </a:lnTo>
                  <a:lnTo>
                    <a:pt x="1916" y="435"/>
                  </a:lnTo>
                  <a:lnTo>
                    <a:pt x="1847" y="336"/>
                  </a:lnTo>
                  <a:cubicBezTo>
                    <a:pt x="1847" y="305"/>
                    <a:pt x="1817" y="305"/>
                    <a:pt x="1786" y="275"/>
                  </a:cubicBezTo>
                  <a:lnTo>
                    <a:pt x="1725" y="275"/>
                  </a:lnTo>
                  <a:cubicBezTo>
                    <a:pt x="1686" y="275"/>
                    <a:pt x="1656" y="305"/>
                    <a:pt x="1656" y="305"/>
                  </a:cubicBezTo>
                  <a:lnTo>
                    <a:pt x="1594" y="336"/>
                  </a:lnTo>
                  <a:lnTo>
                    <a:pt x="1544" y="386"/>
                  </a:lnTo>
                  <a:lnTo>
                    <a:pt x="1544" y="386"/>
                  </a:lnTo>
                  <a:cubicBezTo>
                    <a:pt x="1458" y="340"/>
                    <a:pt x="1336" y="312"/>
                    <a:pt x="1230" y="287"/>
                  </a:cubicBezTo>
                  <a:lnTo>
                    <a:pt x="1230" y="287"/>
                  </a:lnTo>
                  <a:lnTo>
                    <a:pt x="1211" y="206"/>
                  </a:lnTo>
                  <a:lnTo>
                    <a:pt x="1181" y="144"/>
                  </a:lnTo>
                  <a:lnTo>
                    <a:pt x="1181" y="114"/>
                  </a:lnTo>
                  <a:lnTo>
                    <a:pt x="1181" y="83"/>
                  </a:lnTo>
                  <a:cubicBezTo>
                    <a:pt x="1150" y="52"/>
                    <a:pt x="1112" y="14"/>
                    <a:pt x="1081" y="14"/>
                  </a:cubicBezTo>
                  <a:cubicBezTo>
                    <a:pt x="1071" y="4"/>
                    <a:pt x="106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0"/>
            <p:cNvSpPr/>
            <p:nvPr/>
          </p:nvSpPr>
          <p:spPr>
            <a:xfrm>
              <a:off x="826594" y="1143426"/>
              <a:ext cx="152279" cy="145830"/>
            </a:xfrm>
            <a:custGeom>
              <a:avLst/>
              <a:gdLst/>
              <a:ahLst/>
              <a:cxnLst/>
              <a:rect l="l" t="t" r="r" b="b"/>
              <a:pathLst>
                <a:path w="897" h="859" extrusionOk="0">
                  <a:moveTo>
                    <a:pt x="483" y="0"/>
                  </a:moveTo>
                  <a:cubicBezTo>
                    <a:pt x="445" y="0"/>
                    <a:pt x="383" y="0"/>
                    <a:pt x="353" y="31"/>
                  </a:cubicBezTo>
                  <a:cubicBezTo>
                    <a:pt x="291" y="62"/>
                    <a:pt x="192" y="92"/>
                    <a:pt x="161" y="161"/>
                  </a:cubicBezTo>
                  <a:cubicBezTo>
                    <a:pt x="100" y="222"/>
                    <a:pt x="62" y="284"/>
                    <a:pt x="31" y="353"/>
                  </a:cubicBezTo>
                  <a:cubicBezTo>
                    <a:pt x="0" y="383"/>
                    <a:pt x="0" y="414"/>
                    <a:pt x="0" y="475"/>
                  </a:cubicBezTo>
                  <a:lnTo>
                    <a:pt x="0" y="514"/>
                  </a:lnTo>
                  <a:cubicBezTo>
                    <a:pt x="0" y="544"/>
                    <a:pt x="0" y="575"/>
                    <a:pt x="31" y="575"/>
                  </a:cubicBezTo>
                  <a:cubicBezTo>
                    <a:pt x="31" y="667"/>
                    <a:pt x="100" y="736"/>
                    <a:pt x="131" y="766"/>
                  </a:cubicBezTo>
                  <a:cubicBezTo>
                    <a:pt x="192" y="797"/>
                    <a:pt x="253" y="828"/>
                    <a:pt x="291" y="828"/>
                  </a:cubicBezTo>
                  <a:cubicBezTo>
                    <a:pt x="353" y="858"/>
                    <a:pt x="383" y="858"/>
                    <a:pt x="414" y="858"/>
                  </a:cubicBezTo>
                  <a:cubicBezTo>
                    <a:pt x="483" y="828"/>
                    <a:pt x="514" y="828"/>
                    <a:pt x="514" y="828"/>
                  </a:cubicBezTo>
                  <a:lnTo>
                    <a:pt x="414" y="828"/>
                  </a:lnTo>
                  <a:cubicBezTo>
                    <a:pt x="353" y="828"/>
                    <a:pt x="253" y="766"/>
                    <a:pt x="192" y="705"/>
                  </a:cubicBezTo>
                  <a:cubicBezTo>
                    <a:pt x="161" y="636"/>
                    <a:pt x="131" y="606"/>
                    <a:pt x="131" y="544"/>
                  </a:cubicBezTo>
                  <a:lnTo>
                    <a:pt x="100" y="514"/>
                  </a:lnTo>
                  <a:lnTo>
                    <a:pt x="100" y="445"/>
                  </a:lnTo>
                  <a:lnTo>
                    <a:pt x="100" y="383"/>
                  </a:lnTo>
                  <a:cubicBezTo>
                    <a:pt x="100" y="284"/>
                    <a:pt x="131" y="222"/>
                    <a:pt x="192" y="192"/>
                  </a:cubicBezTo>
                  <a:cubicBezTo>
                    <a:pt x="223" y="131"/>
                    <a:pt x="291" y="92"/>
                    <a:pt x="383" y="92"/>
                  </a:cubicBezTo>
                  <a:cubicBezTo>
                    <a:pt x="445" y="92"/>
                    <a:pt x="514" y="92"/>
                    <a:pt x="575" y="131"/>
                  </a:cubicBezTo>
                  <a:cubicBezTo>
                    <a:pt x="636" y="161"/>
                    <a:pt x="675" y="192"/>
                    <a:pt x="705" y="253"/>
                  </a:cubicBezTo>
                  <a:cubicBezTo>
                    <a:pt x="736" y="322"/>
                    <a:pt x="766" y="353"/>
                    <a:pt x="766" y="414"/>
                  </a:cubicBezTo>
                  <a:lnTo>
                    <a:pt x="766" y="575"/>
                  </a:lnTo>
                  <a:cubicBezTo>
                    <a:pt x="736" y="667"/>
                    <a:pt x="675" y="736"/>
                    <a:pt x="606" y="766"/>
                  </a:cubicBezTo>
                  <a:cubicBezTo>
                    <a:pt x="575" y="828"/>
                    <a:pt x="514" y="828"/>
                    <a:pt x="514" y="828"/>
                  </a:cubicBezTo>
                  <a:cubicBezTo>
                    <a:pt x="514" y="828"/>
                    <a:pt x="575" y="828"/>
                    <a:pt x="636" y="797"/>
                  </a:cubicBezTo>
                  <a:cubicBezTo>
                    <a:pt x="705" y="766"/>
                    <a:pt x="797" y="736"/>
                    <a:pt x="866" y="606"/>
                  </a:cubicBezTo>
                  <a:cubicBezTo>
                    <a:pt x="897" y="544"/>
                    <a:pt x="897" y="475"/>
                    <a:pt x="897" y="383"/>
                  </a:cubicBezTo>
                  <a:cubicBezTo>
                    <a:pt x="897" y="322"/>
                    <a:pt x="866" y="253"/>
                    <a:pt x="828" y="192"/>
                  </a:cubicBezTo>
                  <a:cubicBezTo>
                    <a:pt x="766" y="92"/>
                    <a:pt x="705" y="62"/>
                    <a:pt x="606" y="31"/>
                  </a:cubicBezTo>
                  <a:cubicBezTo>
                    <a:pt x="575" y="0"/>
                    <a:pt x="514" y="0"/>
                    <a:pt x="4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0"/>
            <p:cNvSpPr/>
            <p:nvPr/>
          </p:nvSpPr>
          <p:spPr>
            <a:xfrm>
              <a:off x="615916" y="856013"/>
              <a:ext cx="215941" cy="217302"/>
            </a:xfrm>
            <a:custGeom>
              <a:avLst/>
              <a:gdLst/>
              <a:ahLst/>
              <a:cxnLst/>
              <a:rect l="l" t="t" r="r" b="b"/>
              <a:pathLst>
                <a:path w="1272" h="1280" extrusionOk="0">
                  <a:moveTo>
                    <a:pt x="651" y="408"/>
                  </a:moveTo>
                  <a:cubicBezTo>
                    <a:pt x="759" y="408"/>
                    <a:pt x="862" y="498"/>
                    <a:pt x="889" y="605"/>
                  </a:cubicBezTo>
                  <a:cubicBezTo>
                    <a:pt x="889" y="736"/>
                    <a:pt x="828" y="828"/>
                    <a:pt x="697" y="866"/>
                  </a:cubicBezTo>
                  <a:cubicBezTo>
                    <a:pt x="678" y="871"/>
                    <a:pt x="658" y="873"/>
                    <a:pt x="639" y="873"/>
                  </a:cubicBezTo>
                  <a:cubicBezTo>
                    <a:pt x="536" y="873"/>
                    <a:pt x="440" y="808"/>
                    <a:pt x="414" y="705"/>
                  </a:cubicBezTo>
                  <a:cubicBezTo>
                    <a:pt x="414" y="575"/>
                    <a:pt x="475" y="445"/>
                    <a:pt x="606" y="414"/>
                  </a:cubicBezTo>
                  <a:cubicBezTo>
                    <a:pt x="621" y="410"/>
                    <a:pt x="636" y="408"/>
                    <a:pt x="651" y="408"/>
                  </a:cubicBezTo>
                  <a:close/>
                  <a:moveTo>
                    <a:pt x="606" y="0"/>
                  </a:moveTo>
                  <a:lnTo>
                    <a:pt x="445" y="31"/>
                  </a:lnTo>
                  <a:cubicBezTo>
                    <a:pt x="414" y="62"/>
                    <a:pt x="414" y="62"/>
                    <a:pt x="414" y="100"/>
                  </a:cubicBezTo>
                  <a:lnTo>
                    <a:pt x="445" y="222"/>
                  </a:lnTo>
                  <a:cubicBezTo>
                    <a:pt x="383" y="253"/>
                    <a:pt x="345" y="291"/>
                    <a:pt x="314" y="322"/>
                  </a:cubicBezTo>
                  <a:lnTo>
                    <a:pt x="192" y="253"/>
                  </a:lnTo>
                  <a:cubicBezTo>
                    <a:pt x="192" y="243"/>
                    <a:pt x="188" y="239"/>
                    <a:pt x="181" y="239"/>
                  </a:cubicBezTo>
                  <a:cubicBezTo>
                    <a:pt x="167" y="239"/>
                    <a:pt x="143" y="253"/>
                    <a:pt x="123" y="253"/>
                  </a:cubicBezTo>
                  <a:lnTo>
                    <a:pt x="62" y="414"/>
                  </a:lnTo>
                  <a:cubicBezTo>
                    <a:pt x="31" y="445"/>
                    <a:pt x="62" y="483"/>
                    <a:pt x="62" y="483"/>
                  </a:cubicBezTo>
                  <a:lnTo>
                    <a:pt x="192" y="544"/>
                  </a:lnTo>
                  <a:lnTo>
                    <a:pt x="192" y="674"/>
                  </a:lnTo>
                  <a:lnTo>
                    <a:pt x="62" y="736"/>
                  </a:lnTo>
                  <a:cubicBezTo>
                    <a:pt x="31" y="736"/>
                    <a:pt x="0" y="766"/>
                    <a:pt x="31" y="797"/>
                  </a:cubicBezTo>
                  <a:lnTo>
                    <a:pt x="92" y="958"/>
                  </a:lnTo>
                  <a:cubicBezTo>
                    <a:pt x="92" y="958"/>
                    <a:pt x="123" y="988"/>
                    <a:pt x="154" y="988"/>
                  </a:cubicBezTo>
                  <a:lnTo>
                    <a:pt x="284" y="927"/>
                  </a:lnTo>
                  <a:cubicBezTo>
                    <a:pt x="314" y="958"/>
                    <a:pt x="345" y="988"/>
                    <a:pt x="383" y="1019"/>
                  </a:cubicBezTo>
                  <a:lnTo>
                    <a:pt x="314" y="1149"/>
                  </a:lnTo>
                  <a:cubicBezTo>
                    <a:pt x="314" y="1180"/>
                    <a:pt x="314" y="1211"/>
                    <a:pt x="345" y="1211"/>
                  </a:cubicBezTo>
                  <a:lnTo>
                    <a:pt x="506" y="1280"/>
                  </a:lnTo>
                  <a:cubicBezTo>
                    <a:pt x="537" y="1280"/>
                    <a:pt x="575" y="1280"/>
                    <a:pt x="575" y="1249"/>
                  </a:cubicBezTo>
                  <a:lnTo>
                    <a:pt x="606" y="1119"/>
                  </a:lnTo>
                  <a:cubicBezTo>
                    <a:pt x="667" y="1119"/>
                    <a:pt x="697" y="1119"/>
                    <a:pt x="728" y="1088"/>
                  </a:cubicBezTo>
                  <a:lnTo>
                    <a:pt x="766" y="1088"/>
                  </a:lnTo>
                  <a:lnTo>
                    <a:pt x="828" y="1211"/>
                  </a:lnTo>
                  <a:cubicBezTo>
                    <a:pt x="828" y="1249"/>
                    <a:pt x="858" y="1249"/>
                    <a:pt x="889" y="1249"/>
                  </a:cubicBezTo>
                  <a:lnTo>
                    <a:pt x="1019" y="1149"/>
                  </a:lnTo>
                  <a:cubicBezTo>
                    <a:pt x="1050" y="1119"/>
                    <a:pt x="1050" y="1088"/>
                    <a:pt x="1050" y="1088"/>
                  </a:cubicBezTo>
                  <a:lnTo>
                    <a:pt x="989" y="958"/>
                  </a:lnTo>
                  <a:cubicBezTo>
                    <a:pt x="1019" y="927"/>
                    <a:pt x="1050" y="897"/>
                    <a:pt x="1080" y="866"/>
                  </a:cubicBezTo>
                  <a:lnTo>
                    <a:pt x="1180" y="866"/>
                  </a:lnTo>
                  <a:cubicBezTo>
                    <a:pt x="1211" y="866"/>
                    <a:pt x="1241" y="866"/>
                    <a:pt x="1241" y="828"/>
                  </a:cubicBezTo>
                  <a:lnTo>
                    <a:pt x="1272" y="674"/>
                  </a:lnTo>
                  <a:cubicBezTo>
                    <a:pt x="1272" y="636"/>
                    <a:pt x="1272" y="605"/>
                    <a:pt x="1241" y="605"/>
                  </a:cubicBezTo>
                  <a:lnTo>
                    <a:pt x="1111" y="605"/>
                  </a:lnTo>
                  <a:lnTo>
                    <a:pt x="1111" y="544"/>
                  </a:lnTo>
                  <a:cubicBezTo>
                    <a:pt x="1111" y="514"/>
                    <a:pt x="1080" y="483"/>
                    <a:pt x="1080" y="445"/>
                  </a:cubicBezTo>
                  <a:lnTo>
                    <a:pt x="1180" y="383"/>
                  </a:lnTo>
                  <a:lnTo>
                    <a:pt x="1180" y="291"/>
                  </a:lnTo>
                  <a:lnTo>
                    <a:pt x="1050" y="161"/>
                  </a:lnTo>
                  <a:lnTo>
                    <a:pt x="989" y="161"/>
                  </a:lnTo>
                  <a:lnTo>
                    <a:pt x="889" y="253"/>
                  </a:lnTo>
                  <a:cubicBezTo>
                    <a:pt x="828" y="192"/>
                    <a:pt x="766" y="192"/>
                    <a:pt x="697" y="192"/>
                  </a:cubicBezTo>
                  <a:lnTo>
                    <a:pt x="667" y="62"/>
                  </a:lnTo>
                  <a:cubicBezTo>
                    <a:pt x="667" y="31"/>
                    <a:pt x="636" y="0"/>
                    <a:pt x="6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0"/>
            <p:cNvSpPr/>
            <p:nvPr/>
          </p:nvSpPr>
          <p:spPr>
            <a:xfrm>
              <a:off x="609295" y="833773"/>
              <a:ext cx="244801" cy="255161"/>
            </a:xfrm>
            <a:custGeom>
              <a:avLst/>
              <a:gdLst/>
              <a:ahLst/>
              <a:cxnLst/>
              <a:rect l="l" t="t" r="r" b="b"/>
              <a:pathLst>
                <a:path w="1442" h="1503" extrusionOk="0">
                  <a:moveTo>
                    <a:pt x="1219" y="545"/>
                  </a:moveTo>
                  <a:lnTo>
                    <a:pt x="1219" y="645"/>
                  </a:lnTo>
                  <a:lnTo>
                    <a:pt x="1250" y="645"/>
                  </a:lnTo>
                  <a:lnTo>
                    <a:pt x="1250" y="614"/>
                  </a:lnTo>
                  <a:lnTo>
                    <a:pt x="1219" y="545"/>
                  </a:lnTo>
                  <a:close/>
                  <a:moveTo>
                    <a:pt x="675" y="1"/>
                  </a:moveTo>
                  <a:lnTo>
                    <a:pt x="614" y="39"/>
                  </a:lnTo>
                  <a:lnTo>
                    <a:pt x="514" y="70"/>
                  </a:lnTo>
                  <a:lnTo>
                    <a:pt x="484" y="70"/>
                  </a:lnTo>
                  <a:lnTo>
                    <a:pt x="453" y="101"/>
                  </a:lnTo>
                  <a:cubicBezTo>
                    <a:pt x="453" y="101"/>
                    <a:pt x="422" y="131"/>
                    <a:pt x="422" y="162"/>
                  </a:cubicBezTo>
                  <a:lnTo>
                    <a:pt x="422" y="193"/>
                  </a:lnTo>
                  <a:lnTo>
                    <a:pt x="453" y="193"/>
                  </a:lnTo>
                  <a:lnTo>
                    <a:pt x="453" y="231"/>
                  </a:lnTo>
                  <a:lnTo>
                    <a:pt x="476" y="299"/>
                  </a:lnTo>
                  <a:lnTo>
                    <a:pt x="476" y="299"/>
                  </a:lnTo>
                  <a:cubicBezTo>
                    <a:pt x="448" y="323"/>
                    <a:pt x="401" y="346"/>
                    <a:pt x="370" y="370"/>
                  </a:cubicBezTo>
                  <a:lnTo>
                    <a:pt x="370" y="370"/>
                  </a:lnTo>
                  <a:lnTo>
                    <a:pt x="323" y="323"/>
                  </a:lnTo>
                  <a:lnTo>
                    <a:pt x="292" y="323"/>
                  </a:lnTo>
                  <a:cubicBezTo>
                    <a:pt x="261" y="323"/>
                    <a:pt x="261" y="323"/>
                    <a:pt x="261" y="292"/>
                  </a:cubicBezTo>
                  <a:cubicBezTo>
                    <a:pt x="231" y="292"/>
                    <a:pt x="193" y="292"/>
                    <a:pt x="193" y="323"/>
                  </a:cubicBezTo>
                  <a:cubicBezTo>
                    <a:pt x="162" y="323"/>
                    <a:pt x="162" y="323"/>
                    <a:pt x="162" y="353"/>
                  </a:cubicBezTo>
                  <a:lnTo>
                    <a:pt x="131" y="422"/>
                  </a:lnTo>
                  <a:lnTo>
                    <a:pt x="70" y="484"/>
                  </a:lnTo>
                  <a:lnTo>
                    <a:pt x="70" y="545"/>
                  </a:lnTo>
                  <a:cubicBezTo>
                    <a:pt x="70" y="545"/>
                    <a:pt x="70" y="576"/>
                    <a:pt x="101" y="576"/>
                  </a:cubicBezTo>
                  <a:cubicBezTo>
                    <a:pt x="101" y="614"/>
                    <a:pt x="101" y="614"/>
                    <a:pt x="131" y="614"/>
                  </a:cubicBezTo>
                  <a:lnTo>
                    <a:pt x="162" y="645"/>
                  </a:lnTo>
                  <a:cubicBezTo>
                    <a:pt x="187" y="645"/>
                    <a:pt x="192" y="666"/>
                    <a:pt x="215" y="673"/>
                  </a:cubicBezTo>
                  <a:lnTo>
                    <a:pt x="215" y="673"/>
                  </a:lnTo>
                  <a:cubicBezTo>
                    <a:pt x="196" y="711"/>
                    <a:pt x="193" y="739"/>
                    <a:pt x="193" y="782"/>
                  </a:cubicBezTo>
                  <a:lnTo>
                    <a:pt x="193" y="782"/>
                  </a:lnTo>
                  <a:lnTo>
                    <a:pt x="131" y="805"/>
                  </a:lnTo>
                  <a:lnTo>
                    <a:pt x="101" y="805"/>
                  </a:lnTo>
                  <a:cubicBezTo>
                    <a:pt x="101" y="805"/>
                    <a:pt x="70" y="805"/>
                    <a:pt x="70" y="836"/>
                  </a:cubicBezTo>
                  <a:cubicBezTo>
                    <a:pt x="39" y="836"/>
                    <a:pt x="39" y="867"/>
                    <a:pt x="1" y="867"/>
                  </a:cubicBezTo>
                  <a:lnTo>
                    <a:pt x="1" y="928"/>
                  </a:lnTo>
                  <a:lnTo>
                    <a:pt x="39" y="1028"/>
                  </a:lnTo>
                  <a:lnTo>
                    <a:pt x="70" y="1089"/>
                  </a:lnTo>
                  <a:cubicBezTo>
                    <a:pt x="70" y="1119"/>
                    <a:pt x="70" y="1119"/>
                    <a:pt x="101" y="1119"/>
                  </a:cubicBezTo>
                  <a:lnTo>
                    <a:pt x="101" y="1150"/>
                  </a:lnTo>
                  <a:cubicBezTo>
                    <a:pt x="131" y="1188"/>
                    <a:pt x="162" y="1188"/>
                    <a:pt x="193" y="1188"/>
                  </a:cubicBezTo>
                  <a:cubicBezTo>
                    <a:pt x="231" y="1188"/>
                    <a:pt x="231" y="1188"/>
                    <a:pt x="231" y="1150"/>
                  </a:cubicBezTo>
                  <a:lnTo>
                    <a:pt x="292" y="1150"/>
                  </a:lnTo>
                  <a:lnTo>
                    <a:pt x="319" y="1137"/>
                  </a:lnTo>
                  <a:lnTo>
                    <a:pt x="319" y="1137"/>
                  </a:lnTo>
                  <a:cubicBezTo>
                    <a:pt x="334" y="1161"/>
                    <a:pt x="348" y="1180"/>
                    <a:pt x="363" y="1197"/>
                  </a:cubicBezTo>
                  <a:lnTo>
                    <a:pt x="363" y="1197"/>
                  </a:lnTo>
                  <a:lnTo>
                    <a:pt x="353" y="1219"/>
                  </a:lnTo>
                  <a:lnTo>
                    <a:pt x="323" y="1280"/>
                  </a:lnTo>
                  <a:lnTo>
                    <a:pt x="323" y="1311"/>
                  </a:lnTo>
                  <a:lnTo>
                    <a:pt x="323" y="1411"/>
                  </a:lnTo>
                  <a:cubicBezTo>
                    <a:pt x="353" y="1441"/>
                    <a:pt x="384" y="1441"/>
                    <a:pt x="422" y="1441"/>
                  </a:cubicBezTo>
                  <a:lnTo>
                    <a:pt x="484" y="1472"/>
                  </a:lnTo>
                  <a:lnTo>
                    <a:pt x="545" y="1503"/>
                  </a:lnTo>
                  <a:lnTo>
                    <a:pt x="645" y="1503"/>
                  </a:lnTo>
                  <a:cubicBezTo>
                    <a:pt x="675" y="1503"/>
                    <a:pt x="675" y="1503"/>
                    <a:pt x="706" y="1472"/>
                  </a:cubicBezTo>
                  <a:lnTo>
                    <a:pt x="736" y="1441"/>
                  </a:lnTo>
                  <a:lnTo>
                    <a:pt x="736" y="1411"/>
                  </a:lnTo>
                  <a:lnTo>
                    <a:pt x="736" y="1380"/>
                  </a:lnTo>
                  <a:lnTo>
                    <a:pt x="748" y="1341"/>
                  </a:lnTo>
                  <a:lnTo>
                    <a:pt x="748" y="1341"/>
                  </a:lnTo>
                  <a:cubicBezTo>
                    <a:pt x="771" y="1340"/>
                    <a:pt x="792" y="1338"/>
                    <a:pt x="815" y="1332"/>
                  </a:cubicBezTo>
                  <a:lnTo>
                    <a:pt x="815" y="1332"/>
                  </a:lnTo>
                  <a:lnTo>
                    <a:pt x="836" y="1380"/>
                  </a:lnTo>
                  <a:lnTo>
                    <a:pt x="867" y="1411"/>
                  </a:lnTo>
                  <a:lnTo>
                    <a:pt x="897" y="1441"/>
                  </a:lnTo>
                  <a:cubicBezTo>
                    <a:pt x="928" y="1472"/>
                    <a:pt x="928" y="1472"/>
                    <a:pt x="959" y="1472"/>
                  </a:cubicBezTo>
                  <a:cubicBezTo>
                    <a:pt x="997" y="1472"/>
                    <a:pt x="1028" y="1472"/>
                    <a:pt x="1058" y="1441"/>
                  </a:cubicBezTo>
                  <a:lnTo>
                    <a:pt x="1119" y="1411"/>
                  </a:lnTo>
                  <a:lnTo>
                    <a:pt x="1188" y="1380"/>
                  </a:lnTo>
                  <a:lnTo>
                    <a:pt x="1188" y="1342"/>
                  </a:lnTo>
                  <a:cubicBezTo>
                    <a:pt x="1219" y="1342"/>
                    <a:pt x="1219" y="1342"/>
                    <a:pt x="1219" y="1311"/>
                  </a:cubicBezTo>
                  <a:cubicBezTo>
                    <a:pt x="1250" y="1311"/>
                    <a:pt x="1250" y="1280"/>
                    <a:pt x="1250" y="1250"/>
                  </a:cubicBezTo>
                  <a:cubicBezTo>
                    <a:pt x="1250" y="1219"/>
                    <a:pt x="1219" y="1219"/>
                    <a:pt x="1219" y="1188"/>
                  </a:cubicBezTo>
                  <a:lnTo>
                    <a:pt x="1188" y="1150"/>
                  </a:lnTo>
                  <a:lnTo>
                    <a:pt x="1170" y="1120"/>
                  </a:lnTo>
                  <a:lnTo>
                    <a:pt x="1170" y="1120"/>
                  </a:lnTo>
                  <a:cubicBezTo>
                    <a:pt x="1192" y="1087"/>
                    <a:pt x="1210" y="1061"/>
                    <a:pt x="1216" y="1028"/>
                  </a:cubicBezTo>
                  <a:lnTo>
                    <a:pt x="1411" y="1028"/>
                  </a:lnTo>
                  <a:lnTo>
                    <a:pt x="1411" y="997"/>
                  </a:lnTo>
                  <a:lnTo>
                    <a:pt x="1411" y="959"/>
                  </a:lnTo>
                  <a:lnTo>
                    <a:pt x="1441" y="836"/>
                  </a:lnTo>
                  <a:lnTo>
                    <a:pt x="1441" y="767"/>
                  </a:lnTo>
                  <a:cubicBezTo>
                    <a:pt x="1441" y="736"/>
                    <a:pt x="1411" y="706"/>
                    <a:pt x="1380" y="706"/>
                  </a:cubicBezTo>
                  <a:lnTo>
                    <a:pt x="1280" y="706"/>
                  </a:lnTo>
                  <a:lnTo>
                    <a:pt x="1250" y="675"/>
                  </a:lnTo>
                  <a:lnTo>
                    <a:pt x="1250" y="706"/>
                  </a:lnTo>
                  <a:lnTo>
                    <a:pt x="1380" y="736"/>
                  </a:lnTo>
                  <a:cubicBezTo>
                    <a:pt x="1411" y="736"/>
                    <a:pt x="1411" y="736"/>
                    <a:pt x="1411" y="767"/>
                  </a:cubicBezTo>
                  <a:cubicBezTo>
                    <a:pt x="1441" y="767"/>
                    <a:pt x="1411" y="805"/>
                    <a:pt x="1411" y="836"/>
                  </a:cubicBezTo>
                  <a:lnTo>
                    <a:pt x="1411" y="928"/>
                  </a:lnTo>
                  <a:cubicBezTo>
                    <a:pt x="1380" y="959"/>
                    <a:pt x="1380" y="997"/>
                    <a:pt x="1380" y="997"/>
                  </a:cubicBezTo>
                  <a:lnTo>
                    <a:pt x="1342" y="997"/>
                  </a:lnTo>
                  <a:lnTo>
                    <a:pt x="1219" y="959"/>
                  </a:lnTo>
                  <a:cubicBezTo>
                    <a:pt x="1188" y="959"/>
                    <a:pt x="1188" y="959"/>
                    <a:pt x="1188" y="997"/>
                  </a:cubicBezTo>
                  <a:cubicBezTo>
                    <a:pt x="1150" y="1028"/>
                    <a:pt x="1119" y="1058"/>
                    <a:pt x="1089" y="1089"/>
                  </a:cubicBezTo>
                  <a:cubicBezTo>
                    <a:pt x="1089" y="1089"/>
                    <a:pt x="1058" y="1119"/>
                    <a:pt x="1089" y="1119"/>
                  </a:cubicBezTo>
                  <a:lnTo>
                    <a:pt x="1089" y="1150"/>
                  </a:lnTo>
                  <a:lnTo>
                    <a:pt x="1119" y="1219"/>
                  </a:lnTo>
                  <a:lnTo>
                    <a:pt x="1119" y="1250"/>
                  </a:lnTo>
                  <a:lnTo>
                    <a:pt x="1150" y="1250"/>
                  </a:lnTo>
                  <a:lnTo>
                    <a:pt x="1119" y="1280"/>
                  </a:lnTo>
                  <a:lnTo>
                    <a:pt x="1058" y="1311"/>
                  </a:lnTo>
                  <a:lnTo>
                    <a:pt x="997" y="1342"/>
                  </a:lnTo>
                  <a:lnTo>
                    <a:pt x="959" y="1342"/>
                  </a:lnTo>
                  <a:lnTo>
                    <a:pt x="959" y="1280"/>
                  </a:lnTo>
                  <a:lnTo>
                    <a:pt x="897" y="1219"/>
                  </a:lnTo>
                  <a:cubicBezTo>
                    <a:pt x="897" y="1219"/>
                    <a:pt x="867" y="1188"/>
                    <a:pt x="836" y="1188"/>
                  </a:cubicBezTo>
                  <a:cubicBezTo>
                    <a:pt x="805" y="1219"/>
                    <a:pt x="767" y="1219"/>
                    <a:pt x="706" y="1219"/>
                  </a:cubicBezTo>
                  <a:cubicBezTo>
                    <a:pt x="675" y="1219"/>
                    <a:pt x="645" y="1219"/>
                    <a:pt x="645" y="1250"/>
                  </a:cubicBezTo>
                  <a:lnTo>
                    <a:pt x="614" y="1342"/>
                  </a:lnTo>
                  <a:lnTo>
                    <a:pt x="614" y="1380"/>
                  </a:lnTo>
                  <a:lnTo>
                    <a:pt x="514" y="1342"/>
                  </a:lnTo>
                  <a:lnTo>
                    <a:pt x="459" y="1314"/>
                  </a:lnTo>
                  <a:lnTo>
                    <a:pt x="484" y="1188"/>
                  </a:lnTo>
                  <a:cubicBezTo>
                    <a:pt x="514" y="1150"/>
                    <a:pt x="484" y="1119"/>
                    <a:pt x="484" y="1119"/>
                  </a:cubicBezTo>
                  <a:cubicBezTo>
                    <a:pt x="453" y="1089"/>
                    <a:pt x="422" y="1058"/>
                    <a:pt x="384" y="1028"/>
                  </a:cubicBezTo>
                  <a:cubicBezTo>
                    <a:pt x="364" y="1028"/>
                    <a:pt x="357" y="1014"/>
                    <a:pt x="345" y="1014"/>
                  </a:cubicBezTo>
                  <a:cubicBezTo>
                    <a:pt x="340" y="1014"/>
                    <a:pt x="333" y="1017"/>
                    <a:pt x="323" y="1028"/>
                  </a:cubicBezTo>
                  <a:lnTo>
                    <a:pt x="231" y="1058"/>
                  </a:lnTo>
                  <a:lnTo>
                    <a:pt x="193" y="1058"/>
                  </a:lnTo>
                  <a:lnTo>
                    <a:pt x="162" y="1089"/>
                  </a:lnTo>
                  <a:lnTo>
                    <a:pt x="162" y="1058"/>
                  </a:lnTo>
                  <a:lnTo>
                    <a:pt x="131" y="997"/>
                  </a:lnTo>
                  <a:lnTo>
                    <a:pt x="101" y="897"/>
                  </a:lnTo>
                  <a:lnTo>
                    <a:pt x="131" y="867"/>
                  </a:lnTo>
                  <a:lnTo>
                    <a:pt x="162" y="867"/>
                  </a:lnTo>
                  <a:lnTo>
                    <a:pt x="261" y="836"/>
                  </a:lnTo>
                  <a:lnTo>
                    <a:pt x="261" y="805"/>
                  </a:lnTo>
                  <a:lnTo>
                    <a:pt x="261" y="675"/>
                  </a:lnTo>
                  <a:lnTo>
                    <a:pt x="261" y="645"/>
                  </a:lnTo>
                  <a:cubicBezTo>
                    <a:pt x="231" y="614"/>
                    <a:pt x="193" y="614"/>
                    <a:pt x="193" y="614"/>
                  </a:cubicBezTo>
                  <a:lnTo>
                    <a:pt x="131" y="576"/>
                  </a:lnTo>
                  <a:lnTo>
                    <a:pt x="101" y="545"/>
                  </a:lnTo>
                  <a:lnTo>
                    <a:pt x="101" y="514"/>
                  </a:lnTo>
                  <a:lnTo>
                    <a:pt x="162" y="453"/>
                  </a:lnTo>
                  <a:lnTo>
                    <a:pt x="193" y="353"/>
                  </a:lnTo>
                  <a:cubicBezTo>
                    <a:pt x="218" y="353"/>
                    <a:pt x="227" y="340"/>
                    <a:pt x="229" y="340"/>
                  </a:cubicBezTo>
                  <a:cubicBezTo>
                    <a:pt x="231" y="340"/>
                    <a:pt x="231" y="343"/>
                    <a:pt x="231" y="353"/>
                  </a:cubicBezTo>
                  <a:lnTo>
                    <a:pt x="261" y="353"/>
                  </a:lnTo>
                  <a:lnTo>
                    <a:pt x="292" y="384"/>
                  </a:lnTo>
                  <a:lnTo>
                    <a:pt x="384" y="422"/>
                  </a:lnTo>
                  <a:lnTo>
                    <a:pt x="422" y="422"/>
                  </a:lnTo>
                  <a:cubicBezTo>
                    <a:pt x="453" y="384"/>
                    <a:pt x="484" y="353"/>
                    <a:pt x="514" y="353"/>
                  </a:cubicBezTo>
                  <a:cubicBezTo>
                    <a:pt x="545" y="323"/>
                    <a:pt x="545" y="323"/>
                    <a:pt x="545" y="292"/>
                  </a:cubicBezTo>
                  <a:lnTo>
                    <a:pt x="514" y="231"/>
                  </a:lnTo>
                  <a:lnTo>
                    <a:pt x="514" y="193"/>
                  </a:lnTo>
                  <a:lnTo>
                    <a:pt x="514" y="162"/>
                  </a:lnTo>
                  <a:lnTo>
                    <a:pt x="545" y="162"/>
                  </a:lnTo>
                  <a:lnTo>
                    <a:pt x="614" y="131"/>
                  </a:lnTo>
                  <a:lnTo>
                    <a:pt x="706" y="131"/>
                  </a:lnTo>
                  <a:lnTo>
                    <a:pt x="706" y="193"/>
                  </a:lnTo>
                  <a:lnTo>
                    <a:pt x="736" y="261"/>
                  </a:lnTo>
                  <a:cubicBezTo>
                    <a:pt x="736" y="292"/>
                    <a:pt x="767" y="292"/>
                    <a:pt x="767" y="292"/>
                  </a:cubicBezTo>
                  <a:cubicBezTo>
                    <a:pt x="867" y="323"/>
                    <a:pt x="928" y="323"/>
                    <a:pt x="997" y="384"/>
                  </a:cubicBezTo>
                  <a:cubicBezTo>
                    <a:pt x="1028" y="384"/>
                    <a:pt x="1058" y="384"/>
                    <a:pt x="1058" y="353"/>
                  </a:cubicBezTo>
                  <a:lnTo>
                    <a:pt x="1119" y="323"/>
                  </a:lnTo>
                  <a:lnTo>
                    <a:pt x="1150" y="292"/>
                  </a:lnTo>
                  <a:lnTo>
                    <a:pt x="1150" y="261"/>
                  </a:lnTo>
                  <a:lnTo>
                    <a:pt x="1188" y="292"/>
                  </a:lnTo>
                  <a:lnTo>
                    <a:pt x="1250" y="353"/>
                  </a:lnTo>
                  <a:lnTo>
                    <a:pt x="1280" y="384"/>
                  </a:lnTo>
                  <a:lnTo>
                    <a:pt x="1311" y="422"/>
                  </a:lnTo>
                  <a:cubicBezTo>
                    <a:pt x="1311" y="453"/>
                    <a:pt x="1280" y="484"/>
                    <a:pt x="1250" y="484"/>
                  </a:cubicBezTo>
                  <a:lnTo>
                    <a:pt x="1219" y="545"/>
                  </a:lnTo>
                  <a:lnTo>
                    <a:pt x="1280" y="514"/>
                  </a:lnTo>
                  <a:lnTo>
                    <a:pt x="1311" y="484"/>
                  </a:lnTo>
                  <a:cubicBezTo>
                    <a:pt x="1311" y="484"/>
                    <a:pt x="1342" y="484"/>
                    <a:pt x="1342" y="453"/>
                  </a:cubicBezTo>
                  <a:lnTo>
                    <a:pt x="1342" y="384"/>
                  </a:lnTo>
                  <a:lnTo>
                    <a:pt x="1342" y="353"/>
                  </a:lnTo>
                  <a:lnTo>
                    <a:pt x="1280" y="292"/>
                  </a:lnTo>
                  <a:lnTo>
                    <a:pt x="1250" y="231"/>
                  </a:lnTo>
                  <a:cubicBezTo>
                    <a:pt x="1219" y="231"/>
                    <a:pt x="1219" y="193"/>
                    <a:pt x="1188" y="193"/>
                  </a:cubicBezTo>
                  <a:lnTo>
                    <a:pt x="1119" y="193"/>
                  </a:lnTo>
                  <a:lnTo>
                    <a:pt x="1089" y="231"/>
                  </a:lnTo>
                  <a:lnTo>
                    <a:pt x="1058" y="231"/>
                  </a:lnTo>
                  <a:lnTo>
                    <a:pt x="1020" y="269"/>
                  </a:lnTo>
                  <a:lnTo>
                    <a:pt x="1020" y="269"/>
                  </a:lnTo>
                  <a:cubicBezTo>
                    <a:pt x="952" y="228"/>
                    <a:pt x="900" y="200"/>
                    <a:pt x="836" y="194"/>
                  </a:cubicBezTo>
                  <a:lnTo>
                    <a:pt x="836" y="194"/>
                  </a:lnTo>
                  <a:lnTo>
                    <a:pt x="836" y="162"/>
                  </a:lnTo>
                  <a:lnTo>
                    <a:pt x="836" y="131"/>
                  </a:lnTo>
                  <a:lnTo>
                    <a:pt x="805" y="101"/>
                  </a:lnTo>
                  <a:lnTo>
                    <a:pt x="805" y="70"/>
                  </a:lnTo>
                  <a:cubicBezTo>
                    <a:pt x="805" y="39"/>
                    <a:pt x="767" y="39"/>
                    <a:pt x="7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0"/>
            <p:cNvSpPr/>
            <p:nvPr/>
          </p:nvSpPr>
          <p:spPr>
            <a:xfrm>
              <a:off x="686029" y="911866"/>
              <a:ext cx="103047" cy="96428"/>
            </a:xfrm>
            <a:custGeom>
              <a:avLst/>
              <a:gdLst/>
              <a:ahLst/>
              <a:cxnLst/>
              <a:rect l="l" t="t" r="r" b="b"/>
              <a:pathLst>
                <a:path w="607" h="568" extrusionOk="0">
                  <a:moveTo>
                    <a:pt x="254" y="85"/>
                  </a:moveTo>
                  <a:cubicBezTo>
                    <a:pt x="284" y="85"/>
                    <a:pt x="315" y="85"/>
                    <a:pt x="384" y="116"/>
                  </a:cubicBezTo>
                  <a:cubicBezTo>
                    <a:pt x="415" y="154"/>
                    <a:pt x="415" y="154"/>
                    <a:pt x="445" y="185"/>
                  </a:cubicBezTo>
                  <a:cubicBezTo>
                    <a:pt x="476" y="215"/>
                    <a:pt x="476" y="246"/>
                    <a:pt x="476" y="276"/>
                  </a:cubicBezTo>
                  <a:lnTo>
                    <a:pt x="476" y="376"/>
                  </a:lnTo>
                  <a:cubicBezTo>
                    <a:pt x="476" y="437"/>
                    <a:pt x="445" y="499"/>
                    <a:pt x="415" y="499"/>
                  </a:cubicBezTo>
                  <a:cubicBezTo>
                    <a:pt x="384" y="537"/>
                    <a:pt x="353" y="537"/>
                    <a:pt x="353" y="537"/>
                  </a:cubicBezTo>
                  <a:cubicBezTo>
                    <a:pt x="353" y="537"/>
                    <a:pt x="336" y="551"/>
                    <a:pt x="316" y="551"/>
                  </a:cubicBezTo>
                  <a:cubicBezTo>
                    <a:pt x="306" y="551"/>
                    <a:pt x="295" y="547"/>
                    <a:pt x="284" y="537"/>
                  </a:cubicBezTo>
                  <a:cubicBezTo>
                    <a:pt x="223" y="537"/>
                    <a:pt x="193" y="499"/>
                    <a:pt x="162" y="437"/>
                  </a:cubicBezTo>
                  <a:cubicBezTo>
                    <a:pt x="124" y="407"/>
                    <a:pt x="124" y="407"/>
                    <a:pt x="93" y="376"/>
                  </a:cubicBezTo>
                  <a:lnTo>
                    <a:pt x="93" y="345"/>
                  </a:lnTo>
                  <a:lnTo>
                    <a:pt x="93" y="307"/>
                  </a:lnTo>
                  <a:lnTo>
                    <a:pt x="93" y="246"/>
                  </a:lnTo>
                  <a:cubicBezTo>
                    <a:pt x="93" y="215"/>
                    <a:pt x="93" y="185"/>
                    <a:pt x="124" y="154"/>
                  </a:cubicBezTo>
                  <a:cubicBezTo>
                    <a:pt x="162" y="116"/>
                    <a:pt x="223" y="85"/>
                    <a:pt x="254" y="85"/>
                  </a:cubicBezTo>
                  <a:close/>
                  <a:moveTo>
                    <a:pt x="319" y="1"/>
                  </a:moveTo>
                  <a:cubicBezTo>
                    <a:pt x="286" y="1"/>
                    <a:pt x="254" y="8"/>
                    <a:pt x="223" y="24"/>
                  </a:cubicBezTo>
                  <a:cubicBezTo>
                    <a:pt x="193" y="54"/>
                    <a:pt x="124" y="85"/>
                    <a:pt x="93" y="116"/>
                  </a:cubicBezTo>
                  <a:cubicBezTo>
                    <a:pt x="62" y="154"/>
                    <a:pt x="32" y="185"/>
                    <a:pt x="1" y="246"/>
                  </a:cubicBezTo>
                  <a:lnTo>
                    <a:pt x="1" y="307"/>
                  </a:lnTo>
                  <a:lnTo>
                    <a:pt x="1" y="345"/>
                  </a:lnTo>
                  <a:lnTo>
                    <a:pt x="1" y="407"/>
                  </a:lnTo>
                  <a:cubicBezTo>
                    <a:pt x="32" y="437"/>
                    <a:pt x="32" y="499"/>
                    <a:pt x="93" y="537"/>
                  </a:cubicBezTo>
                  <a:cubicBezTo>
                    <a:pt x="162" y="568"/>
                    <a:pt x="223" y="568"/>
                    <a:pt x="284" y="568"/>
                  </a:cubicBezTo>
                  <a:lnTo>
                    <a:pt x="353" y="568"/>
                  </a:lnTo>
                  <a:cubicBezTo>
                    <a:pt x="353" y="568"/>
                    <a:pt x="384" y="568"/>
                    <a:pt x="415" y="537"/>
                  </a:cubicBezTo>
                  <a:cubicBezTo>
                    <a:pt x="445" y="537"/>
                    <a:pt x="545" y="499"/>
                    <a:pt x="576" y="407"/>
                  </a:cubicBezTo>
                  <a:cubicBezTo>
                    <a:pt x="606" y="376"/>
                    <a:pt x="606" y="345"/>
                    <a:pt x="606" y="276"/>
                  </a:cubicBezTo>
                  <a:cubicBezTo>
                    <a:pt x="606" y="215"/>
                    <a:pt x="606" y="154"/>
                    <a:pt x="545" y="116"/>
                  </a:cubicBezTo>
                  <a:cubicBezTo>
                    <a:pt x="507" y="54"/>
                    <a:pt x="476" y="24"/>
                    <a:pt x="415" y="24"/>
                  </a:cubicBezTo>
                  <a:cubicBezTo>
                    <a:pt x="384" y="8"/>
                    <a:pt x="351"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146" y="631213"/>
            <a:ext cx="6095828" cy="4035840"/>
          </a:xfrm>
          <a:prstGeom prst="rect">
            <a:avLst/>
          </a:prstGeom>
        </p:spPr>
      </p:pic>
      <p:sp>
        <p:nvSpPr>
          <p:cNvPr id="49" name="Rectangle 48"/>
          <p:cNvSpPr/>
          <p:nvPr/>
        </p:nvSpPr>
        <p:spPr>
          <a:xfrm>
            <a:off x="2216927" y="1098188"/>
            <a:ext cx="4844266" cy="2862322"/>
          </a:xfrm>
          <a:prstGeom prst="rect">
            <a:avLst/>
          </a:prstGeom>
        </p:spPr>
        <p:txBody>
          <a:bodyPr wrap="square">
            <a:spAutoFit/>
          </a:bodyPr>
          <a:lstStyle/>
          <a:p>
            <a:pPr algn="just">
              <a:lnSpc>
                <a:spcPct val="150000"/>
              </a:lnSpc>
            </a:pPr>
            <a:r>
              <a:rPr lang="en-US" sz="2000" b="1" dirty="0" err="1"/>
              <a:t>Câu</a:t>
            </a:r>
            <a:r>
              <a:rPr lang="en-US" sz="2000" b="1" dirty="0"/>
              <a:t> 1: </a:t>
            </a:r>
            <a:r>
              <a:rPr lang="en-US" sz="2000" dirty="0" err="1"/>
              <a:t>Để</a:t>
            </a:r>
            <a:r>
              <a:rPr lang="en-US" sz="2000" dirty="0"/>
              <a:t> </a:t>
            </a:r>
            <a:r>
              <a:rPr lang="en-US" sz="2000" dirty="0" err="1"/>
              <a:t>trình</a:t>
            </a:r>
            <a:r>
              <a:rPr lang="en-US" sz="2000" dirty="0"/>
              <a:t> </a:t>
            </a:r>
            <a:r>
              <a:rPr lang="en-US" sz="2000" dirty="0" err="1"/>
              <a:t>diễn</a:t>
            </a:r>
            <a:r>
              <a:rPr lang="en-US" sz="2000" dirty="0"/>
              <a:t> </a:t>
            </a:r>
            <a:r>
              <a:rPr lang="en-US" sz="2000" dirty="0" err="1"/>
              <a:t>một</a:t>
            </a:r>
            <a:r>
              <a:rPr lang="en-US" sz="2000" dirty="0"/>
              <a:t> slide </a:t>
            </a:r>
            <a:r>
              <a:rPr lang="en-US" sz="2000" dirty="0" err="1"/>
              <a:t>trong</a:t>
            </a:r>
            <a:r>
              <a:rPr lang="en-US" sz="2000" dirty="0"/>
              <a:t> </a:t>
            </a:r>
            <a:r>
              <a:rPr lang="en-US" sz="2000" dirty="0" err="1"/>
              <a:t>Powerpoint</a:t>
            </a:r>
            <a:r>
              <a:rPr lang="en-US" sz="2000" dirty="0"/>
              <a:t>, ta </a:t>
            </a:r>
            <a:r>
              <a:rPr lang="en-US" sz="2000" dirty="0" err="1"/>
              <a:t>bấm</a:t>
            </a:r>
            <a:endParaRPr lang="en-US" sz="2000" dirty="0"/>
          </a:p>
          <a:p>
            <a:pPr algn="just">
              <a:lnSpc>
                <a:spcPct val="150000"/>
              </a:lnSpc>
            </a:pPr>
            <a:r>
              <a:rPr lang="en-US" sz="2000" dirty="0"/>
              <a:t>A. </a:t>
            </a:r>
            <a:r>
              <a:rPr lang="en-US" sz="2000" dirty="0" err="1"/>
              <a:t>Phím</a:t>
            </a:r>
            <a:r>
              <a:rPr lang="en-US" sz="2000" dirty="0"/>
              <a:t> F5</a:t>
            </a:r>
          </a:p>
          <a:p>
            <a:pPr algn="just">
              <a:lnSpc>
                <a:spcPct val="150000"/>
              </a:lnSpc>
            </a:pPr>
            <a:r>
              <a:rPr lang="en-US" sz="2000" dirty="0"/>
              <a:t>B. </a:t>
            </a:r>
            <a:r>
              <a:rPr lang="en-US" sz="2000" dirty="0" err="1"/>
              <a:t>Phím</a:t>
            </a:r>
            <a:r>
              <a:rPr lang="en-US" sz="2000" dirty="0"/>
              <a:t> F2</a:t>
            </a:r>
          </a:p>
          <a:p>
            <a:pPr algn="just">
              <a:lnSpc>
                <a:spcPct val="150000"/>
              </a:lnSpc>
            </a:pPr>
            <a:r>
              <a:rPr lang="en-US" sz="2000" dirty="0"/>
              <a:t>C. </a:t>
            </a:r>
            <a:r>
              <a:rPr lang="en-US" sz="2000" dirty="0" err="1"/>
              <a:t>Phím</a:t>
            </a:r>
            <a:r>
              <a:rPr lang="en-US" sz="2000" dirty="0"/>
              <a:t> F12</a:t>
            </a:r>
          </a:p>
          <a:p>
            <a:pPr algn="just">
              <a:lnSpc>
                <a:spcPct val="150000"/>
              </a:lnSpc>
            </a:pPr>
            <a:r>
              <a:rPr lang="en-US" sz="2000" dirty="0"/>
              <a:t>D. </a:t>
            </a:r>
            <a:r>
              <a:rPr lang="en-US" sz="2000" dirty="0" err="1"/>
              <a:t>Phím</a:t>
            </a:r>
            <a:r>
              <a:rPr lang="en-US" sz="2000" dirty="0"/>
              <a:t> F1</a:t>
            </a:r>
          </a:p>
        </p:txBody>
      </p:sp>
      <p:sp>
        <p:nvSpPr>
          <p:cNvPr id="13" name="Action Button: Back or Previous 12">
            <a:hlinkClick r:id="rId4" action="ppaction://hlinksldjump" highlightClick="1"/>
          </p:cNvPr>
          <p:cNvSpPr/>
          <p:nvPr/>
        </p:nvSpPr>
        <p:spPr>
          <a:xfrm>
            <a:off x="0" y="4530431"/>
            <a:ext cx="734242" cy="61306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062" y="2301409"/>
            <a:ext cx="2192978" cy="192982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9">
                                            <p:txEl>
                                              <p:pRg st="1" end="1"/>
                                            </p:txEl>
                                          </p:spTgt>
                                        </p:tgtEl>
                                        <p:attrNameLst>
                                          <p:attrName>style.color</p:attrName>
                                        </p:attrNameLst>
                                      </p:cBhvr>
                                      <p:to>
                                        <p:clrVal>
                                          <a:srgbClr val="0070C0"/>
                                        </p:clrVal>
                                      </p:to>
                                    </p:set>
                                    <p:set>
                                      <p:cBhvr>
                                        <p:cTn id="7" dur="500" fill="hold"/>
                                        <p:tgtEl>
                                          <p:spTgt spid="49">
                                            <p:txEl>
                                              <p:pRg st="1" end="1"/>
                                            </p:txEl>
                                          </p:spTgt>
                                        </p:tgtEl>
                                        <p:attrNameLst>
                                          <p:attrName>fillcolor</p:attrName>
                                        </p:attrNameLst>
                                      </p:cBhvr>
                                      <p:to>
                                        <p:clrVal>
                                          <a:srgbClr val="0070C0"/>
                                        </p:clrVal>
                                      </p:to>
                                    </p:set>
                                    <p:set>
                                      <p:cBhvr>
                                        <p:cTn id="8" dur="500" fill="hold"/>
                                        <p:tgtEl>
                                          <p:spTgt spid="49">
                                            <p:txEl>
                                              <p:pRg st="1" end="1"/>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49">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5"/>
        <p:cNvGrpSpPr/>
        <p:nvPr/>
      </p:nvGrpSpPr>
      <p:grpSpPr>
        <a:xfrm>
          <a:off x="0" y="0"/>
          <a:ext cx="0" cy="0"/>
          <a:chOff x="0" y="0"/>
          <a:chExt cx="0" cy="0"/>
        </a:xfrm>
      </p:grpSpPr>
      <p:grpSp>
        <p:nvGrpSpPr>
          <p:cNvPr id="5140" name="Google Shape;5140;p54"/>
          <p:cNvGrpSpPr/>
          <p:nvPr/>
        </p:nvGrpSpPr>
        <p:grpSpPr>
          <a:xfrm>
            <a:off x="693783" y="1088648"/>
            <a:ext cx="1846875" cy="1605700"/>
            <a:chOff x="759625" y="1088650"/>
            <a:chExt cx="1846875" cy="1605700"/>
          </a:xfrm>
        </p:grpSpPr>
        <p:sp>
          <p:nvSpPr>
            <p:cNvPr id="5141" name="Google Shape;5141;p54"/>
            <p:cNvSpPr/>
            <p:nvPr/>
          </p:nvSpPr>
          <p:spPr>
            <a:xfrm>
              <a:off x="1373569" y="1978856"/>
              <a:ext cx="342789" cy="138307"/>
            </a:xfrm>
            <a:custGeom>
              <a:avLst/>
              <a:gdLst/>
              <a:ahLst/>
              <a:cxnLst/>
              <a:rect l="l" t="t" r="r" b="b"/>
              <a:pathLst>
                <a:path w="5641" h="2276" extrusionOk="0">
                  <a:moveTo>
                    <a:pt x="390" y="0"/>
                  </a:moveTo>
                  <a:cubicBezTo>
                    <a:pt x="144" y="0"/>
                    <a:pt x="1" y="21"/>
                    <a:pt x="18" y="68"/>
                  </a:cubicBezTo>
                  <a:cubicBezTo>
                    <a:pt x="148" y="359"/>
                    <a:pt x="309" y="896"/>
                    <a:pt x="500" y="1026"/>
                  </a:cubicBezTo>
                  <a:cubicBezTo>
                    <a:pt x="689" y="1154"/>
                    <a:pt x="5258" y="2275"/>
                    <a:pt x="5503" y="2275"/>
                  </a:cubicBezTo>
                  <a:cubicBezTo>
                    <a:pt x="5506" y="2275"/>
                    <a:pt x="5509" y="2275"/>
                    <a:pt x="5511" y="2275"/>
                  </a:cubicBezTo>
                  <a:cubicBezTo>
                    <a:pt x="5641" y="2236"/>
                    <a:pt x="4997" y="995"/>
                    <a:pt x="4745" y="704"/>
                  </a:cubicBezTo>
                  <a:cubicBezTo>
                    <a:pt x="4483" y="393"/>
                    <a:pt x="1461" y="0"/>
                    <a:pt x="3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54"/>
            <p:cNvSpPr/>
            <p:nvPr/>
          </p:nvSpPr>
          <p:spPr>
            <a:xfrm>
              <a:off x="1015703" y="1866616"/>
              <a:ext cx="403679" cy="381195"/>
            </a:xfrm>
            <a:custGeom>
              <a:avLst/>
              <a:gdLst/>
              <a:ahLst/>
              <a:cxnLst/>
              <a:rect l="l" t="t" r="r" b="b"/>
              <a:pathLst>
                <a:path w="6643" h="6273" extrusionOk="0">
                  <a:moveTo>
                    <a:pt x="996" y="0"/>
                  </a:moveTo>
                  <a:cubicBezTo>
                    <a:pt x="613" y="222"/>
                    <a:pt x="230" y="513"/>
                    <a:pt x="130" y="927"/>
                  </a:cubicBezTo>
                  <a:cubicBezTo>
                    <a:pt x="0" y="1279"/>
                    <a:pt x="100" y="1663"/>
                    <a:pt x="230" y="2015"/>
                  </a:cubicBezTo>
                  <a:cubicBezTo>
                    <a:pt x="483" y="2934"/>
                    <a:pt x="866" y="3861"/>
                    <a:pt x="1310" y="4727"/>
                  </a:cubicBezTo>
                  <a:cubicBezTo>
                    <a:pt x="1632" y="5424"/>
                    <a:pt x="2145" y="6129"/>
                    <a:pt x="2873" y="6259"/>
                  </a:cubicBezTo>
                  <a:cubicBezTo>
                    <a:pt x="2936" y="6268"/>
                    <a:pt x="2999" y="6272"/>
                    <a:pt x="3063" y="6272"/>
                  </a:cubicBezTo>
                  <a:cubicBezTo>
                    <a:pt x="3425" y="6272"/>
                    <a:pt x="3796" y="6136"/>
                    <a:pt x="4122" y="5999"/>
                  </a:cubicBezTo>
                  <a:cubicBezTo>
                    <a:pt x="5018" y="5654"/>
                    <a:pt x="5845" y="5202"/>
                    <a:pt x="6642" y="4658"/>
                  </a:cubicBezTo>
                  <a:cubicBezTo>
                    <a:pt x="6612" y="4566"/>
                    <a:pt x="6550" y="4436"/>
                    <a:pt x="6512" y="4344"/>
                  </a:cubicBezTo>
                  <a:cubicBezTo>
                    <a:pt x="6006" y="4597"/>
                    <a:pt x="5524" y="4849"/>
                    <a:pt x="5018" y="5041"/>
                  </a:cubicBezTo>
                  <a:cubicBezTo>
                    <a:pt x="4668" y="5200"/>
                    <a:pt x="4324" y="5317"/>
                    <a:pt x="3980" y="5317"/>
                  </a:cubicBezTo>
                  <a:cubicBezTo>
                    <a:pt x="3910" y="5317"/>
                    <a:pt x="3840" y="5312"/>
                    <a:pt x="3769" y="5301"/>
                  </a:cubicBezTo>
                  <a:cubicBezTo>
                    <a:pt x="3034" y="5202"/>
                    <a:pt x="2528" y="4466"/>
                    <a:pt x="2207" y="3800"/>
                  </a:cubicBezTo>
                  <a:cubicBezTo>
                    <a:pt x="1762" y="2904"/>
                    <a:pt x="1379" y="2015"/>
                    <a:pt x="1119" y="1057"/>
                  </a:cubicBezTo>
                  <a:cubicBezTo>
                    <a:pt x="996" y="705"/>
                    <a:pt x="927" y="352"/>
                    <a:pt x="996"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4"/>
            <p:cNvSpPr/>
            <p:nvPr/>
          </p:nvSpPr>
          <p:spPr>
            <a:xfrm>
              <a:off x="1204207" y="2250676"/>
              <a:ext cx="318057" cy="330028"/>
            </a:xfrm>
            <a:custGeom>
              <a:avLst/>
              <a:gdLst/>
              <a:ahLst/>
              <a:cxnLst/>
              <a:rect l="l" t="t" r="r" b="b"/>
              <a:pathLst>
                <a:path w="5234" h="5431" extrusionOk="0">
                  <a:moveTo>
                    <a:pt x="920" y="0"/>
                  </a:moveTo>
                  <a:lnTo>
                    <a:pt x="1" y="383"/>
                  </a:lnTo>
                  <a:cubicBezTo>
                    <a:pt x="284" y="1785"/>
                    <a:pt x="767" y="3164"/>
                    <a:pt x="1372" y="4467"/>
                  </a:cubicBezTo>
                  <a:cubicBezTo>
                    <a:pt x="1564" y="4819"/>
                    <a:pt x="1786" y="5233"/>
                    <a:pt x="2200" y="5394"/>
                  </a:cubicBezTo>
                  <a:cubicBezTo>
                    <a:pt x="2295" y="5420"/>
                    <a:pt x="2396" y="5430"/>
                    <a:pt x="2500" y="5430"/>
                  </a:cubicBezTo>
                  <a:cubicBezTo>
                    <a:pt x="2671" y="5430"/>
                    <a:pt x="2850" y="5401"/>
                    <a:pt x="3027" y="5363"/>
                  </a:cubicBezTo>
                  <a:cubicBezTo>
                    <a:pt x="3640" y="5202"/>
                    <a:pt x="4214" y="4980"/>
                    <a:pt x="4751" y="4697"/>
                  </a:cubicBezTo>
                  <a:cubicBezTo>
                    <a:pt x="4911" y="4597"/>
                    <a:pt x="5072" y="4467"/>
                    <a:pt x="5203" y="4344"/>
                  </a:cubicBezTo>
                  <a:cubicBezTo>
                    <a:pt x="5203" y="4313"/>
                    <a:pt x="5233" y="4275"/>
                    <a:pt x="5233" y="4245"/>
                  </a:cubicBezTo>
                  <a:lnTo>
                    <a:pt x="5233" y="4245"/>
                  </a:lnTo>
                  <a:cubicBezTo>
                    <a:pt x="4720" y="4536"/>
                    <a:pt x="4498" y="4505"/>
                    <a:pt x="3923" y="4628"/>
                  </a:cubicBezTo>
                  <a:cubicBezTo>
                    <a:pt x="3760" y="4685"/>
                    <a:pt x="3595" y="4719"/>
                    <a:pt x="3429" y="4719"/>
                  </a:cubicBezTo>
                  <a:cubicBezTo>
                    <a:pt x="3307" y="4719"/>
                    <a:pt x="3186" y="4701"/>
                    <a:pt x="3065" y="4658"/>
                  </a:cubicBezTo>
                  <a:cubicBezTo>
                    <a:pt x="2682" y="4536"/>
                    <a:pt x="2452" y="4122"/>
                    <a:pt x="2261" y="3739"/>
                  </a:cubicBezTo>
                  <a:cubicBezTo>
                    <a:pt x="1686" y="2521"/>
                    <a:pt x="1211" y="1310"/>
                    <a:pt x="92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54"/>
            <p:cNvSpPr/>
            <p:nvPr/>
          </p:nvSpPr>
          <p:spPr>
            <a:xfrm>
              <a:off x="1469583" y="1389153"/>
              <a:ext cx="393895" cy="866605"/>
            </a:xfrm>
            <a:custGeom>
              <a:avLst/>
              <a:gdLst/>
              <a:ahLst/>
              <a:cxnLst/>
              <a:rect l="l" t="t" r="r" b="b"/>
              <a:pathLst>
                <a:path w="6482" h="14261" extrusionOk="0">
                  <a:moveTo>
                    <a:pt x="553" y="1"/>
                  </a:moveTo>
                  <a:cubicBezTo>
                    <a:pt x="266" y="1"/>
                    <a:pt x="39" y="180"/>
                    <a:pt x="39" y="296"/>
                  </a:cubicBezTo>
                  <a:cubicBezTo>
                    <a:pt x="1" y="549"/>
                    <a:pt x="100" y="801"/>
                    <a:pt x="192" y="1024"/>
                  </a:cubicBezTo>
                  <a:cubicBezTo>
                    <a:pt x="1824" y="5275"/>
                    <a:pt x="3578" y="9451"/>
                    <a:pt x="5432" y="13572"/>
                  </a:cubicBezTo>
                  <a:cubicBezTo>
                    <a:pt x="5524" y="13825"/>
                    <a:pt x="5685" y="14147"/>
                    <a:pt x="5907" y="14239"/>
                  </a:cubicBezTo>
                  <a:cubicBezTo>
                    <a:pt x="5951" y="14254"/>
                    <a:pt x="5993" y="14261"/>
                    <a:pt x="6033" y="14261"/>
                  </a:cubicBezTo>
                  <a:cubicBezTo>
                    <a:pt x="6261" y="14261"/>
                    <a:pt x="6425" y="14037"/>
                    <a:pt x="6451" y="13764"/>
                  </a:cubicBezTo>
                  <a:cubicBezTo>
                    <a:pt x="6482" y="13442"/>
                    <a:pt x="6390" y="13090"/>
                    <a:pt x="6260" y="12775"/>
                  </a:cubicBezTo>
                  <a:cubicBezTo>
                    <a:pt x="4980" y="9006"/>
                    <a:pt x="3034" y="4823"/>
                    <a:pt x="1533" y="1123"/>
                  </a:cubicBezTo>
                  <a:lnTo>
                    <a:pt x="1410" y="740"/>
                  </a:lnTo>
                  <a:cubicBezTo>
                    <a:pt x="1172" y="172"/>
                    <a:pt x="834" y="1"/>
                    <a:pt x="5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54"/>
            <p:cNvSpPr/>
            <p:nvPr/>
          </p:nvSpPr>
          <p:spPr>
            <a:xfrm>
              <a:off x="917015" y="1996479"/>
              <a:ext cx="168569" cy="238756"/>
            </a:xfrm>
            <a:custGeom>
              <a:avLst/>
              <a:gdLst/>
              <a:ahLst/>
              <a:cxnLst/>
              <a:rect l="l" t="t" r="r" b="b"/>
              <a:pathLst>
                <a:path w="2774" h="3929" extrusionOk="0">
                  <a:moveTo>
                    <a:pt x="1210" y="0"/>
                  </a:moveTo>
                  <a:cubicBezTo>
                    <a:pt x="927" y="69"/>
                    <a:pt x="636" y="223"/>
                    <a:pt x="414" y="414"/>
                  </a:cubicBezTo>
                  <a:cubicBezTo>
                    <a:pt x="322" y="483"/>
                    <a:pt x="222" y="575"/>
                    <a:pt x="192" y="705"/>
                  </a:cubicBezTo>
                  <a:cubicBezTo>
                    <a:pt x="0" y="1088"/>
                    <a:pt x="130" y="1632"/>
                    <a:pt x="322" y="2077"/>
                  </a:cubicBezTo>
                  <a:cubicBezTo>
                    <a:pt x="544" y="2590"/>
                    <a:pt x="636" y="3134"/>
                    <a:pt x="1019" y="3578"/>
                  </a:cubicBezTo>
                  <a:cubicBezTo>
                    <a:pt x="1254" y="3837"/>
                    <a:pt x="1500" y="3928"/>
                    <a:pt x="1740" y="3928"/>
                  </a:cubicBezTo>
                  <a:cubicBezTo>
                    <a:pt x="2118" y="3928"/>
                    <a:pt x="2483" y="3702"/>
                    <a:pt x="2773" y="3548"/>
                  </a:cubicBezTo>
                  <a:lnTo>
                    <a:pt x="1210"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4"/>
            <p:cNvSpPr/>
            <p:nvPr/>
          </p:nvSpPr>
          <p:spPr>
            <a:xfrm>
              <a:off x="1318270" y="1891713"/>
              <a:ext cx="2431" cy="1945"/>
            </a:xfrm>
            <a:custGeom>
              <a:avLst/>
              <a:gdLst/>
              <a:ahLst/>
              <a:cxnLst/>
              <a:rect l="l" t="t" r="r" b="b"/>
              <a:pathLst>
                <a:path w="40" h="32" extrusionOk="0">
                  <a:moveTo>
                    <a:pt x="39" y="1"/>
                  </a:moveTo>
                  <a:cubicBezTo>
                    <a:pt x="1" y="1"/>
                    <a:pt x="1" y="31"/>
                    <a:pt x="39" y="31"/>
                  </a:cubicBezTo>
                  <a:lnTo>
                    <a:pt x="3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4"/>
            <p:cNvSpPr/>
            <p:nvPr/>
          </p:nvSpPr>
          <p:spPr>
            <a:xfrm>
              <a:off x="977055" y="1755712"/>
              <a:ext cx="461833" cy="519805"/>
            </a:xfrm>
            <a:custGeom>
              <a:avLst/>
              <a:gdLst/>
              <a:ahLst/>
              <a:cxnLst/>
              <a:rect l="l" t="t" r="r" b="b"/>
              <a:pathLst>
                <a:path w="7600" h="8554" extrusionOk="0">
                  <a:moveTo>
                    <a:pt x="4370" y="1"/>
                  </a:moveTo>
                  <a:cubicBezTo>
                    <a:pt x="4362" y="1"/>
                    <a:pt x="4353" y="4"/>
                    <a:pt x="4344" y="9"/>
                  </a:cubicBezTo>
                  <a:cubicBezTo>
                    <a:pt x="3670" y="201"/>
                    <a:pt x="3003" y="546"/>
                    <a:pt x="2398" y="867"/>
                  </a:cubicBezTo>
                  <a:cubicBezTo>
                    <a:pt x="1824" y="1120"/>
                    <a:pt x="1149" y="1350"/>
                    <a:pt x="674" y="1764"/>
                  </a:cubicBezTo>
                  <a:cubicBezTo>
                    <a:pt x="161" y="2177"/>
                    <a:pt x="0" y="2721"/>
                    <a:pt x="131" y="3357"/>
                  </a:cubicBezTo>
                  <a:cubicBezTo>
                    <a:pt x="253" y="4154"/>
                    <a:pt x="606" y="4951"/>
                    <a:pt x="897" y="5686"/>
                  </a:cubicBezTo>
                  <a:cubicBezTo>
                    <a:pt x="1341" y="6743"/>
                    <a:pt x="1946" y="8306"/>
                    <a:pt x="3256" y="8528"/>
                  </a:cubicBezTo>
                  <a:cubicBezTo>
                    <a:pt x="3348" y="8545"/>
                    <a:pt x="3441" y="8553"/>
                    <a:pt x="3534" y="8553"/>
                  </a:cubicBezTo>
                  <a:cubicBezTo>
                    <a:pt x="4158" y="8553"/>
                    <a:pt x="4806" y="8207"/>
                    <a:pt x="5332" y="7954"/>
                  </a:cubicBezTo>
                  <a:cubicBezTo>
                    <a:pt x="6098" y="7601"/>
                    <a:pt x="6834" y="7188"/>
                    <a:pt x="7531" y="6743"/>
                  </a:cubicBezTo>
                  <a:cubicBezTo>
                    <a:pt x="7600" y="6674"/>
                    <a:pt x="7600" y="6644"/>
                    <a:pt x="7569" y="6583"/>
                  </a:cubicBezTo>
                  <a:cubicBezTo>
                    <a:pt x="6612" y="4506"/>
                    <a:pt x="5746" y="2369"/>
                    <a:pt x="4758" y="324"/>
                  </a:cubicBezTo>
                  <a:cubicBezTo>
                    <a:pt x="4742" y="308"/>
                    <a:pt x="4727" y="301"/>
                    <a:pt x="4716" y="301"/>
                  </a:cubicBezTo>
                  <a:cubicBezTo>
                    <a:pt x="4704" y="301"/>
                    <a:pt x="4696" y="308"/>
                    <a:pt x="4696" y="324"/>
                  </a:cubicBezTo>
                  <a:cubicBezTo>
                    <a:pt x="5454" y="2476"/>
                    <a:pt x="6430" y="4561"/>
                    <a:pt x="7348" y="6608"/>
                  </a:cubicBezTo>
                  <a:lnTo>
                    <a:pt x="7348" y="6608"/>
                  </a:lnTo>
                  <a:cubicBezTo>
                    <a:pt x="6800" y="6941"/>
                    <a:pt x="6225" y="7266"/>
                    <a:pt x="5616" y="7571"/>
                  </a:cubicBezTo>
                  <a:cubicBezTo>
                    <a:pt x="4980" y="7893"/>
                    <a:pt x="4244" y="8276"/>
                    <a:pt x="3509" y="8306"/>
                  </a:cubicBezTo>
                  <a:cubicBezTo>
                    <a:pt x="3487" y="8307"/>
                    <a:pt x="3466" y="8308"/>
                    <a:pt x="3445" y="8308"/>
                  </a:cubicBezTo>
                  <a:cubicBezTo>
                    <a:pt x="2184" y="8308"/>
                    <a:pt x="1526" y="6536"/>
                    <a:pt x="1119" y="5594"/>
                  </a:cubicBezTo>
                  <a:cubicBezTo>
                    <a:pt x="828" y="4920"/>
                    <a:pt x="575" y="4223"/>
                    <a:pt x="383" y="3488"/>
                  </a:cubicBezTo>
                  <a:cubicBezTo>
                    <a:pt x="291" y="3104"/>
                    <a:pt x="253" y="2721"/>
                    <a:pt x="414" y="2369"/>
                  </a:cubicBezTo>
                  <a:cubicBezTo>
                    <a:pt x="575" y="2078"/>
                    <a:pt x="828" y="1886"/>
                    <a:pt x="1088" y="1733"/>
                  </a:cubicBezTo>
                  <a:cubicBezTo>
                    <a:pt x="1594" y="1411"/>
                    <a:pt x="2168" y="1189"/>
                    <a:pt x="2682" y="967"/>
                  </a:cubicBezTo>
                  <a:cubicBezTo>
                    <a:pt x="3256" y="707"/>
                    <a:pt x="3861" y="484"/>
                    <a:pt x="4375" y="132"/>
                  </a:cubicBezTo>
                  <a:cubicBezTo>
                    <a:pt x="4427" y="80"/>
                    <a:pt x="4413" y="1"/>
                    <a:pt x="43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4"/>
            <p:cNvSpPr/>
            <p:nvPr/>
          </p:nvSpPr>
          <p:spPr>
            <a:xfrm>
              <a:off x="1479974" y="2091279"/>
              <a:ext cx="267134" cy="72374"/>
            </a:xfrm>
            <a:custGeom>
              <a:avLst/>
              <a:gdLst/>
              <a:ahLst/>
              <a:cxnLst/>
              <a:rect l="l" t="t" r="r" b="b"/>
              <a:pathLst>
                <a:path w="4396" h="1191" extrusionOk="0">
                  <a:moveTo>
                    <a:pt x="156" y="0"/>
                  </a:moveTo>
                  <a:cubicBezTo>
                    <a:pt x="50" y="0"/>
                    <a:pt x="0" y="166"/>
                    <a:pt x="121" y="195"/>
                  </a:cubicBezTo>
                  <a:cubicBezTo>
                    <a:pt x="825" y="356"/>
                    <a:pt x="1523" y="547"/>
                    <a:pt x="2227" y="708"/>
                  </a:cubicBezTo>
                  <a:cubicBezTo>
                    <a:pt x="2702" y="838"/>
                    <a:pt x="3185" y="961"/>
                    <a:pt x="3698" y="1061"/>
                  </a:cubicBezTo>
                  <a:cubicBezTo>
                    <a:pt x="3890" y="1122"/>
                    <a:pt x="4112" y="1191"/>
                    <a:pt x="4334" y="1191"/>
                  </a:cubicBezTo>
                  <a:cubicBezTo>
                    <a:pt x="4395" y="1191"/>
                    <a:pt x="4395" y="1122"/>
                    <a:pt x="4365" y="1091"/>
                  </a:cubicBezTo>
                  <a:cubicBezTo>
                    <a:pt x="4173" y="999"/>
                    <a:pt x="3982" y="930"/>
                    <a:pt x="3790" y="900"/>
                  </a:cubicBezTo>
                  <a:cubicBezTo>
                    <a:pt x="3315" y="769"/>
                    <a:pt x="2802" y="647"/>
                    <a:pt x="2319" y="517"/>
                  </a:cubicBezTo>
                  <a:cubicBezTo>
                    <a:pt x="1622" y="356"/>
                    <a:pt x="887" y="164"/>
                    <a:pt x="182" y="3"/>
                  </a:cubicBezTo>
                  <a:cubicBezTo>
                    <a:pt x="173" y="1"/>
                    <a:pt x="164" y="0"/>
                    <a:pt x="1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4"/>
            <p:cNvSpPr/>
            <p:nvPr/>
          </p:nvSpPr>
          <p:spPr>
            <a:xfrm>
              <a:off x="1285698" y="1449132"/>
              <a:ext cx="172944" cy="383382"/>
            </a:xfrm>
            <a:custGeom>
              <a:avLst/>
              <a:gdLst/>
              <a:ahLst/>
              <a:cxnLst/>
              <a:rect l="l" t="t" r="r" b="b"/>
              <a:pathLst>
                <a:path w="2846" h="6309" extrusionOk="0">
                  <a:moveTo>
                    <a:pt x="2738" y="1"/>
                  </a:moveTo>
                  <a:cubicBezTo>
                    <a:pt x="2700" y="1"/>
                    <a:pt x="2659" y="22"/>
                    <a:pt x="2644" y="75"/>
                  </a:cubicBezTo>
                  <a:cubicBezTo>
                    <a:pt x="2391" y="680"/>
                    <a:pt x="2107" y="1446"/>
                    <a:pt x="1816" y="2113"/>
                  </a:cubicBezTo>
                  <a:cubicBezTo>
                    <a:pt x="1533" y="2787"/>
                    <a:pt x="1242" y="3453"/>
                    <a:pt x="958" y="4158"/>
                  </a:cubicBezTo>
                  <a:cubicBezTo>
                    <a:pt x="797" y="4511"/>
                    <a:pt x="636" y="4863"/>
                    <a:pt x="475" y="5177"/>
                  </a:cubicBezTo>
                  <a:cubicBezTo>
                    <a:pt x="284" y="5529"/>
                    <a:pt x="92" y="5882"/>
                    <a:pt x="1" y="6265"/>
                  </a:cubicBezTo>
                  <a:cubicBezTo>
                    <a:pt x="1" y="6287"/>
                    <a:pt x="31" y="6308"/>
                    <a:pt x="60" y="6308"/>
                  </a:cubicBezTo>
                  <a:cubicBezTo>
                    <a:pt x="72" y="6308"/>
                    <a:pt x="83" y="6304"/>
                    <a:pt x="92" y="6296"/>
                  </a:cubicBezTo>
                  <a:cubicBezTo>
                    <a:pt x="537" y="5752"/>
                    <a:pt x="797" y="4986"/>
                    <a:pt x="1081" y="4350"/>
                  </a:cubicBezTo>
                  <a:cubicBezTo>
                    <a:pt x="1372" y="3675"/>
                    <a:pt x="1655" y="3009"/>
                    <a:pt x="1946" y="2335"/>
                  </a:cubicBezTo>
                  <a:cubicBezTo>
                    <a:pt x="2230" y="1607"/>
                    <a:pt x="2552" y="841"/>
                    <a:pt x="2804" y="105"/>
                  </a:cubicBezTo>
                  <a:cubicBezTo>
                    <a:pt x="2845" y="46"/>
                    <a:pt x="2794" y="1"/>
                    <a:pt x="27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4"/>
            <p:cNvSpPr/>
            <p:nvPr/>
          </p:nvSpPr>
          <p:spPr>
            <a:xfrm>
              <a:off x="1396053" y="2077970"/>
              <a:ext cx="48432" cy="14523"/>
            </a:xfrm>
            <a:custGeom>
              <a:avLst/>
              <a:gdLst/>
              <a:ahLst/>
              <a:cxnLst/>
              <a:rect l="l" t="t" r="r" b="b"/>
              <a:pathLst>
                <a:path w="797" h="239" extrusionOk="0">
                  <a:moveTo>
                    <a:pt x="100" y="0"/>
                  </a:moveTo>
                  <a:cubicBezTo>
                    <a:pt x="31" y="0"/>
                    <a:pt x="0" y="100"/>
                    <a:pt x="100" y="130"/>
                  </a:cubicBezTo>
                  <a:cubicBezTo>
                    <a:pt x="192" y="161"/>
                    <a:pt x="322" y="192"/>
                    <a:pt x="414" y="192"/>
                  </a:cubicBezTo>
                  <a:cubicBezTo>
                    <a:pt x="505" y="213"/>
                    <a:pt x="596" y="238"/>
                    <a:pt x="674" y="238"/>
                  </a:cubicBezTo>
                  <a:cubicBezTo>
                    <a:pt x="708" y="238"/>
                    <a:pt x="739" y="234"/>
                    <a:pt x="766" y="222"/>
                  </a:cubicBezTo>
                  <a:cubicBezTo>
                    <a:pt x="797" y="222"/>
                    <a:pt x="797" y="161"/>
                    <a:pt x="766" y="161"/>
                  </a:cubicBezTo>
                  <a:cubicBezTo>
                    <a:pt x="674" y="100"/>
                    <a:pt x="575" y="100"/>
                    <a:pt x="483" y="69"/>
                  </a:cubicBezTo>
                  <a:cubicBezTo>
                    <a:pt x="353" y="69"/>
                    <a:pt x="222" y="31"/>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4"/>
            <p:cNvSpPr/>
            <p:nvPr/>
          </p:nvSpPr>
          <p:spPr>
            <a:xfrm>
              <a:off x="1186524" y="2175262"/>
              <a:ext cx="370621" cy="430295"/>
            </a:xfrm>
            <a:custGeom>
              <a:avLst/>
              <a:gdLst/>
              <a:ahLst/>
              <a:cxnLst/>
              <a:rect l="l" t="t" r="r" b="b"/>
              <a:pathLst>
                <a:path w="6099" h="7081" extrusionOk="0">
                  <a:moveTo>
                    <a:pt x="3610" y="0"/>
                  </a:moveTo>
                  <a:cubicBezTo>
                    <a:pt x="3540" y="0"/>
                    <a:pt x="3469" y="72"/>
                    <a:pt x="3509" y="154"/>
                  </a:cubicBezTo>
                  <a:cubicBezTo>
                    <a:pt x="4153" y="1241"/>
                    <a:pt x="4789" y="2299"/>
                    <a:pt x="5302" y="3409"/>
                  </a:cubicBezTo>
                  <a:cubicBezTo>
                    <a:pt x="5586" y="4053"/>
                    <a:pt x="5846" y="4719"/>
                    <a:pt x="5716" y="5424"/>
                  </a:cubicBezTo>
                  <a:cubicBezTo>
                    <a:pt x="5586" y="6060"/>
                    <a:pt x="4628" y="6382"/>
                    <a:pt x="4084" y="6573"/>
                  </a:cubicBezTo>
                  <a:cubicBezTo>
                    <a:pt x="3703" y="6721"/>
                    <a:pt x="3254" y="6899"/>
                    <a:pt x="2836" y="6899"/>
                  </a:cubicBezTo>
                  <a:cubicBezTo>
                    <a:pt x="2625" y="6899"/>
                    <a:pt x="2421" y="6853"/>
                    <a:pt x="2238" y="6734"/>
                  </a:cubicBezTo>
                  <a:cubicBezTo>
                    <a:pt x="1755" y="6443"/>
                    <a:pt x="1533" y="5708"/>
                    <a:pt x="1341" y="5233"/>
                  </a:cubicBezTo>
                  <a:cubicBezTo>
                    <a:pt x="797" y="4053"/>
                    <a:pt x="445" y="2804"/>
                    <a:pt x="131" y="1532"/>
                  </a:cubicBezTo>
                  <a:cubicBezTo>
                    <a:pt x="131" y="1507"/>
                    <a:pt x="113" y="1495"/>
                    <a:pt x="91" y="1495"/>
                  </a:cubicBezTo>
                  <a:cubicBezTo>
                    <a:pt x="53" y="1495"/>
                    <a:pt x="1" y="1531"/>
                    <a:pt x="1" y="1594"/>
                  </a:cubicBezTo>
                  <a:cubicBezTo>
                    <a:pt x="254" y="3026"/>
                    <a:pt x="767" y="4436"/>
                    <a:pt x="1372" y="5777"/>
                  </a:cubicBezTo>
                  <a:cubicBezTo>
                    <a:pt x="1564" y="6221"/>
                    <a:pt x="1824" y="6796"/>
                    <a:pt x="2299" y="6987"/>
                  </a:cubicBezTo>
                  <a:cubicBezTo>
                    <a:pt x="2466" y="7054"/>
                    <a:pt x="2641" y="7081"/>
                    <a:pt x="2817" y="7081"/>
                  </a:cubicBezTo>
                  <a:cubicBezTo>
                    <a:pt x="3311" y="7081"/>
                    <a:pt x="3822" y="6867"/>
                    <a:pt x="4245" y="6704"/>
                  </a:cubicBezTo>
                  <a:cubicBezTo>
                    <a:pt x="4758" y="6512"/>
                    <a:pt x="5463" y="6252"/>
                    <a:pt x="5777" y="5777"/>
                  </a:cubicBezTo>
                  <a:cubicBezTo>
                    <a:pt x="6099" y="5263"/>
                    <a:pt x="5907" y="4497"/>
                    <a:pt x="5716" y="3984"/>
                  </a:cubicBezTo>
                  <a:cubicBezTo>
                    <a:pt x="5271" y="2613"/>
                    <a:pt x="4436" y="1303"/>
                    <a:pt x="3701" y="62"/>
                  </a:cubicBezTo>
                  <a:cubicBezTo>
                    <a:pt x="3681" y="18"/>
                    <a:pt x="3646" y="0"/>
                    <a:pt x="361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4"/>
            <p:cNvSpPr/>
            <p:nvPr/>
          </p:nvSpPr>
          <p:spPr>
            <a:xfrm>
              <a:off x="1451717" y="2247152"/>
              <a:ext cx="74258" cy="94615"/>
            </a:xfrm>
            <a:custGeom>
              <a:avLst/>
              <a:gdLst/>
              <a:ahLst/>
              <a:cxnLst/>
              <a:rect l="l" t="t" r="r" b="b"/>
              <a:pathLst>
                <a:path w="1222" h="1557" extrusionOk="0">
                  <a:moveTo>
                    <a:pt x="166" y="1"/>
                  </a:moveTo>
                  <a:cubicBezTo>
                    <a:pt x="68" y="1"/>
                    <a:pt x="0" y="58"/>
                    <a:pt x="11" y="219"/>
                  </a:cubicBezTo>
                  <a:cubicBezTo>
                    <a:pt x="11" y="255"/>
                    <a:pt x="43" y="270"/>
                    <a:pt x="69" y="270"/>
                  </a:cubicBezTo>
                  <a:cubicBezTo>
                    <a:pt x="87" y="270"/>
                    <a:pt x="103" y="263"/>
                    <a:pt x="103" y="250"/>
                  </a:cubicBezTo>
                  <a:cubicBezTo>
                    <a:pt x="130" y="184"/>
                    <a:pt x="170" y="157"/>
                    <a:pt x="217" y="157"/>
                  </a:cubicBezTo>
                  <a:cubicBezTo>
                    <a:pt x="399" y="157"/>
                    <a:pt x="686" y="554"/>
                    <a:pt x="716" y="602"/>
                  </a:cubicBezTo>
                  <a:cubicBezTo>
                    <a:pt x="869" y="824"/>
                    <a:pt x="938" y="1146"/>
                    <a:pt x="808" y="1399"/>
                  </a:cubicBezTo>
                  <a:cubicBezTo>
                    <a:pt x="767" y="1486"/>
                    <a:pt x="825" y="1556"/>
                    <a:pt x="887" y="1556"/>
                  </a:cubicBezTo>
                  <a:cubicBezTo>
                    <a:pt x="917" y="1556"/>
                    <a:pt x="948" y="1539"/>
                    <a:pt x="969" y="1499"/>
                  </a:cubicBezTo>
                  <a:cubicBezTo>
                    <a:pt x="1222" y="1077"/>
                    <a:pt x="969" y="602"/>
                    <a:pt x="678" y="281"/>
                  </a:cubicBezTo>
                  <a:cubicBezTo>
                    <a:pt x="599" y="178"/>
                    <a:pt x="338"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54"/>
            <p:cNvSpPr/>
            <p:nvPr/>
          </p:nvSpPr>
          <p:spPr>
            <a:xfrm>
              <a:off x="870406" y="1975088"/>
              <a:ext cx="230370" cy="273332"/>
            </a:xfrm>
            <a:custGeom>
              <a:avLst/>
              <a:gdLst/>
              <a:ahLst/>
              <a:cxnLst/>
              <a:rect l="l" t="t" r="r" b="b"/>
              <a:pathLst>
                <a:path w="3791" h="4498" extrusionOk="0">
                  <a:moveTo>
                    <a:pt x="1947" y="0"/>
                  </a:moveTo>
                  <a:cubicBezTo>
                    <a:pt x="1342" y="69"/>
                    <a:pt x="545" y="513"/>
                    <a:pt x="284" y="1088"/>
                  </a:cubicBezTo>
                  <a:cubicBezTo>
                    <a:pt x="1" y="1724"/>
                    <a:pt x="415" y="2459"/>
                    <a:pt x="606" y="3064"/>
                  </a:cubicBezTo>
                  <a:cubicBezTo>
                    <a:pt x="828" y="3677"/>
                    <a:pt x="1119" y="4313"/>
                    <a:pt x="1817" y="4474"/>
                  </a:cubicBezTo>
                  <a:cubicBezTo>
                    <a:pt x="1897" y="4490"/>
                    <a:pt x="1981" y="4498"/>
                    <a:pt x="2066" y="4498"/>
                  </a:cubicBezTo>
                  <a:cubicBezTo>
                    <a:pt x="2627" y="4498"/>
                    <a:pt x="3262" y="4176"/>
                    <a:pt x="3701" y="3930"/>
                  </a:cubicBezTo>
                  <a:cubicBezTo>
                    <a:pt x="3791" y="3875"/>
                    <a:pt x="3720" y="3765"/>
                    <a:pt x="3638" y="3765"/>
                  </a:cubicBezTo>
                  <a:cubicBezTo>
                    <a:pt x="3628" y="3765"/>
                    <a:pt x="3619" y="3766"/>
                    <a:pt x="3609" y="3769"/>
                  </a:cubicBezTo>
                  <a:cubicBezTo>
                    <a:pt x="3117" y="3982"/>
                    <a:pt x="2660" y="4315"/>
                    <a:pt x="2083" y="4315"/>
                  </a:cubicBezTo>
                  <a:cubicBezTo>
                    <a:pt x="2058" y="4315"/>
                    <a:pt x="2033" y="4314"/>
                    <a:pt x="2008" y="4313"/>
                  </a:cubicBezTo>
                  <a:cubicBezTo>
                    <a:pt x="1242" y="4313"/>
                    <a:pt x="959" y="3547"/>
                    <a:pt x="736" y="2942"/>
                  </a:cubicBezTo>
                  <a:cubicBezTo>
                    <a:pt x="545" y="2367"/>
                    <a:pt x="254" y="1854"/>
                    <a:pt x="415" y="1218"/>
                  </a:cubicBezTo>
                  <a:cubicBezTo>
                    <a:pt x="576" y="544"/>
                    <a:pt x="1434" y="352"/>
                    <a:pt x="1977" y="100"/>
                  </a:cubicBezTo>
                  <a:cubicBezTo>
                    <a:pt x="2008" y="69"/>
                    <a:pt x="2008"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54"/>
            <p:cNvSpPr/>
            <p:nvPr/>
          </p:nvSpPr>
          <p:spPr>
            <a:xfrm>
              <a:off x="1432818" y="1367033"/>
              <a:ext cx="436736" cy="899784"/>
            </a:xfrm>
            <a:custGeom>
              <a:avLst/>
              <a:gdLst/>
              <a:ahLst/>
              <a:cxnLst/>
              <a:rect l="l" t="t" r="r" b="b"/>
              <a:pathLst>
                <a:path w="7187" h="14807" extrusionOk="0">
                  <a:moveTo>
                    <a:pt x="951" y="0"/>
                  </a:moveTo>
                  <a:cubicBezTo>
                    <a:pt x="892" y="0"/>
                    <a:pt x="830" y="5"/>
                    <a:pt x="766" y="16"/>
                  </a:cubicBezTo>
                  <a:cubicBezTo>
                    <a:pt x="544" y="47"/>
                    <a:pt x="69" y="177"/>
                    <a:pt x="31" y="468"/>
                  </a:cubicBezTo>
                  <a:cubicBezTo>
                    <a:pt x="0" y="913"/>
                    <a:pt x="223" y="1326"/>
                    <a:pt x="383" y="1709"/>
                  </a:cubicBezTo>
                  <a:lnTo>
                    <a:pt x="958" y="3241"/>
                  </a:lnTo>
                  <a:lnTo>
                    <a:pt x="2107" y="6114"/>
                  </a:lnTo>
                  <a:cubicBezTo>
                    <a:pt x="2873" y="7999"/>
                    <a:pt x="3670" y="9884"/>
                    <a:pt x="4474" y="11730"/>
                  </a:cubicBezTo>
                  <a:cubicBezTo>
                    <a:pt x="4697" y="12212"/>
                    <a:pt x="4888" y="12657"/>
                    <a:pt x="5080" y="13109"/>
                  </a:cubicBezTo>
                  <a:cubicBezTo>
                    <a:pt x="5302" y="13553"/>
                    <a:pt x="5463" y="14028"/>
                    <a:pt x="5715" y="14449"/>
                  </a:cubicBezTo>
                  <a:cubicBezTo>
                    <a:pt x="5867" y="14687"/>
                    <a:pt x="6101" y="14806"/>
                    <a:pt x="6333" y="14806"/>
                  </a:cubicBezTo>
                  <a:cubicBezTo>
                    <a:pt x="6596" y="14806"/>
                    <a:pt x="6857" y="14654"/>
                    <a:pt x="6995" y="14350"/>
                  </a:cubicBezTo>
                  <a:cubicBezTo>
                    <a:pt x="7186" y="13875"/>
                    <a:pt x="6995" y="13362"/>
                    <a:pt x="6834" y="12879"/>
                  </a:cubicBezTo>
                  <a:cubicBezTo>
                    <a:pt x="6642" y="12304"/>
                    <a:pt x="6451" y="11768"/>
                    <a:pt x="6259" y="11194"/>
                  </a:cubicBezTo>
                  <a:cubicBezTo>
                    <a:pt x="5815" y="10044"/>
                    <a:pt x="5332" y="8895"/>
                    <a:pt x="4857" y="7746"/>
                  </a:cubicBezTo>
                  <a:cubicBezTo>
                    <a:pt x="3961" y="5540"/>
                    <a:pt x="3003" y="3341"/>
                    <a:pt x="2046" y="1165"/>
                  </a:cubicBezTo>
                  <a:cubicBezTo>
                    <a:pt x="2034" y="1142"/>
                    <a:pt x="2012" y="1132"/>
                    <a:pt x="1992" y="1132"/>
                  </a:cubicBezTo>
                  <a:cubicBezTo>
                    <a:pt x="1958" y="1132"/>
                    <a:pt x="1927" y="1158"/>
                    <a:pt x="1946" y="1196"/>
                  </a:cubicBezTo>
                  <a:cubicBezTo>
                    <a:pt x="2590" y="2958"/>
                    <a:pt x="3356" y="4682"/>
                    <a:pt x="4122" y="6405"/>
                  </a:cubicBezTo>
                  <a:cubicBezTo>
                    <a:pt x="4888" y="8221"/>
                    <a:pt x="5654" y="10044"/>
                    <a:pt x="6290" y="11891"/>
                  </a:cubicBezTo>
                  <a:cubicBezTo>
                    <a:pt x="6451" y="12304"/>
                    <a:pt x="6612" y="12726"/>
                    <a:pt x="6734" y="13139"/>
                  </a:cubicBezTo>
                  <a:cubicBezTo>
                    <a:pt x="6834" y="13392"/>
                    <a:pt x="6895" y="13645"/>
                    <a:pt x="6895" y="13936"/>
                  </a:cubicBezTo>
                  <a:cubicBezTo>
                    <a:pt x="6895" y="14265"/>
                    <a:pt x="6675" y="14647"/>
                    <a:pt x="6310" y="14647"/>
                  </a:cubicBezTo>
                  <a:cubicBezTo>
                    <a:pt x="6283" y="14647"/>
                    <a:pt x="6256" y="14645"/>
                    <a:pt x="6229" y="14641"/>
                  </a:cubicBezTo>
                  <a:cubicBezTo>
                    <a:pt x="5815" y="14572"/>
                    <a:pt x="5585" y="13775"/>
                    <a:pt x="5463" y="13454"/>
                  </a:cubicBezTo>
                  <a:cubicBezTo>
                    <a:pt x="5240" y="12979"/>
                    <a:pt x="5011" y="12496"/>
                    <a:pt x="4788" y="11990"/>
                  </a:cubicBezTo>
                  <a:cubicBezTo>
                    <a:pt x="3930" y="10075"/>
                    <a:pt x="3095" y="8129"/>
                    <a:pt x="2299" y="6176"/>
                  </a:cubicBezTo>
                  <a:cubicBezTo>
                    <a:pt x="1693" y="4682"/>
                    <a:pt x="1119" y="3180"/>
                    <a:pt x="544" y="1679"/>
                  </a:cubicBezTo>
                  <a:cubicBezTo>
                    <a:pt x="414" y="1388"/>
                    <a:pt x="69" y="782"/>
                    <a:pt x="223" y="468"/>
                  </a:cubicBezTo>
                  <a:cubicBezTo>
                    <a:pt x="291" y="338"/>
                    <a:pt x="483" y="277"/>
                    <a:pt x="575" y="208"/>
                  </a:cubicBezTo>
                  <a:cubicBezTo>
                    <a:pt x="684" y="169"/>
                    <a:pt x="789" y="152"/>
                    <a:pt x="889" y="152"/>
                  </a:cubicBezTo>
                  <a:cubicBezTo>
                    <a:pt x="1289" y="152"/>
                    <a:pt x="1609" y="433"/>
                    <a:pt x="1793" y="813"/>
                  </a:cubicBezTo>
                  <a:cubicBezTo>
                    <a:pt x="1815" y="849"/>
                    <a:pt x="1846" y="864"/>
                    <a:pt x="1875" y="864"/>
                  </a:cubicBezTo>
                  <a:cubicBezTo>
                    <a:pt x="1926" y="864"/>
                    <a:pt x="1971" y="816"/>
                    <a:pt x="1946" y="752"/>
                  </a:cubicBezTo>
                  <a:cubicBezTo>
                    <a:pt x="1750" y="298"/>
                    <a:pt x="1404" y="0"/>
                    <a:pt x="9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4"/>
            <p:cNvSpPr/>
            <p:nvPr/>
          </p:nvSpPr>
          <p:spPr>
            <a:xfrm>
              <a:off x="1218184" y="2294855"/>
              <a:ext cx="21026" cy="11607"/>
            </a:xfrm>
            <a:custGeom>
              <a:avLst/>
              <a:gdLst/>
              <a:ahLst/>
              <a:cxnLst/>
              <a:rect l="l" t="t" r="r" b="b"/>
              <a:pathLst>
                <a:path w="346" h="191" extrusionOk="0">
                  <a:moveTo>
                    <a:pt x="256" y="1"/>
                  </a:moveTo>
                  <a:cubicBezTo>
                    <a:pt x="179" y="1"/>
                    <a:pt x="99" y="51"/>
                    <a:pt x="24" y="101"/>
                  </a:cubicBezTo>
                  <a:cubicBezTo>
                    <a:pt x="0" y="130"/>
                    <a:pt x="30" y="190"/>
                    <a:pt x="73" y="190"/>
                  </a:cubicBezTo>
                  <a:cubicBezTo>
                    <a:pt x="86" y="190"/>
                    <a:pt x="101" y="184"/>
                    <a:pt x="116" y="170"/>
                  </a:cubicBezTo>
                  <a:cubicBezTo>
                    <a:pt x="154" y="170"/>
                    <a:pt x="185" y="139"/>
                    <a:pt x="246" y="101"/>
                  </a:cubicBezTo>
                  <a:cubicBezTo>
                    <a:pt x="276" y="101"/>
                    <a:pt x="307" y="70"/>
                    <a:pt x="307" y="39"/>
                  </a:cubicBezTo>
                  <a:cubicBezTo>
                    <a:pt x="345" y="39"/>
                    <a:pt x="345" y="9"/>
                    <a:pt x="307" y="9"/>
                  </a:cubicBezTo>
                  <a:cubicBezTo>
                    <a:pt x="290" y="3"/>
                    <a:pt x="273" y="1"/>
                    <a:pt x="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4"/>
            <p:cNvSpPr/>
            <p:nvPr/>
          </p:nvSpPr>
          <p:spPr>
            <a:xfrm>
              <a:off x="1225598" y="2316489"/>
              <a:ext cx="15496" cy="6441"/>
            </a:xfrm>
            <a:custGeom>
              <a:avLst/>
              <a:gdLst/>
              <a:ahLst/>
              <a:cxnLst/>
              <a:rect l="l" t="t" r="r" b="b"/>
              <a:pathLst>
                <a:path w="255" h="106" extrusionOk="0">
                  <a:moveTo>
                    <a:pt x="158" y="0"/>
                  </a:moveTo>
                  <a:cubicBezTo>
                    <a:pt x="113" y="0"/>
                    <a:pt x="67" y="18"/>
                    <a:pt x="32" y="36"/>
                  </a:cubicBezTo>
                  <a:cubicBezTo>
                    <a:pt x="1" y="61"/>
                    <a:pt x="20" y="106"/>
                    <a:pt x="45" y="106"/>
                  </a:cubicBezTo>
                  <a:cubicBezTo>
                    <a:pt x="51" y="106"/>
                    <a:pt x="57" y="103"/>
                    <a:pt x="63" y="97"/>
                  </a:cubicBezTo>
                  <a:cubicBezTo>
                    <a:pt x="93" y="82"/>
                    <a:pt x="124" y="82"/>
                    <a:pt x="152" y="82"/>
                  </a:cubicBezTo>
                  <a:cubicBezTo>
                    <a:pt x="179" y="82"/>
                    <a:pt x="204" y="82"/>
                    <a:pt x="223" y="67"/>
                  </a:cubicBezTo>
                  <a:cubicBezTo>
                    <a:pt x="254" y="67"/>
                    <a:pt x="254" y="67"/>
                    <a:pt x="254" y="36"/>
                  </a:cubicBezTo>
                  <a:cubicBezTo>
                    <a:pt x="225" y="10"/>
                    <a:pt x="192" y="0"/>
                    <a:pt x="1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4"/>
            <p:cNvSpPr/>
            <p:nvPr/>
          </p:nvSpPr>
          <p:spPr>
            <a:xfrm>
              <a:off x="1227968" y="2338184"/>
              <a:ext cx="22849" cy="12032"/>
            </a:xfrm>
            <a:custGeom>
              <a:avLst/>
              <a:gdLst/>
              <a:ahLst/>
              <a:cxnLst/>
              <a:rect l="l" t="t" r="r" b="b"/>
              <a:pathLst>
                <a:path w="376" h="198" extrusionOk="0">
                  <a:moveTo>
                    <a:pt x="338" y="1"/>
                  </a:moveTo>
                  <a:cubicBezTo>
                    <a:pt x="246" y="1"/>
                    <a:pt x="115" y="62"/>
                    <a:pt x="54" y="93"/>
                  </a:cubicBezTo>
                  <a:cubicBezTo>
                    <a:pt x="1" y="119"/>
                    <a:pt x="17" y="198"/>
                    <a:pt x="42" y="198"/>
                  </a:cubicBezTo>
                  <a:cubicBezTo>
                    <a:pt x="46" y="198"/>
                    <a:pt x="50" y="196"/>
                    <a:pt x="54" y="192"/>
                  </a:cubicBezTo>
                  <a:cubicBezTo>
                    <a:pt x="146" y="154"/>
                    <a:pt x="307" y="123"/>
                    <a:pt x="338" y="62"/>
                  </a:cubicBezTo>
                  <a:cubicBezTo>
                    <a:pt x="376" y="31"/>
                    <a:pt x="338" y="31"/>
                    <a:pt x="3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4"/>
            <p:cNvSpPr/>
            <p:nvPr/>
          </p:nvSpPr>
          <p:spPr>
            <a:xfrm>
              <a:off x="1313104" y="2527783"/>
              <a:ext cx="26677" cy="14220"/>
            </a:xfrm>
            <a:custGeom>
              <a:avLst/>
              <a:gdLst/>
              <a:ahLst/>
              <a:cxnLst/>
              <a:rect l="l" t="t" r="r" b="b"/>
              <a:pathLst>
                <a:path w="439" h="234" extrusionOk="0">
                  <a:moveTo>
                    <a:pt x="353" y="0"/>
                  </a:moveTo>
                  <a:cubicBezTo>
                    <a:pt x="244" y="0"/>
                    <a:pt x="141" y="72"/>
                    <a:pt x="55" y="98"/>
                  </a:cubicBezTo>
                  <a:cubicBezTo>
                    <a:pt x="1" y="132"/>
                    <a:pt x="43" y="233"/>
                    <a:pt x="102" y="233"/>
                  </a:cubicBezTo>
                  <a:cubicBezTo>
                    <a:pt x="109" y="233"/>
                    <a:pt x="117" y="232"/>
                    <a:pt x="124" y="228"/>
                  </a:cubicBezTo>
                  <a:cubicBezTo>
                    <a:pt x="216" y="198"/>
                    <a:pt x="377" y="167"/>
                    <a:pt x="408" y="68"/>
                  </a:cubicBezTo>
                  <a:cubicBezTo>
                    <a:pt x="438" y="37"/>
                    <a:pt x="408" y="6"/>
                    <a:pt x="408" y="6"/>
                  </a:cubicBezTo>
                  <a:cubicBezTo>
                    <a:pt x="389" y="2"/>
                    <a:pt x="371" y="0"/>
                    <a:pt x="3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4"/>
            <p:cNvSpPr/>
            <p:nvPr/>
          </p:nvSpPr>
          <p:spPr>
            <a:xfrm>
              <a:off x="1325015" y="2559991"/>
              <a:ext cx="22666" cy="12032"/>
            </a:xfrm>
            <a:custGeom>
              <a:avLst/>
              <a:gdLst/>
              <a:ahLst/>
              <a:cxnLst/>
              <a:rect l="l" t="t" r="r" b="b"/>
              <a:pathLst>
                <a:path w="373" h="198" extrusionOk="0">
                  <a:moveTo>
                    <a:pt x="249" y="1"/>
                  </a:moveTo>
                  <a:cubicBezTo>
                    <a:pt x="172" y="1"/>
                    <a:pt x="94" y="43"/>
                    <a:pt x="51" y="82"/>
                  </a:cubicBezTo>
                  <a:cubicBezTo>
                    <a:pt x="1" y="106"/>
                    <a:pt x="32" y="197"/>
                    <a:pt x="83" y="197"/>
                  </a:cubicBezTo>
                  <a:cubicBezTo>
                    <a:pt x="94" y="197"/>
                    <a:pt x="107" y="193"/>
                    <a:pt x="120" y="181"/>
                  </a:cubicBezTo>
                  <a:cubicBezTo>
                    <a:pt x="181" y="112"/>
                    <a:pt x="273" y="143"/>
                    <a:pt x="372" y="82"/>
                  </a:cubicBezTo>
                  <a:lnTo>
                    <a:pt x="372" y="51"/>
                  </a:lnTo>
                  <a:cubicBezTo>
                    <a:pt x="336" y="15"/>
                    <a:pt x="293" y="1"/>
                    <a:pt x="2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4"/>
            <p:cNvSpPr/>
            <p:nvPr/>
          </p:nvSpPr>
          <p:spPr>
            <a:xfrm>
              <a:off x="1347621" y="2566797"/>
              <a:ext cx="38709" cy="11667"/>
            </a:xfrm>
            <a:custGeom>
              <a:avLst/>
              <a:gdLst/>
              <a:ahLst/>
              <a:cxnLst/>
              <a:rect l="l" t="t" r="r" b="b"/>
              <a:pathLst>
                <a:path w="637" h="192" extrusionOk="0">
                  <a:moveTo>
                    <a:pt x="606" y="0"/>
                  </a:moveTo>
                  <a:cubicBezTo>
                    <a:pt x="514" y="0"/>
                    <a:pt x="445" y="31"/>
                    <a:pt x="353" y="69"/>
                  </a:cubicBezTo>
                  <a:cubicBezTo>
                    <a:pt x="253" y="69"/>
                    <a:pt x="161" y="100"/>
                    <a:pt x="62" y="100"/>
                  </a:cubicBezTo>
                  <a:cubicBezTo>
                    <a:pt x="0" y="100"/>
                    <a:pt x="0" y="192"/>
                    <a:pt x="62" y="192"/>
                  </a:cubicBezTo>
                  <a:cubicBezTo>
                    <a:pt x="253" y="192"/>
                    <a:pt x="475" y="192"/>
                    <a:pt x="606" y="69"/>
                  </a:cubicBezTo>
                  <a:cubicBezTo>
                    <a:pt x="636" y="31"/>
                    <a:pt x="606" y="0"/>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4"/>
            <p:cNvSpPr/>
            <p:nvPr/>
          </p:nvSpPr>
          <p:spPr>
            <a:xfrm>
              <a:off x="1452386" y="2087754"/>
              <a:ext cx="23335" cy="11667"/>
            </a:xfrm>
            <a:custGeom>
              <a:avLst/>
              <a:gdLst/>
              <a:ahLst/>
              <a:cxnLst/>
              <a:rect l="l" t="t" r="r" b="b"/>
              <a:pathLst>
                <a:path w="384" h="192" extrusionOk="0">
                  <a:moveTo>
                    <a:pt x="61" y="0"/>
                  </a:moveTo>
                  <a:cubicBezTo>
                    <a:pt x="0" y="0"/>
                    <a:pt x="0" y="130"/>
                    <a:pt x="61" y="130"/>
                  </a:cubicBezTo>
                  <a:cubicBezTo>
                    <a:pt x="130" y="161"/>
                    <a:pt x="192" y="161"/>
                    <a:pt x="253" y="192"/>
                  </a:cubicBezTo>
                  <a:cubicBezTo>
                    <a:pt x="353" y="192"/>
                    <a:pt x="383" y="61"/>
                    <a:pt x="284" y="31"/>
                  </a:cubicBezTo>
                  <a:cubicBezTo>
                    <a:pt x="222" y="31"/>
                    <a:pt x="161"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4"/>
            <p:cNvSpPr/>
            <p:nvPr/>
          </p:nvSpPr>
          <p:spPr>
            <a:xfrm>
              <a:off x="1630984" y="1617219"/>
              <a:ext cx="217122" cy="339630"/>
            </a:xfrm>
            <a:custGeom>
              <a:avLst/>
              <a:gdLst/>
              <a:ahLst/>
              <a:cxnLst/>
              <a:rect l="l" t="t" r="r" b="b"/>
              <a:pathLst>
                <a:path w="3573" h="5589" extrusionOk="0">
                  <a:moveTo>
                    <a:pt x="607" y="0"/>
                  </a:moveTo>
                  <a:cubicBezTo>
                    <a:pt x="421" y="0"/>
                    <a:pt x="227" y="35"/>
                    <a:pt x="26" y="113"/>
                  </a:cubicBezTo>
                  <a:cubicBezTo>
                    <a:pt x="1" y="138"/>
                    <a:pt x="17" y="189"/>
                    <a:pt x="45" y="189"/>
                  </a:cubicBezTo>
                  <a:cubicBezTo>
                    <a:pt x="51" y="189"/>
                    <a:pt x="57" y="187"/>
                    <a:pt x="64" y="182"/>
                  </a:cubicBezTo>
                  <a:cubicBezTo>
                    <a:pt x="195" y="153"/>
                    <a:pt x="322" y="139"/>
                    <a:pt x="445" y="139"/>
                  </a:cubicBezTo>
                  <a:cubicBezTo>
                    <a:pt x="1435" y="139"/>
                    <a:pt x="2183" y="1015"/>
                    <a:pt x="2585" y="1867"/>
                  </a:cubicBezTo>
                  <a:cubicBezTo>
                    <a:pt x="2868" y="2480"/>
                    <a:pt x="3060" y="3146"/>
                    <a:pt x="3060" y="3821"/>
                  </a:cubicBezTo>
                  <a:cubicBezTo>
                    <a:pt x="3029" y="4395"/>
                    <a:pt x="2807" y="5092"/>
                    <a:pt x="2294" y="5414"/>
                  </a:cubicBezTo>
                  <a:cubicBezTo>
                    <a:pt x="2216" y="5466"/>
                    <a:pt x="2269" y="5589"/>
                    <a:pt x="2348" y="5589"/>
                  </a:cubicBezTo>
                  <a:cubicBezTo>
                    <a:pt x="2362" y="5589"/>
                    <a:pt x="2378" y="5585"/>
                    <a:pt x="2393" y="5575"/>
                  </a:cubicBezTo>
                  <a:cubicBezTo>
                    <a:pt x="3573" y="4840"/>
                    <a:pt x="3282" y="3055"/>
                    <a:pt x="2837" y="1967"/>
                  </a:cubicBezTo>
                  <a:cubicBezTo>
                    <a:pt x="2435" y="1071"/>
                    <a:pt x="1637" y="0"/>
                    <a:pt x="6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4"/>
            <p:cNvSpPr/>
            <p:nvPr/>
          </p:nvSpPr>
          <p:spPr>
            <a:xfrm>
              <a:off x="1254523" y="2571051"/>
              <a:ext cx="112238" cy="83677"/>
            </a:xfrm>
            <a:custGeom>
              <a:avLst/>
              <a:gdLst/>
              <a:ahLst/>
              <a:cxnLst/>
              <a:rect l="l" t="t" r="r" b="b"/>
              <a:pathLst>
                <a:path w="1847" h="1377" extrusionOk="0">
                  <a:moveTo>
                    <a:pt x="47" y="0"/>
                  </a:moveTo>
                  <a:cubicBezTo>
                    <a:pt x="29" y="0"/>
                    <a:pt x="0" y="39"/>
                    <a:pt x="0" y="60"/>
                  </a:cubicBezTo>
                  <a:cubicBezTo>
                    <a:pt x="192" y="474"/>
                    <a:pt x="445" y="918"/>
                    <a:pt x="828" y="1179"/>
                  </a:cubicBezTo>
                  <a:cubicBezTo>
                    <a:pt x="997" y="1296"/>
                    <a:pt x="1192" y="1377"/>
                    <a:pt x="1376" y="1377"/>
                  </a:cubicBezTo>
                  <a:cubicBezTo>
                    <a:pt x="1540" y="1377"/>
                    <a:pt x="1696" y="1311"/>
                    <a:pt x="1816" y="1148"/>
                  </a:cubicBezTo>
                  <a:cubicBezTo>
                    <a:pt x="1847" y="1117"/>
                    <a:pt x="1828" y="1071"/>
                    <a:pt x="1786" y="1071"/>
                  </a:cubicBezTo>
                  <a:cubicBezTo>
                    <a:pt x="1777" y="1071"/>
                    <a:pt x="1766" y="1074"/>
                    <a:pt x="1755" y="1079"/>
                  </a:cubicBezTo>
                  <a:cubicBezTo>
                    <a:pt x="1623" y="1169"/>
                    <a:pt x="1493" y="1208"/>
                    <a:pt x="1366" y="1208"/>
                  </a:cubicBezTo>
                  <a:cubicBezTo>
                    <a:pt x="813" y="1208"/>
                    <a:pt x="323" y="472"/>
                    <a:pt x="62" y="30"/>
                  </a:cubicBezTo>
                  <a:cubicBezTo>
                    <a:pt x="62" y="8"/>
                    <a:pt x="56"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4"/>
            <p:cNvSpPr/>
            <p:nvPr/>
          </p:nvSpPr>
          <p:spPr>
            <a:xfrm>
              <a:off x="1260540" y="2644034"/>
              <a:ext cx="83312" cy="50315"/>
            </a:xfrm>
            <a:custGeom>
              <a:avLst/>
              <a:gdLst/>
              <a:ahLst/>
              <a:cxnLst/>
              <a:rect l="l" t="t" r="r" b="b"/>
              <a:pathLst>
                <a:path w="1371" h="828" extrusionOk="0">
                  <a:moveTo>
                    <a:pt x="44" y="0"/>
                  </a:moveTo>
                  <a:cubicBezTo>
                    <a:pt x="20" y="0"/>
                    <a:pt x="0" y="45"/>
                    <a:pt x="31" y="70"/>
                  </a:cubicBezTo>
                  <a:cubicBezTo>
                    <a:pt x="231" y="348"/>
                    <a:pt x="594" y="828"/>
                    <a:pt x="1001" y="828"/>
                  </a:cubicBezTo>
                  <a:cubicBezTo>
                    <a:pt x="1110" y="828"/>
                    <a:pt x="1221" y="794"/>
                    <a:pt x="1334" y="713"/>
                  </a:cubicBezTo>
                  <a:cubicBezTo>
                    <a:pt x="1365" y="682"/>
                    <a:pt x="1371" y="636"/>
                    <a:pt x="1335" y="636"/>
                  </a:cubicBezTo>
                  <a:cubicBezTo>
                    <a:pt x="1327" y="636"/>
                    <a:pt x="1316" y="639"/>
                    <a:pt x="1303" y="644"/>
                  </a:cubicBezTo>
                  <a:cubicBezTo>
                    <a:pt x="1253" y="651"/>
                    <a:pt x="1204" y="655"/>
                    <a:pt x="1157" y="655"/>
                  </a:cubicBezTo>
                  <a:cubicBezTo>
                    <a:pt x="722" y="655"/>
                    <a:pt x="380" y="381"/>
                    <a:pt x="62" y="9"/>
                  </a:cubicBezTo>
                  <a:cubicBezTo>
                    <a:pt x="56" y="3"/>
                    <a:pt x="50" y="0"/>
                    <a:pt x="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4"/>
            <p:cNvSpPr/>
            <p:nvPr/>
          </p:nvSpPr>
          <p:spPr>
            <a:xfrm>
              <a:off x="817841" y="1929876"/>
              <a:ext cx="77235" cy="147665"/>
            </a:xfrm>
            <a:custGeom>
              <a:avLst/>
              <a:gdLst/>
              <a:ahLst/>
              <a:cxnLst/>
              <a:rect l="l" t="t" r="r" b="b"/>
              <a:pathLst>
                <a:path w="1271" h="2430" extrusionOk="0">
                  <a:moveTo>
                    <a:pt x="1234" y="0"/>
                  </a:moveTo>
                  <a:cubicBezTo>
                    <a:pt x="1222" y="0"/>
                    <a:pt x="1206" y="5"/>
                    <a:pt x="1188" y="16"/>
                  </a:cubicBezTo>
                  <a:cubicBezTo>
                    <a:pt x="353" y="399"/>
                    <a:pt x="0" y="1548"/>
                    <a:pt x="69" y="2407"/>
                  </a:cubicBezTo>
                  <a:cubicBezTo>
                    <a:pt x="69" y="2422"/>
                    <a:pt x="92" y="2430"/>
                    <a:pt x="115" y="2430"/>
                  </a:cubicBezTo>
                  <a:cubicBezTo>
                    <a:pt x="138" y="2430"/>
                    <a:pt x="161" y="2422"/>
                    <a:pt x="161" y="2407"/>
                  </a:cubicBezTo>
                  <a:cubicBezTo>
                    <a:pt x="131" y="1932"/>
                    <a:pt x="230" y="1480"/>
                    <a:pt x="422" y="1066"/>
                  </a:cubicBezTo>
                  <a:cubicBezTo>
                    <a:pt x="644" y="652"/>
                    <a:pt x="958" y="399"/>
                    <a:pt x="1249" y="47"/>
                  </a:cubicBezTo>
                  <a:cubicBezTo>
                    <a:pt x="1270" y="25"/>
                    <a:pt x="1262" y="0"/>
                    <a:pt x="123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4"/>
            <p:cNvSpPr/>
            <p:nvPr/>
          </p:nvSpPr>
          <p:spPr>
            <a:xfrm>
              <a:off x="782899" y="1901011"/>
              <a:ext cx="65811" cy="127490"/>
            </a:xfrm>
            <a:custGeom>
              <a:avLst/>
              <a:gdLst/>
              <a:ahLst/>
              <a:cxnLst/>
              <a:rect l="l" t="t" r="r" b="b"/>
              <a:pathLst>
                <a:path w="1083" h="2098" extrusionOk="0">
                  <a:moveTo>
                    <a:pt x="1044" y="0"/>
                  </a:moveTo>
                  <a:cubicBezTo>
                    <a:pt x="1039" y="0"/>
                    <a:pt x="1033" y="3"/>
                    <a:pt x="1027" y="9"/>
                  </a:cubicBezTo>
                  <a:cubicBezTo>
                    <a:pt x="675" y="200"/>
                    <a:pt x="422" y="583"/>
                    <a:pt x="292" y="966"/>
                  </a:cubicBezTo>
                  <a:cubicBezTo>
                    <a:pt x="162" y="1288"/>
                    <a:pt x="1" y="1763"/>
                    <a:pt x="162" y="2085"/>
                  </a:cubicBezTo>
                  <a:cubicBezTo>
                    <a:pt x="162" y="2094"/>
                    <a:pt x="167" y="2097"/>
                    <a:pt x="176" y="2097"/>
                  </a:cubicBezTo>
                  <a:cubicBezTo>
                    <a:pt x="196" y="2097"/>
                    <a:pt x="231" y="2076"/>
                    <a:pt x="231" y="2054"/>
                  </a:cubicBezTo>
                  <a:cubicBezTo>
                    <a:pt x="70" y="1732"/>
                    <a:pt x="292" y="1219"/>
                    <a:pt x="453" y="936"/>
                  </a:cubicBezTo>
                  <a:cubicBezTo>
                    <a:pt x="575" y="614"/>
                    <a:pt x="836" y="361"/>
                    <a:pt x="1058" y="70"/>
                  </a:cubicBezTo>
                  <a:cubicBezTo>
                    <a:pt x="1083" y="45"/>
                    <a:pt x="1067" y="0"/>
                    <a:pt x="10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4"/>
            <p:cNvSpPr/>
            <p:nvPr/>
          </p:nvSpPr>
          <p:spPr>
            <a:xfrm>
              <a:off x="759625" y="1887520"/>
              <a:ext cx="57911" cy="87991"/>
            </a:xfrm>
            <a:custGeom>
              <a:avLst/>
              <a:gdLst/>
              <a:ahLst/>
              <a:cxnLst/>
              <a:rect l="l" t="t" r="r" b="b"/>
              <a:pathLst>
                <a:path w="953" h="1448" extrusionOk="0">
                  <a:moveTo>
                    <a:pt x="914" y="0"/>
                  </a:moveTo>
                  <a:cubicBezTo>
                    <a:pt x="909" y="0"/>
                    <a:pt x="903" y="3"/>
                    <a:pt x="897" y="8"/>
                  </a:cubicBezTo>
                  <a:cubicBezTo>
                    <a:pt x="384" y="261"/>
                    <a:pt x="100" y="867"/>
                    <a:pt x="1" y="1380"/>
                  </a:cubicBezTo>
                  <a:cubicBezTo>
                    <a:pt x="1" y="1418"/>
                    <a:pt x="39" y="1447"/>
                    <a:pt x="68" y="1447"/>
                  </a:cubicBezTo>
                  <a:cubicBezTo>
                    <a:pt x="86" y="1447"/>
                    <a:pt x="100" y="1436"/>
                    <a:pt x="100" y="1410"/>
                  </a:cubicBezTo>
                  <a:cubicBezTo>
                    <a:pt x="230" y="867"/>
                    <a:pt x="545" y="483"/>
                    <a:pt x="928" y="70"/>
                  </a:cubicBezTo>
                  <a:cubicBezTo>
                    <a:pt x="952" y="45"/>
                    <a:pt x="937" y="0"/>
                    <a:pt x="9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4"/>
            <p:cNvSpPr/>
            <p:nvPr/>
          </p:nvSpPr>
          <p:spPr>
            <a:xfrm>
              <a:off x="909602" y="2257786"/>
              <a:ext cx="129070" cy="50802"/>
            </a:xfrm>
            <a:custGeom>
              <a:avLst/>
              <a:gdLst/>
              <a:ahLst/>
              <a:cxnLst/>
              <a:rect l="l" t="t" r="r" b="b"/>
              <a:pathLst>
                <a:path w="2124" h="836" extrusionOk="0">
                  <a:moveTo>
                    <a:pt x="58" y="1"/>
                  </a:moveTo>
                  <a:cubicBezTo>
                    <a:pt x="29" y="1"/>
                    <a:pt x="1" y="23"/>
                    <a:pt x="22" y="44"/>
                  </a:cubicBezTo>
                  <a:cubicBezTo>
                    <a:pt x="308" y="475"/>
                    <a:pt x="867" y="835"/>
                    <a:pt x="1396" y="835"/>
                  </a:cubicBezTo>
                  <a:cubicBezTo>
                    <a:pt x="1648" y="835"/>
                    <a:pt x="1893" y="753"/>
                    <a:pt x="2099" y="558"/>
                  </a:cubicBezTo>
                  <a:cubicBezTo>
                    <a:pt x="2123" y="526"/>
                    <a:pt x="2108" y="480"/>
                    <a:pt x="2085" y="480"/>
                  </a:cubicBezTo>
                  <a:cubicBezTo>
                    <a:pt x="2080" y="480"/>
                    <a:pt x="2074" y="483"/>
                    <a:pt x="2068" y="489"/>
                  </a:cubicBezTo>
                  <a:cubicBezTo>
                    <a:pt x="1771" y="566"/>
                    <a:pt x="1510" y="639"/>
                    <a:pt x="1229" y="639"/>
                  </a:cubicBezTo>
                  <a:cubicBezTo>
                    <a:pt x="1148" y="639"/>
                    <a:pt x="1066" y="633"/>
                    <a:pt x="980" y="619"/>
                  </a:cubicBezTo>
                  <a:cubicBezTo>
                    <a:pt x="635" y="519"/>
                    <a:pt x="314" y="297"/>
                    <a:pt x="91" y="14"/>
                  </a:cubicBezTo>
                  <a:cubicBezTo>
                    <a:pt x="82" y="5"/>
                    <a:pt x="70"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54"/>
            <p:cNvSpPr/>
            <p:nvPr/>
          </p:nvSpPr>
          <p:spPr>
            <a:xfrm>
              <a:off x="934578" y="2335388"/>
              <a:ext cx="123966" cy="36217"/>
            </a:xfrm>
            <a:custGeom>
              <a:avLst/>
              <a:gdLst/>
              <a:ahLst/>
              <a:cxnLst/>
              <a:rect l="l" t="t" r="r" b="b"/>
              <a:pathLst>
                <a:path w="2040" h="596" extrusionOk="0">
                  <a:moveTo>
                    <a:pt x="94" y="1"/>
                  </a:moveTo>
                  <a:cubicBezTo>
                    <a:pt x="43" y="1"/>
                    <a:pt x="1" y="57"/>
                    <a:pt x="33" y="108"/>
                  </a:cubicBezTo>
                  <a:cubicBezTo>
                    <a:pt x="326" y="406"/>
                    <a:pt x="762" y="596"/>
                    <a:pt x="1183" y="596"/>
                  </a:cubicBezTo>
                  <a:cubicBezTo>
                    <a:pt x="1486" y="596"/>
                    <a:pt x="1781" y="497"/>
                    <a:pt x="2009" y="269"/>
                  </a:cubicBezTo>
                  <a:cubicBezTo>
                    <a:pt x="2040" y="238"/>
                    <a:pt x="2009" y="200"/>
                    <a:pt x="1979" y="200"/>
                  </a:cubicBezTo>
                  <a:cubicBezTo>
                    <a:pt x="1685" y="319"/>
                    <a:pt x="1386" y="396"/>
                    <a:pt x="1096" y="396"/>
                  </a:cubicBezTo>
                  <a:cubicBezTo>
                    <a:pt x="752" y="396"/>
                    <a:pt x="420" y="287"/>
                    <a:pt x="125" y="8"/>
                  </a:cubicBezTo>
                  <a:cubicBezTo>
                    <a:pt x="114" y="3"/>
                    <a:pt x="104" y="1"/>
                    <a:pt x="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4"/>
            <p:cNvSpPr/>
            <p:nvPr/>
          </p:nvSpPr>
          <p:spPr>
            <a:xfrm>
              <a:off x="1906265" y="1998363"/>
              <a:ext cx="247810" cy="91820"/>
            </a:xfrm>
            <a:custGeom>
              <a:avLst/>
              <a:gdLst/>
              <a:ahLst/>
              <a:cxnLst/>
              <a:rect l="l" t="t" r="r" b="b"/>
              <a:pathLst>
                <a:path w="4078" h="1511" extrusionOk="0">
                  <a:moveTo>
                    <a:pt x="1" y="0"/>
                  </a:moveTo>
                  <a:lnTo>
                    <a:pt x="1" y="0"/>
                  </a:lnTo>
                  <a:cubicBezTo>
                    <a:pt x="705" y="100"/>
                    <a:pt x="1372" y="261"/>
                    <a:pt x="2046" y="513"/>
                  </a:cubicBezTo>
                  <a:cubicBezTo>
                    <a:pt x="2391" y="644"/>
                    <a:pt x="2774" y="835"/>
                    <a:pt x="3126" y="1027"/>
                  </a:cubicBezTo>
                  <a:cubicBezTo>
                    <a:pt x="3417" y="1149"/>
                    <a:pt x="3701" y="1379"/>
                    <a:pt x="3992" y="1502"/>
                  </a:cubicBezTo>
                  <a:cubicBezTo>
                    <a:pt x="4004" y="1508"/>
                    <a:pt x="4014" y="1510"/>
                    <a:pt x="4023" y="1510"/>
                  </a:cubicBezTo>
                  <a:cubicBezTo>
                    <a:pt x="4063" y="1510"/>
                    <a:pt x="4078" y="1465"/>
                    <a:pt x="4053" y="1440"/>
                  </a:cubicBezTo>
                  <a:cubicBezTo>
                    <a:pt x="3831" y="1188"/>
                    <a:pt x="3479" y="1057"/>
                    <a:pt x="3195" y="896"/>
                  </a:cubicBezTo>
                  <a:cubicBezTo>
                    <a:pt x="2873" y="705"/>
                    <a:pt x="2521" y="575"/>
                    <a:pt x="2169" y="452"/>
                  </a:cubicBezTo>
                  <a:cubicBezTo>
                    <a:pt x="1471" y="192"/>
                    <a:pt x="736" y="38"/>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4"/>
            <p:cNvSpPr/>
            <p:nvPr/>
          </p:nvSpPr>
          <p:spPr>
            <a:xfrm>
              <a:off x="2119502" y="2037437"/>
              <a:ext cx="62408" cy="75838"/>
            </a:xfrm>
            <a:custGeom>
              <a:avLst/>
              <a:gdLst/>
              <a:ahLst/>
              <a:cxnLst/>
              <a:rect l="l" t="t" r="r" b="b"/>
              <a:pathLst>
                <a:path w="1027" h="1248" extrusionOk="0">
                  <a:moveTo>
                    <a:pt x="988" y="1180"/>
                  </a:moveTo>
                  <a:cubicBezTo>
                    <a:pt x="986" y="1181"/>
                    <a:pt x="984" y="1181"/>
                    <a:pt x="982" y="1181"/>
                  </a:cubicBezTo>
                  <a:lnTo>
                    <a:pt x="982" y="1181"/>
                  </a:lnTo>
                  <a:cubicBezTo>
                    <a:pt x="984" y="1181"/>
                    <a:pt x="986" y="1180"/>
                    <a:pt x="988" y="1180"/>
                  </a:cubicBezTo>
                  <a:close/>
                  <a:moveTo>
                    <a:pt x="192" y="1"/>
                  </a:moveTo>
                  <a:cubicBezTo>
                    <a:pt x="404" y="395"/>
                    <a:pt x="651" y="790"/>
                    <a:pt x="892" y="1185"/>
                  </a:cubicBezTo>
                  <a:lnTo>
                    <a:pt x="892" y="1185"/>
                  </a:lnTo>
                  <a:cubicBezTo>
                    <a:pt x="891" y="1185"/>
                    <a:pt x="889" y="1185"/>
                    <a:pt x="888" y="1185"/>
                  </a:cubicBezTo>
                  <a:cubicBezTo>
                    <a:pt x="581" y="1185"/>
                    <a:pt x="293" y="1062"/>
                    <a:pt x="31" y="889"/>
                  </a:cubicBezTo>
                  <a:cubicBezTo>
                    <a:pt x="22" y="881"/>
                    <a:pt x="16" y="877"/>
                    <a:pt x="11" y="877"/>
                  </a:cubicBezTo>
                  <a:cubicBezTo>
                    <a:pt x="0" y="877"/>
                    <a:pt x="0" y="900"/>
                    <a:pt x="0" y="928"/>
                  </a:cubicBezTo>
                  <a:cubicBezTo>
                    <a:pt x="229" y="1149"/>
                    <a:pt x="522" y="1247"/>
                    <a:pt x="849" y="1247"/>
                  </a:cubicBezTo>
                  <a:cubicBezTo>
                    <a:pt x="895" y="1247"/>
                    <a:pt x="942" y="1245"/>
                    <a:pt x="988" y="1242"/>
                  </a:cubicBezTo>
                  <a:cubicBezTo>
                    <a:pt x="1027" y="1242"/>
                    <a:pt x="1027" y="1211"/>
                    <a:pt x="1027" y="1180"/>
                  </a:cubicBezTo>
                  <a:cubicBezTo>
                    <a:pt x="736" y="797"/>
                    <a:pt x="483" y="384"/>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54"/>
            <p:cNvSpPr/>
            <p:nvPr/>
          </p:nvSpPr>
          <p:spPr>
            <a:xfrm>
              <a:off x="1811284" y="1482980"/>
              <a:ext cx="199804" cy="203510"/>
            </a:xfrm>
            <a:custGeom>
              <a:avLst/>
              <a:gdLst/>
              <a:ahLst/>
              <a:cxnLst/>
              <a:rect l="l" t="t" r="r" b="b"/>
              <a:pathLst>
                <a:path w="3288" h="3349" extrusionOk="0">
                  <a:moveTo>
                    <a:pt x="3268" y="0"/>
                  </a:moveTo>
                  <a:cubicBezTo>
                    <a:pt x="3257" y="0"/>
                    <a:pt x="3241" y="8"/>
                    <a:pt x="3226" y="23"/>
                  </a:cubicBezTo>
                  <a:cubicBezTo>
                    <a:pt x="2874" y="728"/>
                    <a:pt x="2490" y="1395"/>
                    <a:pt x="1947" y="1969"/>
                  </a:cubicBezTo>
                  <a:cubicBezTo>
                    <a:pt x="1403" y="2582"/>
                    <a:pt x="736" y="3027"/>
                    <a:pt x="1" y="3348"/>
                  </a:cubicBezTo>
                  <a:cubicBezTo>
                    <a:pt x="1464" y="2774"/>
                    <a:pt x="2843" y="1556"/>
                    <a:pt x="3287" y="23"/>
                  </a:cubicBezTo>
                  <a:cubicBezTo>
                    <a:pt x="3287" y="8"/>
                    <a:pt x="3280" y="0"/>
                    <a:pt x="32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54"/>
            <p:cNvSpPr/>
            <p:nvPr/>
          </p:nvSpPr>
          <p:spPr>
            <a:xfrm>
              <a:off x="1983988" y="1472710"/>
              <a:ext cx="36886" cy="30809"/>
            </a:xfrm>
            <a:custGeom>
              <a:avLst/>
              <a:gdLst/>
              <a:ahLst/>
              <a:cxnLst/>
              <a:rect l="l" t="t" r="r" b="b"/>
              <a:pathLst>
                <a:path w="607" h="507" extrusionOk="0">
                  <a:moveTo>
                    <a:pt x="575" y="1"/>
                  </a:moveTo>
                  <a:cubicBezTo>
                    <a:pt x="415" y="162"/>
                    <a:pt x="223" y="223"/>
                    <a:pt x="32" y="223"/>
                  </a:cubicBezTo>
                  <a:cubicBezTo>
                    <a:pt x="1" y="223"/>
                    <a:pt x="1" y="261"/>
                    <a:pt x="32" y="261"/>
                  </a:cubicBezTo>
                  <a:cubicBezTo>
                    <a:pt x="55" y="265"/>
                    <a:pt x="79" y="267"/>
                    <a:pt x="103" y="267"/>
                  </a:cubicBezTo>
                  <a:cubicBezTo>
                    <a:pt x="264" y="267"/>
                    <a:pt x="438" y="186"/>
                    <a:pt x="575" y="61"/>
                  </a:cubicBezTo>
                  <a:lnTo>
                    <a:pt x="575" y="61"/>
                  </a:lnTo>
                  <a:cubicBezTo>
                    <a:pt x="571" y="209"/>
                    <a:pt x="537" y="333"/>
                    <a:pt x="537" y="484"/>
                  </a:cubicBezTo>
                  <a:cubicBezTo>
                    <a:pt x="537" y="499"/>
                    <a:pt x="547" y="507"/>
                    <a:pt x="556" y="507"/>
                  </a:cubicBezTo>
                  <a:cubicBezTo>
                    <a:pt x="566" y="507"/>
                    <a:pt x="575" y="499"/>
                    <a:pt x="575" y="484"/>
                  </a:cubicBezTo>
                  <a:cubicBezTo>
                    <a:pt x="606" y="353"/>
                    <a:pt x="606" y="192"/>
                    <a:pt x="606" y="32"/>
                  </a:cubicBezTo>
                  <a:cubicBezTo>
                    <a:pt x="606" y="1"/>
                    <a:pt x="606"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4"/>
            <p:cNvSpPr/>
            <p:nvPr/>
          </p:nvSpPr>
          <p:spPr>
            <a:xfrm>
              <a:off x="2294090" y="1187825"/>
              <a:ext cx="298915" cy="281232"/>
            </a:xfrm>
            <a:custGeom>
              <a:avLst/>
              <a:gdLst/>
              <a:ahLst/>
              <a:cxnLst/>
              <a:rect l="l" t="t" r="r" b="b"/>
              <a:pathLst>
                <a:path w="4919" h="4628" extrusionOk="0">
                  <a:moveTo>
                    <a:pt x="2521" y="1433"/>
                  </a:moveTo>
                  <a:cubicBezTo>
                    <a:pt x="2589" y="1433"/>
                    <a:pt x="2651" y="1464"/>
                    <a:pt x="2712" y="1502"/>
                  </a:cubicBezTo>
                  <a:cubicBezTo>
                    <a:pt x="2873" y="1594"/>
                    <a:pt x="2973" y="1816"/>
                    <a:pt x="2973" y="2008"/>
                  </a:cubicBezTo>
                  <a:lnTo>
                    <a:pt x="2873" y="2008"/>
                  </a:lnTo>
                  <a:cubicBezTo>
                    <a:pt x="2825" y="2015"/>
                    <a:pt x="2779" y="2019"/>
                    <a:pt x="2735" y="2019"/>
                  </a:cubicBezTo>
                  <a:cubicBezTo>
                    <a:pt x="2603" y="2019"/>
                    <a:pt x="2490" y="1985"/>
                    <a:pt x="2398" y="1916"/>
                  </a:cubicBezTo>
                  <a:cubicBezTo>
                    <a:pt x="2329" y="1847"/>
                    <a:pt x="2268" y="1785"/>
                    <a:pt x="2268" y="1693"/>
                  </a:cubicBezTo>
                  <a:cubicBezTo>
                    <a:pt x="2268" y="1655"/>
                    <a:pt x="2268" y="1563"/>
                    <a:pt x="2298" y="1533"/>
                  </a:cubicBezTo>
                  <a:cubicBezTo>
                    <a:pt x="2367" y="1464"/>
                    <a:pt x="2429" y="1433"/>
                    <a:pt x="2521" y="1433"/>
                  </a:cubicBezTo>
                  <a:close/>
                  <a:moveTo>
                    <a:pt x="4857" y="0"/>
                  </a:moveTo>
                  <a:cubicBezTo>
                    <a:pt x="4819" y="0"/>
                    <a:pt x="4788" y="0"/>
                    <a:pt x="4788" y="62"/>
                  </a:cubicBezTo>
                  <a:cubicBezTo>
                    <a:pt x="4788" y="698"/>
                    <a:pt x="4505" y="1211"/>
                    <a:pt x="3930" y="1594"/>
                  </a:cubicBezTo>
                  <a:cubicBezTo>
                    <a:pt x="3639" y="1785"/>
                    <a:pt x="3386" y="1916"/>
                    <a:pt x="3095" y="1977"/>
                  </a:cubicBezTo>
                  <a:cubicBezTo>
                    <a:pt x="3095" y="1755"/>
                    <a:pt x="2973" y="1533"/>
                    <a:pt x="2781" y="1372"/>
                  </a:cubicBezTo>
                  <a:cubicBezTo>
                    <a:pt x="2710" y="1328"/>
                    <a:pt x="2614" y="1303"/>
                    <a:pt x="2518" y="1303"/>
                  </a:cubicBezTo>
                  <a:cubicBezTo>
                    <a:pt x="2396" y="1303"/>
                    <a:pt x="2275" y="1343"/>
                    <a:pt x="2206" y="1433"/>
                  </a:cubicBezTo>
                  <a:cubicBezTo>
                    <a:pt x="2137" y="1502"/>
                    <a:pt x="2137" y="1594"/>
                    <a:pt x="2137" y="1724"/>
                  </a:cubicBezTo>
                  <a:cubicBezTo>
                    <a:pt x="2176" y="1816"/>
                    <a:pt x="2237" y="1946"/>
                    <a:pt x="2329" y="2008"/>
                  </a:cubicBezTo>
                  <a:cubicBezTo>
                    <a:pt x="2436" y="2090"/>
                    <a:pt x="2585" y="2146"/>
                    <a:pt x="2776" y="2146"/>
                  </a:cubicBezTo>
                  <a:cubicBezTo>
                    <a:pt x="2817" y="2146"/>
                    <a:pt x="2859" y="2143"/>
                    <a:pt x="2904" y="2138"/>
                  </a:cubicBezTo>
                  <a:lnTo>
                    <a:pt x="3003" y="2138"/>
                  </a:lnTo>
                  <a:cubicBezTo>
                    <a:pt x="3003" y="2168"/>
                    <a:pt x="2973" y="2199"/>
                    <a:pt x="2973" y="2230"/>
                  </a:cubicBezTo>
                  <a:cubicBezTo>
                    <a:pt x="2942" y="2552"/>
                    <a:pt x="2781" y="2904"/>
                    <a:pt x="2589" y="3126"/>
                  </a:cubicBezTo>
                  <a:cubicBezTo>
                    <a:pt x="2137" y="3701"/>
                    <a:pt x="1249" y="4183"/>
                    <a:pt x="69" y="4497"/>
                  </a:cubicBezTo>
                  <a:cubicBezTo>
                    <a:pt x="31" y="4528"/>
                    <a:pt x="0" y="4566"/>
                    <a:pt x="31" y="4597"/>
                  </a:cubicBezTo>
                  <a:cubicBezTo>
                    <a:pt x="31" y="4628"/>
                    <a:pt x="69" y="4628"/>
                    <a:pt x="100" y="4628"/>
                  </a:cubicBezTo>
                  <a:cubicBezTo>
                    <a:pt x="1279" y="4306"/>
                    <a:pt x="2237" y="3800"/>
                    <a:pt x="2681" y="3226"/>
                  </a:cubicBezTo>
                  <a:cubicBezTo>
                    <a:pt x="2904" y="2965"/>
                    <a:pt x="3064" y="2582"/>
                    <a:pt x="3095" y="2230"/>
                  </a:cubicBezTo>
                  <a:cubicBezTo>
                    <a:pt x="3133" y="2199"/>
                    <a:pt x="3133" y="2138"/>
                    <a:pt x="3133" y="2107"/>
                  </a:cubicBezTo>
                  <a:cubicBezTo>
                    <a:pt x="3417" y="2038"/>
                    <a:pt x="3708" y="1916"/>
                    <a:pt x="3991" y="1724"/>
                  </a:cubicBezTo>
                  <a:cubicBezTo>
                    <a:pt x="4627" y="1272"/>
                    <a:pt x="4918" y="736"/>
                    <a:pt x="4918" y="62"/>
                  </a:cubicBezTo>
                  <a:cubicBezTo>
                    <a:pt x="4918" y="0"/>
                    <a:pt x="4888" y="0"/>
                    <a:pt x="4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4"/>
            <p:cNvSpPr/>
            <p:nvPr/>
          </p:nvSpPr>
          <p:spPr>
            <a:xfrm>
              <a:off x="2571498" y="1176643"/>
              <a:ext cx="35002" cy="30323"/>
            </a:xfrm>
            <a:custGeom>
              <a:avLst/>
              <a:gdLst/>
              <a:ahLst/>
              <a:cxnLst/>
              <a:rect l="l" t="t" r="r" b="b"/>
              <a:pathLst>
                <a:path w="576" h="499" extrusionOk="0">
                  <a:moveTo>
                    <a:pt x="322" y="1"/>
                  </a:moveTo>
                  <a:cubicBezTo>
                    <a:pt x="298" y="1"/>
                    <a:pt x="273" y="8"/>
                    <a:pt x="254" y="24"/>
                  </a:cubicBezTo>
                  <a:lnTo>
                    <a:pt x="193" y="24"/>
                  </a:lnTo>
                  <a:lnTo>
                    <a:pt x="223" y="85"/>
                  </a:lnTo>
                  <a:cubicBezTo>
                    <a:pt x="193" y="184"/>
                    <a:pt x="101" y="246"/>
                    <a:pt x="32" y="345"/>
                  </a:cubicBezTo>
                  <a:lnTo>
                    <a:pt x="1" y="376"/>
                  </a:lnTo>
                  <a:lnTo>
                    <a:pt x="32" y="468"/>
                  </a:lnTo>
                  <a:lnTo>
                    <a:pt x="101" y="468"/>
                  </a:lnTo>
                  <a:lnTo>
                    <a:pt x="101" y="437"/>
                  </a:lnTo>
                  <a:cubicBezTo>
                    <a:pt x="193" y="407"/>
                    <a:pt x="254" y="345"/>
                    <a:pt x="323" y="246"/>
                  </a:cubicBezTo>
                  <a:cubicBezTo>
                    <a:pt x="353" y="307"/>
                    <a:pt x="384" y="376"/>
                    <a:pt x="445" y="468"/>
                  </a:cubicBezTo>
                  <a:cubicBezTo>
                    <a:pt x="445" y="468"/>
                    <a:pt x="484" y="499"/>
                    <a:pt x="514" y="499"/>
                  </a:cubicBezTo>
                  <a:cubicBezTo>
                    <a:pt x="545" y="499"/>
                    <a:pt x="576" y="468"/>
                    <a:pt x="576" y="468"/>
                  </a:cubicBezTo>
                  <a:lnTo>
                    <a:pt x="576" y="376"/>
                  </a:lnTo>
                  <a:cubicBezTo>
                    <a:pt x="545" y="307"/>
                    <a:pt x="484" y="215"/>
                    <a:pt x="445" y="154"/>
                  </a:cubicBezTo>
                  <a:cubicBezTo>
                    <a:pt x="445" y="115"/>
                    <a:pt x="415" y="85"/>
                    <a:pt x="415" y="85"/>
                  </a:cubicBezTo>
                  <a:lnTo>
                    <a:pt x="445" y="24"/>
                  </a:lnTo>
                  <a:lnTo>
                    <a:pt x="384" y="24"/>
                  </a:lnTo>
                  <a:cubicBezTo>
                    <a:pt x="369" y="8"/>
                    <a:pt x="346"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4"/>
            <p:cNvSpPr/>
            <p:nvPr/>
          </p:nvSpPr>
          <p:spPr>
            <a:xfrm>
              <a:off x="2274947" y="1552439"/>
              <a:ext cx="292899" cy="91212"/>
            </a:xfrm>
            <a:custGeom>
              <a:avLst/>
              <a:gdLst/>
              <a:ahLst/>
              <a:cxnLst/>
              <a:rect l="l" t="t" r="r" b="b"/>
              <a:pathLst>
                <a:path w="4820" h="1501" extrusionOk="0">
                  <a:moveTo>
                    <a:pt x="2805" y="704"/>
                  </a:moveTo>
                  <a:cubicBezTo>
                    <a:pt x="2904" y="765"/>
                    <a:pt x="2966" y="895"/>
                    <a:pt x="2996" y="1018"/>
                  </a:cubicBezTo>
                  <a:cubicBezTo>
                    <a:pt x="2996" y="1117"/>
                    <a:pt x="2935" y="1248"/>
                    <a:pt x="2836" y="1248"/>
                  </a:cubicBezTo>
                  <a:cubicBezTo>
                    <a:pt x="2774" y="1248"/>
                    <a:pt x="2744" y="1248"/>
                    <a:pt x="2713" y="1209"/>
                  </a:cubicBezTo>
                  <a:cubicBezTo>
                    <a:pt x="2682" y="1179"/>
                    <a:pt x="2644" y="1117"/>
                    <a:pt x="2644" y="1056"/>
                  </a:cubicBezTo>
                  <a:cubicBezTo>
                    <a:pt x="2613" y="957"/>
                    <a:pt x="2682" y="865"/>
                    <a:pt x="2774" y="734"/>
                  </a:cubicBezTo>
                  <a:cubicBezTo>
                    <a:pt x="2774" y="704"/>
                    <a:pt x="2774" y="704"/>
                    <a:pt x="2805" y="704"/>
                  </a:cubicBezTo>
                  <a:close/>
                  <a:moveTo>
                    <a:pt x="4060" y="0"/>
                  </a:moveTo>
                  <a:cubicBezTo>
                    <a:pt x="3838" y="0"/>
                    <a:pt x="3604" y="56"/>
                    <a:pt x="3349" y="160"/>
                  </a:cubicBezTo>
                  <a:cubicBezTo>
                    <a:pt x="3127" y="252"/>
                    <a:pt x="2935" y="382"/>
                    <a:pt x="2774" y="512"/>
                  </a:cubicBezTo>
                  <a:cubicBezTo>
                    <a:pt x="2744" y="512"/>
                    <a:pt x="2744" y="482"/>
                    <a:pt x="2713" y="482"/>
                  </a:cubicBezTo>
                  <a:cubicBezTo>
                    <a:pt x="2498" y="399"/>
                    <a:pt x="2268" y="343"/>
                    <a:pt x="2069" y="343"/>
                  </a:cubicBezTo>
                  <a:cubicBezTo>
                    <a:pt x="2027" y="343"/>
                    <a:pt x="1986" y="346"/>
                    <a:pt x="1947" y="351"/>
                  </a:cubicBezTo>
                  <a:cubicBezTo>
                    <a:pt x="1403" y="413"/>
                    <a:pt x="698" y="765"/>
                    <a:pt x="32" y="1370"/>
                  </a:cubicBezTo>
                  <a:cubicBezTo>
                    <a:pt x="1" y="1401"/>
                    <a:pt x="1" y="1439"/>
                    <a:pt x="32" y="1470"/>
                  </a:cubicBezTo>
                  <a:cubicBezTo>
                    <a:pt x="32" y="1500"/>
                    <a:pt x="62" y="1500"/>
                    <a:pt x="62" y="1500"/>
                  </a:cubicBezTo>
                  <a:cubicBezTo>
                    <a:pt x="93" y="1500"/>
                    <a:pt x="93" y="1500"/>
                    <a:pt x="124" y="1470"/>
                  </a:cubicBezTo>
                  <a:cubicBezTo>
                    <a:pt x="767" y="895"/>
                    <a:pt x="1434" y="512"/>
                    <a:pt x="1947" y="482"/>
                  </a:cubicBezTo>
                  <a:cubicBezTo>
                    <a:pt x="1990" y="474"/>
                    <a:pt x="2034" y="471"/>
                    <a:pt x="2079" y="471"/>
                  </a:cubicBezTo>
                  <a:cubicBezTo>
                    <a:pt x="2266" y="471"/>
                    <a:pt x="2465" y="530"/>
                    <a:pt x="2644" y="604"/>
                  </a:cubicBezTo>
                  <a:lnTo>
                    <a:pt x="2682" y="604"/>
                  </a:lnTo>
                  <a:cubicBezTo>
                    <a:pt x="2682" y="635"/>
                    <a:pt x="2682" y="635"/>
                    <a:pt x="2644" y="635"/>
                  </a:cubicBezTo>
                  <a:cubicBezTo>
                    <a:pt x="2552" y="796"/>
                    <a:pt x="2491" y="926"/>
                    <a:pt x="2521" y="1056"/>
                  </a:cubicBezTo>
                  <a:cubicBezTo>
                    <a:pt x="2521" y="1148"/>
                    <a:pt x="2552" y="1248"/>
                    <a:pt x="2644" y="1309"/>
                  </a:cubicBezTo>
                  <a:cubicBezTo>
                    <a:pt x="2682" y="1370"/>
                    <a:pt x="2774" y="1370"/>
                    <a:pt x="2836" y="1370"/>
                  </a:cubicBezTo>
                  <a:cubicBezTo>
                    <a:pt x="2996" y="1370"/>
                    <a:pt x="3127" y="1179"/>
                    <a:pt x="3127" y="1018"/>
                  </a:cubicBezTo>
                  <a:cubicBezTo>
                    <a:pt x="3096" y="865"/>
                    <a:pt x="2996" y="704"/>
                    <a:pt x="2874" y="604"/>
                  </a:cubicBezTo>
                  <a:cubicBezTo>
                    <a:pt x="3027" y="482"/>
                    <a:pt x="3188" y="351"/>
                    <a:pt x="3410" y="252"/>
                  </a:cubicBezTo>
                  <a:cubicBezTo>
                    <a:pt x="3620" y="168"/>
                    <a:pt x="3818" y="129"/>
                    <a:pt x="4005" y="129"/>
                  </a:cubicBezTo>
                  <a:cubicBezTo>
                    <a:pt x="4247" y="129"/>
                    <a:pt x="4473" y="195"/>
                    <a:pt x="4689" y="321"/>
                  </a:cubicBezTo>
                  <a:cubicBezTo>
                    <a:pt x="4705" y="336"/>
                    <a:pt x="4720" y="344"/>
                    <a:pt x="4736" y="344"/>
                  </a:cubicBezTo>
                  <a:cubicBezTo>
                    <a:pt x="4753" y="344"/>
                    <a:pt x="4770" y="336"/>
                    <a:pt x="4789" y="321"/>
                  </a:cubicBezTo>
                  <a:cubicBezTo>
                    <a:pt x="4820" y="290"/>
                    <a:pt x="4789" y="252"/>
                    <a:pt x="4789" y="221"/>
                  </a:cubicBezTo>
                  <a:cubicBezTo>
                    <a:pt x="4549" y="71"/>
                    <a:pt x="4312" y="0"/>
                    <a:pt x="40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54"/>
            <p:cNvSpPr/>
            <p:nvPr/>
          </p:nvSpPr>
          <p:spPr>
            <a:xfrm>
              <a:off x="2546400" y="1552804"/>
              <a:ext cx="28925" cy="28925"/>
            </a:xfrm>
            <a:custGeom>
              <a:avLst/>
              <a:gdLst/>
              <a:ahLst/>
              <a:cxnLst/>
              <a:rect l="l" t="t" r="r" b="b"/>
              <a:pathLst>
                <a:path w="476" h="476" extrusionOk="0">
                  <a:moveTo>
                    <a:pt x="239" y="1"/>
                  </a:moveTo>
                  <a:cubicBezTo>
                    <a:pt x="207" y="1"/>
                    <a:pt x="177" y="8"/>
                    <a:pt x="161" y="24"/>
                  </a:cubicBezTo>
                  <a:lnTo>
                    <a:pt x="161" y="54"/>
                  </a:lnTo>
                  <a:lnTo>
                    <a:pt x="161" y="93"/>
                  </a:lnTo>
                  <a:cubicBezTo>
                    <a:pt x="192" y="154"/>
                    <a:pt x="222" y="184"/>
                    <a:pt x="222" y="246"/>
                  </a:cubicBezTo>
                  <a:cubicBezTo>
                    <a:pt x="161" y="246"/>
                    <a:pt x="92" y="246"/>
                    <a:pt x="62" y="284"/>
                  </a:cubicBezTo>
                  <a:lnTo>
                    <a:pt x="0" y="315"/>
                  </a:lnTo>
                  <a:lnTo>
                    <a:pt x="31" y="407"/>
                  </a:lnTo>
                  <a:lnTo>
                    <a:pt x="322" y="407"/>
                  </a:lnTo>
                  <a:lnTo>
                    <a:pt x="353" y="476"/>
                  </a:lnTo>
                  <a:lnTo>
                    <a:pt x="383" y="407"/>
                  </a:lnTo>
                  <a:lnTo>
                    <a:pt x="414" y="376"/>
                  </a:lnTo>
                  <a:lnTo>
                    <a:pt x="445" y="345"/>
                  </a:lnTo>
                  <a:lnTo>
                    <a:pt x="445" y="315"/>
                  </a:lnTo>
                  <a:lnTo>
                    <a:pt x="475" y="246"/>
                  </a:lnTo>
                  <a:lnTo>
                    <a:pt x="414" y="246"/>
                  </a:lnTo>
                  <a:lnTo>
                    <a:pt x="414" y="215"/>
                  </a:lnTo>
                  <a:cubicBezTo>
                    <a:pt x="383" y="154"/>
                    <a:pt x="353" y="93"/>
                    <a:pt x="322" y="24"/>
                  </a:cubicBezTo>
                  <a:cubicBezTo>
                    <a:pt x="303" y="8"/>
                    <a:pt x="270" y="1"/>
                    <a:pt x="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54"/>
            <p:cNvSpPr/>
            <p:nvPr/>
          </p:nvSpPr>
          <p:spPr>
            <a:xfrm>
              <a:off x="1525915" y="1098434"/>
              <a:ext cx="180662" cy="347347"/>
            </a:xfrm>
            <a:custGeom>
              <a:avLst/>
              <a:gdLst/>
              <a:ahLst/>
              <a:cxnLst/>
              <a:rect l="l" t="t" r="r" b="b"/>
              <a:pathLst>
                <a:path w="2973" h="5716" extrusionOk="0">
                  <a:moveTo>
                    <a:pt x="1311" y="2299"/>
                  </a:moveTo>
                  <a:cubicBezTo>
                    <a:pt x="1280" y="2329"/>
                    <a:pt x="1280" y="2360"/>
                    <a:pt x="1280" y="2398"/>
                  </a:cubicBezTo>
                  <a:cubicBezTo>
                    <a:pt x="1180" y="2590"/>
                    <a:pt x="1088" y="2743"/>
                    <a:pt x="958" y="2812"/>
                  </a:cubicBezTo>
                  <a:cubicBezTo>
                    <a:pt x="883" y="2855"/>
                    <a:pt x="789" y="2878"/>
                    <a:pt x="703" y="2878"/>
                  </a:cubicBezTo>
                  <a:cubicBezTo>
                    <a:pt x="604" y="2878"/>
                    <a:pt x="516" y="2847"/>
                    <a:pt x="483" y="2781"/>
                  </a:cubicBezTo>
                  <a:cubicBezTo>
                    <a:pt x="453" y="2743"/>
                    <a:pt x="453" y="2713"/>
                    <a:pt x="453" y="2651"/>
                  </a:cubicBezTo>
                  <a:cubicBezTo>
                    <a:pt x="483" y="2590"/>
                    <a:pt x="544" y="2490"/>
                    <a:pt x="644" y="2429"/>
                  </a:cubicBezTo>
                  <a:cubicBezTo>
                    <a:pt x="767" y="2329"/>
                    <a:pt x="958" y="2299"/>
                    <a:pt x="1119" y="2299"/>
                  </a:cubicBezTo>
                  <a:close/>
                  <a:moveTo>
                    <a:pt x="100" y="1"/>
                  </a:moveTo>
                  <a:cubicBezTo>
                    <a:pt x="69" y="1"/>
                    <a:pt x="1" y="1"/>
                    <a:pt x="1" y="62"/>
                  </a:cubicBezTo>
                  <a:cubicBezTo>
                    <a:pt x="1" y="100"/>
                    <a:pt x="31" y="131"/>
                    <a:pt x="69" y="131"/>
                  </a:cubicBezTo>
                  <a:cubicBezTo>
                    <a:pt x="736" y="292"/>
                    <a:pt x="1150" y="705"/>
                    <a:pt x="1311" y="1341"/>
                  </a:cubicBezTo>
                  <a:cubicBezTo>
                    <a:pt x="1372" y="1663"/>
                    <a:pt x="1372" y="1946"/>
                    <a:pt x="1341" y="2207"/>
                  </a:cubicBezTo>
                  <a:cubicBezTo>
                    <a:pt x="1258" y="2184"/>
                    <a:pt x="1170" y="2172"/>
                    <a:pt x="1083" y="2172"/>
                  </a:cubicBezTo>
                  <a:cubicBezTo>
                    <a:pt x="904" y="2172"/>
                    <a:pt x="724" y="2222"/>
                    <a:pt x="575" y="2329"/>
                  </a:cubicBezTo>
                  <a:cubicBezTo>
                    <a:pt x="453" y="2398"/>
                    <a:pt x="353" y="2521"/>
                    <a:pt x="322" y="2651"/>
                  </a:cubicBezTo>
                  <a:cubicBezTo>
                    <a:pt x="322" y="2713"/>
                    <a:pt x="322" y="2812"/>
                    <a:pt x="384" y="2873"/>
                  </a:cubicBezTo>
                  <a:cubicBezTo>
                    <a:pt x="456" y="2963"/>
                    <a:pt x="577" y="3003"/>
                    <a:pt x="710" y="3003"/>
                  </a:cubicBezTo>
                  <a:cubicBezTo>
                    <a:pt x="814" y="3003"/>
                    <a:pt x="926" y="2979"/>
                    <a:pt x="1027" y="2935"/>
                  </a:cubicBezTo>
                  <a:cubicBezTo>
                    <a:pt x="1180" y="2843"/>
                    <a:pt x="1311" y="2651"/>
                    <a:pt x="1372" y="2429"/>
                  </a:cubicBezTo>
                  <a:cubicBezTo>
                    <a:pt x="1410" y="2398"/>
                    <a:pt x="1410" y="2360"/>
                    <a:pt x="1441" y="2329"/>
                  </a:cubicBezTo>
                  <a:cubicBezTo>
                    <a:pt x="1471" y="2360"/>
                    <a:pt x="1502" y="2360"/>
                    <a:pt x="1533" y="2398"/>
                  </a:cubicBezTo>
                  <a:cubicBezTo>
                    <a:pt x="1854" y="2521"/>
                    <a:pt x="2176" y="2743"/>
                    <a:pt x="2329" y="2973"/>
                  </a:cubicBezTo>
                  <a:cubicBezTo>
                    <a:pt x="2713" y="3548"/>
                    <a:pt x="2843" y="4505"/>
                    <a:pt x="2651" y="5654"/>
                  </a:cubicBezTo>
                  <a:cubicBezTo>
                    <a:pt x="2651" y="5685"/>
                    <a:pt x="2682" y="5716"/>
                    <a:pt x="2713" y="5716"/>
                  </a:cubicBezTo>
                  <a:cubicBezTo>
                    <a:pt x="2751" y="5716"/>
                    <a:pt x="2781" y="5716"/>
                    <a:pt x="2781" y="5685"/>
                  </a:cubicBezTo>
                  <a:cubicBezTo>
                    <a:pt x="2973" y="4505"/>
                    <a:pt x="2843" y="3479"/>
                    <a:pt x="2429" y="2904"/>
                  </a:cubicBezTo>
                  <a:cubicBezTo>
                    <a:pt x="2268" y="2651"/>
                    <a:pt x="1916" y="2398"/>
                    <a:pt x="1602" y="2268"/>
                  </a:cubicBezTo>
                  <a:cubicBezTo>
                    <a:pt x="1533" y="2238"/>
                    <a:pt x="1502" y="2238"/>
                    <a:pt x="1441" y="2207"/>
                  </a:cubicBezTo>
                  <a:cubicBezTo>
                    <a:pt x="1502" y="1946"/>
                    <a:pt x="1502" y="1632"/>
                    <a:pt x="1441" y="1311"/>
                  </a:cubicBezTo>
                  <a:cubicBezTo>
                    <a:pt x="1249" y="606"/>
                    <a:pt x="797" y="192"/>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54"/>
            <p:cNvSpPr/>
            <p:nvPr/>
          </p:nvSpPr>
          <p:spPr>
            <a:xfrm>
              <a:off x="1516132" y="1088650"/>
              <a:ext cx="37311" cy="33118"/>
            </a:xfrm>
            <a:custGeom>
              <a:avLst/>
              <a:gdLst/>
              <a:ahLst/>
              <a:cxnLst/>
              <a:rect l="l" t="t" r="r" b="b"/>
              <a:pathLst>
                <a:path w="614" h="545" extrusionOk="0">
                  <a:moveTo>
                    <a:pt x="514" y="1"/>
                  </a:moveTo>
                  <a:cubicBezTo>
                    <a:pt x="384" y="31"/>
                    <a:pt x="292" y="31"/>
                    <a:pt x="162" y="70"/>
                  </a:cubicBezTo>
                  <a:lnTo>
                    <a:pt x="100" y="70"/>
                  </a:lnTo>
                  <a:lnTo>
                    <a:pt x="70" y="31"/>
                  </a:lnTo>
                  <a:lnTo>
                    <a:pt x="39" y="100"/>
                  </a:lnTo>
                  <a:lnTo>
                    <a:pt x="1" y="131"/>
                  </a:lnTo>
                  <a:lnTo>
                    <a:pt x="1" y="192"/>
                  </a:lnTo>
                  <a:lnTo>
                    <a:pt x="1" y="261"/>
                  </a:lnTo>
                  <a:lnTo>
                    <a:pt x="70" y="261"/>
                  </a:lnTo>
                  <a:cubicBezTo>
                    <a:pt x="131" y="322"/>
                    <a:pt x="192" y="414"/>
                    <a:pt x="261" y="514"/>
                  </a:cubicBezTo>
                  <a:lnTo>
                    <a:pt x="261" y="545"/>
                  </a:lnTo>
                  <a:lnTo>
                    <a:pt x="353" y="545"/>
                  </a:lnTo>
                  <a:lnTo>
                    <a:pt x="384" y="483"/>
                  </a:lnTo>
                  <a:lnTo>
                    <a:pt x="353" y="453"/>
                  </a:lnTo>
                  <a:cubicBezTo>
                    <a:pt x="353" y="384"/>
                    <a:pt x="292" y="292"/>
                    <a:pt x="230" y="223"/>
                  </a:cubicBezTo>
                  <a:cubicBezTo>
                    <a:pt x="322" y="192"/>
                    <a:pt x="453" y="192"/>
                    <a:pt x="545" y="162"/>
                  </a:cubicBezTo>
                  <a:cubicBezTo>
                    <a:pt x="575" y="162"/>
                    <a:pt x="614" y="100"/>
                    <a:pt x="575" y="70"/>
                  </a:cubicBezTo>
                  <a:cubicBezTo>
                    <a:pt x="575" y="31"/>
                    <a:pt x="545" y="1"/>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0" name="Google Shape;5180;p54"/>
          <p:cNvGrpSpPr/>
          <p:nvPr/>
        </p:nvGrpSpPr>
        <p:grpSpPr>
          <a:xfrm>
            <a:off x="8101175" y="310350"/>
            <a:ext cx="645659" cy="778298"/>
            <a:chOff x="8101175" y="310350"/>
            <a:chExt cx="645659" cy="778298"/>
          </a:xfrm>
        </p:grpSpPr>
        <p:sp>
          <p:nvSpPr>
            <p:cNvPr id="5181" name="Google Shape;5181;p54"/>
            <p:cNvSpPr/>
            <p:nvPr/>
          </p:nvSpPr>
          <p:spPr>
            <a:xfrm>
              <a:off x="8112659" y="310350"/>
              <a:ext cx="634175" cy="778298"/>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4"/>
            <p:cNvSpPr/>
            <p:nvPr/>
          </p:nvSpPr>
          <p:spPr>
            <a:xfrm>
              <a:off x="8543741" y="859349"/>
              <a:ext cx="130033" cy="143629"/>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4"/>
            <p:cNvSpPr/>
            <p:nvPr/>
          </p:nvSpPr>
          <p:spPr>
            <a:xfrm>
              <a:off x="8101175" y="420238"/>
              <a:ext cx="465715" cy="638291"/>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4"/>
            <p:cNvSpPr/>
            <p:nvPr/>
          </p:nvSpPr>
          <p:spPr>
            <a:xfrm>
              <a:off x="8101175" y="349217"/>
              <a:ext cx="589564" cy="727506"/>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4"/>
            <p:cNvSpPr/>
            <p:nvPr/>
          </p:nvSpPr>
          <p:spPr>
            <a:xfrm>
              <a:off x="8455051" y="951482"/>
              <a:ext cx="59981" cy="47965"/>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4"/>
            <p:cNvSpPr/>
            <p:nvPr/>
          </p:nvSpPr>
          <p:spPr>
            <a:xfrm>
              <a:off x="8491711" y="982575"/>
              <a:ext cx="21643" cy="16783"/>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4"/>
            <p:cNvSpPr/>
            <p:nvPr/>
          </p:nvSpPr>
          <p:spPr>
            <a:xfrm>
              <a:off x="8232090" y="521823"/>
              <a:ext cx="311743" cy="65013"/>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4"/>
            <p:cNvSpPr/>
            <p:nvPr/>
          </p:nvSpPr>
          <p:spPr>
            <a:xfrm>
              <a:off x="8205942" y="602649"/>
              <a:ext cx="345930" cy="99904"/>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4"/>
            <p:cNvSpPr/>
            <p:nvPr/>
          </p:nvSpPr>
          <p:spPr>
            <a:xfrm>
              <a:off x="8245959" y="712449"/>
              <a:ext cx="329057" cy="95399"/>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4"/>
            <p:cNvSpPr/>
            <p:nvPr/>
          </p:nvSpPr>
          <p:spPr>
            <a:xfrm>
              <a:off x="8274491" y="805995"/>
              <a:ext cx="303174" cy="91866"/>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p:cNvSpPr/>
          <p:nvPr/>
        </p:nvSpPr>
        <p:spPr>
          <a:xfrm>
            <a:off x="2397394" y="880007"/>
            <a:ext cx="5056898" cy="3323987"/>
          </a:xfrm>
          <a:prstGeom prst="rect">
            <a:avLst/>
          </a:prstGeom>
        </p:spPr>
        <p:txBody>
          <a:bodyPr wrap="square">
            <a:spAutoFit/>
          </a:bodyPr>
          <a:lstStyle/>
          <a:p>
            <a:pPr algn="just">
              <a:lnSpc>
                <a:spcPct val="150000"/>
              </a:lnSpc>
            </a:pPr>
            <a:r>
              <a:rPr lang="en-US" sz="2000" b="1" dirty="0" err="1"/>
              <a:t>Câu</a:t>
            </a:r>
            <a:r>
              <a:rPr lang="en-US" sz="2000" b="1" dirty="0"/>
              <a:t> 2: </a:t>
            </a:r>
            <a:r>
              <a:rPr lang="en-US" sz="2000" dirty="0"/>
              <a:t>Đ</a:t>
            </a:r>
            <a:r>
              <a:rPr lang="vi-VN" sz="2000" dirty="0"/>
              <a:t>ể tạo một slide giống hệt như slide hiện hành mà không phải thiết kế lại, người sử dụng</a:t>
            </a:r>
            <a:endParaRPr lang="en-US" sz="2000" dirty="0"/>
          </a:p>
          <a:p>
            <a:pPr algn="just">
              <a:lnSpc>
                <a:spcPct val="150000"/>
              </a:lnSpc>
            </a:pPr>
            <a:r>
              <a:rPr lang="en-US" sz="2000" dirty="0"/>
              <a:t>A. </a:t>
            </a:r>
            <a:r>
              <a:rPr lang="en-US" sz="2000" dirty="0" err="1"/>
              <a:t>Chọn</a:t>
            </a:r>
            <a:r>
              <a:rPr lang="en-US" sz="2000" dirty="0"/>
              <a:t> Insert -&gt; Duplicate</a:t>
            </a:r>
          </a:p>
          <a:p>
            <a:pPr algn="just">
              <a:lnSpc>
                <a:spcPct val="150000"/>
              </a:lnSpc>
            </a:pPr>
            <a:r>
              <a:rPr lang="en-US" sz="2000" dirty="0"/>
              <a:t>B. </a:t>
            </a:r>
            <a:r>
              <a:rPr lang="en-US" sz="2000" dirty="0" err="1"/>
              <a:t>Chọn</a:t>
            </a:r>
            <a:r>
              <a:rPr lang="en-US" sz="2000" dirty="0"/>
              <a:t> Insert -&gt; New slide</a:t>
            </a:r>
          </a:p>
          <a:p>
            <a:pPr algn="just">
              <a:lnSpc>
                <a:spcPct val="150000"/>
              </a:lnSpc>
            </a:pPr>
            <a:r>
              <a:rPr lang="en-US" sz="2000" dirty="0"/>
              <a:t>C. </a:t>
            </a:r>
            <a:r>
              <a:rPr lang="en-US" sz="2000" dirty="0" err="1"/>
              <a:t>Chọn</a:t>
            </a:r>
            <a:r>
              <a:rPr lang="en-US" sz="2000" dirty="0"/>
              <a:t> Insert -&gt; Duplicate slide</a:t>
            </a:r>
          </a:p>
          <a:p>
            <a:pPr algn="just">
              <a:lnSpc>
                <a:spcPct val="150000"/>
              </a:lnSpc>
            </a:pPr>
            <a:r>
              <a:rPr lang="en-US" sz="2000" dirty="0"/>
              <a:t>D. </a:t>
            </a:r>
            <a:r>
              <a:rPr lang="en-US" sz="2000" dirty="0" err="1"/>
              <a:t>Không</a:t>
            </a:r>
            <a:r>
              <a:rPr lang="en-US" sz="2000" dirty="0"/>
              <a:t> </a:t>
            </a:r>
            <a:r>
              <a:rPr lang="en-US" sz="2000" dirty="0" err="1"/>
              <a:t>thực</a:t>
            </a:r>
            <a:r>
              <a:rPr lang="en-US" sz="2000" dirty="0"/>
              <a:t> </a:t>
            </a:r>
            <a:r>
              <a:rPr lang="en-US" sz="2000" dirty="0" err="1"/>
              <a:t>hiện</a:t>
            </a:r>
            <a:r>
              <a:rPr lang="en-US" sz="2000" dirty="0"/>
              <a:t> </a:t>
            </a:r>
            <a:r>
              <a:rPr lang="en-US" sz="2000" dirty="0" err="1"/>
              <a:t>được</a:t>
            </a:r>
            <a:endParaRPr lang="en-US" sz="2000" dirty="0"/>
          </a:p>
        </p:txBody>
      </p:sp>
      <p:sp>
        <p:nvSpPr>
          <p:cNvPr id="61" name="Action Button: Back or Previous 60">
            <a:hlinkClick r:id="rId3" action="ppaction://hlinksldjump" highlightClick="1"/>
          </p:cNvPr>
          <p:cNvSpPr/>
          <p:nvPr/>
        </p:nvSpPr>
        <p:spPr>
          <a:xfrm>
            <a:off x="0" y="4530431"/>
            <a:ext cx="734242" cy="61306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0">
                                            <p:txEl>
                                              <p:pRg st="3" end="3"/>
                                            </p:txEl>
                                          </p:spTgt>
                                        </p:tgtEl>
                                        <p:attrNameLst>
                                          <p:attrName>style.color</p:attrName>
                                        </p:attrNameLst>
                                      </p:cBhvr>
                                      <p:to>
                                        <p:clrVal>
                                          <a:srgbClr val="FF0000"/>
                                        </p:clrVal>
                                      </p:to>
                                    </p:set>
                                    <p:set>
                                      <p:cBhvr>
                                        <p:cTn id="7" dur="500" fill="hold"/>
                                        <p:tgtEl>
                                          <p:spTgt spid="60">
                                            <p:txEl>
                                              <p:pRg st="3" end="3"/>
                                            </p:txEl>
                                          </p:spTgt>
                                        </p:tgtEl>
                                        <p:attrNameLst>
                                          <p:attrName>fillcolor</p:attrName>
                                        </p:attrNameLst>
                                      </p:cBhvr>
                                      <p:to>
                                        <p:clrVal>
                                          <a:srgbClr val="FF0000"/>
                                        </p:clrVal>
                                      </p:to>
                                    </p:set>
                                    <p:set>
                                      <p:cBhvr>
                                        <p:cTn id="8" dur="500" fill="hold"/>
                                        <p:tgtEl>
                                          <p:spTgt spid="60">
                                            <p:txEl>
                                              <p:pRg st="3" end="3"/>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6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4"/>
        <p:cNvGrpSpPr/>
        <p:nvPr/>
      </p:nvGrpSpPr>
      <p:grpSpPr>
        <a:xfrm>
          <a:off x="0" y="0"/>
          <a:ext cx="0" cy="0"/>
          <a:chOff x="0" y="0"/>
          <a:chExt cx="0" cy="0"/>
        </a:xfrm>
      </p:grpSpPr>
      <p:grpSp>
        <p:nvGrpSpPr>
          <p:cNvPr id="5204" name="Google Shape;5204;p55"/>
          <p:cNvGrpSpPr/>
          <p:nvPr/>
        </p:nvGrpSpPr>
        <p:grpSpPr>
          <a:xfrm>
            <a:off x="417051" y="152651"/>
            <a:ext cx="739476" cy="774700"/>
            <a:chOff x="417051" y="152651"/>
            <a:chExt cx="739476" cy="774700"/>
          </a:xfrm>
        </p:grpSpPr>
        <p:sp>
          <p:nvSpPr>
            <p:cNvPr id="5205" name="Google Shape;5205;p55"/>
            <p:cNvSpPr/>
            <p:nvPr/>
          </p:nvSpPr>
          <p:spPr>
            <a:xfrm>
              <a:off x="554703" y="537576"/>
              <a:ext cx="601824" cy="389775"/>
            </a:xfrm>
            <a:custGeom>
              <a:avLst/>
              <a:gdLst/>
              <a:ahLst/>
              <a:cxnLst/>
              <a:rect l="l" t="t" r="r" b="b"/>
              <a:pathLst>
                <a:path w="3349" h="2169" extrusionOk="0">
                  <a:moveTo>
                    <a:pt x="3095" y="1"/>
                  </a:moveTo>
                  <a:lnTo>
                    <a:pt x="0" y="414"/>
                  </a:lnTo>
                  <a:lnTo>
                    <a:pt x="353" y="2169"/>
                  </a:lnTo>
                  <a:cubicBezTo>
                    <a:pt x="353" y="2169"/>
                    <a:pt x="3318" y="1816"/>
                    <a:pt x="3348" y="1755"/>
                  </a:cubicBezTo>
                  <a:cubicBezTo>
                    <a:pt x="3348" y="1724"/>
                    <a:pt x="3157" y="445"/>
                    <a:pt x="3095"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5"/>
            <p:cNvSpPr/>
            <p:nvPr/>
          </p:nvSpPr>
          <p:spPr>
            <a:xfrm>
              <a:off x="417051" y="320135"/>
              <a:ext cx="710544" cy="275484"/>
            </a:xfrm>
            <a:custGeom>
              <a:avLst/>
              <a:gdLst/>
              <a:ahLst/>
              <a:cxnLst/>
              <a:rect l="l" t="t" r="r" b="b"/>
              <a:pathLst>
                <a:path w="3954" h="1533" extrusionOk="0">
                  <a:moveTo>
                    <a:pt x="3762" y="0"/>
                  </a:moveTo>
                  <a:cubicBezTo>
                    <a:pt x="2521" y="154"/>
                    <a:pt x="1272" y="345"/>
                    <a:pt x="31" y="506"/>
                  </a:cubicBezTo>
                  <a:cubicBezTo>
                    <a:pt x="0" y="506"/>
                    <a:pt x="0" y="537"/>
                    <a:pt x="0" y="537"/>
                  </a:cubicBezTo>
                  <a:cubicBezTo>
                    <a:pt x="31" y="797"/>
                    <a:pt x="62" y="1050"/>
                    <a:pt x="92" y="1272"/>
                  </a:cubicBezTo>
                  <a:cubicBezTo>
                    <a:pt x="92" y="1287"/>
                    <a:pt x="109" y="1295"/>
                    <a:pt x="127" y="1295"/>
                  </a:cubicBezTo>
                  <a:cubicBezTo>
                    <a:pt x="144" y="1295"/>
                    <a:pt x="161" y="1287"/>
                    <a:pt x="161" y="1272"/>
                  </a:cubicBezTo>
                  <a:cubicBezTo>
                    <a:pt x="123" y="1111"/>
                    <a:pt x="123" y="920"/>
                    <a:pt x="123" y="728"/>
                  </a:cubicBezTo>
                  <a:cubicBezTo>
                    <a:pt x="92" y="697"/>
                    <a:pt x="92" y="636"/>
                    <a:pt x="92" y="606"/>
                  </a:cubicBezTo>
                  <a:cubicBezTo>
                    <a:pt x="92" y="605"/>
                    <a:pt x="92" y="605"/>
                    <a:pt x="92" y="604"/>
                  </a:cubicBezTo>
                  <a:lnTo>
                    <a:pt x="92" y="604"/>
                  </a:lnTo>
                  <a:cubicBezTo>
                    <a:pt x="110" y="602"/>
                    <a:pt x="123" y="595"/>
                    <a:pt x="123" y="575"/>
                  </a:cubicBezTo>
                  <a:cubicBezTo>
                    <a:pt x="506" y="537"/>
                    <a:pt x="858" y="475"/>
                    <a:pt x="1211" y="445"/>
                  </a:cubicBezTo>
                  <a:cubicBezTo>
                    <a:pt x="2038" y="314"/>
                    <a:pt x="2904" y="192"/>
                    <a:pt x="3731" y="92"/>
                  </a:cubicBezTo>
                  <a:cubicBezTo>
                    <a:pt x="3732" y="92"/>
                    <a:pt x="3733" y="92"/>
                    <a:pt x="3733" y="92"/>
                  </a:cubicBezTo>
                  <a:lnTo>
                    <a:pt x="3733" y="92"/>
                  </a:lnTo>
                  <a:cubicBezTo>
                    <a:pt x="3740" y="145"/>
                    <a:pt x="3762" y="202"/>
                    <a:pt x="3762" y="253"/>
                  </a:cubicBezTo>
                  <a:cubicBezTo>
                    <a:pt x="3800" y="475"/>
                    <a:pt x="3831" y="728"/>
                    <a:pt x="3861" y="958"/>
                  </a:cubicBezTo>
                  <a:cubicBezTo>
                    <a:pt x="3861" y="970"/>
                    <a:pt x="3861" y="980"/>
                    <a:pt x="3861" y="989"/>
                  </a:cubicBezTo>
                  <a:lnTo>
                    <a:pt x="3800" y="989"/>
                  </a:lnTo>
                  <a:cubicBezTo>
                    <a:pt x="3639" y="1019"/>
                    <a:pt x="3509" y="1050"/>
                    <a:pt x="3348" y="1050"/>
                  </a:cubicBezTo>
                  <a:cubicBezTo>
                    <a:pt x="2421" y="1180"/>
                    <a:pt x="1464" y="1303"/>
                    <a:pt x="544" y="1433"/>
                  </a:cubicBezTo>
                  <a:cubicBezTo>
                    <a:pt x="414" y="1464"/>
                    <a:pt x="253" y="1464"/>
                    <a:pt x="123" y="1494"/>
                  </a:cubicBezTo>
                  <a:cubicBezTo>
                    <a:pt x="92" y="1494"/>
                    <a:pt x="92" y="1533"/>
                    <a:pt x="123" y="1533"/>
                  </a:cubicBezTo>
                  <a:cubicBezTo>
                    <a:pt x="1372" y="1402"/>
                    <a:pt x="2651" y="1241"/>
                    <a:pt x="3923" y="1081"/>
                  </a:cubicBezTo>
                  <a:cubicBezTo>
                    <a:pt x="3923" y="1081"/>
                    <a:pt x="3953" y="1050"/>
                    <a:pt x="3953" y="1019"/>
                  </a:cubicBezTo>
                  <a:cubicBezTo>
                    <a:pt x="3892" y="697"/>
                    <a:pt x="3861" y="383"/>
                    <a:pt x="3831" y="31"/>
                  </a:cubicBezTo>
                  <a:cubicBezTo>
                    <a:pt x="3831" y="0"/>
                    <a:pt x="3800" y="0"/>
                    <a:pt x="37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5"/>
            <p:cNvSpPr/>
            <p:nvPr/>
          </p:nvSpPr>
          <p:spPr>
            <a:xfrm>
              <a:off x="494143" y="510082"/>
              <a:ext cx="616919" cy="400737"/>
            </a:xfrm>
            <a:custGeom>
              <a:avLst/>
              <a:gdLst/>
              <a:ahLst/>
              <a:cxnLst/>
              <a:rect l="l" t="t" r="r" b="b"/>
              <a:pathLst>
                <a:path w="3433" h="2230" extrusionOk="0">
                  <a:moveTo>
                    <a:pt x="3099" y="1"/>
                  </a:moveTo>
                  <a:cubicBezTo>
                    <a:pt x="3088" y="1"/>
                    <a:pt x="3080" y="8"/>
                    <a:pt x="3080" y="24"/>
                  </a:cubicBezTo>
                  <a:cubicBezTo>
                    <a:pt x="3111" y="376"/>
                    <a:pt x="3180" y="728"/>
                    <a:pt x="3210" y="1111"/>
                  </a:cubicBezTo>
                  <a:cubicBezTo>
                    <a:pt x="3241" y="1272"/>
                    <a:pt x="3272" y="1464"/>
                    <a:pt x="3302" y="1625"/>
                  </a:cubicBezTo>
                  <a:lnTo>
                    <a:pt x="3302" y="1734"/>
                  </a:lnTo>
                  <a:lnTo>
                    <a:pt x="3302" y="1734"/>
                  </a:lnTo>
                  <a:cubicBezTo>
                    <a:pt x="3296" y="1736"/>
                    <a:pt x="3287" y="1740"/>
                    <a:pt x="3272" y="1747"/>
                  </a:cubicBezTo>
                  <a:cubicBezTo>
                    <a:pt x="2697" y="1908"/>
                    <a:pt x="2061" y="1939"/>
                    <a:pt x="1456" y="2008"/>
                  </a:cubicBezTo>
                  <a:cubicBezTo>
                    <a:pt x="1165" y="2038"/>
                    <a:pt x="881" y="2069"/>
                    <a:pt x="590" y="2100"/>
                  </a:cubicBezTo>
                  <a:cubicBezTo>
                    <a:pt x="529" y="2130"/>
                    <a:pt x="460" y="2130"/>
                    <a:pt x="399" y="2130"/>
                  </a:cubicBezTo>
                  <a:lnTo>
                    <a:pt x="399" y="2038"/>
                  </a:lnTo>
                  <a:cubicBezTo>
                    <a:pt x="268" y="1525"/>
                    <a:pt x="207" y="951"/>
                    <a:pt x="46" y="437"/>
                  </a:cubicBezTo>
                  <a:cubicBezTo>
                    <a:pt x="46" y="422"/>
                    <a:pt x="31" y="414"/>
                    <a:pt x="19" y="414"/>
                  </a:cubicBezTo>
                  <a:cubicBezTo>
                    <a:pt x="8" y="414"/>
                    <a:pt x="0" y="422"/>
                    <a:pt x="16" y="437"/>
                  </a:cubicBezTo>
                  <a:cubicBezTo>
                    <a:pt x="77" y="1050"/>
                    <a:pt x="207" y="1625"/>
                    <a:pt x="337" y="2199"/>
                  </a:cubicBezTo>
                  <a:cubicBezTo>
                    <a:pt x="337" y="2230"/>
                    <a:pt x="368" y="2230"/>
                    <a:pt x="368" y="2230"/>
                  </a:cubicBezTo>
                  <a:cubicBezTo>
                    <a:pt x="1195" y="2130"/>
                    <a:pt x="2061" y="2038"/>
                    <a:pt x="2888" y="1908"/>
                  </a:cubicBezTo>
                  <a:cubicBezTo>
                    <a:pt x="3049" y="1908"/>
                    <a:pt x="3432" y="1908"/>
                    <a:pt x="3432" y="1686"/>
                  </a:cubicBezTo>
                  <a:cubicBezTo>
                    <a:pt x="3333" y="1142"/>
                    <a:pt x="3241" y="567"/>
                    <a:pt x="3141" y="24"/>
                  </a:cubicBezTo>
                  <a:cubicBezTo>
                    <a:pt x="3126" y="8"/>
                    <a:pt x="3111" y="1"/>
                    <a:pt x="309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5"/>
            <p:cNvSpPr/>
            <p:nvPr/>
          </p:nvSpPr>
          <p:spPr>
            <a:xfrm>
              <a:off x="748783" y="368655"/>
              <a:ext cx="75834" cy="506402"/>
            </a:xfrm>
            <a:custGeom>
              <a:avLst/>
              <a:gdLst/>
              <a:ahLst/>
              <a:cxnLst/>
              <a:rect l="l" t="t" r="r" b="b"/>
              <a:pathLst>
                <a:path w="422" h="2818" extrusionOk="0">
                  <a:moveTo>
                    <a:pt x="29" y="0"/>
                  </a:moveTo>
                  <a:cubicBezTo>
                    <a:pt x="18" y="0"/>
                    <a:pt x="1" y="14"/>
                    <a:pt x="1" y="14"/>
                  </a:cubicBezTo>
                  <a:cubicBezTo>
                    <a:pt x="70" y="941"/>
                    <a:pt x="230" y="1868"/>
                    <a:pt x="322" y="2795"/>
                  </a:cubicBezTo>
                  <a:cubicBezTo>
                    <a:pt x="322" y="2810"/>
                    <a:pt x="347" y="2818"/>
                    <a:pt x="372" y="2818"/>
                  </a:cubicBezTo>
                  <a:cubicBezTo>
                    <a:pt x="397" y="2818"/>
                    <a:pt x="422" y="2810"/>
                    <a:pt x="422" y="2795"/>
                  </a:cubicBezTo>
                  <a:cubicBezTo>
                    <a:pt x="292" y="1868"/>
                    <a:pt x="192" y="941"/>
                    <a:pt x="39" y="14"/>
                  </a:cubicBezTo>
                  <a:cubicBezTo>
                    <a:pt x="39" y="4"/>
                    <a:pt x="35" y="0"/>
                    <a:pt x="2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5"/>
            <p:cNvSpPr/>
            <p:nvPr/>
          </p:nvSpPr>
          <p:spPr>
            <a:xfrm>
              <a:off x="777715" y="365600"/>
              <a:ext cx="103509" cy="503167"/>
            </a:xfrm>
            <a:custGeom>
              <a:avLst/>
              <a:gdLst/>
              <a:ahLst/>
              <a:cxnLst/>
              <a:rect l="l" t="t" r="r" b="b"/>
              <a:pathLst>
                <a:path w="576" h="2800" extrusionOk="0">
                  <a:moveTo>
                    <a:pt x="69" y="0"/>
                  </a:moveTo>
                  <a:cubicBezTo>
                    <a:pt x="69" y="0"/>
                    <a:pt x="0" y="0"/>
                    <a:pt x="31" y="31"/>
                  </a:cubicBezTo>
                  <a:cubicBezTo>
                    <a:pt x="131" y="927"/>
                    <a:pt x="353" y="1854"/>
                    <a:pt x="514" y="2773"/>
                  </a:cubicBezTo>
                  <a:cubicBezTo>
                    <a:pt x="527" y="2790"/>
                    <a:pt x="540" y="2799"/>
                    <a:pt x="551" y="2799"/>
                  </a:cubicBezTo>
                  <a:cubicBezTo>
                    <a:pt x="565" y="2799"/>
                    <a:pt x="575" y="2782"/>
                    <a:pt x="575" y="2743"/>
                  </a:cubicBezTo>
                  <a:cubicBezTo>
                    <a:pt x="414" y="1854"/>
                    <a:pt x="261" y="927"/>
                    <a:pt x="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5"/>
            <p:cNvSpPr/>
            <p:nvPr/>
          </p:nvSpPr>
          <p:spPr>
            <a:xfrm>
              <a:off x="761182" y="366858"/>
              <a:ext cx="97938" cy="509996"/>
            </a:xfrm>
            <a:custGeom>
              <a:avLst/>
              <a:gdLst/>
              <a:ahLst/>
              <a:cxnLst/>
              <a:rect l="l" t="t" r="r" b="b"/>
              <a:pathLst>
                <a:path w="545" h="2838" extrusionOk="0">
                  <a:moveTo>
                    <a:pt x="16" y="1"/>
                  </a:moveTo>
                  <a:cubicBezTo>
                    <a:pt x="8" y="1"/>
                    <a:pt x="1" y="8"/>
                    <a:pt x="1" y="24"/>
                  </a:cubicBezTo>
                  <a:cubicBezTo>
                    <a:pt x="62" y="951"/>
                    <a:pt x="284" y="1908"/>
                    <a:pt x="475" y="2805"/>
                  </a:cubicBezTo>
                  <a:cubicBezTo>
                    <a:pt x="475" y="2828"/>
                    <a:pt x="485" y="2838"/>
                    <a:pt x="497" y="2838"/>
                  </a:cubicBezTo>
                  <a:cubicBezTo>
                    <a:pt x="517" y="2838"/>
                    <a:pt x="544" y="2810"/>
                    <a:pt x="544" y="2766"/>
                  </a:cubicBezTo>
                  <a:cubicBezTo>
                    <a:pt x="353" y="1878"/>
                    <a:pt x="192" y="951"/>
                    <a:pt x="31" y="24"/>
                  </a:cubicBezTo>
                  <a:cubicBezTo>
                    <a:pt x="31" y="8"/>
                    <a:pt x="24"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5"/>
            <p:cNvSpPr/>
            <p:nvPr/>
          </p:nvSpPr>
          <p:spPr>
            <a:xfrm>
              <a:off x="565665" y="277545"/>
              <a:ext cx="195696" cy="107103"/>
            </a:xfrm>
            <a:custGeom>
              <a:avLst/>
              <a:gdLst/>
              <a:ahLst/>
              <a:cxnLst/>
              <a:rect l="l" t="t" r="r" b="b"/>
              <a:pathLst>
                <a:path w="1089" h="596" extrusionOk="0">
                  <a:moveTo>
                    <a:pt x="284" y="0"/>
                  </a:moveTo>
                  <a:cubicBezTo>
                    <a:pt x="208" y="0"/>
                    <a:pt x="140" y="21"/>
                    <a:pt x="100" y="76"/>
                  </a:cubicBezTo>
                  <a:cubicBezTo>
                    <a:pt x="1" y="199"/>
                    <a:pt x="100" y="329"/>
                    <a:pt x="192" y="391"/>
                  </a:cubicBezTo>
                  <a:cubicBezTo>
                    <a:pt x="341" y="539"/>
                    <a:pt x="567" y="595"/>
                    <a:pt x="794" y="595"/>
                  </a:cubicBezTo>
                  <a:cubicBezTo>
                    <a:pt x="860" y="595"/>
                    <a:pt x="925" y="591"/>
                    <a:pt x="989" y="582"/>
                  </a:cubicBezTo>
                  <a:cubicBezTo>
                    <a:pt x="1020" y="582"/>
                    <a:pt x="1020" y="521"/>
                    <a:pt x="989" y="521"/>
                  </a:cubicBezTo>
                  <a:cubicBezTo>
                    <a:pt x="797" y="521"/>
                    <a:pt x="637" y="521"/>
                    <a:pt x="483" y="460"/>
                  </a:cubicBezTo>
                  <a:cubicBezTo>
                    <a:pt x="384" y="429"/>
                    <a:pt x="292" y="391"/>
                    <a:pt x="223" y="329"/>
                  </a:cubicBezTo>
                  <a:cubicBezTo>
                    <a:pt x="100" y="268"/>
                    <a:pt x="100" y="76"/>
                    <a:pt x="253" y="76"/>
                  </a:cubicBezTo>
                  <a:cubicBezTo>
                    <a:pt x="414" y="76"/>
                    <a:pt x="606" y="168"/>
                    <a:pt x="736" y="237"/>
                  </a:cubicBezTo>
                  <a:cubicBezTo>
                    <a:pt x="866" y="329"/>
                    <a:pt x="928" y="460"/>
                    <a:pt x="1058" y="551"/>
                  </a:cubicBezTo>
                  <a:cubicBezTo>
                    <a:pt x="1089" y="551"/>
                    <a:pt x="1089" y="551"/>
                    <a:pt x="1089" y="521"/>
                  </a:cubicBezTo>
                  <a:cubicBezTo>
                    <a:pt x="1020" y="329"/>
                    <a:pt x="767" y="168"/>
                    <a:pt x="575" y="76"/>
                  </a:cubicBezTo>
                  <a:cubicBezTo>
                    <a:pt x="501" y="37"/>
                    <a:pt x="386"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5"/>
            <p:cNvSpPr/>
            <p:nvPr/>
          </p:nvSpPr>
          <p:spPr>
            <a:xfrm>
              <a:off x="611130" y="168105"/>
              <a:ext cx="161193" cy="204681"/>
            </a:xfrm>
            <a:custGeom>
              <a:avLst/>
              <a:gdLst/>
              <a:ahLst/>
              <a:cxnLst/>
              <a:rect l="l" t="t" r="r" b="b"/>
              <a:pathLst>
                <a:path w="897" h="1139" extrusionOk="0">
                  <a:moveTo>
                    <a:pt x="251" y="1"/>
                  </a:moveTo>
                  <a:cubicBezTo>
                    <a:pt x="231" y="1"/>
                    <a:pt x="211" y="4"/>
                    <a:pt x="192" y="11"/>
                  </a:cubicBezTo>
                  <a:cubicBezTo>
                    <a:pt x="0" y="80"/>
                    <a:pt x="69" y="364"/>
                    <a:pt x="131" y="525"/>
                  </a:cubicBezTo>
                  <a:cubicBezTo>
                    <a:pt x="230" y="777"/>
                    <a:pt x="483" y="1038"/>
                    <a:pt x="736" y="1130"/>
                  </a:cubicBezTo>
                  <a:cubicBezTo>
                    <a:pt x="742" y="1136"/>
                    <a:pt x="748" y="1138"/>
                    <a:pt x="754" y="1138"/>
                  </a:cubicBezTo>
                  <a:cubicBezTo>
                    <a:pt x="778" y="1138"/>
                    <a:pt x="798" y="1093"/>
                    <a:pt x="767" y="1069"/>
                  </a:cubicBezTo>
                  <a:cubicBezTo>
                    <a:pt x="544" y="1000"/>
                    <a:pt x="353" y="808"/>
                    <a:pt x="230" y="617"/>
                  </a:cubicBezTo>
                  <a:cubicBezTo>
                    <a:pt x="161" y="494"/>
                    <a:pt x="131" y="394"/>
                    <a:pt x="131" y="272"/>
                  </a:cubicBezTo>
                  <a:cubicBezTo>
                    <a:pt x="111" y="149"/>
                    <a:pt x="182" y="105"/>
                    <a:pt x="270" y="105"/>
                  </a:cubicBezTo>
                  <a:cubicBezTo>
                    <a:pt x="320" y="105"/>
                    <a:pt x="375" y="119"/>
                    <a:pt x="422" y="142"/>
                  </a:cubicBezTo>
                  <a:cubicBezTo>
                    <a:pt x="736" y="333"/>
                    <a:pt x="805" y="747"/>
                    <a:pt x="805" y="1099"/>
                  </a:cubicBezTo>
                  <a:cubicBezTo>
                    <a:pt x="805" y="1114"/>
                    <a:pt x="828" y="1122"/>
                    <a:pt x="851" y="1122"/>
                  </a:cubicBezTo>
                  <a:cubicBezTo>
                    <a:pt x="874" y="1122"/>
                    <a:pt x="897" y="1114"/>
                    <a:pt x="897" y="1099"/>
                  </a:cubicBezTo>
                  <a:cubicBezTo>
                    <a:pt x="897" y="808"/>
                    <a:pt x="836" y="525"/>
                    <a:pt x="675" y="302"/>
                  </a:cubicBezTo>
                  <a:cubicBezTo>
                    <a:pt x="587" y="187"/>
                    <a:pt x="403" y="1"/>
                    <a:pt x="2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5"/>
            <p:cNvSpPr/>
            <p:nvPr/>
          </p:nvSpPr>
          <p:spPr>
            <a:xfrm>
              <a:off x="727398" y="152651"/>
              <a:ext cx="124893" cy="220136"/>
            </a:xfrm>
            <a:custGeom>
              <a:avLst/>
              <a:gdLst/>
              <a:ahLst/>
              <a:cxnLst/>
              <a:rect l="l" t="t" r="r" b="b"/>
              <a:pathLst>
                <a:path w="695" h="1225" extrusionOk="0">
                  <a:moveTo>
                    <a:pt x="421" y="68"/>
                  </a:moveTo>
                  <a:cubicBezTo>
                    <a:pt x="475" y="68"/>
                    <a:pt x="528" y="110"/>
                    <a:pt x="572" y="228"/>
                  </a:cubicBezTo>
                  <a:cubicBezTo>
                    <a:pt x="657" y="554"/>
                    <a:pt x="419" y="908"/>
                    <a:pt x="176" y="1110"/>
                  </a:cubicBezTo>
                  <a:lnTo>
                    <a:pt x="176" y="1110"/>
                  </a:lnTo>
                  <a:cubicBezTo>
                    <a:pt x="149" y="944"/>
                    <a:pt x="120" y="777"/>
                    <a:pt x="120" y="611"/>
                  </a:cubicBezTo>
                  <a:cubicBezTo>
                    <a:pt x="120" y="511"/>
                    <a:pt x="158" y="419"/>
                    <a:pt x="189" y="319"/>
                  </a:cubicBezTo>
                  <a:cubicBezTo>
                    <a:pt x="209" y="238"/>
                    <a:pt x="314" y="68"/>
                    <a:pt x="421" y="68"/>
                  </a:cubicBezTo>
                  <a:close/>
                  <a:moveTo>
                    <a:pt x="455" y="1"/>
                  </a:moveTo>
                  <a:cubicBezTo>
                    <a:pt x="317" y="1"/>
                    <a:pt x="181" y="114"/>
                    <a:pt x="120" y="258"/>
                  </a:cubicBezTo>
                  <a:cubicBezTo>
                    <a:pt x="0" y="541"/>
                    <a:pt x="55" y="875"/>
                    <a:pt x="115" y="1161"/>
                  </a:cubicBezTo>
                  <a:lnTo>
                    <a:pt x="115" y="1161"/>
                  </a:lnTo>
                  <a:cubicBezTo>
                    <a:pt x="102" y="1187"/>
                    <a:pt x="138" y="1224"/>
                    <a:pt x="168" y="1224"/>
                  </a:cubicBezTo>
                  <a:cubicBezTo>
                    <a:pt x="175" y="1224"/>
                    <a:pt x="183" y="1222"/>
                    <a:pt x="189" y="1216"/>
                  </a:cubicBezTo>
                  <a:cubicBezTo>
                    <a:pt x="411" y="1055"/>
                    <a:pt x="572" y="833"/>
                    <a:pt x="633" y="549"/>
                  </a:cubicBezTo>
                  <a:cubicBezTo>
                    <a:pt x="663" y="419"/>
                    <a:pt x="694" y="67"/>
                    <a:pt x="503" y="5"/>
                  </a:cubicBezTo>
                  <a:cubicBezTo>
                    <a:pt x="487" y="2"/>
                    <a:pt x="471" y="1"/>
                    <a:pt x="45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5"/>
            <p:cNvSpPr/>
            <p:nvPr/>
          </p:nvSpPr>
          <p:spPr>
            <a:xfrm>
              <a:off x="748962" y="254004"/>
              <a:ext cx="184554" cy="128308"/>
            </a:xfrm>
            <a:custGeom>
              <a:avLst/>
              <a:gdLst/>
              <a:ahLst/>
              <a:cxnLst/>
              <a:rect l="l" t="t" r="r" b="b"/>
              <a:pathLst>
                <a:path w="1027" h="714" extrusionOk="0">
                  <a:moveTo>
                    <a:pt x="664" y="85"/>
                  </a:moveTo>
                  <a:cubicBezTo>
                    <a:pt x="748" y="85"/>
                    <a:pt x="804" y="155"/>
                    <a:pt x="804" y="299"/>
                  </a:cubicBezTo>
                  <a:cubicBezTo>
                    <a:pt x="804" y="330"/>
                    <a:pt x="766" y="368"/>
                    <a:pt x="735" y="399"/>
                  </a:cubicBezTo>
                  <a:cubicBezTo>
                    <a:pt x="674" y="460"/>
                    <a:pt x="612" y="491"/>
                    <a:pt x="513" y="522"/>
                  </a:cubicBezTo>
                  <a:cubicBezTo>
                    <a:pt x="398" y="582"/>
                    <a:pt x="266" y="613"/>
                    <a:pt x="126" y="620"/>
                  </a:cubicBezTo>
                  <a:lnTo>
                    <a:pt x="126" y="620"/>
                  </a:lnTo>
                  <a:cubicBezTo>
                    <a:pt x="216" y="415"/>
                    <a:pt x="345" y="198"/>
                    <a:pt x="574" y="108"/>
                  </a:cubicBezTo>
                  <a:cubicBezTo>
                    <a:pt x="606" y="93"/>
                    <a:pt x="637" y="85"/>
                    <a:pt x="664" y="85"/>
                  </a:cubicBezTo>
                  <a:close/>
                  <a:moveTo>
                    <a:pt x="664" y="1"/>
                  </a:moveTo>
                  <a:cubicBezTo>
                    <a:pt x="385" y="1"/>
                    <a:pt x="125" y="403"/>
                    <a:pt x="43" y="636"/>
                  </a:cubicBezTo>
                  <a:lnTo>
                    <a:pt x="43" y="636"/>
                  </a:lnTo>
                  <a:cubicBezTo>
                    <a:pt x="1" y="668"/>
                    <a:pt x="9" y="713"/>
                    <a:pt x="69" y="713"/>
                  </a:cubicBezTo>
                  <a:cubicBezTo>
                    <a:pt x="321" y="713"/>
                    <a:pt x="543" y="652"/>
                    <a:pt x="735" y="491"/>
                  </a:cubicBezTo>
                  <a:cubicBezTo>
                    <a:pt x="865" y="430"/>
                    <a:pt x="1026" y="207"/>
                    <a:pt x="865" y="77"/>
                  </a:cubicBezTo>
                  <a:cubicBezTo>
                    <a:pt x="799" y="24"/>
                    <a:pt x="731" y="1"/>
                    <a:pt x="66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217087" y="910819"/>
            <a:ext cx="6889955" cy="3323987"/>
          </a:xfrm>
          <a:prstGeom prst="rect">
            <a:avLst/>
          </a:prstGeom>
          <a:noFill/>
        </p:spPr>
        <p:txBody>
          <a:bodyPr wrap="square" rtlCol="0">
            <a:spAutoFit/>
          </a:bodyPr>
          <a:lstStyle/>
          <a:p>
            <a:pPr algn="just">
              <a:lnSpc>
                <a:spcPct val="150000"/>
              </a:lnSpc>
            </a:pPr>
            <a:r>
              <a:rPr lang="en-US" sz="2000" b="1" dirty="0" err="1"/>
              <a:t>Câu</a:t>
            </a:r>
            <a:r>
              <a:rPr lang="en-US" sz="2000" b="1" dirty="0"/>
              <a:t> 3: </a:t>
            </a:r>
            <a:r>
              <a:rPr lang="en-US" sz="2000" dirty="0" err="1"/>
              <a:t>Muốn</a:t>
            </a:r>
            <a:r>
              <a:rPr lang="en-US" sz="2000" dirty="0"/>
              <a:t> </a:t>
            </a:r>
            <a:r>
              <a:rPr lang="en-US" sz="2000" dirty="0" err="1"/>
              <a:t>xóa</a:t>
            </a:r>
            <a:r>
              <a:rPr lang="en-US" sz="2000" dirty="0"/>
              <a:t> slide </a:t>
            </a:r>
            <a:r>
              <a:rPr lang="en-US" sz="2000" dirty="0" err="1"/>
              <a:t>hiện</a:t>
            </a:r>
            <a:r>
              <a:rPr lang="en-US" sz="2000" dirty="0"/>
              <a:t> </a:t>
            </a:r>
            <a:r>
              <a:rPr lang="en-US" sz="2000" dirty="0" err="1"/>
              <a:t>thời</a:t>
            </a:r>
            <a:r>
              <a:rPr lang="en-US" sz="2000" dirty="0"/>
              <a:t> </a:t>
            </a:r>
            <a:r>
              <a:rPr lang="en-US" sz="2000" dirty="0" err="1"/>
              <a:t>khỏi</a:t>
            </a:r>
            <a:r>
              <a:rPr lang="en-US" sz="2000" dirty="0"/>
              <a:t> </a:t>
            </a:r>
            <a:r>
              <a:rPr lang="en-US" sz="2000" dirty="0" err="1"/>
              <a:t>giao</a:t>
            </a:r>
            <a:r>
              <a:rPr lang="en-US" sz="2000" dirty="0"/>
              <a:t> </a:t>
            </a:r>
            <a:r>
              <a:rPr lang="en-US" sz="2000" dirty="0" err="1"/>
              <a:t>án</a:t>
            </a:r>
            <a:r>
              <a:rPr lang="en-US" sz="2000" dirty="0"/>
              <a:t> </a:t>
            </a:r>
            <a:r>
              <a:rPr lang="en-US" sz="2000" dirty="0" err="1"/>
              <a:t>điện</a:t>
            </a:r>
            <a:r>
              <a:rPr lang="en-US" sz="2000" dirty="0"/>
              <a:t> </a:t>
            </a:r>
            <a:r>
              <a:rPr lang="en-US" sz="2000" dirty="0" err="1"/>
              <a:t>tử</a:t>
            </a:r>
            <a:r>
              <a:rPr lang="en-US" sz="2000" dirty="0"/>
              <a:t>, </a:t>
            </a:r>
            <a:r>
              <a:rPr lang="en-US" sz="2000" dirty="0" err="1"/>
              <a:t>người</a:t>
            </a:r>
            <a:r>
              <a:rPr lang="en-US" sz="2000" dirty="0"/>
              <a:t> </a:t>
            </a:r>
            <a:r>
              <a:rPr lang="en-US" sz="2000" dirty="0" err="1"/>
              <a:t>thiết</a:t>
            </a:r>
            <a:r>
              <a:rPr lang="en-US" sz="2000" dirty="0"/>
              <a:t> </a:t>
            </a:r>
            <a:r>
              <a:rPr lang="en-US" sz="2000" dirty="0" err="1"/>
              <a:t>kế</a:t>
            </a:r>
            <a:r>
              <a:rPr lang="en-US" sz="2000" dirty="0"/>
              <a:t> </a:t>
            </a:r>
            <a:r>
              <a:rPr lang="en-US" sz="2000" dirty="0" err="1"/>
              <a:t>phải</a:t>
            </a:r>
            <a:endParaRPr lang="en-US" sz="2000" dirty="0"/>
          </a:p>
          <a:p>
            <a:pPr marL="457200" indent="-457200" algn="just">
              <a:lnSpc>
                <a:spcPct val="150000"/>
              </a:lnSpc>
              <a:buAutoNum type="alphaUcPeriod"/>
            </a:pPr>
            <a:r>
              <a:rPr lang="en-US" sz="2000" dirty="0" err="1"/>
              <a:t>Chọn</a:t>
            </a:r>
            <a:r>
              <a:rPr lang="en-US" sz="2000" dirty="0"/>
              <a:t> </a:t>
            </a:r>
            <a:r>
              <a:rPr lang="en-US" sz="2000" dirty="0" err="1"/>
              <a:t>tất</a:t>
            </a:r>
            <a:r>
              <a:rPr lang="en-US" sz="2000" dirty="0"/>
              <a:t> </a:t>
            </a:r>
            <a:r>
              <a:rPr lang="en-US" sz="2000" dirty="0" err="1"/>
              <a:t>cả</a:t>
            </a:r>
            <a:r>
              <a:rPr lang="en-US" sz="2000" dirty="0"/>
              <a:t> </a:t>
            </a:r>
            <a:r>
              <a:rPr lang="en-US" sz="2000" dirty="0" err="1"/>
              <a:t>đối</a:t>
            </a:r>
            <a:r>
              <a:rPr lang="en-US" sz="2000" dirty="0"/>
              <a:t> </a:t>
            </a:r>
            <a:r>
              <a:rPr lang="en-US" sz="2000" dirty="0" err="1"/>
              <a:t>tượng</a:t>
            </a:r>
            <a:r>
              <a:rPr lang="en-US" sz="2000" dirty="0"/>
              <a:t> </a:t>
            </a:r>
            <a:r>
              <a:rPr lang="en-US" sz="2000" dirty="0" err="1"/>
              <a:t>trên</a:t>
            </a:r>
            <a:r>
              <a:rPr lang="en-US" sz="2000" dirty="0"/>
              <a:t> slide </a:t>
            </a:r>
            <a:r>
              <a:rPr lang="en-US" sz="2000" dirty="0" err="1"/>
              <a:t>và</a:t>
            </a:r>
            <a:r>
              <a:rPr lang="en-US" sz="2000" dirty="0"/>
              <a:t> </a:t>
            </a:r>
            <a:r>
              <a:rPr lang="en-US" sz="2000" dirty="0" err="1"/>
              <a:t>nhấn</a:t>
            </a:r>
            <a:r>
              <a:rPr lang="en-US" sz="2000" dirty="0"/>
              <a:t> </a:t>
            </a:r>
            <a:r>
              <a:rPr lang="en-US" sz="2000" dirty="0" err="1"/>
              <a:t>phím</a:t>
            </a:r>
            <a:r>
              <a:rPr lang="en-US" sz="2000" dirty="0"/>
              <a:t> Delete</a:t>
            </a:r>
          </a:p>
          <a:p>
            <a:pPr marL="457200" indent="-457200" algn="just">
              <a:lnSpc>
                <a:spcPct val="150000"/>
              </a:lnSpc>
              <a:buAutoNum type="alphaUcPeriod"/>
            </a:pPr>
            <a:r>
              <a:rPr lang="en-US" sz="2000" dirty="0" err="1"/>
              <a:t>Chọn</a:t>
            </a:r>
            <a:r>
              <a:rPr lang="en-US" sz="2000" dirty="0"/>
              <a:t> </a:t>
            </a:r>
            <a:r>
              <a:rPr lang="en-US" sz="2000" dirty="0" err="1"/>
              <a:t>tất</a:t>
            </a:r>
            <a:r>
              <a:rPr lang="en-US" sz="2000" dirty="0"/>
              <a:t> </a:t>
            </a:r>
            <a:r>
              <a:rPr lang="en-US" sz="2000" dirty="0" err="1"/>
              <a:t>cả</a:t>
            </a:r>
            <a:r>
              <a:rPr lang="en-US" sz="2000" dirty="0"/>
              <a:t> </a:t>
            </a:r>
            <a:r>
              <a:rPr lang="en-US" sz="2000" dirty="0" err="1"/>
              <a:t>đối</a:t>
            </a:r>
            <a:r>
              <a:rPr lang="en-US" sz="2000" dirty="0"/>
              <a:t> </a:t>
            </a:r>
            <a:r>
              <a:rPr lang="en-US" sz="2000" dirty="0" err="1"/>
              <a:t>tượng</a:t>
            </a:r>
            <a:r>
              <a:rPr lang="en-US" sz="2000" dirty="0"/>
              <a:t> </a:t>
            </a:r>
            <a:r>
              <a:rPr lang="en-US" sz="2000" dirty="0" err="1"/>
              <a:t>trên</a:t>
            </a:r>
            <a:r>
              <a:rPr lang="en-US" sz="2000" dirty="0"/>
              <a:t> slide </a:t>
            </a:r>
            <a:r>
              <a:rPr lang="en-US" sz="2000" dirty="0" err="1"/>
              <a:t>và</a:t>
            </a:r>
            <a:r>
              <a:rPr lang="en-US" sz="2000" dirty="0"/>
              <a:t> </a:t>
            </a:r>
            <a:r>
              <a:rPr lang="en-US" sz="2000" dirty="0" err="1"/>
              <a:t>nhấn</a:t>
            </a:r>
            <a:r>
              <a:rPr lang="en-US" sz="2000" dirty="0"/>
              <a:t> </a:t>
            </a:r>
            <a:r>
              <a:rPr lang="en-US" sz="2000" dirty="0" err="1"/>
              <a:t>phím</a:t>
            </a:r>
            <a:r>
              <a:rPr lang="en-US" sz="2000" dirty="0"/>
              <a:t> Backspace</a:t>
            </a:r>
          </a:p>
          <a:p>
            <a:pPr marL="457200" indent="-457200" algn="just">
              <a:lnSpc>
                <a:spcPct val="150000"/>
              </a:lnSpc>
              <a:buAutoNum type="alphaUcPeriod"/>
            </a:pPr>
            <a:r>
              <a:rPr lang="en-US" sz="2000" dirty="0" err="1"/>
              <a:t>Chọn</a:t>
            </a:r>
            <a:r>
              <a:rPr lang="en-US" sz="2000" dirty="0"/>
              <a:t> Edit -&gt; Delete Slide</a:t>
            </a:r>
          </a:p>
          <a:p>
            <a:pPr marL="457200" indent="-457200" algn="just">
              <a:lnSpc>
                <a:spcPct val="150000"/>
              </a:lnSpc>
              <a:buAutoNum type="alphaUcPeriod"/>
            </a:pPr>
            <a:r>
              <a:rPr lang="en-US" sz="2000" dirty="0" err="1"/>
              <a:t>Nhấn</a:t>
            </a:r>
            <a:r>
              <a:rPr lang="en-US" sz="2000" dirty="0"/>
              <a:t> </a:t>
            </a:r>
            <a:r>
              <a:rPr lang="en-US" sz="2000" dirty="0" err="1"/>
              <a:t>chuột</a:t>
            </a:r>
            <a:r>
              <a:rPr lang="en-US" sz="2000" dirty="0"/>
              <a:t> </a:t>
            </a:r>
            <a:r>
              <a:rPr lang="en-US" sz="2000" dirty="0" err="1"/>
              <a:t>phải</a:t>
            </a:r>
            <a:r>
              <a:rPr lang="en-US" sz="2000" dirty="0"/>
              <a:t> </a:t>
            </a:r>
            <a:r>
              <a:rPr lang="en-US" sz="2000" dirty="0" err="1"/>
              <a:t>lên</a:t>
            </a:r>
            <a:r>
              <a:rPr lang="en-US" sz="2000" dirty="0"/>
              <a:t> slide </a:t>
            </a:r>
            <a:r>
              <a:rPr lang="en-US" sz="2000" dirty="0" err="1"/>
              <a:t>và</a:t>
            </a:r>
            <a:r>
              <a:rPr lang="en-US" sz="2000" dirty="0"/>
              <a:t> </a:t>
            </a:r>
            <a:r>
              <a:rPr lang="en-US" sz="2000" dirty="0" err="1"/>
              <a:t>chọn</a:t>
            </a:r>
            <a:r>
              <a:rPr lang="en-US" sz="2000" dirty="0"/>
              <a:t> Delete</a:t>
            </a:r>
          </a:p>
        </p:txBody>
      </p:sp>
      <p:sp>
        <p:nvSpPr>
          <p:cNvPr id="4" name="Oval 3"/>
          <p:cNvSpPr/>
          <p:nvPr/>
        </p:nvSpPr>
        <p:spPr>
          <a:xfrm>
            <a:off x="1127595" y="3277456"/>
            <a:ext cx="567641" cy="482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Back or Previous 24">
            <a:hlinkClick r:id="rId3" action="ppaction://hlinksldjump" highlightClick="1"/>
          </p:cNvPr>
          <p:cNvSpPr/>
          <p:nvPr/>
        </p:nvSpPr>
        <p:spPr>
          <a:xfrm>
            <a:off x="8409758" y="4530431"/>
            <a:ext cx="734242" cy="61306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2"/>
        <p:cNvGrpSpPr/>
        <p:nvPr/>
      </p:nvGrpSpPr>
      <p:grpSpPr>
        <a:xfrm>
          <a:off x="0" y="0"/>
          <a:ext cx="0" cy="0"/>
          <a:chOff x="0" y="0"/>
          <a:chExt cx="0" cy="0"/>
        </a:xfrm>
      </p:grpSpPr>
      <p:grpSp>
        <p:nvGrpSpPr>
          <p:cNvPr id="5374" name="Google Shape;5374;p57"/>
          <p:cNvGrpSpPr/>
          <p:nvPr/>
        </p:nvGrpSpPr>
        <p:grpSpPr>
          <a:xfrm>
            <a:off x="8002876" y="341523"/>
            <a:ext cx="749897" cy="1610621"/>
            <a:chOff x="8002876" y="341523"/>
            <a:chExt cx="749897" cy="1610621"/>
          </a:xfrm>
        </p:grpSpPr>
        <p:sp>
          <p:nvSpPr>
            <p:cNvPr id="5375" name="Google Shape;5375;p57"/>
            <p:cNvSpPr/>
            <p:nvPr/>
          </p:nvSpPr>
          <p:spPr>
            <a:xfrm>
              <a:off x="8061018" y="1327070"/>
              <a:ext cx="687889" cy="608502"/>
            </a:xfrm>
            <a:custGeom>
              <a:avLst/>
              <a:gdLst/>
              <a:ahLst/>
              <a:cxnLst/>
              <a:rect l="l" t="t" r="r" b="b"/>
              <a:pathLst>
                <a:path w="4981" h="4406" extrusionOk="0">
                  <a:moveTo>
                    <a:pt x="2497" y="1"/>
                  </a:moveTo>
                  <a:cubicBezTo>
                    <a:pt x="2216" y="1"/>
                    <a:pt x="1931" y="56"/>
                    <a:pt x="1656" y="173"/>
                  </a:cubicBezTo>
                  <a:cubicBezTo>
                    <a:pt x="537" y="625"/>
                    <a:pt x="1" y="1897"/>
                    <a:pt x="445" y="3046"/>
                  </a:cubicBezTo>
                  <a:cubicBezTo>
                    <a:pt x="803" y="3889"/>
                    <a:pt x="1618" y="4405"/>
                    <a:pt x="2477" y="4405"/>
                  </a:cubicBezTo>
                  <a:cubicBezTo>
                    <a:pt x="2757" y="4405"/>
                    <a:pt x="3043" y="4350"/>
                    <a:pt x="3318" y="4233"/>
                  </a:cubicBezTo>
                  <a:cubicBezTo>
                    <a:pt x="4467" y="3781"/>
                    <a:pt x="4981" y="2471"/>
                    <a:pt x="4529" y="1360"/>
                  </a:cubicBezTo>
                  <a:cubicBezTo>
                    <a:pt x="4171" y="517"/>
                    <a:pt x="3356" y="1"/>
                    <a:pt x="2497" y="1"/>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57"/>
            <p:cNvSpPr/>
            <p:nvPr/>
          </p:nvSpPr>
          <p:spPr>
            <a:xfrm>
              <a:off x="8002876" y="1288124"/>
              <a:ext cx="749897" cy="664021"/>
            </a:xfrm>
            <a:custGeom>
              <a:avLst/>
              <a:gdLst/>
              <a:ahLst/>
              <a:cxnLst/>
              <a:rect l="l" t="t" r="r" b="b"/>
              <a:pathLst>
                <a:path w="5430" h="4808" extrusionOk="0">
                  <a:moveTo>
                    <a:pt x="2681" y="100"/>
                  </a:moveTo>
                  <a:cubicBezTo>
                    <a:pt x="3592" y="100"/>
                    <a:pt x="4466" y="661"/>
                    <a:pt x="4827" y="1543"/>
                  </a:cubicBezTo>
                  <a:cubicBezTo>
                    <a:pt x="4831" y="1552"/>
                    <a:pt x="4838" y="1558"/>
                    <a:pt x="4846" y="1562"/>
                  </a:cubicBezTo>
                  <a:lnTo>
                    <a:pt x="4846" y="1562"/>
                  </a:lnTo>
                  <a:cubicBezTo>
                    <a:pt x="5257" y="2698"/>
                    <a:pt x="4772" y="3948"/>
                    <a:pt x="3640" y="4477"/>
                  </a:cubicBezTo>
                  <a:cubicBezTo>
                    <a:pt x="3350" y="4619"/>
                    <a:pt x="3042" y="4684"/>
                    <a:pt x="2737" y="4684"/>
                  </a:cubicBezTo>
                  <a:cubicBezTo>
                    <a:pt x="1869" y="4684"/>
                    <a:pt x="1018" y="4155"/>
                    <a:pt x="644" y="3328"/>
                  </a:cubicBezTo>
                  <a:cubicBezTo>
                    <a:pt x="70" y="2217"/>
                    <a:pt x="675" y="838"/>
                    <a:pt x="1763" y="302"/>
                  </a:cubicBezTo>
                  <a:cubicBezTo>
                    <a:pt x="2061" y="164"/>
                    <a:pt x="2373" y="100"/>
                    <a:pt x="2681" y="100"/>
                  </a:cubicBezTo>
                  <a:close/>
                  <a:moveTo>
                    <a:pt x="2694" y="1"/>
                  </a:moveTo>
                  <a:cubicBezTo>
                    <a:pt x="2395" y="1"/>
                    <a:pt x="2090" y="56"/>
                    <a:pt x="1793" y="171"/>
                  </a:cubicBezTo>
                  <a:cubicBezTo>
                    <a:pt x="544" y="646"/>
                    <a:pt x="1" y="2087"/>
                    <a:pt x="483" y="3297"/>
                  </a:cubicBezTo>
                  <a:cubicBezTo>
                    <a:pt x="845" y="4248"/>
                    <a:pt x="1766" y="4808"/>
                    <a:pt x="2720" y="4808"/>
                  </a:cubicBezTo>
                  <a:cubicBezTo>
                    <a:pt x="3018" y="4808"/>
                    <a:pt x="3320" y="4753"/>
                    <a:pt x="3609" y="4638"/>
                  </a:cubicBezTo>
                  <a:cubicBezTo>
                    <a:pt x="4855" y="4164"/>
                    <a:pt x="5430" y="2698"/>
                    <a:pt x="4953" y="1489"/>
                  </a:cubicBezTo>
                  <a:lnTo>
                    <a:pt x="4953" y="1489"/>
                  </a:lnTo>
                  <a:cubicBezTo>
                    <a:pt x="4952" y="1487"/>
                    <a:pt x="4951" y="1484"/>
                    <a:pt x="4950" y="1481"/>
                  </a:cubicBezTo>
                  <a:lnTo>
                    <a:pt x="4950" y="1481"/>
                  </a:lnTo>
                  <a:cubicBezTo>
                    <a:pt x="4950" y="1481"/>
                    <a:pt x="4950" y="1481"/>
                    <a:pt x="4950" y="1481"/>
                  </a:cubicBezTo>
                  <a:cubicBezTo>
                    <a:pt x="4950" y="1481"/>
                    <a:pt x="4949" y="1481"/>
                    <a:pt x="4949" y="1481"/>
                  </a:cubicBezTo>
                  <a:lnTo>
                    <a:pt x="4949" y="1481"/>
                  </a:lnTo>
                  <a:cubicBezTo>
                    <a:pt x="4536" y="555"/>
                    <a:pt x="3644" y="1"/>
                    <a:pt x="2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57"/>
            <p:cNvSpPr/>
            <p:nvPr/>
          </p:nvSpPr>
          <p:spPr>
            <a:xfrm>
              <a:off x="8126618" y="1397920"/>
              <a:ext cx="498550" cy="445259"/>
            </a:xfrm>
            <a:custGeom>
              <a:avLst/>
              <a:gdLst/>
              <a:ahLst/>
              <a:cxnLst/>
              <a:rect l="l" t="t" r="r" b="b"/>
              <a:pathLst>
                <a:path w="3610" h="3224" extrusionOk="0">
                  <a:moveTo>
                    <a:pt x="1721" y="0"/>
                  </a:moveTo>
                  <a:cubicBezTo>
                    <a:pt x="1114" y="0"/>
                    <a:pt x="547" y="371"/>
                    <a:pt x="323" y="1001"/>
                  </a:cubicBezTo>
                  <a:cubicBezTo>
                    <a:pt x="1" y="1767"/>
                    <a:pt x="323" y="2632"/>
                    <a:pt x="1058" y="3046"/>
                  </a:cubicBezTo>
                  <a:cubicBezTo>
                    <a:pt x="1285" y="3166"/>
                    <a:pt x="1547" y="3223"/>
                    <a:pt x="1810" y="3223"/>
                  </a:cubicBezTo>
                  <a:cubicBezTo>
                    <a:pt x="2318" y="3223"/>
                    <a:pt x="2834" y="3011"/>
                    <a:pt x="3127" y="2632"/>
                  </a:cubicBezTo>
                  <a:cubicBezTo>
                    <a:pt x="3448" y="2188"/>
                    <a:pt x="3609" y="1192"/>
                    <a:pt x="3196" y="778"/>
                  </a:cubicBezTo>
                  <a:cubicBezTo>
                    <a:pt x="3175" y="769"/>
                    <a:pt x="3158" y="766"/>
                    <a:pt x="3145" y="766"/>
                  </a:cubicBezTo>
                  <a:cubicBezTo>
                    <a:pt x="3114" y="766"/>
                    <a:pt x="3105" y="787"/>
                    <a:pt x="3127" y="809"/>
                  </a:cubicBezTo>
                  <a:cubicBezTo>
                    <a:pt x="3318" y="1322"/>
                    <a:pt x="3356" y="1866"/>
                    <a:pt x="3127" y="2379"/>
                  </a:cubicBezTo>
                  <a:cubicBezTo>
                    <a:pt x="2918" y="2870"/>
                    <a:pt x="2360" y="3104"/>
                    <a:pt x="1826" y="3104"/>
                  </a:cubicBezTo>
                  <a:cubicBezTo>
                    <a:pt x="1635" y="3104"/>
                    <a:pt x="1448" y="3074"/>
                    <a:pt x="1280" y="3015"/>
                  </a:cubicBezTo>
                  <a:cubicBezTo>
                    <a:pt x="514" y="2793"/>
                    <a:pt x="162" y="1927"/>
                    <a:pt x="353" y="1192"/>
                  </a:cubicBezTo>
                  <a:cubicBezTo>
                    <a:pt x="515" y="493"/>
                    <a:pt x="1152" y="68"/>
                    <a:pt x="1831" y="68"/>
                  </a:cubicBezTo>
                  <a:cubicBezTo>
                    <a:pt x="1956" y="68"/>
                    <a:pt x="2082" y="82"/>
                    <a:pt x="2207" y="112"/>
                  </a:cubicBezTo>
                  <a:cubicBezTo>
                    <a:pt x="2238" y="112"/>
                    <a:pt x="2238" y="81"/>
                    <a:pt x="2207" y="81"/>
                  </a:cubicBezTo>
                  <a:cubicBezTo>
                    <a:pt x="2046" y="26"/>
                    <a:pt x="1882" y="0"/>
                    <a:pt x="17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57"/>
            <p:cNvSpPr/>
            <p:nvPr/>
          </p:nvSpPr>
          <p:spPr>
            <a:xfrm>
              <a:off x="8459450" y="1420570"/>
              <a:ext cx="94738" cy="76512"/>
            </a:xfrm>
            <a:custGeom>
              <a:avLst/>
              <a:gdLst/>
              <a:ahLst/>
              <a:cxnLst/>
              <a:rect l="l" t="t" r="r" b="b"/>
              <a:pathLst>
                <a:path w="686" h="554" extrusionOk="0">
                  <a:moveTo>
                    <a:pt x="49" y="1"/>
                  </a:moveTo>
                  <a:cubicBezTo>
                    <a:pt x="11" y="1"/>
                    <a:pt x="0" y="46"/>
                    <a:pt x="50" y="70"/>
                  </a:cubicBezTo>
                  <a:cubicBezTo>
                    <a:pt x="180" y="109"/>
                    <a:pt x="303" y="201"/>
                    <a:pt x="402" y="262"/>
                  </a:cubicBezTo>
                  <a:cubicBezTo>
                    <a:pt x="494" y="362"/>
                    <a:pt x="563" y="453"/>
                    <a:pt x="655" y="553"/>
                  </a:cubicBezTo>
                  <a:cubicBezTo>
                    <a:pt x="655" y="553"/>
                    <a:pt x="686" y="553"/>
                    <a:pt x="686" y="522"/>
                  </a:cubicBezTo>
                  <a:cubicBezTo>
                    <a:pt x="686" y="392"/>
                    <a:pt x="563" y="262"/>
                    <a:pt x="464" y="201"/>
                  </a:cubicBezTo>
                  <a:cubicBezTo>
                    <a:pt x="334" y="109"/>
                    <a:pt x="211" y="9"/>
                    <a:pt x="81" y="9"/>
                  </a:cubicBezTo>
                  <a:cubicBezTo>
                    <a:pt x="69" y="3"/>
                    <a:pt x="58" y="1"/>
                    <a:pt x="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57"/>
            <p:cNvSpPr/>
            <p:nvPr/>
          </p:nvSpPr>
          <p:spPr>
            <a:xfrm>
              <a:off x="8289581" y="1479957"/>
              <a:ext cx="194863" cy="299555"/>
            </a:xfrm>
            <a:custGeom>
              <a:avLst/>
              <a:gdLst/>
              <a:ahLst/>
              <a:cxnLst/>
              <a:rect l="l" t="t" r="r" b="b"/>
              <a:pathLst>
                <a:path w="1411" h="2169" extrusionOk="0">
                  <a:moveTo>
                    <a:pt x="782" y="0"/>
                  </a:moveTo>
                  <a:cubicBezTo>
                    <a:pt x="774" y="0"/>
                    <a:pt x="767" y="8"/>
                    <a:pt x="767" y="23"/>
                  </a:cubicBezTo>
                  <a:cubicBezTo>
                    <a:pt x="736" y="23"/>
                    <a:pt x="736" y="62"/>
                    <a:pt x="736" y="62"/>
                  </a:cubicBezTo>
                  <a:cubicBezTo>
                    <a:pt x="736" y="92"/>
                    <a:pt x="705" y="253"/>
                    <a:pt x="705" y="253"/>
                  </a:cubicBezTo>
                  <a:cubicBezTo>
                    <a:pt x="705" y="253"/>
                    <a:pt x="661" y="243"/>
                    <a:pt x="600" y="243"/>
                  </a:cubicBezTo>
                  <a:cubicBezTo>
                    <a:pt x="545" y="243"/>
                    <a:pt x="476" y="251"/>
                    <a:pt x="414" y="284"/>
                  </a:cubicBezTo>
                  <a:cubicBezTo>
                    <a:pt x="162" y="475"/>
                    <a:pt x="100" y="790"/>
                    <a:pt x="223" y="1019"/>
                  </a:cubicBezTo>
                  <a:cubicBezTo>
                    <a:pt x="322" y="1173"/>
                    <a:pt x="514" y="1272"/>
                    <a:pt x="705" y="1303"/>
                  </a:cubicBezTo>
                  <a:cubicBezTo>
                    <a:pt x="767" y="1333"/>
                    <a:pt x="836" y="1364"/>
                    <a:pt x="836" y="1433"/>
                  </a:cubicBezTo>
                  <a:cubicBezTo>
                    <a:pt x="836" y="1433"/>
                    <a:pt x="797" y="1464"/>
                    <a:pt x="797" y="1494"/>
                  </a:cubicBezTo>
                  <a:cubicBezTo>
                    <a:pt x="776" y="1516"/>
                    <a:pt x="739" y="1538"/>
                    <a:pt x="697" y="1538"/>
                  </a:cubicBezTo>
                  <a:cubicBezTo>
                    <a:pt x="680" y="1538"/>
                    <a:pt x="662" y="1534"/>
                    <a:pt x="644" y="1525"/>
                  </a:cubicBezTo>
                  <a:cubicBezTo>
                    <a:pt x="575" y="1525"/>
                    <a:pt x="545" y="1464"/>
                    <a:pt x="514" y="1433"/>
                  </a:cubicBezTo>
                  <a:cubicBezTo>
                    <a:pt x="514" y="1402"/>
                    <a:pt x="514" y="1364"/>
                    <a:pt x="483" y="1364"/>
                  </a:cubicBezTo>
                  <a:cubicBezTo>
                    <a:pt x="483" y="1333"/>
                    <a:pt x="453" y="1333"/>
                    <a:pt x="453" y="1333"/>
                  </a:cubicBezTo>
                  <a:cubicBezTo>
                    <a:pt x="322" y="1333"/>
                    <a:pt x="223" y="1303"/>
                    <a:pt x="100" y="1272"/>
                  </a:cubicBezTo>
                  <a:cubicBezTo>
                    <a:pt x="70" y="1272"/>
                    <a:pt x="70" y="1272"/>
                    <a:pt x="31" y="1303"/>
                  </a:cubicBezTo>
                  <a:lnTo>
                    <a:pt x="31" y="1364"/>
                  </a:lnTo>
                  <a:cubicBezTo>
                    <a:pt x="1" y="1594"/>
                    <a:pt x="192" y="1816"/>
                    <a:pt x="414" y="1908"/>
                  </a:cubicBezTo>
                  <a:cubicBezTo>
                    <a:pt x="414" y="1939"/>
                    <a:pt x="384" y="2008"/>
                    <a:pt x="384" y="2069"/>
                  </a:cubicBezTo>
                  <a:lnTo>
                    <a:pt x="384" y="2100"/>
                  </a:lnTo>
                  <a:cubicBezTo>
                    <a:pt x="414" y="2130"/>
                    <a:pt x="414" y="2130"/>
                    <a:pt x="453" y="2130"/>
                  </a:cubicBezTo>
                  <a:cubicBezTo>
                    <a:pt x="514" y="2130"/>
                    <a:pt x="575" y="2169"/>
                    <a:pt x="675" y="2169"/>
                  </a:cubicBezTo>
                  <a:lnTo>
                    <a:pt x="705" y="2169"/>
                  </a:lnTo>
                  <a:cubicBezTo>
                    <a:pt x="736" y="2169"/>
                    <a:pt x="736" y="2130"/>
                    <a:pt x="736" y="2100"/>
                  </a:cubicBezTo>
                  <a:cubicBezTo>
                    <a:pt x="736" y="2069"/>
                    <a:pt x="767" y="2008"/>
                    <a:pt x="767" y="1939"/>
                  </a:cubicBezTo>
                  <a:cubicBezTo>
                    <a:pt x="989" y="1939"/>
                    <a:pt x="1219" y="1816"/>
                    <a:pt x="1311" y="1625"/>
                  </a:cubicBezTo>
                  <a:cubicBezTo>
                    <a:pt x="1410" y="1402"/>
                    <a:pt x="1341" y="1142"/>
                    <a:pt x="1150" y="1019"/>
                  </a:cubicBezTo>
                  <a:cubicBezTo>
                    <a:pt x="1027" y="920"/>
                    <a:pt x="897" y="920"/>
                    <a:pt x="767" y="859"/>
                  </a:cubicBezTo>
                  <a:cubicBezTo>
                    <a:pt x="736" y="828"/>
                    <a:pt x="705" y="828"/>
                    <a:pt x="675" y="790"/>
                  </a:cubicBezTo>
                  <a:cubicBezTo>
                    <a:pt x="675" y="759"/>
                    <a:pt x="644" y="698"/>
                    <a:pt x="675" y="667"/>
                  </a:cubicBezTo>
                  <a:cubicBezTo>
                    <a:pt x="705" y="636"/>
                    <a:pt x="767" y="636"/>
                    <a:pt x="797" y="636"/>
                  </a:cubicBezTo>
                  <a:cubicBezTo>
                    <a:pt x="836" y="667"/>
                    <a:pt x="866" y="698"/>
                    <a:pt x="897" y="728"/>
                  </a:cubicBezTo>
                  <a:cubicBezTo>
                    <a:pt x="897" y="759"/>
                    <a:pt x="897" y="790"/>
                    <a:pt x="928" y="790"/>
                  </a:cubicBezTo>
                  <a:cubicBezTo>
                    <a:pt x="958" y="828"/>
                    <a:pt x="958" y="828"/>
                    <a:pt x="989" y="828"/>
                  </a:cubicBezTo>
                  <a:cubicBezTo>
                    <a:pt x="1089" y="828"/>
                    <a:pt x="1219" y="859"/>
                    <a:pt x="1311" y="889"/>
                  </a:cubicBezTo>
                  <a:cubicBezTo>
                    <a:pt x="1341" y="889"/>
                    <a:pt x="1372" y="889"/>
                    <a:pt x="1410" y="859"/>
                  </a:cubicBezTo>
                  <a:lnTo>
                    <a:pt x="1410" y="790"/>
                  </a:lnTo>
                  <a:cubicBezTo>
                    <a:pt x="1410" y="567"/>
                    <a:pt x="1249" y="376"/>
                    <a:pt x="1058" y="284"/>
                  </a:cubicBezTo>
                  <a:cubicBezTo>
                    <a:pt x="1058" y="253"/>
                    <a:pt x="1058" y="184"/>
                    <a:pt x="1089" y="123"/>
                  </a:cubicBezTo>
                  <a:cubicBezTo>
                    <a:pt x="1089" y="123"/>
                    <a:pt x="1089" y="92"/>
                    <a:pt x="1058" y="62"/>
                  </a:cubicBezTo>
                  <a:lnTo>
                    <a:pt x="1027" y="62"/>
                  </a:lnTo>
                  <a:cubicBezTo>
                    <a:pt x="958" y="23"/>
                    <a:pt x="897" y="23"/>
                    <a:pt x="797" y="23"/>
                  </a:cubicBezTo>
                  <a:cubicBezTo>
                    <a:pt x="797" y="8"/>
                    <a:pt x="790" y="0"/>
                    <a:pt x="78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57"/>
            <p:cNvSpPr/>
            <p:nvPr/>
          </p:nvSpPr>
          <p:spPr>
            <a:xfrm>
              <a:off x="8276876" y="1466146"/>
              <a:ext cx="198039" cy="303837"/>
            </a:xfrm>
            <a:custGeom>
              <a:avLst/>
              <a:gdLst/>
              <a:ahLst/>
              <a:cxnLst/>
              <a:rect l="l" t="t" r="r" b="b"/>
              <a:pathLst>
                <a:path w="1434" h="2200" extrusionOk="0">
                  <a:moveTo>
                    <a:pt x="1081" y="123"/>
                  </a:moveTo>
                  <a:cubicBezTo>
                    <a:pt x="1081" y="162"/>
                    <a:pt x="1050" y="192"/>
                    <a:pt x="1050" y="223"/>
                  </a:cubicBezTo>
                  <a:lnTo>
                    <a:pt x="1050" y="315"/>
                  </a:lnTo>
                  <a:lnTo>
                    <a:pt x="1081" y="223"/>
                  </a:lnTo>
                  <a:lnTo>
                    <a:pt x="1081" y="123"/>
                  </a:lnTo>
                  <a:close/>
                  <a:moveTo>
                    <a:pt x="767" y="698"/>
                  </a:moveTo>
                  <a:cubicBezTo>
                    <a:pt x="797" y="698"/>
                    <a:pt x="828" y="698"/>
                    <a:pt x="828" y="736"/>
                  </a:cubicBezTo>
                  <a:cubicBezTo>
                    <a:pt x="859" y="767"/>
                    <a:pt x="859" y="798"/>
                    <a:pt x="889" y="828"/>
                  </a:cubicBezTo>
                  <a:cubicBezTo>
                    <a:pt x="928" y="859"/>
                    <a:pt x="928" y="859"/>
                    <a:pt x="958" y="859"/>
                  </a:cubicBezTo>
                  <a:cubicBezTo>
                    <a:pt x="989" y="859"/>
                    <a:pt x="989" y="859"/>
                    <a:pt x="1020" y="890"/>
                  </a:cubicBezTo>
                  <a:cubicBezTo>
                    <a:pt x="928" y="890"/>
                    <a:pt x="859" y="859"/>
                    <a:pt x="797" y="828"/>
                  </a:cubicBezTo>
                  <a:cubicBezTo>
                    <a:pt x="767" y="828"/>
                    <a:pt x="736" y="798"/>
                    <a:pt x="736" y="767"/>
                  </a:cubicBezTo>
                  <a:cubicBezTo>
                    <a:pt x="698" y="767"/>
                    <a:pt x="698" y="736"/>
                    <a:pt x="698" y="698"/>
                  </a:cubicBezTo>
                  <a:close/>
                  <a:moveTo>
                    <a:pt x="1050" y="315"/>
                  </a:moveTo>
                  <a:lnTo>
                    <a:pt x="1050" y="315"/>
                  </a:lnTo>
                  <a:cubicBezTo>
                    <a:pt x="1181" y="384"/>
                    <a:pt x="1272" y="507"/>
                    <a:pt x="1341" y="637"/>
                  </a:cubicBezTo>
                  <a:cubicBezTo>
                    <a:pt x="1372" y="698"/>
                    <a:pt x="1403" y="767"/>
                    <a:pt x="1403" y="828"/>
                  </a:cubicBezTo>
                  <a:cubicBezTo>
                    <a:pt x="1372" y="859"/>
                    <a:pt x="1372" y="859"/>
                    <a:pt x="1341" y="859"/>
                  </a:cubicBezTo>
                  <a:lnTo>
                    <a:pt x="1242" y="859"/>
                  </a:lnTo>
                  <a:lnTo>
                    <a:pt x="1020" y="798"/>
                  </a:lnTo>
                  <a:cubicBezTo>
                    <a:pt x="989" y="798"/>
                    <a:pt x="958" y="798"/>
                    <a:pt x="958" y="767"/>
                  </a:cubicBezTo>
                  <a:cubicBezTo>
                    <a:pt x="928" y="767"/>
                    <a:pt x="928" y="736"/>
                    <a:pt x="889" y="698"/>
                  </a:cubicBezTo>
                  <a:cubicBezTo>
                    <a:pt x="859" y="667"/>
                    <a:pt x="828" y="637"/>
                    <a:pt x="767" y="606"/>
                  </a:cubicBezTo>
                  <a:cubicBezTo>
                    <a:pt x="736" y="606"/>
                    <a:pt x="667" y="637"/>
                    <a:pt x="637" y="667"/>
                  </a:cubicBezTo>
                  <a:cubicBezTo>
                    <a:pt x="606" y="736"/>
                    <a:pt x="637" y="798"/>
                    <a:pt x="667" y="828"/>
                  </a:cubicBezTo>
                  <a:cubicBezTo>
                    <a:pt x="698" y="859"/>
                    <a:pt x="736" y="890"/>
                    <a:pt x="767" y="890"/>
                  </a:cubicBezTo>
                  <a:cubicBezTo>
                    <a:pt x="889" y="959"/>
                    <a:pt x="1050" y="989"/>
                    <a:pt x="1150" y="1081"/>
                  </a:cubicBezTo>
                  <a:cubicBezTo>
                    <a:pt x="1272" y="1150"/>
                    <a:pt x="1341" y="1311"/>
                    <a:pt x="1341" y="1433"/>
                  </a:cubicBezTo>
                  <a:cubicBezTo>
                    <a:pt x="1341" y="1564"/>
                    <a:pt x="1272" y="1725"/>
                    <a:pt x="1150" y="1817"/>
                  </a:cubicBezTo>
                  <a:cubicBezTo>
                    <a:pt x="1050" y="1916"/>
                    <a:pt x="928" y="1947"/>
                    <a:pt x="767" y="1947"/>
                  </a:cubicBezTo>
                  <a:lnTo>
                    <a:pt x="767" y="1977"/>
                  </a:lnTo>
                  <a:cubicBezTo>
                    <a:pt x="928" y="1977"/>
                    <a:pt x="1081" y="1947"/>
                    <a:pt x="1181" y="1847"/>
                  </a:cubicBezTo>
                  <a:cubicBezTo>
                    <a:pt x="1311" y="1755"/>
                    <a:pt x="1372" y="1594"/>
                    <a:pt x="1403" y="1433"/>
                  </a:cubicBezTo>
                  <a:cubicBezTo>
                    <a:pt x="1403" y="1273"/>
                    <a:pt x="1341" y="1119"/>
                    <a:pt x="1211" y="1020"/>
                  </a:cubicBezTo>
                  <a:cubicBezTo>
                    <a:pt x="1150" y="959"/>
                    <a:pt x="1081" y="928"/>
                    <a:pt x="1020" y="890"/>
                  </a:cubicBezTo>
                  <a:lnTo>
                    <a:pt x="1020" y="890"/>
                  </a:lnTo>
                  <a:lnTo>
                    <a:pt x="1242" y="928"/>
                  </a:lnTo>
                  <a:lnTo>
                    <a:pt x="1341" y="928"/>
                  </a:lnTo>
                  <a:cubicBezTo>
                    <a:pt x="1372" y="928"/>
                    <a:pt x="1403" y="928"/>
                    <a:pt x="1433" y="890"/>
                  </a:cubicBezTo>
                  <a:lnTo>
                    <a:pt x="1433" y="828"/>
                  </a:lnTo>
                  <a:cubicBezTo>
                    <a:pt x="1433" y="767"/>
                    <a:pt x="1403" y="667"/>
                    <a:pt x="1372" y="606"/>
                  </a:cubicBezTo>
                  <a:cubicBezTo>
                    <a:pt x="1311" y="476"/>
                    <a:pt x="1211" y="353"/>
                    <a:pt x="1050" y="315"/>
                  </a:cubicBezTo>
                  <a:close/>
                  <a:moveTo>
                    <a:pt x="767" y="1"/>
                  </a:moveTo>
                  <a:cubicBezTo>
                    <a:pt x="736" y="32"/>
                    <a:pt x="736" y="32"/>
                    <a:pt x="736" y="62"/>
                  </a:cubicBezTo>
                  <a:cubicBezTo>
                    <a:pt x="698" y="93"/>
                    <a:pt x="698" y="123"/>
                    <a:pt x="698" y="162"/>
                  </a:cubicBezTo>
                  <a:lnTo>
                    <a:pt x="677" y="223"/>
                  </a:lnTo>
                  <a:lnTo>
                    <a:pt x="677" y="223"/>
                  </a:lnTo>
                  <a:cubicBezTo>
                    <a:pt x="609" y="224"/>
                    <a:pt x="554" y="230"/>
                    <a:pt x="476" y="254"/>
                  </a:cubicBezTo>
                  <a:cubicBezTo>
                    <a:pt x="414" y="284"/>
                    <a:pt x="353" y="353"/>
                    <a:pt x="284" y="384"/>
                  </a:cubicBezTo>
                  <a:cubicBezTo>
                    <a:pt x="192" y="507"/>
                    <a:pt x="93" y="667"/>
                    <a:pt x="123" y="828"/>
                  </a:cubicBezTo>
                  <a:lnTo>
                    <a:pt x="123" y="959"/>
                  </a:lnTo>
                  <a:cubicBezTo>
                    <a:pt x="162" y="989"/>
                    <a:pt x="162" y="989"/>
                    <a:pt x="162" y="1020"/>
                  </a:cubicBezTo>
                  <a:lnTo>
                    <a:pt x="192" y="1050"/>
                  </a:lnTo>
                  <a:cubicBezTo>
                    <a:pt x="223" y="1150"/>
                    <a:pt x="284" y="1211"/>
                    <a:pt x="353" y="1242"/>
                  </a:cubicBezTo>
                  <a:cubicBezTo>
                    <a:pt x="414" y="1273"/>
                    <a:pt x="506" y="1311"/>
                    <a:pt x="575" y="1342"/>
                  </a:cubicBezTo>
                  <a:cubicBezTo>
                    <a:pt x="637" y="1372"/>
                    <a:pt x="736" y="1403"/>
                    <a:pt x="767" y="1403"/>
                  </a:cubicBezTo>
                  <a:cubicBezTo>
                    <a:pt x="767" y="1433"/>
                    <a:pt x="797" y="1433"/>
                    <a:pt x="797" y="1433"/>
                  </a:cubicBezTo>
                  <a:lnTo>
                    <a:pt x="797" y="1464"/>
                  </a:lnTo>
                  <a:cubicBezTo>
                    <a:pt x="767" y="1464"/>
                    <a:pt x="767" y="1502"/>
                    <a:pt x="736" y="1502"/>
                  </a:cubicBezTo>
                  <a:cubicBezTo>
                    <a:pt x="718" y="1511"/>
                    <a:pt x="700" y="1514"/>
                    <a:pt x="684" y="1514"/>
                  </a:cubicBezTo>
                  <a:cubicBezTo>
                    <a:pt x="637" y="1514"/>
                    <a:pt x="598" y="1484"/>
                    <a:pt x="575" y="1433"/>
                  </a:cubicBezTo>
                  <a:lnTo>
                    <a:pt x="575" y="1403"/>
                  </a:lnTo>
                  <a:cubicBezTo>
                    <a:pt x="575" y="1403"/>
                    <a:pt x="545" y="1372"/>
                    <a:pt x="506" y="1342"/>
                  </a:cubicBezTo>
                  <a:cubicBezTo>
                    <a:pt x="476" y="1311"/>
                    <a:pt x="476" y="1311"/>
                    <a:pt x="445" y="1311"/>
                  </a:cubicBezTo>
                  <a:lnTo>
                    <a:pt x="384" y="1311"/>
                  </a:lnTo>
                  <a:lnTo>
                    <a:pt x="162" y="1273"/>
                  </a:lnTo>
                  <a:lnTo>
                    <a:pt x="123" y="1273"/>
                  </a:lnTo>
                  <a:cubicBezTo>
                    <a:pt x="103" y="1273"/>
                    <a:pt x="82" y="1259"/>
                    <a:pt x="62" y="1259"/>
                  </a:cubicBezTo>
                  <a:cubicBezTo>
                    <a:pt x="52" y="1259"/>
                    <a:pt x="42" y="1262"/>
                    <a:pt x="31" y="1273"/>
                  </a:cubicBezTo>
                  <a:cubicBezTo>
                    <a:pt x="1" y="1311"/>
                    <a:pt x="1" y="1342"/>
                    <a:pt x="1" y="1372"/>
                  </a:cubicBezTo>
                  <a:lnTo>
                    <a:pt x="1" y="1403"/>
                  </a:lnTo>
                  <a:cubicBezTo>
                    <a:pt x="1" y="1502"/>
                    <a:pt x="31" y="1564"/>
                    <a:pt x="62" y="1656"/>
                  </a:cubicBezTo>
                  <a:cubicBezTo>
                    <a:pt x="122" y="1783"/>
                    <a:pt x="249" y="1882"/>
                    <a:pt x="405" y="1943"/>
                  </a:cubicBezTo>
                  <a:lnTo>
                    <a:pt x="405" y="1943"/>
                  </a:lnTo>
                  <a:lnTo>
                    <a:pt x="384" y="2008"/>
                  </a:lnTo>
                  <a:lnTo>
                    <a:pt x="384" y="2108"/>
                  </a:lnTo>
                  <a:cubicBezTo>
                    <a:pt x="384" y="2138"/>
                    <a:pt x="384" y="2138"/>
                    <a:pt x="414" y="2169"/>
                  </a:cubicBezTo>
                  <a:lnTo>
                    <a:pt x="445" y="2169"/>
                  </a:lnTo>
                  <a:lnTo>
                    <a:pt x="545" y="2200"/>
                  </a:lnTo>
                  <a:lnTo>
                    <a:pt x="698" y="2200"/>
                  </a:lnTo>
                  <a:cubicBezTo>
                    <a:pt x="736" y="2200"/>
                    <a:pt x="736" y="2169"/>
                    <a:pt x="767" y="2169"/>
                  </a:cubicBezTo>
                  <a:lnTo>
                    <a:pt x="767" y="2077"/>
                  </a:lnTo>
                  <a:lnTo>
                    <a:pt x="797" y="1977"/>
                  </a:lnTo>
                  <a:lnTo>
                    <a:pt x="767" y="1977"/>
                  </a:lnTo>
                  <a:lnTo>
                    <a:pt x="736" y="2077"/>
                  </a:lnTo>
                  <a:lnTo>
                    <a:pt x="736" y="2169"/>
                  </a:lnTo>
                  <a:lnTo>
                    <a:pt x="667" y="2169"/>
                  </a:lnTo>
                  <a:lnTo>
                    <a:pt x="575" y="2138"/>
                  </a:lnTo>
                  <a:lnTo>
                    <a:pt x="414" y="2138"/>
                  </a:lnTo>
                  <a:lnTo>
                    <a:pt x="414" y="2108"/>
                  </a:lnTo>
                  <a:cubicBezTo>
                    <a:pt x="414" y="2077"/>
                    <a:pt x="414" y="2039"/>
                    <a:pt x="445" y="2008"/>
                  </a:cubicBezTo>
                  <a:lnTo>
                    <a:pt x="445" y="1916"/>
                  </a:lnTo>
                  <a:lnTo>
                    <a:pt x="445" y="1885"/>
                  </a:lnTo>
                  <a:cubicBezTo>
                    <a:pt x="284" y="1847"/>
                    <a:pt x="192" y="1755"/>
                    <a:pt x="123" y="1625"/>
                  </a:cubicBezTo>
                  <a:cubicBezTo>
                    <a:pt x="93" y="1564"/>
                    <a:pt x="62" y="1464"/>
                    <a:pt x="62" y="1403"/>
                  </a:cubicBezTo>
                  <a:lnTo>
                    <a:pt x="62" y="1342"/>
                  </a:lnTo>
                  <a:cubicBezTo>
                    <a:pt x="62" y="1342"/>
                    <a:pt x="123" y="1342"/>
                    <a:pt x="162" y="1372"/>
                  </a:cubicBezTo>
                  <a:lnTo>
                    <a:pt x="384" y="1403"/>
                  </a:lnTo>
                  <a:lnTo>
                    <a:pt x="476" y="1403"/>
                  </a:lnTo>
                  <a:cubicBezTo>
                    <a:pt x="476" y="1403"/>
                    <a:pt x="476" y="1464"/>
                    <a:pt x="506" y="1502"/>
                  </a:cubicBezTo>
                  <a:cubicBezTo>
                    <a:pt x="535" y="1571"/>
                    <a:pt x="611" y="1606"/>
                    <a:pt x="690" y="1606"/>
                  </a:cubicBezTo>
                  <a:cubicBezTo>
                    <a:pt x="716" y="1606"/>
                    <a:pt x="742" y="1602"/>
                    <a:pt x="767" y="1594"/>
                  </a:cubicBezTo>
                  <a:cubicBezTo>
                    <a:pt x="797" y="1594"/>
                    <a:pt x="859" y="1564"/>
                    <a:pt x="859" y="1502"/>
                  </a:cubicBezTo>
                  <a:cubicBezTo>
                    <a:pt x="889" y="1464"/>
                    <a:pt x="889" y="1433"/>
                    <a:pt x="889" y="1403"/>
                  </a:cubicBezTo>
                  <a:cubicBezTo>
                    <a:pt x="859" y="1372"/>
                    <a:pt x="859" y="1372"/>
                    <a:pt x="828" y="1342"/>
                  </a:cubicBezTo>
                  <a:cubicBezTo>
                    <a:pt x="797" y="1311"/>
                    <a:pt x="767" y="1311"/>
                    <a:pt x="698" y="1273"/>
                  </a:cubicBezTo>
                  <a:cubicBezTo>
                    <a:pt x="667" y="1273"/>
                    <a:pt x="637" y="1273"/>
                    <a:pt x="606" y="1242"/>
                  </a:cubicBezTo>
                  <a:cubicBezTo>
                    <a:pt x="545" y="1242"/>
                    <a:pt x="476" y="1211"/>
                    <a:pt x="414" y="1150"/>
                  </a:cubicBezTo>
                  <a:cubicBezTo>
                    <a:pt x="353" y="1119"/>
                    <a:pt x="315" y="1081"/>
                    <a:pt x="284" y="1020"/>
                  </a:cubicBezTo>
                  <a:cubicBezTo>
                    <a:pt x="254" y="1020"/>
                    <a:pt x="254" y="989"/>
                    <a:pt x="254" y="959"/>
                  </a:cubicBezTo>
                  <a:lnTo>
                    <a:pt x="223" y="928"/>
                  </a:lnTo>
                  <a:lnTo>
                    <a:pt x="223" y="828"/>
                  </a:lnTo>
                  <a:cubicBezTo>
                    <a:pt x="192" y="698"/>
                    <a:pt x="254" y="545"/>
                    <a:pt x="353" y="445"/>
                  </a:cubicBezTo>
                  <a:cubicBezTo>
                    <a:pt x="384" y="384"/>
                    <a:pt x="445" y="353"/>
                    <a:pt x="506" y="315"/>
                  </a:cubicBezTo>
                  <a:cubicBezTo>
                    <a:pt x="575" y="284"/>
                    <a:pt x="637" y="284"/>
                    <a:pt x="698" y="284"/>
                  </a:cubicBezTo>
                  <a:cubicBezTo>
                    <a:pt x="736" y="284"/>
                    <a:pt x="736" y="284"/>
                    <a:pt x="736" y="254"/>
                  </a:cubicBezTo>
                  <a:lnTo>
                    <a:pt x="767" y="162"/>
                  </a:lnTo>
                  <a:lnTo>
                    <a:pt x="767" y="62"/>
                  </a:lnTo>
                  <a:lnTo>
                    <a:pt x="928" y="62"/>
                  </a:lnTo>
                  <a:lnTo>
                    <a:pt x="1020" y="93"/>
                  </a:lnTo>
                  <a:cubicBezTo>
                    <a:pt x="1050" y="93"/>
                    <a:pt x="1081" y="93"/>
                    <a:pt x="1081" y="123"/>
                  </a:cubicBezTo>
                  <a:lnTo>
                    <a:pt x="1081" y="62"/>
                  </a:lnTo>
                  <a:lnTo>
                    <a:pt x="1020" y="62"/>
                  </a:lnTo>
                  <a:lnTo>
                    <a:pt x="928" y="32"/>
                  </a:lnTo>
                  <a:lnTo>
                    <a:pt x="8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57"/>
            <p:cNvSpPr/>
            <p:nvPr/>
          </p:nvSpPr>
          <p:spPr>
            <a:xfrm>
              <a:off x="8320241" y="341523"/>
              <a:ext cx="392764" cy="988297"/>
            </a:xfrm>
            <a:custGeom>
              <a:avLst/>
              <a:gdLst/>
              <a:ahLst/>
              <a:cxnLst/>
              <a:rect l="l" t="t" r="r" b="b"/>
              <a:pathLst>
                <a:path w="2844" h="7156" extrusionOk="0">
                  <a:moveTo>
                    <a:pt x="1188" y="3992"/>
                  </a:moveTo>
                  <a:cubicBezTo>
                    <a:pt x="1280" y="3992"/>
                    <a:pt x="1342" y="3992"/>
                    <a:pt x="1441" y="4022"/>
                  </a:cubicBezTo>
                  <a:cubicBezTo>
                    <a:pt x="1472" y="4022"/>
                    <a:pt x="1502" y="4053"/>
                    <a:pt x="1533" y="4053"/>
                  </a:cubicBezTo>
                  <a:cubicBezTo>
                    <a:pt x="1342" y="4344"/>
                    <a:pt x="1089" y="4628"/>
                    <a:pt x="767" y="4758"/>
                  </a:cubicBezTo>
                  <a:cubicBezTo>
                    <a:pt x="691" y="4796"/>
                    <a:pt x="599" y="4825"/>
                    <a:pt x="527" y="4825"/>
                  </a:cubicBezTo>
                  <a:cubicBezTo>
                    <a:pt x="483" y="4825"/>
                    <a:pt x="445" y="4814"/>
                    <a:pt x="422" y="4788"/>
                  </a:cubicBezTo>
                  <a:cubicBezTo>
                    <a:pt x="353" y="4788"/>
                    <a:pt x="353" y="4727"/>
                    <a:pt x="323" y="4696"/>
                  </a:cubicBezTo>
                  <a:cubicBezTo>
                    <a:pt x="323" y="4505"/>
                    <a:pt x="545" y="4214"/>
                    <a:pt x="805" y="4091"/>
                  </a:cubicBezTo>
                  <a:cubicBezTo>
                    <a:pt x="897" y="4022"/>
                    <a:pt x="1058" y="3992"/>
                    <a:pt x="1188" y="3992"/>
                  </a:cubicBezTo>
                  <a:close/>
                  <a:moveTo>
                    <a:pt x="100" y="0"/>
                  </a:moveTo>
                  <a:cubicBezTo>
                    <a:pt x="70" y="0"/>
                    <a:pt x="39" y="0"/>
                    <a:pt x="1" y="31"/>
                  </a:cubicBezTo>
                  <a:cubicBezTo>
                    <a:pt x="1" y="69"/>
                    <a:pt x="1" y="100"/>
                    <a:pt x="39" y="131"/>
                  </a:cubicBezTo>
                  <a:cubicBezTo>
                    <a:pt x="1150" y="736"/>
                    <a:pt x="1824" y="1563"/>
                    <a:pt x="1916" y="2398"/>
                  </a:cubicBezTo>
                  <a:cubicBezTo>
                    <a:pt x="1954" y="2751"/>
                    <a:pt x="1885" y="3287"/>
                    <a:pt x="1694" y="3739"/>
                  </a:cubicBezTo>
                  <a:cubicBezTo>
                    <a:pt x="1663" y="3800"/>
                    <a:pt x="1633" y="3861"/>
                    <a:pt x="1602" y="3930"/>
                  </a:cubicBezTo>
                  <a:cubicBezTo>
                    <a:pt x="1533" y="3930"/>
                    <a:pt x="1502" y="3930"/>
                    <a:pt x="1472" y="3900"/>
                  </a:cubicBezTo>
                  <a:cubicBezTo>
                    <a:pt x="1384" y="3876"/>
                    <a:pt x="1296" y="3864"/>
                    <a:pt x="1208" y="3864"/>
                  </a:cubicBezTo>
                  <a:cubicBezTo>
                    <a:pt x="1043" y="3864"/>
                    <a:pt x="882" y="3907"/>
                    <a:pt x="736" y="3992"/>
                  </a:cubicBezTo>
                  <a:cubicBezTo>
                    <a:pt x="453" y="4122"/>
                    <a:pt x="192" y="4436"/>
                    <a:pt x="192" y="4696"/>
                  </a:cubicBezTo>
                  <a:cubicBezTo>
                    <a:pt x="231" y="4788"/>
                    <a:pt x="261" y="4857"/>
                    <a:pt x="353" y="4919"/>
                  </a:cubicBezTo>
                  <a:cubicBezTo>
                    <a:pt x="412" y="4946"/>
                    <a:pt x="477" y="4961"/>
                    <a:pt x="547" y="4961"/>
                  </a:cubicBezTo>
                  <a:cubicBezTo>
                    <a:pt x="634" y="4961"/>
                    <a:pt x="730" y="4939"/>
                    <a:pt x="836" y="4888"/>
                  </a:cubicBezTo>
                  <a:cubicBezTo>
                    <a:pt x="1188" y="4727"/>
                    <a:pt x="1472" y="4405"/>
                    <a:pt x="1633" y="4091"/>
                  </a:cubicBezTo>
                  <a:cubicBezTo>
                    <a:pt x="1916" y="4214"/>
                    <a:pt x="2146" y="4436"/>
                    <a:pt x="2299" y="4727"/>
                  </a:cubicBezTo>
                  <a:cubicBezTo>
                    <a:pt x="2682" y="5394"/>
                    <a:pt x="2652" y="6160"/>
                    <a:pt x="2177" y="7056"/>
                  </a:cubicBezTo>
                  <a:cubicBezTo>
                    <a:pt x="2146" y="7087"/>
                    <a:pt x="2146" y="7117"/>
                    <a:pt x="2177" y="7156"/>
                  </a:cubicBezTo>
                  <a:lnTo>
                    <a:pt x="2207" y="7156"/>
                  </a:lnTo>
                  <a:cubicBezTo>
                    <a:pt x="2238" y="7156"/>
                    <a:pt x="2268" y="7156"/>
                    <a:pt x="2268" y="7117"/>
                  </a:cubicBezTo>
                  <a:cubicBezTo>
                    <a:pt x="2782" y="6160"/>
                    <a:pt x="2843" y="5363"/>
                    <a:pt x="2429" y="4666"/>
                  </a:cubicBezTo>
                  <a:cubicBezTo>
                    <a:pt x="2238" y="4344"/>
                    <a:pt x="1985" y="4122"/>
                    <a:pt x="1694" y="3992"/>
                  </a:cubicBezTo>
                  <a:cubicBezTo>
                    <a:pt x="1763" y="3930"/>
                    <a:pt x="1794" y="3861"/>
                    <a:pt x="1794" y="3800"/>
                  </a:cubicBezTo>
                  <a:cubicBezTo>
                    <a:pt x="1985" y="3287"/>
                    <a:pt x="2077" y="2781"/>
                    <a:pt x="2046" y="2398"/>
                  </a:cubicBezTo>
                  <a:cubicBezTo>
                    <a:pt x="1954" y="1502"/>
                    <a:pt x="1250" y="644"/>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57"/>
            <p:cNvSpPr/>
            <p:nvPr/>
          </p:nvSpPr>
          <p:spPr>
            <a:xfrm>
              <a:off x="8606946" y="1281080"/>
              <a:ext cx="75266" cy="69882"/>
            </a:xfrm>
            <a:custGeom>
              <a:avLst/>
              <a:gdLst/>
              <a:ahLst/>
              <a:cxnLst/>
              <a:rect l="l" t="t" r="r" b="b"/>
              <a:pathLst>
                <a:path w="545" h="506" extrusionOk="0">
                  <a:moveTo>
                    <a:pt x="1" y="0"/>
                  </a:moveTo>
                  <a:lnTo>
                    <a:pt x="1" y="31"/>
                  </a:lnTo>
                  <a:cubicBezTo>
                    <a:pt x="30" y="182"/>
                    <a:pt x="65" y="299"/>
                    <a:pt x="38" y="470"/>
                  </a:cubicBezTo>
                  <a:lnTo>
                    <a:pt x="38" y="470"/>
                  </a:lnTo>
                  <a:cubicBezTo>
                    <a:pt x="36" y="472"/>
                    <a:pt x="34" y="474"/>
                    <a:pt x="32" y="475"/>
                  </a:cubicBezTo>
                  <a:cubicBezTo>
                    <a:pt x="34" y="475"/>
                    <a:pt x="35" y="475"/>
                    <a:pt x="37" y="475"/>
                  </a:cubicBezTo>
                  <a:lnTo>
                    <a:pt x="37" y="475"/>
                  </a:lnTo>
                  <a:cubicBezTo>
                    <a:pt x="36" y="485"/>
                    <a:pt x="34" y="496"/>
                    <a:pt x="32" y="506"/>
                  </a:cubicBezTo>
                  <a:lnTo>
                    <a:pt x="70" y="506"/>
                  </a:lnTo>
                  <a:cubicBezTo>
                    <a:pt x="223" y="353"/>
                    <a:pt x="384" y="222"/>
                    <a:pt x="545" y="62"/>
                  </a:cubicBezTo>
                  <a:cubicBezTo>
                    <a:pt x="545" y="62"/>
                    <a:pt x="531" y="48"/>
                    <a:pt x="522" y="48"/>
                  </a:cubicBezTo>
                  <a:cubicBezTo>
                    <a:pt x="518" y="48"/>
                    <a:pt x="514" y="51"/>
                    <a:pt x="514" y="62"/>
                  </a:cubicBezTo>
                  <a:cubicBezTo>
                    <a:pt x="366" y="181"/>
                    <a:pt x="218" y="327"/>
                    <a:pt x="70" y="445"/>
                  </a:cubicBezTo>
                  <a:lnTo>
                    <a:pt x="70" y="445"/>
                  </a:lnTo>
                  <a:cubicBezTo>
                    <a:pt x="69" y="304"/>
                    <a:pt x="61" y="141"/>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3" name="Google Shape;5383;p57"/>
          <p:cNvGrpSpPr/>
          <p:nvPr/>
        </p:nvGrpSpPr>
        <p:grpSpPr>
          <a:xfrm>
            <a:off x="327438" y="455760"/>
            <a:ext cx="2153525" cy="1314223"/>
            <a:chOff x="502099" y="489724"/>
            <a:chExt cx="2153525" cy="1314223"/>
          </a:xfrm>
        </p:grpSpPr>
        <p:sp>
          <p:nvSpPr>
            <p:cNvPr id="5384" name="Google Shape;5384;p57"/>
            <p:cNvSpPr/>
            <p:nvPr/>
          </p:nvSpPr>
          <p:spPr>
            <a:xfrm rot="3012467">
              <a:off x="1040891" y="1166298"/>
              <a:ext cx="364084" cy="146903"/>
            </a:xfrm>
            <a:custGeom>
              <a:avLst/>
              <a:gdLst/>
              <a:ahLst/>
              <a:cxnLst/>
              <a:rect l="l" t="t" r="r" b="b"/>
              <a:pathLst>
                <a:path w="5641" h="2276" extrusionOk="0">
                  <a:moveTo>
                    <a:pt x="390" y="0"/>
                  </a:moveTo>
                  <a:cubicBezTo>
                    <a:pt x="144" y="0"/>
                    <a:pt x="1" y="21"/>
                    <a:pt x="18" y="68"/>
                  </a:cubicBezTo>
                  <a:cubicBezTo>
                    <a:pt x="148" y="359"/>
                    <a:pt x="309" y="896"/>
                    <a:pt x="500" y="1026"/>
                  </a:cubicBezTo>
                  <a:cubicBezTo>
                    <a:pt x="689" y="1154"/>
                    <a:pt x="5258" y="2275"/>
                    <a:pt x="5503" y="2275"/>
                  </a:cubicBezTo>
                  <a:cubicBezTo>
                    <a:pt x="5506" y="2275"/>
                    <a:pt x="5509" y="2275"/>
                    <a:pt x="5511" y="2275"/>
                  </a:cubicBezTo>
                  <a:cubicBezTo>
                    <a:pt x="5641" y="2236"/>
                    <a:pt x="4997" y="995"/>
                    <a:pt x="4745" y="704"/>
                  </a:cubicBezTo>
                  <a:cubicBezTo>
                    <a:pt x="4483" y="393"/>
                    <a:pt x="1461" y="0"/>
                    <a:pt x="3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57"/>
            <p:cNvSpPr/>
            <p:nvPr/>
          </p:nvSpPr>
          <p:spPr>
            <a:xfrm rot="3012467">
              <a:off x="778490" y="776348"/>
              <a:ext cx="428755" cy="404887"/>
            </a:xfrm>
            <a:custGeom>
              <a:avLst/>
              <a:gdLst/>
              <a:ahLst/>
              <a:cxnLst/>
              <a:rect l="l" t="t" r="r" b="b"/>
              <a:pathLst>
                <a:path w="6643" h="6273" extrusionOk="0">
                  <a:moveTo>
                    <a:pt x="996" y="0"/>
                  </a:moveTo>
                  <a:cubicBezTo>
                    <a:pt x="613" y="222"/>
                    <a:pt x="230" y="513"/>
                    <a:pt x="130" y="927"/>
                  </a:cubicBezTo>
                  <a:cubicBezTo>
                    <a:pt x="0" y="1279"/>
                    <a:pt x="100" y="1663"/>
                    <a:pt x="230" y="2015"/>
                  </a:cubicBezTo>
                  <a:cubicBezTo>
                    <a:pt x="483" y="2934"/>
                    <a:pt x="866" y="3861"/>
                    <a:pt x="1310" y="4727"/>
                  </a:cubicBezTo>
                  <a:cubicBezTo>
                    <a:pt x="1632" y="5424"/>
                    <a:pt x="2145" y="6129"/>
                    <a:pt x="2873" y="6259"/>
                  </a:cubicBezTo>
                  <a:cubicBezTo>
                    <a:pt x="2936" y="6268"/>
                    <a:pt x="2999" y="6272"/>
                    <a:pt x="3063" y="6272"/>
                  </a:cubicBezTo>
                  <a:cubicBezTo>
                    <a:pt x="3425" y="6272"/>
                    <a:pt x="3796" y="6136"/>
                    <a:pt x="4122" y="5999"/>
                  </a:cubicBezTo>
                  <a:cubicBezTo>
                    <a:pt x="5018" y="5654"/>
                    <a:pt x="5845" y="5202"/>
                    <a:pt x="6642" y="4658"/>
                  </a:cubicBezTo>
                  <a:cubicBezTo>
                    <a:pt x="6612" y="4566"/>
                    <a:pt x="6550" y="4436"/>
                    <a:pt x="6512" y="4344"/>
                  </a:cubicBezTo>
                  <a:cubicBezTo>
                    <a:pt x="6006" y="4597"/>
                    <a:pt x="5524" y="4849"/>
                    <a:pt x="5018" y="5041"/>
                  </a:cubicBezTo>
                  <a:cubicBezTo>
                    <a:pt x="4668" y="5200"/>
                    <a:pt x="4324" y="5317"/>
                    <a:pt x="3980" y="5317"/>
                  </a:cubicBezTo>
                  <a:cubicBezTo>
                    <a:pt x="3910" y="5317"/>
                    <a:pt x="3840" y="5312"/>
                    <a:pt x="3769" y="5301"/>
                  </a:cubicBezTo>
                  <a:cubicBezTo>
                    <a:pt x="3034" y="5202"/>
                    <a:pt x="2528" y="4466"/>
                    <a:pt x="2207" y="3800"/>
                  </a:cubicBezTo>
                  <a:cubicBezTo>
                    <a:pt x="1762" y="2904"/>
                    <a:pt x="1379" y="2015"/>
                    <a:pt x="1119" y="1057"/>
                  </a:cubicBezTo>
                  <a:cubicBezTo>
                    <a:pt x="996" y="705"/>
                    <a:pt x="927" y="352"/>
                    <a:pt x="996"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57"/>
            <p:cNvSpPr/>
            <p:nvPr/>
          </p:nvSpPr>
          <p:spPr>
            <a:xfrm rot="3012467">
              <a:off x="630424" y="1166088"/>
              <a:ext cx="337815" cy="350540"/>
            </a:xfrm>
            <a:custGeom>
              <a:avLst/>
              <a:gdLst/>
              <a:ahLst/>
              <a:cxnLst/>
              <a:rect l="l" t="t" r="r" b="b"/>
              <a:pathLst>
                <a:path w="5234" h="5431" extrusionOk="0">
                  <a:moveTo>
                    <a:pt x="920" y="0"/>
                  </a:moveTo>
                  <a:lnTo>
                    <a:pt x="1" y="383"/>
                  </a:lnTo>
                  <a:cubicBezTo>
                    <a:pt x="284" y="1785"/>
                    <a:pt x="767" y="3164"/>
                    <a:pt x="1372" y="4467"/>
                  </a:cubicBezTo>
                  <a:cubicBezTo>
                    <a:pt x="1564" y="4819"/>
                    <a:pt x="1786" y="5233"/>
                    <a:pt x="2200" y="5394"/>
                  </a:cubicBezTo>
                  <a:cubicBezTo>
                    <a:pt x="2295" y="5420"/>
                    <a:pt x="2396" y="5430"/>
                    <a:pt x="2500" y="5430"/>
                  </a:cubicBezTo>
                  <a:cubicBezTo>
                    <a:pt x="2671" y="5430"/>
                    <a:pt x="2850" y="5401"/>
                    <a:pt x="3027" y="5363"/>
                  </a:cubicBezTo>
                  <a:cubicBezTo>
                    <a:pt x="3640" y="5202"/>
                    <a:pt x="4214" y="4980"/>
                    <a:pt x="4751" y="4697"/>
                  </a:cubicBezTo>
                  <a:cubicBezTo>
                    <a:pt x="4911" y="4597"/>
                    <a:pt x="5072" y="4467"/>
                    <a:pt x="5203" y="4344"/>
                  </a:cubicBezTo>
                  <a:cubicBezTo>
                    <a:pt x="5203" y="4313"/>
                    <a:pt x="5233" y="4275"/>
                    <a:pt x="5233" y="4245"/>
                  </a:cubicBezTo>
                  <a:lnTo>
                    <a:pt x="5233" y="4245"/>
                  </a:lnTo>
                  <a:cubicBezTo>
                    <a:pt x="4720" y="4536"/>
                    <a:pt x="4498" y="4505"/>
                    <a:pt x="3923" y="4628"/>
                  </a:cubicBezTo>
                  <a:cubicBezTo>
                    <a:pt x="3760" y="4685"/>
                    <a:pt x="3595" y="4719"/>
                    <a:pt x="3429" y="4719"/>
                  </a:cubicBezTo>
                  <a:cubicBezTo>
                    <a:pt x="3307" y="4719"/>
                    <a:pt x="3186" y="4701"/>
                    <a:pt x="3065" y="4658"/>
                  </a:cubicBezTo>
                  <a:cubicBezTo>
                    <a:pt x="2682" y="4536"/>
                    <a:pt x="2452" y="4122"/>
                    <a:pt x="2261" y="3739"/>
                  </a:cubicBezTo>
                  <a:cubicBezTo>
                    <a:pt x="1686" y="2521"/>
                    <a:pt x="1211" y="1310"/>
                    <a:pt x="92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57"/>
            <p:cNvSpPr/>
            <p:nvPr/>
          </p:nvSpPr>
          <p:spPr>
            <a:xfrm rot="3012467">
              <a:off x="1280461" y="725435"/>
              <a:ext cx="418364" cy="920467"/>
            </a:xfrm>
            <a:custGeom>
              <a:avLst/>
              <a:gdLst/>
              <a:ahLst/>
              <a:cxnLst/>
              <a:rect l="l" t="t" r="r" b="b"/>
              <a:pathLst>
                <a:path w="6482" h="14261" extrusionOk="0">
                  <a:moveTo>
                    <a:pt x="553" y="1"/>
                  </a:moveTo>
                  <a:cubicBezTo>
                    <a:pt x="266" y="1"/>
                    <a:pt x="39" y="180"/>
                    <a:pt x="39" y="296"/>
                  </a:cubicBezTo>
                  <a:cubicBezTo>
                    <a:pt x="1" y="549"/>
                    <a:pt x="100" y="801"/>
                    <a:pt x="192" y="1024"/>
                  </a:cubicBezTo>
                  <a:cubicBezTo>
                    <a:pt x="1824" y="5275"/>
                    <a:pt x="3578" y="9451"/>
                    <a:pt x="5432" y="13572"/>
                  </a:cubicBezTo>
                  <a:cubicBezTo>
                    <a:pt x="5524" y="13825"/>
                    <a:pt x="5685" y="14147"/>
                    <a:pt x="5907" y="14239"/>
                  </a:cubicBezTo>
                  <a:cubicBezTo>
                    <a:pt x="5951" y="14254"/>
                    <a:pt x="5993" y="14261"/>
                    <a:pt x="6033" y="14261"/>
                  </a:cubicBezTo>
                  <a:cubicBezTo>
                    <a:pt x="6261" y="14261"/>
                    <a:pt x="6425" y="14037"/>
                    <a:pt x="6451" y="13764"/>
                  </a:cubicBezTo>
                  <a:cubicBezTo>
                    <a:pt x="6482" y="13442"/>
                    <a:pt x="6390" y="13090"/>
                    <a:pt x="6260" y="12775"/>
                  </a:cubicBezTo>
                  <a:cubicBezTo>
                    <a:pt x="4980" y="9006"/>
                    <a:pt x="3034" y="4823"/>
                    <a:pt x="1533" y="1123"/>
                  </a:cubicBezTo>
                  <a:lnTo>
                    <a:pt x="1410" y="740"/>
                  </a:lnTo>
                  <a:cubicBezTo>
                    <a:pt x="1172" y="172"/>
                    <a:pt x="834" y="1"/>
                    <a:pt x="5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57"/>
            <p:cNvSpPr/>
            <p:nvPr/>
          </p:nvSpPr>
          <p:spPr>
            <a:xfrm rot="3012467">
              <a:off x="708497" y="715373"/>
              <a:ext cx="179041" cy="253595"/>
            </a:xfrm>
            <a:custGeom>
              <a:avLst/>
              <a:gdLst/>
              <a:ahLst/>
              <a:cxnLst/>
              <a:rect l="l" t="t" r="r" b="b"/>
              <a:pathLst>
                <a:path w="2774" h="3929" extrusionOk="0">
                  <a:moveTo>
                    <a:pt x="1210" y="0"/>
                  </a:moveTo>
                  <a:cubicBezTo>
                    <a:pt x="927" y="69"/>
                    <a:pt x="636" y="223"/>
                    <a:pt x="414" y="414"/>
                  </a:cubicBezTo>
                  <a:cubicBezTo>
                    <a:pt x="322" y="483"/>
                    <a:pt x="222" y="575"/>
                    <a:pt x="192" y="705"/>
                  </a:cubicBezTo>
                  <a:cubicBezTo>
                    <a:pt x="0" y="1088"/>
                    <a:pt x="130" y="1632"/>
                    <a:pt x="322" y="2077"/>
                  </a:cubicBezTo>
                  <a:cubicBezTo>
                    <a:pt x="544" y="2590"/>
                    <a:pt x="636" y="3134"/>
                    <a:pt x="1019" y="3578"/>
                  </a:cubicBezTo>
                  <a:cubicBezTo>
                    <a:pt x="1254" y="3837"/>
                    <a:pt x="1500" y="3928"/>
                    <a:pt x="1740" y="3928"/>
                  </a:cubicBezTo>
                  <a:cubicBezTo>
                    <a:pt x="2118" y="3928"/>
                    <a:pt x="2483" y="3702"/>
                    <a:pt x="2773" y="3548"/>
                  </a:cubicBezTo>
                  <a:lnTo>
                    <a:pt x="1210"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57"/>
            <p:cNvSpPr/>
            <p:nvPr/>
          </p:nvSpPr>
          <p:spPr>
            <a:xfrm rot="3012467">
              <a:off x="1195138" y="949122"/>
              <a:ext cx="2582" cy="2065"/>
            </a:xfrm>
            <a:custGeom>
              <a:avLst/>
              <a:gdLst/>
              <a:ahLst/>
              <a:cxnLst/>
              <a:rect l="l" t="t" r="r" b="b"/>
              <a:pathLst>
                <a:path w="40" h="32" extrusionOk="0">
                  <a:moveTo>
                    <a:pt x="39" y="1"/>
                  </a:moveTo>
                  <a:cubicBezTo>
                    <a:pt x="1" y="1"/>
                    <a:pt x="1" y="31"/>
                    <a:pt x="39" y="31"/>
                  </a:cubicBezTo>
                  <a:lnTo>
                    <a:pt x="3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57"/>
            <p:cNvSpPr/>
            <p:nvPr/>
          </p:nvSpPr>
          <p:spPr>
            <a:xfrm rot="3012467">
              <a:off x="775050" y="666651"/>
              <a:ext cx="490522" cy="552112"/>
            </a:xfrm>
            <a:custGeom>
              <a:avLst/>
              <a:gdLst/>
              <a:ahLst/>
              <a:cxnLst/>
              <a:rect l="l" t="t" r="r" b="b"/>
              <a:pathLst>
                <a:path w="7600" h="8554" extrusionOk="0">
                  <a:moveTo>
                    <a:pt x="4370" y="1"/>
                  </a:moveTo>
                  <a:cubicBezTo>
                    <a:pt x="4362" y="1"/>
                    <a:pt x="4353" y="4"/>
                    <a:pt x="4344" y="9"/>
                  </a:cubicBezTo>
                  <a:cubicBezTo>
                    <a:pt x="3670" y="201"/>
                    <a:pt x="3003" y="546"/>
                    <a:pt x="2398" y="867"/>
                  </a:cubicBezTo>
                  <a:cubicBezTo>
                    <a:pt x="1824" y="1120"/>
                    <a:pt x="1149" y="1350"/>
                    <a:pt x="674" y="1764"/>
                  </a:cubicBezTo>
                  <a:cubicBezTo>
                    <a:pt x="161" y="2177"/>
                    <a:pt x="0" y="2721"/>
                    <a:pt x="131" y="3357"/>
                  </a:cubicBezTo>
                  <a:cubicBezTo>
                    <a:pt x="253" y="4154"/>
                    <a:pt x="606" y="4951"/>
                    <a:pt x="897" y="5686"/>
                  </a:cubicBezTo>
                  <a:cubicBezTo>
                    <a:pt x="1341" y="6743"/>
                    <a:pt x="1946" y="8306"/>
                    <a:pt x="3256" y="8528"/>
                  </a:cubicBezTo>
                  <a:cubicBezTo>
                    <a:pt x="3348" y="8545"/>
                    <a:pt x="3441" y="8553"/>
                    <a:pt x="3534" y="8553"/>
                  </a:cubicBezTo>
                  <a:cubicBezTo>
                    <a:pt x="4158" y="8553"/>
                    <a:pt x="4806" y="8207"/>
                    <a:pt x="5332" y="7954"/>
                  </a:cubicBezTo>
                  <a:cubicBezTo>
                    <a:pt x="6098" y="7601"/>
                    <a:pt x="6834" y="7188"/>
                    <a:pt x="7531" y="6743"/>
                  </a:cubicBezTo>
                  <a:cubicBezTo>
                    <a:pt x="7600" y="6674"/>
                    <a:pt x="7600" y="6644"/>
                    <a:pt x="7569" y="6583"/>
                  </a:cubicBezTo>
                  <a:cubicBezTo>
                    <a:pt x="6612" y="4506"/>
                    <a:pt x="5746" y="2369"/>
                    <a:pt x="4758" y="324"/>
                  </a:cubicBezTo>
                  <a:cubicBezTo>
                    <a:pt x="4742" y="308"/>
                    <a:pt x="4727" y="301"/>
                    <a:pt x="4716" y="301"/>
                  </a:cubicBezTo>
                  <a:cubicBezTo>
                    <a:pt x="4704" y="301"/>
                    <a:pt x="4696" y="308"/>
                    <a:pt x="4696" y="324"/>
                  </a:cubicBezTo>
                  <a:cubicBezTo>
                    <a:pt x="5454" y="2476"/>
                    <a:pt x="6430" y="4561"/>
                    <a:pt x="7348" y="6608"/>
                  </a:cubicBezTo>
                  <a:lnTo>
                    <a:pt x="7348" y="6608"/>
                  </a:lnTo>
                  <a:cubicBezTo>
                    <a:pt x="6800" y="6941"/>
                    <a:pt x="6225" y="7266"/>
                    <a:pt x="5616" y="7571"/>
                  </a:cubicBezTo>
                  <a:cubicBezTo>
                    <a:pt x="4980" y="7893"/>
                    <a:pt x="4244" y="8276"/>
                    <a:pt x="3509" y="8306"/>
                  </a:cubicBezTo>
                  <a:cubicBezTo>
                    <a:pt x="3487" y="8307"/>
                    <a:pt x="3466" y="8308"/>
                    <a:pt x="3445" y="8308"/>
                  </a:cubicBezTo>
                  <a:cubicBezTo>
                    <a:pt x="2184" y="8308"/>
                    <a:pt x="1526" y="6536"/>
                    <a:pt x="1119" y="5594"/>
                  </a:cubicBezTo>
                  <a:cubicBezTo>
                    <a:pt x="828" y="4920"/>
                    <a:pt x="575" y="4223"/>
                    <a:pt x="383" y="3488"/>
                  </a:cubicBezTo>
                  <a:cubicBezTo>
                    <a:pt x="291" y="3104"/>
                    <a:pt x="253" y="2721"/>
                    <a:pt x="414" y="2369"/>
                  </a:cubicBezTo>
                  <a:cubicBezTo>
                    <a:pt x="575" y="2078"/>
                    <a:pt x="828" y="1886"/>
                    <a:pt x="1088" y="1733"/>
                  </a:cubicBezTo>
                  <a:cubicBezTo>
                    <a:pt x="1594" y="1411"/>
                    <a:pt x="2168" y="1189"/>
                    <a:pt x="2682" y="967"/>
                  </a:cubicBezTo>
                  <a:cubicBezTo>
                    <a:pt x="3256" y="707"/>
                    <a:pt x="3861" y="484"/>
                    <a:pt x="4375" y="132"/>
                  </a:cubicBezTo>
                  <a:cubicBezTo>
                    <a:pt x="4427" y="80"/>
                    <a:pt x="4413" y="1"/>
                    <a:pt x="43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57"/>
            <p:cNvSpPr/>
            <p:nvPr/>
          </p:nvSpPr>
          <p:spPr>
            <a:xfrm rot="3012467">
              <a:off x="1062835" y="1311289"/>
              <a:ext cx="283729" cy="76872"/>
            </a:xfrm>
            <a:custGeom>
              <a:avLst/>
              <a:gdLst/>
              <a:ahLst/>
              <a:cxnLst/>
              <a:rect l="l" t="t" r="r" b="b"/>
              <a:pathLst>
                <a:path w="4396" h="1191" extrusionOk="0">
                  <a:moveTo>
                    <a:pt x="156" y="0"/>
                  </a:moveTo>
                  <a:cubicBezTo>
                    <a:pt x="50" y="0"/>
                    <a:pt x="0" y="166"/>
                    <a:pt x="121" y="195"/>
                  </a:cubicBezTo>
                  <a:cubicBezTo>
                    <a:pt x="825" y="356"/>
                    <a:pt x="1523" y="547"/>
                    <a:pt x="2227" y="708"/>
                  </a:cubicBezTo>
                  <a:cubicBezTo>
                    <a:pt x="2702" y="838"/>
                    <a:pt x="3185" y="961"/>
                    <a:pt x="3698" y="1061"/>
                  </a:cubicBezTo>
                  <a:cubicBezTo>
                    <a:pt x="3890" y="1122"/>
                    <a:pt x="4112" y="1191"/>
                    <a:pt x="4334" y="1191"/>
                  </a:cubicBezTo>
                  <a:cubicBezTo>
                    <a:pt x="4395" y="1191"/>
                    <a:pt x="4395" y="1122"/>
                    <a:pt x="4365" y="1091"/>
                  </a:cubicBezTo>
                  <a:cubicBezTo>
                    <a:pt x="4173" y="999"/>
                    <a:pt x="3982" y="930"/>
                    <a:pt x="3790" y="900"/>
                  </a:cubicBezTo>
                  <a:cubicBezTo>
                    <a:pt x="3315" y="769"/>
                    <a:pt x="2802" y="647"/>
                    <a:pt x="2319" y="517"/>
                  </a:cubicBezTo>
                  <a:cubicBezTo>
                    <a:pt x="1622" y="356"/>
                    <a:pt x="887" y="164"/>
                    <a:pt x="182" y="3"/>
                  </a:cubicBezTo>
                  <a:cubicBezTo>
                    <a:pt x="173" y="1"/>
                    <a:pt x="164" y="0"/>
                    <a:pt x="1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57"/>
            <p:cNvSpPr/>
            <p:nvPr/>
          </p:nvSpPr>
          <p:spPr>
            <a:xfrm rot="3012467">
              <a:off x="1345951" y="618360"/>
              <a:ext cx="183688" cy="407210"/>
            </a:xfrm>
            <a:custGeom>
              <a:avLst/>
              <a:gdLst/>
              <a:ahLst/>
              <a:cxnLst/>
              <a:rect l="l" t="t" r="r" b="b"/>
              <a:pathLst>
                <a:path w="2846" h="6309" extrusionOk="0">
                  <a:moveTo>
                    <a:pt x="2738" y="1"/>
                  </a:moveTo>
                  <a:cubicBezTo>
                    <a:pt x="2700" y="1"/>
                    <a:pt x="2659" y="22"/>
                    <a:pt x="2644" y="75"/>
                  </a:cubicBezTo>
                  <a:cubicBezTo>
                    <a:pt x="2391" y="680"/>
                    <a:pt x="2107" y="1446"/>
                    <a:pt x="1816" y="2113"/>
                  </a:cubicBezTo>
                  <a:cubicBezTo>
                    <a:pt x="1533" y="2787"/>
                    <a:pt x="1242" y="3453"/>
                    <a:pt x="958" y="4158"/>
                  </a:cubicBezTo>
                  <a:cubicBezTo>
                    <a:pt x="797" y="4511"/>
                    <a:pt x="636" y="4863"/>
                    <a:pt x="475" y="5177"/>
                  </a:cubicBezTo>
                  <a:cubicBezTo>
                    <a:pt x="284" y="5529"/>
                    <a:pt x="92" y="5882"/>
                    <a:pt x="1" y="6265"/>
                  </a:cubicBezTo>
                  <a:cubicBezTo>
                    <a:pt x="1" y="6287"/>
                    <a:pt x="31" y="6308"/>
                    <a:pt x="60" y="6308"/>
                  </a:cubicBezTo>
                  <a:cubicBezTo>
                    <a:pt x="72" y="6308"/>
                    <a:pt x="83" y="6304"/>
                    <a:pt x="92" y="6296"/>
                  </a:cubicBezTo>
                  <a:cubicBezTo>
                    <a:pt x="537" y="5752"/>
                    <a:pt x="797" y="4986"/>
                    <a:pt x="1081" y="4350"/>
                  </a:cubicBezTo>
                  <a:cubicBezTo>
                    <a:pt x="1372" y="3675"/>
                    <a:pt x="1655" y="3009"/>
                    <a:pt x="1946" y="2335"/>
                  </a:cubicBezTo>
                  <a:cubicBezTo>
                    <a:pt x="2230" y="1607"/>
                    <a:pt x="2552" y="841"/>
                    <a:pt x="2804" y="105"/>
                  </a:cubicBezTo>
                  <a:cubicBezTo>
                    <a:pt x="2845" y="46"/>
                    <a:pt x="2794" y="1"/>
                    <a:pt x="27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57"/>
            <p:cNvSpPr/>
            <p:nvPr/>
          </p:nvSpPr>
          <p:spPr>
            <a:xfrm rot="3012467">
              <a:off x="1082072" y="1155571"/>
              <a:ext cx="51440" cy="15426"/>
            </a:xfrm>
            <a:custGeom>
              <a:avLst/>
              <a:gdLst/>
              <a:ahLst/>
              <a:cxnLst/>
              <a:rect l="l" t="t" r="r" b="b"/>
              <a:pathLst>
                <a:path w="797" h="239" extrusionOk="0">
                  <a:moveTo>
                    <a:pt x="100" y="0"/>
                  </a:moveTo>
                  <a:cubicBezTo>
                    <a:pt x="31" y="0"/>
                    <a:pt x="0" y="100"/>
                    <a:pt x="100" y="130"/>
                  </a:cubicBezTo>
                  <a:cubicBezTo>
                    <a:pt x="192" y="161"/>
                    <a:pt x="322" y="192"/>
                    <a:pt x="414" y="192"/>
                  </a:cubicBezTo>
                  <a:cubicBezTo>
                    <a:pt x="505" y="213"/>
                    <a:pt x="596" y="238"/>
                    <a:pt x="674" y="238"/>
                  </a:cubicBezTo>
                  <a:cubicBezTo>
                    <a:pt x="708" y="238"/>
                    <a:pt x="739" y="234"/>
                    <a:pt x="766" y="222"/>
                  </a:cubicBezTo>
                  <a:cubicBezTo>
                    <a:pt x="797" y="222"/>
                    <a:pt x="797" y="161"/>
                    <a:pt x="766" y="161"/>
                  </a:cubicBezTo>
                  <a:cubicBezTo>
                    <a:pt x="674" y="100"/>
                    <a:pt x="575" y="100"/>
                    <a:pt x="483" y="69"/>
                  </a:cubicBezTo>
                  <a:cubicBezTo>
                    <a:pt x="353" y="69"/>
                    <a:pt x="222" y="31"/>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57"/>
            <p:cNvSpPr/>
            <p:nvPr/>
          </p:nvSpPr>
          <p:spPr>
            <a:xfrm rot="3012467">
              <a:off x="628987" y="1102674"/>
              <a:ext cx="393644" cy="457039"/>
            </a:xfrm>
            <a:custGeom>
              <a:avLst/>
              <a:gdLst/>
              <a:ahLst/>
              <a:cxnLst/>
              <a:rect l="l" t="t" r="r" b="b"/>
              <a:pathLst>
                <a:path w="6099" h="7081" extrusionOk="0">
                  <a:moveTo>
                    <a:pt x="3610" y="0"/>
                  </a:moveTo>
                  <a:cubicBezTo>
                    <a:pt x="3540" y="0"/>
                    <a:pt x="3469" y="72"/>
                    <a:pt x="3509" y="154"/>
                  </a:cubicBezTo>
                  <a:cubicBezTo>
                    <a:pt x="4153" y="1241"/>
                    <a:pt x="4789" y="2299"/>
                    <a:pt x="5302" y="3409"/>
                  </a:cubicBezTo>
                  <a:cubicBezTo>
                    <a:pt x="5586" y="4053"/>
                    <a:pt x="5846" y="4719"/>
                    <a:pt x="5716" y="5424"/>
                  </a:cubicBezTo>
                  <a:cubicBezTo>
                    <a:pt x="5586" y="6060"/>
                    <a:pt x="4628" y="6382"/>
                    <a:pt x="4084" y="6573"/>
                  </a:cubicBezTo>
                  <a:cubicBezTo>
                    <a:pt x="3703" y="6721"/>
                    <a:pt x="3254" y="6899"/>
                    <a:pt x="2836" y="6899"/>
                  </a:cubicBezTo>
                  <a:cubicBezTo>
                    <a:pt x="2625" y="6899"/>
                    <a:pt x="2421" y="6853"/>
                    <a:pt x="2238" y="6734"/>
                  </a:cubicBezTo>
                  <a:cubicBezTo>
                    <a:pt x="1755" y="6443"/>
                    <a:pt x="1533" y="5708"/>
                    <a:pt x="1341" y="5233"/>
                  </a:cubicBezTo>
                  <a:cubicBezTo>
                    <a:pt x="797" y="4053"/>
                    <a:pt x="445" y="2804"/>
                    <a:pt x="131" y="1532"/>
                  </a:cubicBezTo>
                  <a:cubicBezTo>
                    <a:pt x="131" y="1507"/>
                    <a:pt x="113" y="1495"/>
                    <a:pt x="91" y="1495"/>
                  </a:cubicBezTo>
                  <a:cubicBezTo>
                    <a:pt x="53" y="1495"/>
                    <a:pt x="1" y="1531"/>
                    <a:pt x="1" y="1594"/>
                  </a:cubicBezTo>
                  <a:cubicBezTo>
                    <a:pt x="254" y="3026"/>
                    <a:pt x="767" y="4436"/>
                    <a:pt x="1372" y="5777"/>
                  </a:cubicBezTo>
                  <a:cubicBezTo>
                    <a:pt x="1564" y="6221"/>
                    <a:pt x="1824" y="6796"/>
                    <a:pt x="2299" y="6987"/>
                  </a:cubicBezTo>
                  <a:cubicBezTo>
                    <a:pt x="2466" y="7054"/>
                    <a:pt x="2641" y="7081"/>
                    <a:pt x="2817" y="7081"/>
                  </a:cubicBezTo>
                  <a:cubicBezTo>
                    <a:pt x="3311" y="7081"/>
                    <a:pt x="3822" y="6867"/>
                    <a:pt x="4245" y="6704"/>
                  </a:cubicBezTo>
                  <a:cubicBezTo>
                    <a:pt x="4758" y="6512"/>
                    <a:pt x="5463" y="6252"/>
                    <a:pt x="5777" y="5777"/>
                  </a:cubicBezTo>
                  <a:cubicBezTo>
                    <a:pt x="6099" y="5263"/>
                    <a:pt x="5907" y="4497"/>
                    <a:pt x="5716" y="3984"/>
                  </a:cubicBezTo>
                  <a:cubicBezTo>
                    <a:pt x="5271" y="2613"/>
                    <a:pt x="4436" y="1303"/>
                    <a:pt x="3701" y="62"/>
                  </a:cubicBezTo>
                  <a:cubicBezTo>
                    <a:pt x="3681" y="18"/>
                    <a:pt x="3646" y="0"/>
                    <a:pt x="361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57"/>
            <p:cNvSpPr/>
            <p:nvPr/>
          </p:nvSpPr>
          <p:spPr>
            <a:xfrm rot="3012467">
              <a:off x="944213" y="1311221"/>
              <a:ext cx="78871" cy="100496"/>
            </a:xfrm>
            <a:custGeom>
              <a:avLst/>
              <a:gdLst/>
              <a:ahLst/>
              <a:cxnLst/>
              <a:rect l="l" t="t" r="r" b="b"/>
              <a:pathLst>
                <a:path w="1222" h="1557" extrusionOk="0">
                  <a:moveTo>
                    <a:pt x="166" y="1"/>
                  </a:moveTo>
                  <a:cubicBezTo>
                    <a:pt x="68" y="1"/>
                    <a:pt x="0" y="58"/>
                    <a:pt x="11" y="219"/>
                  </a:cubicBezTo>
                  <a:cubicBezTo>
                    <a:pt x="11" y="255"/>
                    <a:pt x="43" y="270"/>
                    <a:pt x="69" y="270"/>
                  </a:cubicBezTo>
                  <a:cubicBezTo>
                    <a:pt x="87" y="270"/>
                    <a:pt x="103" y="263"/>
                    <a:pt x="103" y="250"/>
                  </a:cubicBezTo>
                  <a:cubicBezTo>
                    <a:pt x="130" y="184"/>
                    <a:pt x="170" y="157"/>
                    <a:pt x="217" y="157"/>
                  </a:cubicBezTo>
                  <a:cubicBezTo>
                    <a:pt x="399" y="157"/>
                    <a:pt x="686" y="554"/>
                    <a:pt x="716" y="602"/>
                  </a:cubicBezTo>
                  <a:cubicBezTo>
                    <a:pt x="869" y="824"/>
                    <a:pt x="938" y="1146"/>
                    <a:pt x="808" y="1399"/>
                  </a:cubicBezTo>
                  <a:cubicBezTo>
                    <a:pt x="767" y="1486"/>
                    <a:pt x="825" y="1556"/>
                    <a:pt x="887" y="1556"/>
                  </a:cubicBezTo>
                  <a:cubicBezTo>
                    <a:pt x="917" y="1556"/>
                    <a:pt x="948" y="1539"/>
                    <a:pt x="969" y="1499"/>
                  </a:cubicBezTo>
                  <a:cubicBezTo>
                    <a:pt x="1222" y="1077"/>
                    <a:pt x="969" y="602"/>
                    <a:pt x="678" y="281"/>
                  </a:cubicBezTo>
                  <a:cubicBezTo>
                    <a:pt x="599" y="178"/>
                    <a:pt x="338"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57"/>
            <p:cNvSpPr/>
            <p:nvPr/>
          </p:nvSpPr>
          <p:spPr>
            <a:xfrm rot="3012467">
              <a:off x="668349" y="681401"/>
              <a:ext cx="244680" cy="290321"/>
            </a:xfrm>
            <a:custGeom>
              <a:avLst/>
              <a:gdLst/>
              <a:ahLst/>
              <a:cxnLst/>
              <a:rect l="l" t="t" r="r" b="b"/>
              <a:pathLst>
                <a:path w="3791" h="4498" extrusionOk="0">
                  <a:moveTo>
                    <a:pt x="1947" y="0"/>
                  </a:moveTo>
                  <a:cubicBezTo>
                    <a:pt x="1342" y="69"/>
                    <a:pt x="545" y="513"/>
                    <a:pt x="284" y="1088"/>
                  </a:cubicBezTo>
                  <a:cubicBezTo>
                    <a:pt x="1" y="1724"/>
                    <a:pt x="415" y="2459"/>
                    <a:pt x="606" y="3064"/>
                  </a:cubicBezTo>
                  <a:cubicBezTo>
                    <a:pt x="828" y="3677"/>
                    <a:pt x="1119" y="4313"/>
                    <a:pt x="1817" y="4474"/>
                  </a:cubicBezTo>
                  <a:cubicBezTo>
                    <a:pt x="1897" y="4490"/>
                    <a:pt x="1981" y="4498"/>
                    <a:pt x="2066" y="4498"/>
                  </a:cubicBezTo>
                  <a:cubicBezTo>
                    <a:pt x="2627" y="4498"/>
                    <a:pt x="3262" y="4176"/>
                    <a:pt x="3701" y="3930"/>
                  </a:cubicBezTo>
                  <a:cubicBezTo>
                    <a:pt x="3791" y="3875"/>
                    <a:pt x="3720" y="3765"/>
                    <a:pt x="3638" y="3765"/>
                  </a:cubicBezTo>
                  <a:cubicBezTo>
                    <a:pt x="3628" y="3765"/>
                    <a:pt x="3619" y="3766"/>
                    <a:pt x="3609" y="3769"/>
                  </a:cubicBezTo>
                  <a:cubicBezTo>
                    <a:pt x="3117" y="3982"/>
                    <a:pt x="2660" y="4315"/>
                    <a:pt x="2083" y="4315"/>
                  </a:cubicBezTo>
                  <a:cubicBezTo>
                    <a:pt x="2058" y="4315"/>
                    <a:pt x="2033" y="4314"/>
                    <a:pt x="2008" y="4313"/>
                  </a:cubicBezTo>
                  <a:cubicBezTo>
                    <a:pt x="1242" y="4313"/>
                    <a:pt x="959" y="3547"/>
                    <a:pt x="736" y="2942"/>
                  </a:cubicBezTo>
                  <a:cubicBezTo>
                    <a:pt x="545" y="2367"/>
                    <a:pt x="254" y="1854"/>
                    <a:pt x="415" y="1218"/>
                  </a:cubicBezTo>
                  <a:cubicBezTo>
                    <a:pt x="576" y="544"/>
                    <a:pt x="1434" y="352"/>
                    <a:pt x="1977" y="100"/>
                  </a:cubicBezTo>
                  <a:cubicBezTo>
                    <a:pt x="2008" y="69"/>
                    <a:pt x="2008"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57"/>
            <p:cNvSpPr/>
            <p:nvPr/>
          </p:nvSpPr>
          <p:spPr>
            <a:xfrm rot="3012467">
              <a:off x="1251794" y="691533"/>
              <a:ext cx="463866" cy="955708"/>
            </a:xfrm>
            <a:custGeom>
              <a:avLst/>
              <a:gdLst/>
              <a:ahLst/>
              <a:cxnLst/>
              <a:rect l="l" t="t" r="r" b="b"/>
              <a:pathLst>
                <a:path w="7187" h="14807" extrusionOk="0">
                  <a:moveTo>
                    <a:pt x="951" y="0"/>
                  </a:moveTo>
                  <a:cubicBezTo>
                    <a:pt x="892" y="0"/>
                    <a:pt x="830" y="5"/>
                    <a:pt x="766" y="16"/>
                  </a:cubicBezTo>
                  <a:cubicBezTo>
                    <a:pt x="544" y="47"/>
                    <a:pt x="69" y="177"/>
                    <a:pt x="31" y="468"/>
                  </a:cubicBezTo>
                  <a:cubicBezTo>
                    <a:pt x="0" y="913"/>
                    <a:pt x="223" y="1326"/>
                    <a:pt x="383" y="1709"/>
                  </a:cubicBezTo>
                  <a:lnTo>
                    <a:pt x="958" y="3241"/>
                  </a:lnTo>
                  <a:lnTo>
                    <a:pt x="2107" y="6114"/>
                  </a:lnTo>
                  <a:cubicBezTo>
                    <a:pt x="2873" y="7999"/>
                    <a:pt x="3670" y="9884"/>
                    <a:pt x="4474" y="11730"/>
                  </a:cubicBezTo>
                  <a:cubicBezTo>
                    <a:pt x="4697" y="12212"/>
                    <a:pt x="4888" y="12657"/>
                    <a:pt x="5080" y="13109"/>
                  </a:cubicBezTo>
                  <a:cubicBezTo>
                    <a:pt x="5302" y="13553"/>
                    <a:pt x="5463" y="14028"/>
                    <a:pt x="5715" y="14449"/>
                  </a:cubicBezTo>
                  <a:cubicBezTo>
                    <a:pt x="5867" y="14687"/>
                    <a:pt x="6101" y="14806"/>
                    <a:pt x="6333" y="14806"/>
                  </a:cubicBezTo>
                  <a:cubicBezTo>
                    <a:pt x="6596" y="14806"/>
                    <a:pt x="6857" y="14654"/>
                    <a:pt x="6995" y="14350"/>
                  </a:cubicBezTo>
                  <a:cubicBezTo>
                    <a:pt x="7186" y="13875"/>
                    <a:pt x="6995" y="13362"/>
                    <a:pt x="6834" y="12879"/>
                  </a:cubicBezTo>
                  <a:cubicBezTo>
                    <a:pt x="6642" y="12304"/>
                    <a:pt x="6451" y="11768"/>
                    <a:pt x="6259" y="11194"/>
                  </a:cubicBezTo>
                  <a:cubicBezTo>
                    <a:pt x="5815" y="10044"/>
                    <a:pt x="5332" y="8895"/>
                    <a:pt x="4857" y="7746"/>
                  </a:cubicBezTo>
                  <a:cubicBezTo>
                    <a:pt x="3961" y="5540"/>
                    <a:pt x="3003" y="3341"/>
                    <a:pt x="2046" y="1165"/>
                  </a:cubicBezTo>
                  <a:cubicBezTo>
                    <a:pt x="2034" y="1142"/>
                    <a:pt x="2012" y="1132"/>
                    <a:pt x="1992" y="1132"/>
                  </a:cubicBezTo>
                  <a:cubicBezTo>
                    <a:pt x="1958" y="1132"/>
                    <a:pt x="1927" y="1158"/>
                    <a:pt x="1946" y="1196"/>
                  </a:cubicBezTo>
                  <a:cubicBezTo>
                    <a:pt x="2590" y="2958"/>
                    <a:pt x="3356" y="4682"/>
                    <a:pt x="4122" y="6405"/>
                  </a:cubicBezTo>
                  <a:cubicBezTo>
                    <a:pt x="4888" y="8221"/>
                    <a:pt x="5654" y="10044"/>
                    <a:pt x="6290" y="11891"/>
                  </a:cubicBezTo>
                  <a:cubicBezTo>
                    <a:pt x="6451" y="12304"/>
                    <a:pt x="6612" y="12726"/>
                    <a:pt x="6734" y="13139"/>
                  </a:cubicBezTo>
                  <a:cubicBezTo>
                    <a:pt x="6834" y="13392"/>
                    <a:pt x="6895" y="13645"/>
                    <a:pt x="6895" y="13936"/>
                  </a:cubicBezTo>
                  <a:cubicBezTo>
                    <a:pt x="6895" y="14265"/>
                    <a:pt x="6675" y="14647"/>
                    <a:pt x="6310" y="14647"/>
                  </a:cubicBezTo>
                  <a:cubicBezTo>
                    <a:pt x="6283" y="14647"/>
                    <a:pt x="6256" y="14645"/>
                    <a:pt x="6229" y="14641"/>
                  </a:cubicBezTo>
                  <a:cubicBezTo>
                    <a:pt x="5815" y="14572"/>
                    <a:pt x="5585" y="13775"/>
                    <a:pt x="5463" y="13454"/>
                  </a:cubicBezTo>
                  <a:cubicBezTo>
                    <a:pt x="5240" y="12979"/>
                    <a:pt x="5011" y="12496"/>
                    <a:pt x="4788" y="11990"/>
                  </a:cubicBezTo>
                  <a:cubicBezTo>
                    <a:pt x="3930" y="10075"/>
                    <a:pt x="3095" y="8129"/>
                    <a:pt x="2299" y="6176"/>
                  </a:cubicBezTo>
                  <a:cubicBezTo>
                    <a:pt x="1693" y="4682"/>
                    <a:pt x="1119" y="3180"/>
                    <a:pt x="544" y="1679"/>
                  </a:cubicBezTo>
                  <a:cubicBezTo>
                    <a:pt x="414" y="1388"/>
                    <a:pt x="69" y="782"/>
                    <a:pt x="223" y="468"/>
                  </a:cubicBezTo>
                  <a:cubicBezTo>
                    <a:pt x="291" y="338"/>
                    <a:pt x="483" y="277"/>
                    <a:pt x="575" y="208"/>
                  </a:cubicBezTo>
                  <a:cubicBezTo>
                    <a:pt x="684" y="169"/>
                    <a:pt x="789" y="152"/>
                    <a:pt x="889" y="152"/>
                  </a:cubicBezTo>
                  <a:cubicBezTo>
                    <a:pt x="1289" y="152"/>
                    <a:pt x="1609" y="433"/>
                    <a:pt x="1793" y="813"/>
                  </a:cubicBezTo>
                  <a:cubicBezTo>
                    <a:pt x="1815" y="849"/>
                    <a:pt x="1846" y="864"/>
                    <a:pt x="1875" y="864"/>
                  </a:cubicBezTo>
                  <a:cubicBezTo>
                    <a:pt x="1926" y="864"/>
                    <a:pt x="1971" y="816"/>
                    <a:pt x="1946" y="752"/>
                  </a:cubicBezTo>
                  <a:cubicBezTo>
                    <a:pt x="1750" y="298"/>
                    <a:pt x="1404" y="0"/>
                    <a:pt x="9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57"/>
            <p:cNvSpPr/>
            <p:nvPr/>
          </p:nvSpPr>
          <p:spPr>
            <a:xfrm rot="3012467">
              <a:off x="790594" y="1147201"/>
              <a:ext cx="22332" cy="12328"/>
            </a:xfrm>
            <a:custGeom>
              <a:avLst/>
              <a:gdLst/>
              <a:ahLst/>
              <a:cxnLst/>
              <a:rect l="l" t="t" r="r" b="b"/>
              <a:pathLst>
                <a:path w="346" h="191" extrusionOk="0">
                  <a:moveTo>
                    <a:pt x="256" y="1"/>
                  </a:moveTo>
                  <a:cubicBezTo>
                    <a:pt x="179" y="1"/>
                    <a:pt x="99" y="51"/>
                    <a:pt x="24" y="101"/>
                  </a:cubicBezTo>
                  <a:cubicBezTo>
                    <a:pt x="0" y="130"/>
                    <a:pt x="30" y="190"/>
                    <a:pt x="73" y="190"/>
                  </a:cubicBezTo>
                  <a:cubicBezTo>
                    <a:pt x="86" y="190"/>
                    <a:pt x="101" y="184"/>
                    <a:pt x="116" y="170"/>
                  </a:cubicBezTo>
                  <a:cubicBezTo>
                    <a:pt x="154" y="170"/>
                    <a:pt x="185" y="139"/>
                    <a:pt x="246" y="101"/>
                  </a:cubicBezTo>
                  <a:cubicBezTo>
                    <a:pt x="276" y="101"/>
                    <a:pt x="307" y="70"/>
                    <a:pt x="307" y="39"/>
                  </a:cubicBezTo>
                  <a:cubicBezTo>
                    <a:pt x="345" y="39"/>
                    <a:pt x="345" y="9"/>
                    <a:pt x="307" y="9"/>
                  </a:cubicBezTo>
                  <a:cubicBezTo>
                    <a:pt x="290" y="3"/>
                    <a:pt x="273" y="1"/>
                    <a:pt x="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57"/>
            <p:cNvSpPr/>
            <p:nvPr/>
          </p:nvSpPr>
          <p:spPr>
            <a:xfrm rot="3012467">
              <a:off x="781142" y="1166687"/>
              <a:ext cx="16458" cy="6842"/>
            </a:xfrm>
            <a:custGeom>
              <a:avLst/>
              <a:gdLst/>
              <a:ahLst/>
              <a:cxnLst/>
              <a:rect l="l" t="t" r="r" b="b"/>
              <a:pathLst>
                <a:path w="255" h="106" extrusionOk="0">
                  <a:moveTo>
                    <a:pt x="158" y="0"/>
                  </a:moveTo>
                  <a:cubicBezTo>
                    <a:pt x="113" y="0"/>
                    <a:pt x="67" y="18"/>
                    <a:pt x="32" y="36"/>
                  </a:cubicBezTo>
                  <a:cubicBezTo>
                    <a:pt x="1" y="61"/>
                    <a:pt x="20" y="106"/>
                    <a:pt x="45" y="106"/>
                  </a:cubicBezTo>
                  <a:cubicBezTo>
                    <a:pt x="51" y="106"/>
                    <a:pt x="57" y="103"/>
                    <a:pt x="63" y="97"/>
                  </a:cubicBezTo>
                  <a:cubicBezTo>
                    <a:pt x="93" y="82"/>
                    <a:pt x="124" y="82"/>
                    <a:pt x="152" y="82"/>
                  </a:cubicBezTo>
                  <a:cubicBezTo>
                    <a:pt x="179" y="82"/>
                    <a:pt x="204" y="82"/>
                    <a:pt x="223" y="67"/>
                  </a:cubicBezTo>
                  <a:cubicBezTo>
                    <a:pt x="254" y="67"/>
                    <a:pt x="254" y="67"/>
                    <a:pt x="254" y="36"/>
                  </a:cubicBezTo>
                  <a:cubicBezTo>
                    <a:pt x="225" y="10"/>
                    <a:pt x="192" y="0"/>
                    <a:pt x="1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57"/>
            <p:cNvSpPr/>
            <p:nvPr/>
          </p:nvSpPr>
          <p:spPr>
            <a:xfrm rot="3012467">
              <a:off x="761360" y="1185299"/>
              <a:ext cx="24268" cy="12780"/>
            </a:xfrm>
            <a:custGeom>
              <a:avLst/>
              <a:gdLst/>
              <a:ahLst/>
              <a:cxnLst/>
              <a:rect l="l" t="t" r="r" b="b"/>
              <a:pathLst>
                <a:path w="376" h="198" extrusionOk="0">
                  <a:moveTo>
                    <a:pt x="338" y="1"/>
                  </a:moveTo>
                  <a:cubicBezTo>
                    <a:pt x="246" y="1"/>
                    <a:pt x="115" y="62"/>
                    <a:pt x="54" y="93"/>
                  </a:cubicBezTo>
                  <a:cubicBezTo>
                    <a:pt x="1" y="119"/>
                    <a:pt x="17" y="198"/>
                    <a:pt x="42" y="198"/>
                  </a:cubicBezTo>
                  <a:cubicBezTo>
                    <a:pt x="46" y="198"/>
                    <a:pt x="50" y="196"/>
                    <a:pt x="54" y="192"/>
                  </a:cubicBezTo>
                  <a:cubicBezTo>
                    <a:pt x="146" y="154"/>
                    <a:pt x="307" y="123"/>
                    <a:pt x="338" y="62"/>
                  </a:cubicBezTo>
                  <a:cubicBezTo>
                    <a:pt x="376" y="31"/>
                    <a:pt x="338" y="31"/>
                    <a:pt x="3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57"/>
            <p:cNvSpPr/>
            <p:nvPr/>
          </p:nvSpPr>
          <p:spPr>
            <a:xfrm rot="3012467">
              <a:off x="662866" y="1384799"/>
              <a:ext cx="28334" cy="15103"/>
            </a:xfrm>
            <a:custGeom>
              <a:avLst/>
              <a:gdLst/>
              <a:ahLst/>
              <a:cxnLst/>
              <a:rect l="l" t="t" r="r" b="b"/>
              <a:pathLst>
                <a:path w="439" h="234" extrusionOk="0">
                  <a:moveTo>
                    <a:pt x="353" y="0"/>
                  </a:moveTo>
                  <a:cubicBezTo>
                    <a:pt x="244" y="0"/>
                    <a:pt x="141" y="72"/>
                    <a:pt x="55" y="98"/>
                  </a:cubicBezTo>
                  <a:cubicBezTo>
                    <a:pt x="1" y="132"/>
                    <a:pt x="43" y="233"/>
                    <a:pt x="102" y="233"/>
                  </a:cubicBezTo>
                  <a:cubicBezTo>
                    <a:pt x="109" y="233"/>
                    <a:pt x="117" y="232"/>
                    <a:pt x="124" y="228"/>
                  </a:cubicBezTo>
                  <a:cubicBezTo>
                    <a:pt x="216" y="198"/>
                    <a:pt x="377" y="167"/>
                    <a:pt x="408" y="68"/>
                  </a:cubicBezTo>
                  <a:cubicBezTo>
                    <a:pt x="438" y="37"/>
                    <a:pt x="408" y="6"/>
                    <a:pt x="408" y="6"/>
                  </a:cubicBezTo>
                  <a:cubicBezTo>
                    <a:pt x="389" y="2"/>
                    <a:pt x="371" y="0"/>
                    <a:pt x="3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57"/>
            <p:cNvSpPr/>
            <p:nvPr/>
          </p:nvSpPr>
          <p:spPr>
            <a:xfrm rot="3012467">
              <a:off x="646336" y="1415193"/>
              <a:ext cx="24074" cy="12780"/>
            </a:xfrm>
            <a:custGeom>
              <a:avLst/>
              <a:gdLst/>
              <a:ahLst/>
              <a:cxnLst/>
              <a:rect l="l" t="t" r="r" b="b"/>
              <a:pathLst>
                <a:path w="373" h="198" extrusionOk="0">
                  <a:moveTo>
                    <a:pt x="249" y="1"/>
                  </a:moveTo>
                  <a:cubicBezTo>
                    <a:pt x="172" y="1"/>
                    <a:pt x="94" y="43"/>
                    <a:pt x="51" y="82"/>
                  </a:cubicBezTo>
                  <a:cubicBezTo>
                    <a:pt x="1" y="106"/>
                    <a:pt x="32" y="197"/>
                    <a:pt x="83" y="197"/>
                  </a:cubicBezTo>
                  <a:cubicBezTo>
                    <a:pt x="94" y="197"/>
                    <a:pt x="107" y="193"/>
                    <a:pt x="120" y="181"/>
                  </a:cubicBezTo>
                  <a:cubicBezTo>
                    <a:pt x="181" y="112"/>
                    <a:pt x="273" y="143"/>
                    <a:pt x="372" y="82"/>
                  </a:cubicBezTo>
                  <a:lnTo>
                    <a:pt x="372" y="51"/>
                  </a:lnTo>
                  <a:cubicBezTo>
                    <a:pt x="336" y="15"/>
                    <a:pt x="293" y="1"/>
                    <a:pt x="2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57"/>
            <p:cNvSpPr/>
            <p:nvPr/>
          </p:nvSpPr>
          <p:spPr>
            <a:xfrm rot="3012467">
              <a:off x="653229" y="1444885"/>
              <a:ext cx="41114" cy="12393"/>
            </a:xfrm>
            <a:custGeom>
              <a:avLst/>
              <a:gdLst/>
              <a:ahLst/>
              <a:cxnLst/>
              <a:rect l="l" t="t" r="r" b="b"/>
              <a:pathLst>
                <a:path w="637" h="192" extrusionOk="0">
                  <a:moveTo>
                    <a:pt x="606" y="0"/>
                  </a:moveTo>
                  <a:cubicBezTo>
                    <a:pt x="514" y="0"/>
                    <a:pt x="445" y="31"/>
                    <a:pt x="353" y="69"/>
                  </a:cubicBezTo>
                  <a:cubicBezTo>
                    <a:pt x="253" y="69"/>
                    <a:pt x="161" y="100"/>
                    <a:pt x="62" y="100"/>
                  </a:cubicBezTo>
                  <a:cubicBezTo>
                    <a:pt x="0" y="100"/>
                    <a:pt x="0" y="192"/>
                    <a:pt x="62" y="192"/>
                  </a:cubicBezTo>
                  <a:cubicBezTo>
                    <a:pt x="253" y="192"/>
                    <a:pt x="475" y="192"/>
                    <a:pt x="606" y="69"/>
                  </a:cubicBezTo>
                  <a:cubicBezTo>
                    <a:pt x="636" y="31"/>
                    <a:pt x="606" y="0"/>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57"/>
            <p:cNvSpPr/>
            <p:nvPr/>
          </p:nvSpPr>
          <p:spPr>
            <a:xfrm rot="3012467">
              <a:off x="1118340" y="1198501"/>
              <a:ext cx="24784" cy="12393"/>
            </a:xfrm>
            <a:custGeom>
              <a:avLst/>
              <a:gdLst/>
              <a:ahLst/>
              <a:cxnLst/>
              <a:rect l="l" t="t" r="r" b="b"/>
              <a:pathLst>
                <a:path w="384" h="192" extrusionOk="0">
                  <a:moveTo>
                    <a:pt x="61" y="0"/>
                  </a:moveTo>
                  <a:cubicBezTo>
                    <a:pt x="0" y="0"/>
                    <a:pt x="0" y="130"/>
                    <a:pt x="61" y="130"/>
                  </a:cubicBezTo>
                  <a:cubicBezTo>
                    <a:pt x="130" y="161"/>
                    <a:pt x="192" y="161"/>
                    <a:pt x="253" y="192"/>
                  </a:cubicBezTo>
                  <a:cubicBezTo>
                    <a:pt x="353" y="192"/>
                    <a:pt x="383" y="61"/>
                    <a:pt x="284" y="31"/>
                  </a:cubicBezTo>
                  <a:cubicBezTo>
                    <a:pt x="222" y="31"/>
                    <a:pt x="161"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57"/>
            <p:cNvSpPr/>
            <p:nvPr/>
          </p:nvSpPr>
          <p:spPr>
            <a:xfrm rot="3012467">
              <a:off x="1452875" y="1040803"/>
              <a:ext cx="230610" cy="360738"/>
            </a:xfrm>
            <a:custGeom>
              <a:avLst/>
              <a:gdLst/>
              <a:ahLst/>
              <a:cxnLst/>
              <a:rect l="l" t="t" r="r" b="b"/>
              <a:pathLst>
                <a:path w="3573" h="5589" extrusionOk="0">
                  <a:moveTo>
                    <a:pt x="607" y="0"/>
                  </a:moveTo>
                  <a:cubicBezTo>
                    <a:pt x="421" y="0"/>
                    <a:pt x="227" y="35"/>
                    <a:pt x="26" y="113"/>
                  </a:cubicBezTo>
                  <a:cubicBezTo>
                    <a:pt x="1" y="138"/>
                    <a:pt x="17" y="189"/>
                    <a:pt x="45" y="189"/>
                  </a:cubicBezTo>
                  <a:cubicBezTo>
                    <a:pt x="51" y="189"/>
                    <a:pt x="57" y="187"/>
                    <a:pt x="64" y="182"/>
                  </a:cubicBezTo>
                  <a:cubicBezTo>
                    <a:pt x="195" y="153"/>
                    <a:pt x="322" y="139"/>
                    <a:pt x="445" y="139"/>
                  </a:cubicBezTo>
                  <a:cubicBezTo>
                    <a:pt x="1435" y="139"/>
                    <a:pt x="2183" y="1015"/>
                    <a:pt x="2585" y="1867"/>
                  </a:cubicBezTo>
                  <a:cubicBezTo>
                    <a:pt x="2868" y="2480"/>
                    <a:pt x="3060" y="3146"/>
                    <a:pt x="3060" y="3821"/>
                  </a:cubicBezTo>
                  <a:cubicBezTo>
                    <a:pt x="3029" y="4395"/>
                    <a:pt x="2807" y="5092"/>
                    <a:pt x="2294" y="5414"/>
                  </a:cubicBezTo>
                  <a:cubicBezTo>
                    <a:pt x="2216" y="5466"/>
                    <a:pt x="2269" y="5589"/>
                    <a:pt x="2348" y="5589"/>
                  </a:cubicBezTo>
                  <a:cubicBezTo>
                    <a:pt x="2362" y="5589"/>
                    <a:pt x="2378" y="5585"/>
                    <a:pt x="2393" y="5575"/>
                  </a:cubicBezTo>
                  <a:cubicBezTo>
                    <a:pt x="3573" y="4840"/>
                    <a:pt x="3282" y="3055"/>
                    <a:pt x="2837" y="1967"/>
                  </a:cubicBezTo>
                  <a:cubicBezTo>
                    <a:pt x="2435" y="1071"/>
                    <a:pt x="1637" y="0"/>
                    <a:pt x="6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57"/>
            <p:cNvSpPr/>
            <p:nvPr/>
          </p:nvSpPr>
          <p:spPr>
            <a:xfrm rot="3012467">
              <a:off x="543035" y="1388032"/>
              <a:ext cx="119210" cy="88878"/>
            </a:xfrm>
            <a:custGeom>
              <a:avLst/>
              <a:gdLst/>
              <a:ahLst/>
              <a:cxnLst/>
              <a:rect l="l" t="t" r="r" b="b"/>
              <a:pathLst>
                <a:path w="1847" h="1377" extrusionOk="0">
                  <a:moveTo>
                    <a:pt x="47" y="0"/>
                  </a:moveTo>
                  <a:cubicBezTo>
                    <a:pt x="29" y="0"/>
                    <a:pt x="0" y="39"/>
                    <a:pt x="0" y="60"/>
                  </a:cubicBezTo>
                  <a:cubicBezTo>
                    <a:pt x="192" y="474"/>
                    <a:pt x="445" y="918"/>
                    <a:pt x="828" y="1179"/>
                  </a:cubicBezTo>
                  <a:cubicBezTo>
                    <a:pt x="997" y="1296"/>
                    <a:pt x="1192" y="1377"/>
                    <a:pt x="1376" y="1377"/>
                  </a:cubicBezTo>
                  <a:cubicBezTo>
                    <a:pt x="1540" y="1377"/>
                    <a:pt x="1696" y="1311"/>
                    <a:pt x="1816" y="1148"/>
                  </a:cubicBezTo>
                  <a:cubicBezTo>
                    <a:pt x="1847" y="1117"/>
                    <a:pt x="1828" y="1071"/>
                    <a:pt x="1786" y="1071"/>
                  </a:cubicBezTo>
                  <a:cubicBezTo>
                    <a:pt x="1777" y="1071"/>
                    <a:pt x="1766" y="1074"/>
                    <a:pt x="1755" y="1079"/>
                  </a:cubicBezTo>
                  <a:cubicBezTo>
                    <a:pt x="1623" y="1169"/>
                    <a:pt x="1493" y="1208"/>
                    <a:pt x="1366" y="1208"/>
                  </a:cubicBezTo>
                  <a:cubicBezTo>
                    <a:pt x="813" y="1208"/>
                    <a:pt x="323" y="472"/>
                    <a:pt x="62" y="30"/>
                  </a:cubicBezTo>
                  <a:cubicBezTo>
                    <a:pt x="62" y="8"/>
                    <a:pt x="56"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57"/>
            <p:cNvSpPr/>
            <p:nvPr/>
          </p:nvSpPr>
          <p:spPr>
            <a:xfrm rot="3012467">
              <a:off x="506704" y="1437126"/>
              <a:ext cx="88488" cy="53443"/>
            </a:xfrm>
            <a:custGeom>
              <a:avLst/>
              <a:gdLst/>
              <a:ahLst/>
              <a:cxnLst/>
              <a:rect l="l" t="t" r="r" b="b"/>
              <a:pathLst>
                <a:path w="1371" h="828" extrusionOk="0">
                  <a:moveTo>
                    <a:pt x="44" y="0"/>
                  </a:moveTo>
                  <a:cubicBezTo>
                    <a:pt x="20" y="0"/>
                    <a:pt x="0" y="45"/>
                    <a:pt x="31" y="70"/>
                  </a:cubicBezTo>
                  <a:cubicBezTo>
                    <a:pt x="231" y="348"/>
                    <a:pt x="594" y="828"/>
                    <a:pt x="1001" y="828"/>
                  </a:cubicBezTo>
                  <a:cubicBezTo>
                    <a:pt x="1110" y="828"/>
                    <a:pt x="1221" y="794"/>
                    <a:pt x="1334" y="713"/>
                  </a:cubicBezTo>
                  <a:cubicBezTo>
                    <a:pt x="1365" y="682"/>
                    <a:pt x="1371" y="636"/>
                    <a:pt x="1335" y="636"/>
                  </a:cubicBezTo>
                  <a:cubicBezTo>
                    <a:pt x="1327" y="636"/>
                    <a:pt x="1316" y="639"/>
                    <a:pt x="1303" y="644"/>
                  </a:cubicBezTo>
                  <a:cubicBezTo>
                    <a:pt x="1253" y="651"/>
                    <a:pt x="1204" y="655"/>
                    <a:pt x="1157" y="655"/>
                  </a:cubicBezTo>
                  <a:cubicBezTo>
                    <a:pt x="722" y="655"/>
                    <a:pt x="380" y="381"/>
                    <a:pt x="62" y="9"/>
                  </a:cubicBezTo>
                  <a:cubicBezTo>
                    <a:pt x="56" y="3"/>
                    <a:pt x="50" y="0"/>
                    <a:pt x="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57"/>
            <p:cNvSpPr/>
            <p:nvPr/>
          </p:nvSpPr>
          <p:spPr>
            <a:xfrm rot="3012467">
              <a:off x="750076" y="569310"/>
              <a:ext cx="82033" cy="156843"/>
            </a:xfrm>
            <a:custGeom>
              <a:avLst/>
              <a:gdLst/>
              <a:ahLst/>
              <a:cxnLst/>
              <a:rect l="l" t="t" r="r" b="b"/>
              <a:pathLst>
                <a:path w="1271" h="2430" extrusionOk="0">
                  <a:moveTo>
                    <a:pt x="1234" y="0"/>
                  </a:moveTo>
                  <a:cubicBezTo>
                    <a:pt x="1222" y="0"/>
                    <a:pt x="1206" y="5"/>
                    <a:pt x="1188" y="16"/>
                  </a:cubicBezTo>
                  <a:cubicBezTo>
                    <a:pt x="353" y="399"/>
                    <a:pt x="0" y="1548"/>
                    <a:pt x="69" y="2407"/>
                  </a:cubicBezTo>
                  <a:cubicBezTo>
                    <a:pt x="69" y="2422"/>
                    <a:pt x="92" y="2430"/>
                    <a:pt x="115" y="2430"/>
                  </a:cubicBezTo>
                  <a:cubicBezTo>
                    <a:pt x="138" y="2430"/>
                    <a:pt x="161" y="2422"/>
                    <a:pt x="161" y="2407"/>
                  </a:cubicBezTo>
                  <a:cubicBezTo>
                    <a:pt x="131" y="1932"/>
                    <a:pt x="230" y="1480"/>
                    <a:pt x="422" y="1066"/>
                  </a:cubicBezTo>
                  <a:cubicBezTo>
                    <a:pt x="644" y="652"/>
                    <a:pt x="958" y="399"/>
                    <a:pt x="1249" y="47"/>
                  </a:cubicBezTo>
                  <a:cubicBezTo>
                    <a:pt x="1270" y="25"/>
                    <a:pt x="1262" y="0"/>
                    <a:pt x="123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57"/>
            <p:cNvSpPr/>
            <p:nvPr/>
          </p:nvSpPr>
          <p:spPr>
            <a:xfrm rot="3012467">
              <a:off x="760300" y="520368"/>
              <a:ext cx="69899" cy="135414"/>
            </a:xfrm>
            <a:custGeom>
              <a:avLst/>
              <a:gdLst/>
              <a:ahLst/>
              <a:cxnLst/>
              <a:rect l="l" t="t" r="r" b="b"/>
              <a:pathLst>
                <a:path w="1083" h="2098" extrusionOk="0">
                  <a:moveTo>
                    <a:pt x="1044" y="0"/>
                  </a:moveTo>
                  <a:cubicBezTo>
                    <a:pt x="1039" y="0"/>
                    <a:pt x="1033" y="3"/>
                    <a:pt x="1027" y="9"/>
                  </a:cubicBezTo>
                  <a:cubicBezTo>
                    <a:pt x="675" y="200"/>
                    <a:pt x="422" y="583"/>
                    <a:pt x="292" y="966"/>
                  </a:cubicBezTo>
                  <a:cubicBezTo>
                    <a:pt x="162" y="1288"/>
                    <a:pt x="1" y="1763"/>
                    <a:pt x="162" y="2085"/>
                  </a:cubicBezTo>
                  <a:cubicBezTo>
                    <a:pt x="162" y="2094"/>
                    <a:pt x="167" y="2097"/>
                    <a:pt x="176" y="2097"/>
                  </a:cubicBezTo>
                  <a:cubicBezTo>
                    <a:pt x="196" y="2097"/>
                    <a:pt x="231" y="2076"/>
                    <a:pt x="231" y="2054"/>
                  </a:cubicBezTo>
                  <a:cubicBezTo>
                    <a:pt x="70" y="1732"/>
                    <a:pt x="292" y="1219"/>
                    <a:pt x="453" y="936"/>
                  </a:cubicBezTo>
                  <a:cubicBezTo>
                    <a:pt x="575" y="614"/>
                    <a:pt x="836" y="361"/>
                    <a:pt x="1058" y="70"/>
                  </a:cubicBezTo>
                  <a:cubicBezTo>
                    <a:pt x="1083" y="45"/>
                    <a:pt x="1067" y="0"/>
                    <a:pt x="10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57"/>
            <p:cNvSpPr/>
            <p:nvPr/>
          </p:nvSpPr>
          <p:spPr>
            <a:xfrm rot="3012467">
              <a:off x="773119" y="496532"/>
              <a:ext cx="61509" cy="93460"/>
            </a:xfrm>
            <a:custGeom>
              <a:avLst/>
              <a:gdLst/>
              <a:ahLst/>
              <a:cxnLst/>
              <a:rect l="l" t="t" r="r" b="b"/>
              <a:pathLst>
                <a:path w="953" h="1448" extrusionOk="0">
                  <a:moveTo>
                    <a:pt x="914" y="0"/>
                  </a:moveTo>
                  <a:cubicBezTo>
                    <a:pt x="909" y="0"/>
                    <a:pt x="903" y="3"/>
                    <a:pt x="897" y="8"/>
                  </a:cubicBezTo>
                  <a:cubicBezTo>
                    <a:pt x="384" y="261"/>
                    <a:pt x="100" y="867"/>
                    <a:pt x="1" y="1380"/>
                  </a:cubicBezTo>
                  <a:cubicBezTo>
                    <a:pt x="1" y="1418"/>
                    <a:pt x="39" y="1447"/>
                    <a:pt x="68" y="1447"/>
                  </a:cubicBezTo>
                  <a:cubicBezTo>
                    <a:pt x="86" y="1447"/>
                    <a:pt x="100" y="1436"/>
                    <a:pt x="100" y="1410"/>
                  </a:cubicBezTo>
                  <a:cubicBezTo>
                    <a:pt x="230" y="867"/>
                    <a:pt x="545" y="483"/>
                    <a:pt x="928" y="70"/>
                  </a:cubicBezTo>
                  <a:cubicBezTo>
                    <a:pt x="952" y="45"/>
                    <a:pt x="937" y="0"/>
                    <a:pt x="9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57"/>
            <p:cNvSpPr/>
            <p:nvPr/>
          </p:nvSpPr>
          <p:spPr>
            <a:xfrm rot="3012467">
              <a:off x="574447" y="906754"/>
              <a:ext cx="137088" cy="53959"/>
            </a:xfrm>
            <a:custGeom>
              <a:avLst/>
              <a:gdLst/>
              <a:ahLst/>
              <a:cxnLst/>
              <a:rect l="l" t="t" r="r" b="b"/>
              <a:pathLst>
                <a:path w="2124" h="836" extrusionOk="0">
                  <a:moveTo>
                    <a:pt x="58" y="1"/>
                  </a:moveTo>
                  <a:cubicBezTo>
                    <a:pt x="29" y="1"/>
                    <a:pt x="1" y="23"/>
                    <a:pt x="22" y="44"/>
                  </a:cubicBezTo>
                  <a:cubicBezTo>
                    <a:pt x="308" y="475"/>
                    <a:pt x="867" y="835"/>
                    <a:pt x="1396" y="835"/>
                  </a:cubicBezTo>
                  <a:cubicBezTo>
                    <a:pt x="1648" y="835"/>
                    <a:pt x="1893" y="753"/>
                    <a:pt x="2099" y="558"/>
                  </a:cubicBezTo>
                  <a:cubicBezTo>
                    <a:pt x="2123" y="526"/>
                    <a:pt x="2108" y="480"/>
                    <a:pt x="2085" y="480"/>
                  </a:cubicBezTo>
                  <a:cubicBezTo>
                    <a:pt x="2080" y="480"/>
                    <a:pt x="2074" y="483"/>
                    <a:pt x="2068" y="489"/>
                  </a:cubicBezTo>
                  <a:cubicBezTo>
                    <a:pt x="1771" y="566"/>
                    <a:pt x="1510" y="639"/>
                    <a:pt x="1229" y="639"/>
                  </a:cubicBezTo>
                  <a:cubicBezTo>
                    <a:pt x="1148" y="639"/>
                    <a:pt x="1066" y="633"/>
                    <a:pt x="980" y="619"/>
                  </a:cubicBezTo>
                  <a:cubicBezTo>
                    <a:pt x="635" y="519"/>
                    <a:pt x="314" y="297"/>
                    <a:pt x="91" y="14"/>
                  </a:cubicBezTo>
                  <a:cubicBezTo>
                    <a:pt x="82" y="5"/>
                    <a:pt x="70"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57"/>
            <p:cNvSpPr/>
            <p:nvPr/>
          </p:nvSpPr>
          <p:spPr>
            <a:xfrm rot="3012467">
              <a:off x="535018" y="980591"/>
              <a:ext cx="131667" cy="38468"/>
            </a:xfrm>
            <a:custGeom>
              <a:avLst/>
              <a:gdLst/>
              <a:ahLst/>
              <a:cxnLst/>
              <a:rect l="l" t="t" r="r" b="b"/>
              <a:pathLst>
                <a:path w="2040" h="596" extrusionOk="0">
                  <a:moveTo>
                    <a:pt x="94" y="1"/>
                  </a:moveTo>
                  <a:cubicBezTo>
                    <a:pt x="43" y="1"/>
                    <a:pt x="1" y="57"/>
                    <a:pt x="33" y="108"/>
                  </a:cubicBezTo>
                  <a:cubicBezTo>
                    <a:pt x="326" y="406"/>
                    <a:pt x="762" y="596"/>
                    <a:pt x="1183" y="596"/>
                  </a:cubicBezTo>
                  <a:cubicBezTo>
                    <a:pt x="1486" y="596"/>
                    <a:pt x="1781" y="497"/>
                    <a:pt x="2009" y="269"/>
                  </a:cubicBezTo>
                  <a:cubicBezTo>
                    <a:pt x="2040" y="238"/>
                    <a:pt x="2009" y="200"/>
                    <a:pt x="1979" y="200"/>
                  </a:cubicBezTo>
                  <a:cubicBezTo>
                    <a:pt x="1685" y="319"/>
                    <a:pt x="1386" y="396"/>
                    <a:pt x="1096" y="396"/>
                  </a:cubicBezTo>
                  <a:cubicBezTo>
                    <a:pt x="752" y="396"/>
                    <a:pt x="420" y="287"/>
                    <a:pt x="125" y="8"/>
                  </a:cubicBezTo>
                  <a:cubicBezTo>
                    <a:pt x="114" y="3"/>
                    <a:pt x="104" y="1"/>
                    <a:pt x="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57"/>
            <p:cNvSpPr/>
            <p:nvPr/>
          </p:nvSpPr>
          <p:spPr>
            <a:xfrm rot="3012467">
              <a:off x="1424184" y="1584439"/>
              <a:ext cx="263204" cy="97527"/>
            </a:xfrm>
            <a:custGeom>
              <a:avLst/>
              <a:gdLst/>
              <a:ahLst/>
              <a:cxnLst/>
              <a:rect l="l" t="t" r="r" b="b"/>
              <a:pathLst>
                <a:path w="4078" h="1511" extrusionOk="0">
                  <a:moveTo>
                    <a:pt x="1" y="0"/>
                  </a:moveTo>
                  <a:lnTo>
                    <a:pt x="1" y="0"/>
                  </a:lnTo>
                  <a:cubicBezTo>
                    <a:pt x="705" y="100"/>
                    <a:pt x="1372" y="261"/>
                    <a:pt x="2046" y="513"/>
                  </a:cubicBezTo>
                  <a:cubicBezTo>
                    <a:pt x="2391" y="644"/>
                    <a:pt x="2774" y="835"/>
                    <a:pt x="3126" y="1027"/>
                  </a:cubicBezTo>
                  <a:cubicBezTo>
                    <a:pt x="3417" y="1149"/>
                    <a:pt x="3701" y="1379"/>
                    <a:pt x="3992" y="1502"/>
                  </a:cubicBezTo>
                  <a:cubicBezTo>
                    <a:pt x="4004" y="1508"/>
                    <a:pt x="4014" y="1510"/>
                    <a:pt x="4023" y="1510"/>
                  </a:cubicBezTo>
                  <a:cubicBezTo>
                    <a:pt x="4063" y="1510"/>
                    <a:pt x="4078" y="1465"/>
                    <a:pt x="4053" y="1440"/>
                  </a:cubicBezTo>
                  <a:cubicBezTo>
                    <a:pt x="3831" y="1188"/>
                    <a:pt x="3479" y="1057"/>
                    <a:pt x="3195" y="896"/>
                  </a:cubicBezTo>
                  <a:cubicBezTo>
                    <a:pt x="2873" y="705"/>
                    <a:pt x="2521" y="575"/>
                    <a:pt x="2169" y="452"/>
                  </a:cubicBezTo>
                  <a:cubicBezTo>
                    <a:pt x="1471" y="192"/>
                    <a:pt x="736" y="38"/>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57"/>
            <p:cNvSpPr/>
            <p:nvPr/>
          </p:nvSpPr>
          <p:spPr>
            <a:xfrm rot="3012467">
              <a:off x="1579201" y="1712430"/>
              <a:ext cx="66285" cy="80551"/>
            </a:xfrm>
            <a:custGeom>
              <a:avLst/>
              <a:gdLst/>
              <a:ahLst/>
              <a:cxnLst/>
              <a:rect l="l" t="t" r="r" b="b"/>
              <a:pathLst>
                <a:path w="1027" h="1248" extrusionOk="0">
                  <a:moveTo>
                    <a:pt x="988" y="1180"/>
                  </a:moveTo>
                  <a:cubicBezTo>
                    <a:pt x="986" y="1181"/>
                    <a:pt x="984" y="1181"/>
                    <a:pt x="982" y="1181"/>
                  </a:cubicBezTo>
                  <a:lnTo>
                    <a:pt x="982" y="1181"/>
                  </a:lnTo>
                  <a:cubicBezTo>
                    <a:pt x="984" y="1181"/>
                    <a:pt x="986" y="1180"/>
                    <a:pt x="988" y="1180"/>
                  </a:cubicBezTo>
                  <a:close/>
                  <a:moveTo>
                    <a:pt x="192" y="1"/>
                  </a:moveTo>
                  <a:cubicBezTo>
                    <a:pt x="404" y="395"/>
                    <a:pt x="651" y="790"/>
                    <a:pt x="892" y="1185"/>
                  </a:cubicBezTo>
                  <a:lnTo>
                    <a:pt x="892" y="1185"/>
                  </a:lnTo>
                  <a:cubicBezTo>
                    <a:pt x="891" y="1185"/>
                    <a:pt x="889" y="1185"/>
                    <a:pt x="888" y="1185"/>
                  </a:cubicBezTo>
                  <a:cubicBezTo>
                    <a:pt x="581" y="1185"/>
                    <a:pt x="293" y="1062"/>
                    <a:pt x="31" y="889"/>
                  </a:cubicBezTo>
                  <a:cubicBezTo>
                    <a:pt x="22" y="881"/>
                    <a:pt x="16" y="877"/>
                    <a:pt x="11" y="877"/>
                  </a:cubicBezTo>
                  <a:cubicBezTo>
                    <a:pt x="0" y="877"/>
                    <a:pt x="0" y="900"/>
                    <a:pt x="0" y="928"/>
                  </a:cubicBezTo>
                  <a:cubicBezTo>
                    <a:pt x="229" y="1149"/>
                    <a:pt x="522" y="1247"/>
                    <a:pt x="849" y="1247"/>
                  </a:cubicBezTo>
                  <a:cubicBezTo>
                    <a:pt x="895" y="1247"/>
                    <a:pt x="942" y="1245"/>
                    <a:pt x="988" y="1242"/>
                  </a:cubicBezTo>
                  <a:cubicBezTo>
                    <a:pt x="1027" y="1242"/>
                    <a:pt x="1027" y="1211"/>
                    <a:pt x="1027" y="1180"/>
                  </a:cubicBezTo>
                  <a:cubicBezTo>
                    <a:pt x="736" y="797"/>
                    <a:pt x="483" y="384"/>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57"/>
            <p:cNvSpPr/>
            <p:nvPr/>
          </p:nvSpPr>
          <p:spPr>
            <a:xfrm rot="3012467">
              <a:off x="1743843" y="1115665"/>
              <a:ext cx="212216" cy="216159"/>
            </a:xfrm>
            <a:custGeom>
              <a:avLst/>
              <a:gdLst/>
              <a:ahLst/>
              <a:cxnLst/>
              <a:rect l="l" t="t" r="r" b="b"/>
              <a:pathLst>
                <a:path w="3288" h="3349" extrusionOk="0">
                  <a:moveTo>
                    <a:pt x="3268" y="0"/>
                  </a:moveTo>
                  <a:cubicBezTo>
                    <a:pt x="3257" y="0"/>
                    <a:pt x="3241" y="8"/>
                    <a:pt x="3226" y="23"/>
                  </a:cubicBezTo>
                  <a:cubicBezTo>
                    <a:pt x="2874" y="728"/>
                    <a:pt x="2490" y="1395"/>
                    <a:pt x="1947" y="1969"/>
                  </a:cubicBezTo>
                  <a:cubicBezTo>
                    <a:pt x="1403" y="2582"/>
                    <a:pt x="736" y="3027"/>
                    <a:pt x="1" y="3348"/>
                  </a:cubicBezTo>
                  <a:cubicBezTo>
                    <a:pt x="1464" y="2774"/>
                    <a:pt x="2843" y="1556"/>
                    <a:pt x="3287" y="23"/>
                  </a:cubicBezTo>
                  <a:cubicBezTo>
                    <a:pt x="3287" y="8"/>
                    <a:pt x="3280" y="0"/>
                    <a:pt x="32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57"/>
            <p:cNvSpPr/>
            <p:nvPr/>
          </p:nvSpPr>
          <p:spPr>
            <a:xfrm rot="3012467">
              <a:off x="1971236" y="1216175"/>
              <a:ext cx="39177" cy="32724"/>
            </a:xfrm>
            <a:custGeom>
              <a:avLst/>
              <a:gdLst/>
              <a:ahLst/>
              <a:cxnLst/>
              <a:rect l="l" t="t" r="r" b="b"/>
              <a:pathLst>
                <a:path w="607" h="507" extrusionOk="0">
                  <a:moveTo>
                    <a:pt x="575" y="1"/>
                  </a:moveTo>
                  <a:cubicBezTo>
                    <a:pt x="415" y="162"/>
                    <a:pt x="223" y="223"/>
                    <a:pt x="32" y="223"/>
                  </a:cubicBezTo>
                  <a:cubicBezTo>
                    <a:pt x="1" y="223"/>
                    <a:pt x="1" y="261"/>
                    <a:pt x="32" y="261"/>
                  </a:cubicBezTo>
                  <a:cubicBezTo>
                    <a:pt x="55" y="265"/>
                    <a:pt x="79" y="267"/>
                    <a:pt x="103" y="267"/>
                  </a:cubicBezTo>
                  <a:cubicBezTo>
                    <a:pt x="264" y="267"/>
                    <a:pt x="438" y="186"/>
                    <a:pt x="575" y="61"/>
                  </a:cubicBezTo>
                  <a:lnTo>
                    <a:pt x="575" y="61"/>
                  </a:lnTo>
                  <a:cubicBezTo>
                    <a:pt x="571" y="209"/>
                    <a:pt x="537" y="333"/>
                    <a:pt x="537" y="484"/>
                  </a:cubicBezTo>
                  <a:cubicBezTo>
                    <a:pt x="537" y="499"/>
                    <a:pt x="547" y="507"/>
                    <a:pt x="556" y="507"/>
                  </a:cubicBezTo>
                  <a:cubicBezTo>
                    <a:pt x="566" y="507"/>
                    <a:pt x="575" y="499"/>
                    <a:pt x="575" y="484"/>
                  </a:cubicBezTo>
                  <a:cubicBezTo>
                    <a:pt x="606" y="353"/>
                    <a:pt x="606" y="192"/>
                    <a:pt x="606" y="32"/>
                  </a:cubicBezTo>
                  <a:cubicBezTo>
                    <a:pt x="606" y="1"/>
                    <a:pt x="606"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57"/>
            <p:cNvSpPr/>
            <p:nvPr/>
          </p:nvSpPr>
          <p:spPr>
            <a:xfrm rot="3012467">
              <a:off x="2262237" y="1334660"/>
              <a:ext cx="317484" cy="298711"/>
            </a:xfrm>
            <a:custGeom>
              <a:avLst/>
              <a:gdLst/>
              <a:ahLst/>
              <a:cxnLst/>
              <a:rect l="l" t="t" r="r" b="b"/>
              <a:pathLst>
                <a:path w="4919" h="4628" extrusionOk="0">
                  <a:moveTo>
                    <a:pt x="2521" y="1433"/>
                  </a:moveTo>
                  <a:cubicBezTo>
                    <a:pt x="2589" y="1433"/>
                    <a:pt x="2651" y="1464"/>
                    <a:pt x="2712" y="1502"/>
                  </a:cubicBezTo>
                  <a:cubicBezTo>
                    <a:pt x="2873" y="1594"/>
                    <a:pt x="2973" y="1816"/>
                    <a:pt x="2973" y="2008"/>
                  </a:cubicBezTo>
                  <a:lnTo>
                    <a:pt x="2873" y="2008"/>
                  </a:lnTo>
                  <a:cubicBezTo>
                    <a:pt x="2825" y="2015"/>
                    <a:pt x="2779" y="2019"/>
                    <a:pt x="2735" y="2019"/>
                  </a:cubicBezTo>
                  <a:cubicBezTo>
                    <a:pt x="2603" y="2019"/>
                    <a:pt x="2490" y="1985"/>
                    <a:pt x="2398" y="1916"/>
                  </a:cubicBezTo>
                  <a:cubicBezTo>
                    <a:pt x="2329" y="1847"/>
                    <a:pt x="2268" y="1785"/>
                    <a:pt x="2268" y="1693"/>
                  </a:cubicBezTo>
                  <a:cubicBezTo>
                    <a:pt x="2268" y="1655"/>
                    <a:pt x="2268" y="1563"/>
                    <a:pt x="2298" y="1533"/>
                  </a:cubicBezTo>
                  <a:cubicBezTo>
                    <a:pt x="2367" y="1464"/>
                    <a:pt x="2429" y="1433"/>
                    <a:pt x="2521" y="1433"/>
                  </a:cubicBezTo>
                  <a:close/>
                  <a:moveTo>
                    <a:pt x="4857" y="0"/>
                  </a:moveTo>
                  <a:cubicBezTo>
                    <a:pt x="4819" y="0"/>
                    <a:pt x="4788" y="0"/>
                    <a:pt x="4788" y="62"/>
                  </a:cubicBezTo>
                  <a:cubicBezTo>
                    <a:pt x="4788" y="698"/>
                    <a:pt x="4505" y="1211"/>
                    <a:pt x="3930" y="1594"/>
                  </a:cubicBezTo>
                  <a:cubicBezTo>
                    <a:pt x="3639" y="1785"/>
                    <a:pt x="3386" y="1916"/>
                    <a:pt x="3095" y="1977"/>
                  </a:cubicBezTo>
                  <a:cubicBezTo>
                    <a:pt x="3095" y="1755"/>
                    <a:pt x="2973" y="1533"/>
                    <a:pt x="2781" y="1372"/>
                  </a:cubicBezTo>
                  <a:cubicBezTo>
                    <a:pt x="2710" y="1328"/>
                    <a:pt x="2614" y="1303"/>
                    <a:pt x="2518" y="1303"/>
                  </a:cubicBezTo>
                  <a:cubicBezTo>
                    <a:pt x="2396" y="1303"/>
                    <a:pt x="2275" y="1343"/>
                    <a:pt x="2206" y="1433"/>
                  </a:cubicBezTo>
                  <a:cubicBezTo>
                    <a:pt x="2137" y="1502"/>
                    <a:pt x="2137" y="1594"/>
                    <a:pt x="2137" y="1724"/>
                  </a:cubicBezTo>
                  <a:cubicBezTo>
                    <a:pt x="2176" y="1816"/>
                    <a:pt x="2237" y="1946"/>
                    <a:pt x="2329" y="2008"/>
                  </a:cubicBezTo>
                  <a:cubicBezTo>
                    <a:pt x="2436" y="2090"/>
                    <a:pt x="2585" y="2146"/>
                    <a:pt x="2776" y="2146"/>
                  </a:cubicBezTo>
                  <a:cubicBezTo>
                    <a:pt x="2817" y="2146"/>
                    <a:pt x="2859" y="2143"/>
                    <a:pt x="2904" y="2138"/>
                  </a:cubicBezTo>
                  <a:lnTo>
                    <a:pt x="3003" y="2138"/>
                  </a:lnTo>
                  <a:cubicBezTo>
                    <a:pt x="3003" y="2168"/>
                    <a:pt x="2973" y="2199"/>
                    <a:pt x="2973" y="2230"/>
                  </a:cubicBezTo>
                  <a:cubicBezTo>
                    <a:pt x="2942" y="2552"/>
                    <a:pt x="2781" y="2904"/>
                    <a:pt x="2589" y="3126"/>
                  </a:cubicBezTo>
                  <a:cubicBezTo>
                    <a:pt x="2137" y="3701"/>
                    <a:pt x="1249" y="4183"/>
                    <a:pt x="69" y="4497"/>
                  </a:cubicBezTo>
                  <a:cubicBezTo>
                    <a:pt x="31" y="4528"/>
                    <a:pt x="0" y="4566"/>
                    <a:pt x="31" y="4597"/>
                  </a:cubicBezTo>
                  <a:cubicBezTo>
                    <a:pt x="31" y="4628"/>
                    <a:pt x="69" y="4628"/>
                    <a:pt x="100" y="4628"/>
                  </a:cubicBezTo>
                  <a:cubicBezTo>
                    <a:pt x="1279" y="4306"/>
                    <a:pt x="2237" y="3800"/>
                    <a:pt x="2681" y="3226"/>
                  </a:cubicBezTo>
                  <a:cubicBezTo>
                    <a:pt x="2904" y="2965"/>
                    <a:pt x="3064" y="2582"/>
                    <a:pt x="3095" y="2230"/>
                  </a:cubicBezTo>
                  <a:cubicBezTo>
                    <a:pt x="3133" y="2199"/>
                    <a:pt x="3133" y="2138"/>
                    <a:pt x="3133" y="2107"/>
                  </a:cubicBezTo>
                  <a:cubicBezTo>
                    <a:pt x="3417" y="2038"/>
                    <a:pt x="3708" y="1916"/>
                    <a:pt x="3991" y="1724"/>
                  </a:cubicBezTo>
                  <a:cubicBezTo>
                    <a:pt x="4627" y="1272"/>
                    <a:pt x="4918" y="736"/>
                    <a:pt x="4918" y="62"/>
                  </a:cubicBezTo>
                  <a:cubicBezTo>
                    <a:pt x="4918" y="0"/>
                    <a:pt x="4888" y="0"/>
                    <a:pt x="4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57"/>
            <p:cNvSpPr/>
            <p:nvPr/>
          </p:nvSpPr>
          <p:spPr>
            <a:xfrm rot="3012467">
              <a:off x="2612765" y="1493743"/>
              <a:ext cx="37176" cy="32208"/>
            </a:xfrm>
            <a:custGeom>
              <a:avLst/>
              <a:gdLst/>
              <a:ahLst/>
              <a:cxnLst/>
              <a:rect l="l" t="t" r="r" b="b"/>
              <a:pathLst>
                <a:path w="576" h="499" extrusionOk="0">
                  <a:moveTo>
                    <a:pt x="322" y="1"/>
                  </a:moveTo>
                  <a:cubicBezTo>
                    <a:pt x="298" y="1"/>
                    <a:pt x="273" y="8"/>
                    <a:pt x="254" y="24"/>
                  </a:cubicBezTo>
                  <a:lnTo>
                    <a:pt x="193" y="24"/>
                  </a:lnTo>
                  <a:lnTo>
                    <a:pt x="223" y="85"/>
                  </a:lnTo>
                  <a:cubicBezTo>
                    <a:pt x="193" y="184"/>
                    <a:pt x="101" y="246"/>
                    <a:pt x="32" y="345"/>
                  </a:cubicBezTo>
                  <a:lnTo>
                    <a:pt x="1" y="376"/>
                  </a:lnTo>
                  <a:lnTo>
                    <a:pt x="32" y="468"/>
                  </a:lnTo>
                  <a:lnTo>
                    <a:pt x="101" y="468"/>
                  </a:lnTo>
                  <a:lnTo>
                    <a:pt x="101" y="437"/>
                  </a:lnTo>
                  <a:cubicBezTo>
                    <a:pt x="193" y="407"/>
                    <a:pt x="254" y="345"/>
                    <a:pt x="323" y="246"/>
                  </a:cubicBezTo>
                  <a:cubicBezTo>
                    <a:pt x="353" y="307"/>
                    <a:pt x="384" y="376"/>
                    <a:pt x="445" y="468"/>
                  </a:cubicBezTo>
                  <a:cubicBezTo>
                    <a:pt x="445" y="468"/>
                    <a:pt x="484" y="499"/>
                    <a:pt x="514" y="499"/>
                  </a:cubicBezTo>
                  <a:cubicBezTo>
                    <a:pt x="545" y="499"/>
                    <a:pt x="576" y="468"/>
                    <a:pt x="576" y="468"/>
                  </a:cubicBezTo>
                  <a:lnTo>
                    <a:pt x="576" y="376"/>
                  </a:lnTo>
                  <a:cubicBezTo>
                    <a:pt x="545" y="307"/>
                    <a:pt x="484" y="215"/>
                    <a:pt x="445" y="154"/>
                  </a:cubicBezTo>
                  <a:cubicBezTo>
                    <a:pt x="445" y="115"/>
                    <a:pt x="415" y="85"/>
                    <a:pt x="415" y="85"/>
                  </a:cubicBezTo>
                  <a:lnTo>
                    <a:pt x="445" y="24"/>
                  </a:lnTo>
                  <a:lnTo>
                    <a:pt x="384" y="24"/>
                  </a:lnTo>
                  <a:cubicBezTo>
                    <a:pt x="369" y="8"/>
                    <a:pt x="346"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57"/>
            <p:cNvSpPr/>
            <p:nvPr/>
          </p:nvSpPr>
          <p:spPr>
            <a:xfrm rot="3012467">
              <a:off x="2030344" y="1600747"/>
              <a:ext cx="311095" cy="96881"/>
            </a:xfrm>
            <a:custGeom>
              <a:avLst/>
              <a:gdLst/>
              <a:ahLst/>
              <a:cxnLst/>
              <a:rect l="l" t="t" r="r" b="b"/>
              <a:pathLst>
                <a:path w="4820" h="1501" extrusionOk="0">
                  <a:moveTo>
                    <a:pt x="2805" y="704"/>
                  </a:moveTo>
                  <a:cubicBezTo>
                    <a:pt x="2904" y="765"/>
                    <a:pt x="2966" y="895"/>
                    <a:pt x="2996" y="1018"/>
                  </a:cubicBezTo>
                  <a:cubicBezTo>
                    <a:pt x="2996" y="1117"/>
                    <a:pt x="2935" y="1248"/>
                    <a:pt x="2836" y="1248"/>
                  </a:cubicBezTo>
                  <a:cubicBezTo>
                    <a:pt x="2774" y="1248"/>
                    <a:pt x="2744" y="1248"/>
                    <a:pt x="2713" y="1209"/>
                  </a:cubicBezTo>
                  <a:cubicBezTo>
                    <a:pt x="2682" y="1179"/>
                    <a:pt x="2644" y="1117"/>
                    <a:pt x="2644" y="1056"/>
                  </a:cubicBezTo>
                  <a:cubicBezTo>
                    <a:pt x="2613" y="957"/>
                    <a:pt x="2682" y="865"/>
                    <a:pt x="2774" y="734"/>
                  </a:cubicBezTo>
                  <a:cubicBezTo>
                    <a:pt x="2774" y="704"/>
                    <a:pt x="2774" y="704"/>
                    <a:pt x="2805" y="704"/>
                  </a:cubicBezTo>
                  <a:close/>
                  <a:moveTo>
                    <a:pt x="4060" y="0"/>
                  </a:moveTo>
                  <a:cubicBezTo>
                    <a:pt x="3838" y="0"/>
                    <a:pt x="3604" y="56"/>
                    <a:pt x="3349" y="160"/>
                  </a:cubicBezTo>
                  <a:cubicBezTo>
                    <a:pt x="3127" y="252"/>
                    <a:pt x="2935" y="382"/>
                    <a:pt x="2774" y="512"/>
                  </a:cubicBezTo>
                  <a:cubicBezTo>
                    <a:pt x="2744" y="512"/>
                    <a:pt x="2744" y="482"/>
                    <a:pt x="2713" y="482"/>
                  </a:cubicBezTo>
                  <a:cubicBezTo>
                    <a:pt x="2498" y="399"/>
                    <a:pt x="2268" y="343"/>
                    <a:pt x="2069" y="343"/>
                  </a:cubicBezTo>
                  <a:cubicBezTo>
                    <a:pt x="2027" y="343"/>
                    <a:pt x="1986" y="346"/>
                    <a:pt x="1947" y="351"/>
                  </a:cubicBezTo>
                  <a:cubicBezTo>
                    <a:pt x="1403" y="413"/>
                    <a:pt x="698" y="765"/>
                    <a:pt x="32" y="1370"/>
                  </a:cubicBezTo>
                  <a:cubicBezTo>
                    <a:pt x="1" y="1401"/>
                    <a:pt x="1" y="1439"/>
                    <a:pt x="32" y="1470"/>
                  </a:cubicBezTo>
                  <a:cubicBezTo>
                    <a:pt x="32" y="1500"/>
                    <a:pt x="62" y="1500"/>
                    <a:pt x="62" y="1500"/>
                  </a:cubicBezTo>
                  <a:cubicBezTo>
                    <a:pt x="93" y="1500"/>
                    <a:pt x="93" y="1500"/>
                    <a:pt x="124" y="1470"/>
                  </a:cubicBezTo>
                  <a:cubicBezTo>
                    <a:pt x="767" y="895"/>
                    <a:pt x="1434" y="512"/>
                    <a:pt x="1947" y="482"/>
                  </a:cubicBezTo>
                  <a:cubicBezTo>
                    <a:pt x="1990" y="474"/>
                    <a:pt x="2034" y="471"/>
                    <a:pt x="2079" y="471"/>
                  </a:cubicBezTo>
                  <a:cubicBezTo>
                    <a:pt x="2266" y="471"/>
                    <a:pt x="2465" y="530"/>
                    <a:pt x="2644" y="604"/>
                  </a:cubicBezTo>
                  <a:lnTo>
                    <a:pt x="2682" y="604"/>
                  </a:lnTo>
                  <a:cubicBezTo>
                    <a:pt x="2682" y="635"/>
                    <a:pt x="2682" y="635"/>
                    <a:pt x="2644" y="635"/>
                  </a:cubicBezTo>
                  <a:cubicBezTo>
                    <a:pt x="2552" y="796"/>
                    <a:pt x="2491" y="926"/>
                    <a:pt x="2521" y="1056"/>
                  </a:cubicBezTo>
                  <a:cubicBezTo>
                    <a:pt x="2521" y="1148"/>
                    <a:pt x="2552" y="1248"/>
                    <a:pt x="2644" y="1309"/>
                  </a:cubicBezTo>
                  <a:cubicBezTo>
                    <a:pt x="2682" y="1370"/>
                    <a:pt x="2774" y="1370"/>
                    <a:pt x="2836" y="1370"/>
                  </a:cubicBezTo>
                  <a:cubicBezTo>
                    <a:pt x="2996" y="1370"/>
                    <a:pt x="3127" y="1179"/>
                    <a:pt x="3127" y="1018"/>
                  </a:cubicBezTo>
                  <a:cubicBezTo>
                    <a:pt x="3096" y="865"/>
                    <a:pt x="2996" y="704"/>
                    <a:pt x="2874" y="604"/>
                  </a:cubicBezTo>
                  <a:cubicBezTo>
                    <a:pt x="3027" y="482"/>
                    <a:pt x="3188" y="351"/>
                    <a:pt x="3410" y="252"/>
                  </a:cubicBezTo>
                  <a:cubicBezTo>
                    <a:pt x="3620" y="168"/>
                    <a:pt x="3818" y="129"/>
                    <a:pt x="4005" y="129"/>
                  </a:cubicBezTo>
                  <a:cubicBezTo>
                    <a:pt x="4247" y="129"/>
                    <a:pt x="4473" y="195"/>
                    <a:pt x="4689" y="321"/>
                  </a:cubicBezTo>
                  <a:cubicBezTo>
                    <a:pt x="4705" y="336"/>
                    <a:pt x="4720" y="344"/>
                    <a:pt x="4736" y="344"/>
                  </a:cubicBezTo>
                  <a:cubicBezTo>
                    <a:pt x="4753" y="344"/>
                    <a:pt x="4770" y="336"/>
                    <a:pt x="4789" y="321"/>
                  </a:cubicBezTo>
                  <a:cubicBezTo>
                    <a:pt x="4820" y="290"/>
                    <a:pt x="4789" y="252"/>
                    <a:pt x="4789" y="221"/>
                  </a:cubicBezTo>
                  <a:cubicBezTo>
                    <a:pt x="4549" y="71"/>
                    <a:pt x="4312" y="0"/>
                    <a:pt x="40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57"/>
            <p:cNvSpPr/>
            <p:nvPr/>
          </p:nvSpPr>
          <p:spPr>
            <a:xfrm rot="3012467">
              <a:off x="2290442" y="1726730"/>
              <a:ext cx="30722" cy="30723"/>
            </a:xfrm>
            <a:custGeom>
              <a:avLst/>
              <a:gdLst/>
              <a:ahLst/>
              <a:cxnLst/>
              <a:rect l="l" t="t" r="r" b="b"/>
              <a:pathLst>
                <a:path w="476" h="476" extrusionOk="0">
                  <a:moveTo>
                    <a:pt x="239" y="1"/>
                  </a:moveTo>
                  <a:cubicBezTo>
                    <a:pt x="207" y="1"/>
                    <a:pt x="177" y="8"/>
                    <a:pt x="161" y="24"/>
                  </a:cubicBezTo>
                  <a:lnTo>
                    <a:pt x="161" y="54"/>
                  </a:lnTo>
                  <a:lnTo>
                    <a:pt x="161" y="93"/>
                  </a:lnTo>
                  <a:cubicBezTo>
                    <a:pt x="192" y="154"/>
                    <a:pt x="222" y="184"/>
                    <a:pt x="222" y="246"/>
                  </a:cubicBezTo>
                  <a:cubicBezTo>
                    <a:pt x="161" y="246"/>
                    <a:pt x="92" y="246"/>
                    <a:pt x="62" y="284"/>
                  </a:cubicBezTo>
                  <a:lnTo>
                    <a:pt x="0" y="315"/>
                  </a:lnTo>
                  <a:lnTo>
                    <a:pt x="31" y="407"/>
                  </a:lnTo>
                  <a:lnTo>
                    <a:pt x="322" y="407"/>
                  </a:lnTo>
                  <a:lnTo>
                    <a:pt x="353" y="476"/>
                  </a:lnTo>
                  <a:lnTo>
                    <a:pt x="383" y="407"/>
                  </a:lnTo>
                  <a:lnTo>
                    <a:pt x="414" y="376"/>
                  </a:lnTo>
                  <a:lnTo>
                    <a:pt x="445" y="345"/>
                  </a:lnTo>
                  <a:lnTo>
                    <a:pt x="445" y="315"/>
                  </a:lnTo>
                  <a:lnTo>
                    <a:pt x="475" y="246"/>
                  </a:lnTo>
                  <a:lnTo>
                    <a:pt x="414" y="246"/>
                  </a:lnTo>
                  <a:lnTo>
                    <a:pt x="414" y="215"/>
                  </a:lnTo>
                  <a:cubicBezTo>
                    <a:pt x="383" y="154"/>
                    <a:pt x="353" y="93"/>
                    <a:pt x="322" y="24"/>
                  </a:cubicBezTo>
                  <a:cubicBezTo>
                    <a:pt x="303" y="8"/>
                    <a:pt x="270" y="1"/>
                    <a:pt x="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57"/>
            <p:cNvSpPr/>
            <p:nvPr/>
          </p:nvSpPr>
          <p:spPr>
            <a:xfrm rot="3012467">
              <a:off x="1808677" y="586073"/>
              <a:ext cx="191885" cy="368936"/>
            </a:xfrm>
            <a:custGeom>
              <a:avLst/>
              <a:gdLst/>
              <a:ahLst/>
              <a:cxnLst/>
              <a:rect l="l" t="t" r="r" b="b"/>
              <a:pathLst>
                <a:path w="2973" h="5716" extrusionOk="0">
                  <a:moveTo>
                    <a:pt x="1311" y="2299"/>
                  </a:moveTo>
                  <a:cubicBezTo>
                    <a:pt x="1280" y="2329"/>
                    <a:pt x="1280" y="2360"/>
                    <a:pt x="1280" y="2398"/>
                  </a:cubicBezTo>
                  <a:cubicBezTo>
                    <a:pt x="1180" y="2590"/>
                    <a:pt x="1088" y="2743"/>
                    <a:pt x="958" y="2812"/>
                  </a:cubicBezTo>
                  <a:cubicBezTo>
                    <a:pt x="883" y="2855"/>
                    <a:pt x="789" y="2878"/>
                    <a:pt x="703" y="2878"/>
                  </a:cubicBezTo>
                  <a:cubicBezTo>
                    <a:pt x="604" y="2878"/>
                    <a:pt x="516" y="2847"/>
                    <a:pt x="483" y="2781"/>
                  </a:cubicBezTo>
                  <a:cubicBezTo>
                    <a:pt x="453" y="2743"/>
                    <a:pt x="453" y="2713"/>
                    <a:pt x="453" y="2651"/>
                  </a:cubicBezTo>
                  <a:cubicBezTo>
                    <a:pt x="483" y="2590"/>
                    <a:pt x="544" y="2490"/>
                    <a:pt x="644" y="2429"/>
                  </a:cubicBezTo>
                  <a:cubicBezTo>
                    <a:pt x="767" y="2329"/>
                    <a:pt x="958" y="2299"/>
                    <a:pt x="1119" y="2299"/>
                  </a:cubicBezTo>
                  <a:close/>
                  <a:moveTo>
                    <a:pt x="100" y="1"/>
                  </a:moveTo>
                  <a:cubicBezTo>
                    <a:pt x="69" y="1"/>
                    <a:pt x="1" y="1"/>
                    <a:pt x="1" y="62"/>
                  </a:cubicBezTo>
                  <a:cubicBezTo>
                    <a:pt x="1" y="100"/>
                    <a:pt x="31" y="131"/>
                    <a:pt x="69" y="131"/>
                  </a:cubicBezTo>
                  <a:cubicBezTo>
                    <a:pt x="736" y="292"/>
                    <a:pt x="1150" y="705"/>
                    <a:pt x="1311" y="1341"/>
                  </a:cubicBezTo>
                  <a:cubicBezTo>
                    <a:pt x="1372" y="1663"/>
                    <a:pt x="1372" y="1946"/>
                    <a:pt x="1341" y="2207"/>
                  </a:cubicBezTo>
                  <a:cubicBezTo>
                    <a:pt x="1258" y="2184"/>
                    <a:pt x="1170" y="2172"/>
                    <a:pt x="1083" y="2172"/>
                  </a:cubicBezTo>
                  <a:cubicBezTo>
                    <a:pt x="904" y="2172"/>
                    <a:pt x="724" y="2222"/>
                    <a:pt x="575" y="2329"/>
                  </a:cubicBezTo>
                  <a:cubicBezTo>
                    <a:pt x="453" y="2398"/>
                    <a:pt x="353" y="2521"/>
                    <a:pt x="322" y="2651"/>
                  </a:cubicBezTo>
                  <a:cubicBezTo>
                    <a:pt x="322" y="2713"/>
                    <a:pt x="322" y="2812"/>
                    <a:pt x="384" y="2873"/>
                  </a:cubicBezTo>
                  <a:cubicBezTo>
                    <a:pt x="456" y="2963"/>
                    <a:pt x="577" y="3003"/>
                    <a:pt x="710" y="3003"/>
                  </a:cubicBezTo>
                  <a:cubicBezTo>
                    <a:pt x="814" y="3003"/>
                    <a:pt x="926" y="2979"/>
                    <a:pt x="1027" y="2935"/>
                  </a:cubicBezTo>
                  <a:cubicBezTo>
                    <a:pt x="1180" y="2843"/>
                    <a:pt x="1311" y="2651"/>
                    <a:pt x="1372" y="2429"/>
                  </a:cubicBezTo>
                  <a:cubicBezTo>
                    <a:pt x="1410" y="2398"/>
                    <a:pt x="1410" y="2360"/>
                    <a:pt x="1441" y="2329"/>
                  </a:cubicBezTo>
                  <a:cubicBezTo>
                    <a:pt x="1471" y="2360"/>
                    <a:pt x="1502" y="2360"/>
                    <a:pt x="1533" y="2398"/>
                  </a:cubicBezTo>
                  <a:cubicBezTo>
                    <a:pt x="1854" y="2521"/>
                    <a:pt x="2176" y="2743"/>
                    <a:pt x="2329" y="2973"/>
                  </a:cubicBezTo>
                  <a:cubicBezTo>
                    <a:pt x="2713" y="3548"/>
                    <a:pt x="2843" y="4505"/>
                    <a:pt x="2651" y="5654"/>
                  </a:cubicBezTo>
                  <a:cubicBezTo>
                    <a:pt x="2651" y="5685"/>
                    <a:pt x="2682" y="5716"/>
                    <a:pt x="2713" y="5716"/>
                  </a:cubicBezTo>
                  <a:cubicBezTo>
                    <a:pt x="2751" y="5716"/>
                    <a:pt x="2781" y="5716"/>
                    <a:pt x="2781" y="5685"/>
                  </a:cubicBezTo>
                  <a:cubicBezTo>
                    <a:pt x="2973" y="4505"/>
                    <a:pt x="2843" y="3479"/>
                    <a:pt x="2429" y="2904"/>
                  </a:cubicBezTo>
                  <a:cubicBezTo>
                    <a:pt x="2268" y="2651"/>
                    <a:pt x="1916" y="2398"/>
                    <a:pt x="1602" y="2268"/>
                  </a:cubicBezTo>
                  <a:cubicBezTo>
                    <a:pt x="1533" y="2238"/>
                    <a:pt x="1502" y="2238"/>
                    <a:pt x="1441" y="2207"/>
                  </a:cubicBezTo>
                  <a:cubicBezTo>
                    <a:pt x="1502" y="1946"/>
                    <a:pt x="1502" y="1632"/>
                    <a:pt x="1441" y="1311"/>
                  </a:cubicBezTo>
                  <a:cubicBezTo>
                    <a:pt x="1249" y="606"/>
                    <a:pt x="797" y="192"/>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57"/>
            <p:cNvSpPr/>
            <p:nvPr/>
          </p:nvSpPr>
          <p:spPr>
            <a:xfrm rot="3012467">
              <a:off x="1965645" y="573023"/>
              <a:ext cx="39629" cy="35177"/>
            </a:xfrm>
            <a:custGeom>
              <a:avLst/>
              <a:gdLst/>
              <a:ahLst/>
              <a:cxnLst/>
              <a:rect l="l" t="t" r="r" b="b"/>
              <a:pathLst>
                <a:path w="614" h="545" extrusionOk="0">
                  <a:moveTo>
                    <a:pt x="514" y="1"/>
                  </a:moveTo>
                  <a:cubicBezTo>
                    <a:pt x="384" y="31"/>
                    <a:pt x="292" y="31"/>
                    <a:pt x="162" y="70"/>
                  </a:cubicBezTo>
                  <a:lnTo>
                    <a:pt x="100" y="70"/>
                  </a:lnTo>
                  <a:lnTo>
                    <a:pt x="70" y="31"/>
                  </a:lnTo>
                  <a:lnTo>
                    <a:pt x="39" y="100"/>
                  </a:lnTo>
                  <a:lnTo>
                    <a:pt x="1" y="131"/>
                  </a:lnTo>
                  <a:lnTo>
                    <a:pt x="1" y="192"/>
                  </a:lnTo>
                  <a:lnTo>
                    <a:pt x="1" y="261"/>
                  </a:lnTo>
                  <a:lnTo>
                    <a:pt x="70" y="261"/>
                  </a:lnTo>
                  <a:cubicBezTo>
                    <a:pt x="131" y="322"/>
                    <a:pt x="192" y="414"/>
                    <a:pt x="261" y="514"/>
                  </a:cubicBezTo>
                  <a:lnTo>
                    <a:pt x="261" y="545"/>
                  </a:lnTo>
                  <a:lnTo>
                    <a:pt x="353" y="545"/>
                  </a:lnTo>
                  <a:lnTo>
                    <a:pt x="384" y="483"/>
                  </a:lnTo>
                  <a:lnTo>
                    <a:pt x="353" y="453"/>
                  </a:lnTo>
                  <a:cubicBezTo>
                    <a:pt x="353" y="384"/>
                    <a:pt x="292" y="292"/>
                    <a:pt x="230" y="223"/>
                  </a:cubicBezTo>
                  <a:cubicBezTo>
                    <a:pt x="322" y="192"/>
                    <a:pt x="453" y="192"/>
                    <a:pt x="545" y="162"/>
                  </a:cubicBezTo>
                  <a:cubicBezTo>
                    <a:pt x="575" y="162"/>
                    <a:pt x="614" y="100"/>
                    <a:pt x="575" y="70"/>
                  </a:cubicBezTo>
                  <a:cubicBezTo>
                    <a:pt x="575" y="31"/>
                    <a:pt x="545" y="1"/>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77"/>
          <p:cNvSpPr txBox="1"/>
          <p:nvPr/>
        </p:nvSpPr>
        <p:spPr>
          <a:xfrm>
            <a:off x="1874459" y="817189"/>
            <a:ext cx="5953231" cy="3323987"/>
          </a:xfrm>
          <a:prstGeom prst="rect">
            <a:avLst/>
          </a:prstGeom>
          <a:noFill/>
        </p:spPr>
        <p:txBody>
          <a:bodyPr wrap="square" rtlCol="0">
            <a:spAutoFit/>
          </a:bodyPr>
          <a:lstStyle/>
          <a:p>
            <a:pPr algn="just">
              <a:lnSpc>
                <a:spcPct val="150000"/>
              </a:lnSpc>
            </a:pPr>
            <a:r>
              <a:rPr lang="en-US" sz="2000" b="1" dirty="0" err="1"/>
              <a:t>Câu</a:t>
            </a:r>
            <a:r>
              <a:rPr lang="en-US" sz="2000" b="1" dirty="0"/>
              <a:t> 4: </a:t>
            </a:r>
            <a:r>
              <a:rPr lang="en-US" sz="2000" dirty="0" err="1"/>
              <a:t>Để</a:t>
            </a:r>
            <a:r>
              <a:rPr lang="en-US" sz="2000" dirty="0"/>
              <a:t> </a:t>
            </a:r>
            <a:r>
              <a:rPr lang="en-US" sz="2000" dirty="0" err="1"/>
              <a:t>lưu</a:t>
            </a:r>
            <a:r>
              <a:rPr lang="en-US" sz="2000" dirty="0"/>
              <a:t> </a:t>
            </a:r>
            <a:r>
              <a:rPr lang="en-US" sz="2000" dirty="0" err="1"/>
              <a:t>một</a:t>
            </a:r>
            <a:r>
              <a:rPr lang="en-US" sz="2000" dirty="0"/>
              <a:t> </a:t>
            </a:r>
            <a:r>
              <a:rPr lang="en-US" sz="2000" dirty="0" err="1"/>
              <a:t>đoạn</a:t>
            </a:r>
            <a:r>
              <a:rPr lang="en-US" sz="2000" dirty="0"/>
              <a:t> </a:t>
            </a:r>
            <a:r>
              <a:rPr lang="en-US" sz="2000" dirty="0" err="1"/>
              <a:t>văn</a:t>
            </a:r>
            <a:r>
              <a:rPr lang="en-US" sz="2000" dirty="0"/>
              <a:t> </a:t>
            </a:r>
            <a:r>
              <a:rPr lang="en-US" sz="2000" dirty="0" err="1"/>
              <a:t>bản</a:t>
            </a:r>
            <a:r>
              <a:rPr lang="en-US" sz="2000" dirty="0"/>
              <a:t> </a:t>
            </a:r>
            <a:r>
              <a:rPr lang="en-US" sz="2000" dirty="0" err="1"/>
              <a:t>đã</a:t>
            </a:r>
            <a:r>
              <a:rPr lang="en-US" sz="2000" dirty="0"/>
              <a:t> </a:t>
            </a:r>
            <a:r>
              <a:rPr lang="en-US" sz="2000" dirty="0" err="1"/>
              <a:t>được</a:t>
            </a:r>
            <a:r>
              <a:rPr lang="en-US" sz="2000" dirty="0"/>
              <a:t> </a:t>
            </a:r>
            <a:r>
              <a:rPr lang="en-US" sz="2000" dirty="0" err="1"/>
              <a:t>chọn</a:t>
            </a:r>
            <a:r>
              <a:rPr lang="en-US" sz="2000" dirty="0"/>
              <a:t> </a:t>
            </a:r>
            <a:r>
              <a:rPr lang="en-US" sz="2000" dirty="0" err="1"/>
              <a:t>vào</a:t>
            </a:r>
            <a:r>
              <a:rPr lang="en-US" sz="2000" dirty="0"/>
              <a:t> </a:t>
            </a:r>
            <a:r>
              <a:rPr lang="en-US" sz="2000" dirty="0" err="1"/>
              <a:t>vùng</a:t>
            </a:r>
            <a:r>
              <a:rPr lang="en-US" sz="2000" dirty="0"/>
              <a:t> </a:t>
            </a:r>
            <a:r>
              <a:rPr lang="en-US" sz="2000" dirty="0" err="1"/>
              <a:t>nhớ</a:t>
            </a:r>
            <a:r>
              <a:rPr lang="en-US" sz="2000" dirty="0"/>
              <a:t> </a:t>
            </a:r>
            <a:r>
              <a:rPr lang="en-US" sz="2000" dirty="0" err="1"/>
              <a:t>đệm</a:t>
            </a:r>
            <a:r>
              <a:rPr lang="en-US" sz="2000" dirty="0"/>
              <a:t> (clipboard) </a:t>
            </a:r>
            <a:r>
              <a:rPr lang="en-US" sz="2000" dirty="0" err="1"/>
              <a:t>mà</a:t>
            </a:r>
            <a:r>
              <a:rPr lang="en-US" sz="2000" dirty="0"/>
              <a:t> </a:t>
            </a:r>
            <a:r>
              <a:rPr lang="en-US" sz="2000" dirty="0" err="1"/>
              <a:t>không</a:t>
            </a:r>
            <a:r>
              <a:rPr lang="en-US" sz="2000" dirty="0"/>
              <a:t> </a:t>
            </a:r>
            <a:r>
              <a:rPr lang="en-US" sz="2000" dirty="0" err="1"/>
              <a:t>làm</a:t>
            </a:r>
            <a:r>
              <a:rPr lang="en-US" sz="2000" dirty="0"/>
              <a:t> </a:t>
            </a:r>
            <a:r>
              <a:rPr lang="en-US" sz="2000" dirty="0" err="1"/>
              <a:t>mất</a:t>
            </a:r>
            <a:r>
              <a:rPr lang="en-US" sz="2000" dirty="0"/>
              <a:t> </a:t>
            </a:r>
            <a:r>
              <a:rPr lang="en-US" sz="2000" dirty="0" err="1"/>
              <a:t>đi</a:t>
            </a:r>
            <a:r>
              <a:rPr lang="en-US" sz="2000" dirty="0"/>
              <a:t> </a:t>
            </a:r>
            <a:r>
              <a:rPr lang="en-US" sz="2000" dirty="0" err="1"/>
              <a:t>đoạn</a:t>
            </a:r>
            <a:r>
              <a:rPr lang="en-US" sz="2000" dirty="0"/>
              <a:t> </a:t>
            </a:r>
            <a:r>
              <a:rPr lang="en-US" sz="2000" dirty="0" err="1"/>
              <a:t>văn</a:t>
            </a:r>
            <a:r>
              <a:rPr lang="en-US" sz="2000" dirty="0"/>
              <a:t> </a:t>
            </a:r>
            <a:r>
              <a:rPr lang="en-US" sz="2000" dirty="0" err="1"/>
              <a:t>bản</a:t>
            </a:r>
            <a:r>
              <a:rPr lang="en-US" sz="2000" dirty="0"/>
              <a:t> </a:t>
            </a:r>
            <a:r>
              <a:rPr lang="en-US" sz="2000" dirty="0" err="1"/>
              <a:t>đó</a:t>
            </a:r>
            <a:r>
              <a:rPr lang="en-US" sz="2000" dirty="0"/>
              <a:t> ta </a:t>
            </a:r>
            <a:r>
              <a:rPr lang="en-US" sz="2000" dirty="0" err="1"/>
              <a:t>chọn</a:t>
            </a:r>
            <a:endParaRPr lang="en-US" sz="2000" dirty="0"/>
          </a:p>
          <a:p>
            <a:pPr algn="just">
              <a:lnSpc>
                <a:spcPct val="150000"/>
              </a:lnSpc>
            </a:pPr>
            <a:r>
              <a:rPr lang="en-US" sz="2000" dirty="0"/>
              <a:t>A. Ctrl X</a:t>
            </a:r>
          </a:p>
          <a:p>
            <a:pPr algn="just">
              <a:lnSpc>
                <a:spcPct val="150000"/>
              </a:lnSpc>
            </a:pPr>
            <a:r>
              <a:rPr lang="en-US" sz="2000" dirty="0"/>
              <a:t>B. Ctrl C</a:t>
            </a:r>
          </a:p>
          <a:p>
            <a:pPr algn="just">
              <a:lnSpc>
                <a:spcPct val="150000"/>
              </a:lnSpc>
            </a:pPr>
            <a:r>
              <a:rPr lang="en-US" sz="2000" dirty="0"/>
              <a:t>C. Ctrl V</a:t>
            </a:r>
          </a:p>
          <a:p>
            <a:pPr algn="just">
              <a:lnSpc>
                <a:spcPct val="150000"/>
              </a:lnSpc>
            </a:pPr>
            <a:r>
              <a:rPr lang="en-US" sz="2000" dirty="0"/>
              <a:t>D. Ctrl B</a:t>
            </a:r>
          </a:p>
        </p:txBody>
      </p:sp>
      <p:sp>
        <p:nvSpPr>
          <p:cNvPr id="79" name="Action Button: Back or Previous 78">
            <a:hlinkClick r:id="rId3" action="ppaction://hlinksldjump" highlightClick="1"/>
          </p:cNvPr>
          <p:cNvSpPr/>
          <p:nvPr/>
        </p:nvSpPr>
        <p:spPr>
          <a:xfrm>
            <a:off x="8404962" y="4530431"/>
            <a:ext cx="734242" cy="61306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402" y="1952145"/>
            <a:ext cx="3037298" cy="3037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8">
                                            <p:txEl>
                                              <p:pRg st="2" end="2"/>
                                            </p:txEl>
                                          </p:spTgt>
                                        </p:tgtEl>
                                        <p:attrNameLst>
                                          <p:attrName>style.color</p:attrName>
                                        </p:attrNameLst>
                                      </p:cBhvr>
                                      <p:to>
                                        <p:clrVal>
                                          <a:srgbClr val="FF0000"/>
                                        </p:clrVal>
                                      </p:to>
                                    </p:set>
                                    <p:set>
                                      <p:cBhvr>
                                        <p:cTn id="7" dur="500" fill="hold"/>
                                        <p:tgtEl>
                                          <p:spTgt spid="78">
                                            <p:txEl>
                                              <p:pRg st="2" end="2"/>
                                            </p:txEl>
                                          </p:spTgt>
                                        </p:tgtEl>
                                        <p:attrNameLst>
                                          <p:attrName>fillcolor</p:attrName>
                                        </p:attrNameLst>
                                      </p:cBhvr>
                                      <p:to>
                                        <p:clrVal>
                                          <a:srgbClr val="FF0000"/>
                                        </p:clrVal>
                                      </p:to>
                                    </p:set>
                                    <p:set>
                                      <p:cBhvr>
                                        <p:cTn id="8" dur="500" fill="hold"/>
                                        <p:tgtEl>
                                          <p:spTgt spid="78">
                                            <p:txEl>
                                              <p:pRg st="2" end="2"/>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7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0" name="Google Shape;3950;p40"/>
          <p:cNvGrpSpPr/>
          <p:nvPr/>
        </p:nvGrpSpPr>
        <p:grpSpPr>
          <a:xfrm>
            <a:off x="7716021" y="293849"/>
            <a:ext cx="1150046" cy="1405201"/>
            <a:chOff x="7509226" y="539999"/>
            <a:chExt cx="1150046" cy="1405201"/>
          </a:xfrm>
        </p:grpSpPr>
        <p:sp>
          <p:nvSpPr>
            <p:cNvPr id="3951" name="Google Shape;3951;p40"/>
            <p:cNvSpPr/>
            <p:nvPr/>
          </p:nvSpPr>
          <p:spPr>
            <a:xfrm>
              <a:off x="7939712" y="610705"/>
              <a:ext cx="690563" cy="488474"/>
            </a:xfrm>
            <a:custGeom>
              <a:avLst/>
              <a:gdLst/>
              <a:ahLst/>
              <a:cxnLst/>
              <a:rect l="l" t="t" r="r" b="b"/>
              <a:pathLst>
                <a:path w="3096" h="2190" extrusionOk="0">
                  <a:moveTo>
                    <a:pt x="813" y="1"/>
                  </a:moveTo>
                  <a:cubicBezTo>
                    <a:pt x="643" y="1"/>
                    <a:pt x="465" y="150"/>
                    <a:pt x="353" y="366"/>
                  </a:cubicBezTo>
                  <a:cubicBezTo>
                    <a:pt x="322" y="466"/>
                    <a:pt x="1" y="1263"/>
                    <a:pt x="1" y="1263"/>
                  </a:cubicBezTo>
                  <a:cubicBezTo>
                    <a:pt x="1" y="1263"/>
                    <a:pt x="2368" y="2189"/>
                    <a:pt x="2429" y="2189"/>
                  </a:cubicBezTo>
                  <a:lnTo>
                    <a:pt x="2399" y="2090"/>
                  </a:lnTo>
                  <a:cubicBezTo>
                    <a:pt x="2399" y="2090"/>
                    <a:pt x="2621" y="1385"/>
                    <a:pt x="2713" y="1194"/>
                  </a:cubicBezTo>
                  <a:cubicBezTo>
                    <a:pt x="2782" y="1071"/>
                    <a:pt x="2904" y="971"/>
                    <a:pt x="3034" y="941"/>
                  </a:cubicBezTo>
                  <a:cubicBezTo>
                    <a:pt x="3096" y="910"/>
                    <a:pt x="3096" y="780"/>
                    <a:pt x="3034" y="780"/>
                  </a:cubicBezTo>
                  <a:cubicBezTo>
                    <a:pt x="2429" y="558"/>
                    <a:pt x="1027" y="83"/>
                    <a:pt x="897" y="14"/>
                  </a:cubicBezTo>
                  <a:cubicBezTo>
                    <a:pt x="869" y="5"/>
                    <a:pt x="841" y="1"/>
                    <a:pt x="813" y="1"/>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0"/>
            <p:cNvSpPr/>
            <p:nvPr/>
          </p:nvSpPr>
          <p:spPr>
            <a:xfrm>
              <a:off x="7584394" y="1161634"/>
              <a:ext cx="1074878" cy="783566"/>
            </a:xfrm>
            <a:custGeom>
              <a:avLst/>
              <a:gdLst/>
              <a:ahLst/>
              <a:cxnLst/>
              <a:rect l="l" t="t" r="r" b="b"/>
              <a:pathLst>
                <a:path w="4819" h="3513" extrusionOk="0">
                  <a:moveTo>
                    <a:pt x="700" y="0"/>
                  </a:moveTo>
                  <a:cubicBezTo>
                    <a:pt x="611" y="0"/>
                    <a:pt x="0" y="2171"/>
                    <a:pt x="0" y="2171"/>
                  </a:cubicBezTo>
                  <a:cubicBezTo>
                    <a:pt x="0" y="2171"/>
                    <a:pt x="3756" y="3512"/>
                    <a:pt x="3984" y="3512"/>
                  </a:cubicBezTo>
                  <a:cubicBezTo>
                    <a:pt x="3987" y="3512"/>
                    <a:pt x="3990" y="3512"/>
                    <a:pt x="3992" y="3512"/>
                  </a:cubicBezTo>
                  <a:cubicBezTo>
                    <a:pt x="4114" y="3481"/>
                    <a:pt x="4819" y="930"/>
                    <a:pt x="4819" y="930"/>
                  </a:cubicBezTo>
                  <a:lnTo>
                    <a:pt x="4819" y="930"/>
                  </a:lnTo>
                  <a:cubicBezTo>
                    <a:pt x="4819" y="930"/>
                    <a:pt x="3065" y="1857"/>
                    <a:pt x="3003" y="1888"/>
                  </a:cubicBezTo>
                  <a:cubicBezTo>
                    <a:pt x="3002" y="1888"/>
                    <a:pt x="3001" y="1888"/>
                    <a:pt x="3000" y="1888"/>
                  </a:cubicBezTo>
                  <a:cubicBezTo>
                    <a:pt x="2924" y="1888"/>
                    <a:pt x="2581" y="868"/>
                    <a:pt x="2521" y="830"/>
                  </a:cubicBezTo>
                  <a:cubicBezTo>
                    <a:pt x="2519" y="829"/>
                    <a:pt x="2517" y="829"/>
                    <a:pt x="2514" y="829"/>
                  </a:cubicBezTo>
                  <a:cubicBezTo>
                    <a:pt x="2406" y="829"/>
                    <a:pt x="1470" y="1344"/>
                    <a:pt x="1433" y="1344"/>
                  </a:cubicBezTo>
                  <a:cubicBezTo>
                    <a:pt x="1371" y="1344"/>
                    <a:pt x="797" y="103"/>
                    <a:pt x="705" y="3"/>
                  </a:cubicBezTo>
                  <a:cubicBezTo>
                    <a:pt x="704" y="1"/>
                    <a:pt x="702" y="0"/>
                    <a:pt x="700"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0"/>
            <p:cNvSpPr/>
            <p:nvPr/>
          </p:nvSpPr>
          <p:spPr>
            <a:xfrm>
              <a:off x="7527962" y="1233902"/>
              <a:ext cx="894877" cy="614942"/>
            </a:xfrm>
            <a:custGeom>
              <a:avLst/>
              <a:gdLst/>
              <a:ahLst/>
              <a:cxnLst/>
              <a:rect l="l" t="t" r="r" b="b"/>
              <a:pathLst>
                <a:path w="4012" h="2757" extrusionOk="0">
                  <a:moveTo>
                    <a:pt x="2613" y="1"/>
                  </a:moveTo>
                  <a:cubicBezTo>
                    <a:pt x="1755" y="414"/>
                    <a:pt x="889" y="859"/>
                    <a:pt x="31" y="1311"/>
                  </a:cubicBezTo>
                  <a:cubicBezTo>
                    <a:pt x="0" y="1311"/>
                    <a:pt x="31" y="1341"/>
                    <a:pt x="31" y="1341"/>
                  </a:cubicBezTo>
                  <a:cubicBezTo>
                    <a:pt x="445" y="1119"/>
                    <a:pt x="889" y="928"/>
                    <a:pt x="1303" y="698"/>
                  </a:cubicBezTo>
                  <a:cubicBezTo>
                    <a:pt x="1624" y="575"/>
                    <a:pt x="1916" y="414"/>
                    <a:pt x="2199" y="284"/>
                  </a:cubicBezTo>
                  <a:cubicBezTo>
                    <a:pt x="2329" y="223"/>
                    <a:pt x="2421" y="162"/>
                    <a:pt x="2521" y="123"/>
                  </a:cubicBezTo>
                  <a:cubicBezTo>
                    <a:pt x="2546" y="98"/>
                    <a:pt x="2572" y="93"/>
                    <a:pt x="2597" y="93"/>
                  </a:cubicBezTo>
                  <a:lnTo>
                    <a:pt x="2597" y="93"/>
                  </a:lnTo>
                  <a:cubicBezTo>
                    <a:pt x="3037" y="979"/>
                    <a:pt x="3514" y="1857"/>
                    <a:pt x="3953" y="2743"/>
                  </a:cubicBezTo>
                  <a:cubicBezTo>
                    <a:pt x="3953" y="2752"/>
                    <a:pt x="3959" y="2756"/>
                    <a:pt x="3967" y="2756"/>
                  </a:cubicBezTo>
                  <a:cubicBezTo>
                    <a:pt x="3985" y="2756"/>
                    <a:pt x="4011" y="2734"/>
                    <a:pt x="3984" y="2713"/>
                  </a:cubicBezTo>
                  <a:cubicBezTo>
                    <a:pt x="3540" y="1816"/>
                    <a:pt x="3126" y="928"/>
                    <a:pt x="2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0"/>
            <p:cNvSpPr/>
            <p:nvPr/>
          </p:nvSpPr>
          <p:spPr>
            <a:xfrm>
              <a:off x="7534877" y="1276727"/>
              <a:ext cx="1061272" cy="582823"/>
            </a:xfrm>
            <a:custGeom>
              <a:avLst/>
              <a:gdLst/>
              <a:ahLst/>
              <a:cxnLst/>
              <a:rect l="l" t="t" r="r" b="b"/>
              <a:pathLst>
                <a:path w="4758" h="2613" extrusionOk="0">
                  <a:moveTo>
                    <a:pt x="4689" y="0"/>
                  </a:moveTo>
                  <a:cubicBezTo>
                    <a:pt x="4145" y="284"/>
                    <a:pt x="3639" y="575"/>
                    <a:pt x="3095" y="828"/>
                  </a:cubicBezTo>
                  <a:cubicBezTo>
                    <a:pt x="3064" y="858"/>
                    <a:pt x="3095" y="889"/>
                    <a:pt x="3126" y="889"/>
                  </a:cubicBezTo>
                  <a:cubicBezTo>
                    <a:pt x="3612" y="620"/>
                    <a:pt x="4126" y="379"/>
                    <a:pt x="4635" y="107"/>
                  </a:cubicBezTo>
                  <a:lnTo>
                    <a:pt x="4635" y="107"/>
                  </a:lnTo>
                  <a:cubicBezTo>
                    <a:pt x="4627" y="138"/>
                    <a:pt x="4627" y="172"/>
                    <a:pt x="4627" y="192"/>
                  </a:cubicBezTo>
                  <a:cubicBezTo>
                    <a:pt x="4566" y="353"/>
                    <a:pt x="4497" y="506"/>
                    <a:pt x="4466" y="667"/>
                  </a:cubicBezTo>
                  <a:cubicBezTo>
                    <a:pt x="4336" y="1080"/>
                    <a:pt x="4214" y="1502"/>
                    <a:pt x="4083" y="1915"/>
                  </a:cubicBezTo>
                  <a:cubicBezTo>
                    <a:pt x="4053" y="2076"/>
                    <a:pt x="3991" y="2230"/>
                    <a:pt x="3953" y="2390"/>
                  </a:cubicBezTo>
                  <a:cubicBezTo>
                    <a:pt x="3922" y="2421"/>
                    <a:pt x="3922" y="2459"/>
                    <a:pt x="3922" y="2521"/>
                  </a:cubicBezTo>
                  <a:cubicBezTo>
                    <a:pt x="3916" y="2533"/>
                    <a:pt x="3911" y="2542"/>
                    <a:pt x="3908" y="2548"/>
                  </a:cubicBezTo>
                  <a:lnTo>
                    <a:pt x="3908" y="2548"/>
                  </a:lnTo>
                  <a:cubicBezTo>
                    <a:pt x="3660" y="2486"/>
                    <a:pt x="3412" y="2389"/>
                    <a:pt x="3156" y="2329"/>
                  </a:cubicBezTo>
                  <a:cubicBezTo>
                    <a:pt x="2107" y="1977"/>
                    <a:pt x="1050" y="1624"/>
                    <a:pt x="31" y="1211"/>
                  </a:cubicBezTo>
                  <a:cubicBezTo>
                    <a:pt x="0" y="1211"/>
                    <a:pt x="0" y="1241"/>
                    <a:pt x="31" y="1241"/>
                  </a:cubicBezTo>
                  <a:cubicBezTo>
                    <a:pt x="1310" y="1755"/>
                    <a:pt x="2612" y="2199"/>
                    <a:pt x="3922" y="2613"/>
                  </a:cubicBezTo>
                  <a:lnTo>
                    <a:pt x="3953" y="2613"/>
                  </a:lnTo>
                  <a:cubicBezTo>
                    <a:pt x="4210" y="1767"/>
                    <a:pt x="4459" y="913"/>
                    <a:pt x="4708" y="67"/>
                  </a:cubicBezTo>
                  <a:lnTo>
                    <a:pt x="4708" y="67"/>
                  </a:lnTo>
                  <a:cubicBezTo>
                    <a:pt x="4712" y="65"/>
                    <a:pt x="4716" y="63"/>
                    <a:pt x="4719" y="62"/>
                  </a:cubicBezTo>
                  <a:lnTo>
                    <a:pt x="4719" y="62"/>
                  </a:lnTo>
                  <a:cubicBezTo>
                    <a:pt x="4715" y="63"/>
                    <a:pt x="4712" y="65"/>
                    <a:pt x="4709" y="65"/>
                  </a:cubicBezTo>
                  <a:lnTo>
                    <a:pt x="4709" y="65"/>
                  </a:lnTo>
                  <a:cubicBezTo>
                    <a:pt x="4712" y="54"/>
                    <a:pt x="4716" y="42"/>
                    <a:pt x="4719" y="31"/>
                  </a:cubicBezTo>
                  <a:cubicBezTo>
                    <a:pt x="4757" y="0"/>
                    <a:pt x="4719" y="0"/>
                    <a:pt x="46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0"/>
            <p:cNvSpPr/>
            <p:nvPr/>
          </p:nvSpPr>
          <p:spPr>
            <a:xfrm>
              <a:off x="7509226" y="1007062"/>
              <a:ext cx="367586" cy="517247"/>
            </a:xfrm>
            <a:custGeom>
              <a:avLst/>
              <a:gdLst/>
              <a:ahLst/>
              <a:cxnLst/>
              <a:rect l="l" t="t" r="r" b="b"/>
              <a:pathLst>
                <a:path w="1648" h="2319" extrusionOk="0">
                  <a:moveTo>
                    <a:pt x="850" y="29"/>
                  </a:moveTo>
                  <a:cubicBezTo>
                    <a:pt x="842" y="50"/>
                    <a:pt x="832" y="60"/>
                    <a:pt x="822" y="63"/>
                  </a:cubicBezTo>
                  <a:lnTo>
                    <a:pt x="822" y="63"/>
                  </a:lnTo>
                  <a:cubicBezTo>
                    <a:pt x="828" y="52"/>
                    <a:pt x="836" y="41"/>
                    <a:pt x="850" y="29"/>
                  </a:cubicBezTo>
                  <a:close/>
                  <a:moveTo>
                    <a:pt x="798" y="1"/>
                  </a:moveTo>
                  <a:cubicBezTo>
                    <a:pt x="782" y="1"/>
                    <a:pt x="766" y="10"/>
                    <a:pt x="751" y="29"/>
                  </a:cubicBezTo>
                  <a:cubicBezTo>
                    <a:pt x="498" y="796"/>
                    <a:pt x="276" y="1523"/>
                    <a:pt x="15" y="2289"/>
                  </a:cubicBezTo>
                  <a:cubicBezTo>
                    <a:pt x="0" y="2309"/>
                    <a:pt x="8" y="2318"/>
                    <a:pt x="19" y="2318"/>
                  </a:cubicBezTo>
                  <a:cubicBezTo>
                    <a:pt x="31" y="2318"/>
                    <a:pt x="46" y="2309"/>
                    <a:pt x="46" y="2289"/>
                  </a:cubicBezTo>
                  <a:cubicBezTo>
                    <a:pt x="238" y="1684"/>
                    <a:pt x="467" y="1079"/>
                    <a:pt x="690" y="474"/>
                  </a:cubicBezTo>
                  <a:cubicBezTo>
                    <a:pt x="719" y="347"/>
                    <a:pt x="778" y="228"/>
                    <a:pt x="809" y="130"/>
                  </a:cubicBezTo>
                  <a:lnTo>
                    <a:pt x="809" y="130"/>
                  </a:lnTo>
                  <a:cubicBezTo>
                    <a:pt x="819" y="148"/>
                    <a:pt x="829" y="165"/>
                    <a:pt x="850" y="183"/>
                  </a:cubicBezTo>
                  <a:cubicBezTo>
                    <a:pt x="1073" y="635"/>
                    <a:pt x="1295" y="1140"/>
                    <a:pt x="1617" y="1562"/>
                  </a:cubicBezTo>
                  <a:cubicBezTo>
                    <a:pt x="1617" y="1570"/>
                    <a:pt x="1619" y="1574"/>
                    <a:pt x="1623" y="1574"/>
                  </a:cubicBezTo>
                  <a:cubicBezTo>
                    <a:pt x="1632" y="1574"/>
                    <a:pt x="1647" y="1551"/>
                    <a:pt x="1647" y="1523"/>
                  </a:cubicBezTo>
                  <a:cubicBezTo>
                    <a:pt x="1425" y="1018"/>
                    <a:pt x="1103" y="535"/>
                    <a:pt x="850" y="29"/>
                  </a:cubicBezTo>
                  <a:cubicBezTo>
                    <a:pt x="831" y="10"/>
                    <a:pt x="814" y="1"/>
                    <a:pt x="7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0"/>
            <p:cNvSpPr/>
            <p:nvPr/>
          </p:nvSpPr>
          <p:spPr>
            <a:xfrm>
              <a:off x="7801421" y="900668"/>
              <a:ext cx="111302" cy="324534"/>
            </a:xfrm>
            <a:custGeom>
              <a:avLst/>
              <a:gdLst/>
              <a:ahLst/>
              <a:cxnLst/>
              <a:rect l="l" t="t" r="r" b="b"/>
              <a:pathLst>
                <a:path w="499" h="1455" extrusionOk="0">
                  <a:moveTo>
                    <a:pt x="479" y="1"/>
                  </a:moveTo>
                  <a:cubicBezTo>
                    <a:pt x="469" y="1"/>
                    <a:pt x="460" y="8"/>
                    <a:pt x="460" y="24"/>
                  </a:cubicBezTo>
                  <a:cubicBezTo>
                    <a:pt x="307" y="468"/>
                    <a:pt x="115" y="951"/>
                    <a:pt x="15" y="1426"/>
                  </a:cubicBezTo>
                  <a:cubicBezTo>
                    <a:pt x="207" y="981"/>
                    <a:pt x="368" y="506"/>
                    <a:pt x="498" y="24"/>
                  </a:cubicBezTo>
                  <a:cubicBezTo>
                    <a:pt x="498" y="8"/>
                    <a:pt x="489" y="1"/>
                    <a:pt x="479" y="1"/>
                  </a:cubicBezTo>
                  <a:close/>
                  <a:moveTo>
                    <a:pt x="15" y="1426"/>
                  </a:moveTo>
                  <a:lnTo>
                    <a:pt x="15" y="1426"/>
                  </a:lnTo>
                  <a:cubicBezTo>
                    <a:pt x="0" y="1445"/>
                    <a:pt x="0" y="1454"/>
                    <a:pt x="4" y="1454"/>
                  </a:cubicBezTo>
                  <a:cubicBezTo>
                    <a:pt x="8" y="1454"/>
                    <a:pt x="15" y="1445"/>
                    <a:pt x="15" y="1426"/>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0"/>
            <p:cNvSpPr/>
            <p:nvPr/>
          </p:nvSpPr>
          <p:spPr>
            <a:xfrm>
              <a:off x="7827072" y="539999"/>
              <a:ext cx="797627" cy="831967"/>
            </a:xfrm>
            <a:custGeom>
              <a:avLst/>
              <a:gdLst/>
              <a:ahLst/>
              <a:cxnLst/>
              <a:rect l="l" t="t" r="r" b="b"/>
              <a:pathLst>
                <a:path w="3576" h="3730" extrusionOk="0">
                  <a:moveTo>
                    <a:pt x="896" y="1"/>
                  </a:moveTo>
                  <a:cubicBezTo>
                    <a:pt x="811" y="1"/>
                    <a:pt x="725" y="21"/>
                    <a:pt x="636" y="78"/>
                  </a:cubicBezTo>
                  <a:cubicBezTo>
                    <a:pt x="475" y="170"/>
                    <a:pt x="383" y="400"/>
                    <a:pt x="314" y="553"/>
                  </a:cubicBezTo>
                  <a:lnTo>
                    <a:pt x="31" y="1419"/>
                  </a:lnTo>
                  <a:cubicBezTo>
                    <a:pt x="0" y="1449"/>
                    <a:pt x="31" y="1449"/>
                    <a:pt x="31" y="1480"/>
                  </a:cubicBezTo>
                  <a:cubicBezTo>
                    <a:pt x="827" y="1771"/>
                    <a:pt x="1624" y="2054"/>
                    <a:pt x="2452" y="2346"/>
                  </a:cubicBezTo>
                  <a:lnTo>
                    <a:pt x="2490" y="2315"/>
                  </a:lnTo>
                  <a:cubicBezTo>
                    <a:pt x="2551" y="2085"/>
                    <a:pt x="2643" y="1863"/>
                    <a:pt x="2712" y="1641"/>
                  </a:cubicBezTo>
                  <a:cubicBezTo>
                    <a:pt x="2773" y="1511"/>
                    <a:pt x="2804" y="1419"/>
                    <a:pt x="2873" y="1288"/>
                  </a:cubicBezTo>
                  <a:cubicBezTo>
                    <a:pt x="2918" y="1171"/>
                    <a:pt x="3048" y="971"/>
                    <a:pt x="3178" y="971"/>
                  </a:cubicBezTo>
                  <a:cubicBezTo>
                    <a:pt x="3226" y="971"/>
                    <a:pt x="3274" y="998"/>
                    <a:pt x="3317" y="1066"/>
                  </a:cubicBezTo>
                  <a:cubicBezTo>
                    <a:pt x="3379" y="1128"/>
                    <a:pt x="3379" y="1258"/>
                    <a:pt x="3379" y="1388"/>
                  </a:cubicBezTo>
                  <a:cubicBezTo>
                    <a:pt x="3348" y="1863"/>
                    <a:pt x="3064" y="2407"/>
                    <a:pt x="2934" y="2851"/>
                  </a:cubicBezTo>
                  <a:cubicBezTo>
                    <a:pt x="2835" y="3142"/>
                    <a:pt x="2743" y="3426"/>
                    <a:pt x="2643" y="3686"/>
                  </a:cubicBezTo>
                  <a:cubicBezTo>
                    <a:pt x="2643" y="3708"/>
                    <a:pt x="2678" y="3730"/>
                    <a:pt x="2698" y="3730"/>
                  </a:cubicBezTo>
                  <a:cubicBezTo>
                    <a:pt x="2706" y="3730"/>
                    <a:pt x="2712" y="3726"/>
                    <a:pt x="2712" y="3717"/>
                  </a:cubicBezTo>
                  <a:cubicBezTo>
                    <a:pt x="2904" y="3081"/>
                    <a:pt x="3126" y="2468"/>
                    <a:pt x="3348" y="1863"/>
                  </a:cubicBezTo>
                  <a:cubicBezTo>
                    <a:pt x="3405" y="1627"/>
                    <a:pt x="3575" y="893"/>
                    <a:pt x="3189" y="893"/>
                  </a:cubicBezTo>
                  <a:cubicBezTo>
                    <a:pt x="3161" y="893"/>
                    <a:pt x="3130" y="897"/>
                    <a:pt x="3095" y="905"/>
                  </a:cubicBezTo>
                  <a:cubicBezTo>
                    <a:pt x="2904" y="936"/>
                    <a:pt x="2804" y="1196"/>
                    <a:pt x="2743" y="1357"/>
                  </a:cubicBezTo>
                  <a:cubicBezTo>
                    <a:pt x="2643" y="1610"/>
                    <a:pt x="2551" y="1863"/>
                    <a:pt x="2452" y="2123"/>
                  </a:cubicBezTo>
                  <a:cubicBezTo>
                    <a:pt x="2452" y="2154"/>
                    <a:pt x="2452" y="2214"/>
                    <a:pt x="2422" y="2245"/>
                  </a:cubicBezTo>
                  <a:lnTo>
                    <a:pt x="2422" y="2245"/>
                  </a:lnTo>
                  <a:cubicBezTo>
                    <a:pt x="2401" y="2243"/>
                    <a:pt x="2380" y="2236"/>
                    <a:pt x="2360" y="2215"/>
                  </a:cubicBezTo>
                  <a:cubicBezTo>
                    <a:pt x="2199" y="2154"/>
                    <a:pt x="2007" y="2085"/>
                    <a:pt x="1846" y="2024"/>
                  </a:cubicBezTo>
                  <a:cubicBezTo>
                    <a:pt x="1371" y="1863"/>
                    <a:pt x="889" y="1702"/>
                    <a:pt x="444" y="1549"/>
                  </a:cubicBezTo>
                  <a:cubicBezTo>
                    <a:pt x="314" y="1480"/>
                    <a:pt x="192" y="1449"/>
                    <a:pt x="61" y="1419"/>
                  </a:cubicBezTo>
                  <a:cubicBezTo>
                    <a:pt x="123" y="1419"/>
                    <a:pt x="383" y="622"/>
                    <a:pt x="414" y="522"/>
                  </a:cubicBezTo>
                  <a:cubicBezTo>
                    <a:pt x="513" y="237"/>
                    <a:pt x="722" y="82"/>
                    <a:pt x="969" y="82"/>
                  </a:cubicBezTo>
                  <a:cubicBezTo>
                    <a:pt x="1027" y="82"/>
                    <a:pt x="1088" y="91"/>
                    <a:pt x="1149" y="109"/>
                  </a:cubicBezTo>
                  <a:cubicBezTo>
                    <a:pt x="1371" y="208"/>
                    <a:pt x="1563" y="269"/>
                    <a:pt x="1754" y="331"/>
                  </a:cubicBezTo>
                  <a:cubicBezTo>
                    <a:pt x="2199" y="492"/>
                    <a:pt x="2612" y="653"/>
                    <a:pt x="3026" y="783"/>
                  </a:cubicBezTo>
                  <a:cubicBezTo>
                    <a:pt x="3064" y="813"/>
                    <a:pt x="3095" y="813"/>
                    <a:pt x="3095" y="813"/>
                  </a:cubicBezTo>
                  <a:cubicBezTo>
                    <a:pt x="3126" y="813"/>
                    <a:pt x="3126" y="783"/>
                    <a:pt x="3126" y="783"/>
                  </a:cubicBezTo>
                  <a:cubicBezTo>
                    <a:pt x="2582" y="492"/>
                    <a:pt x="1946" y="331"/>
                    <a:pt x="1371" y="109"/>
                  </a:cubicBezTo>
                  <a:cubicBezTo>
                    <a:pt x="1203" y="69"/>
                    <a:pt x="1051" y="1"/>
                    <a:pt x="89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0"/>
            <p:cNvSpPr/>
            <p:nvPr/>
          </p:nvSpPr>
          <p:spPr>
            <a:xfrm>
              <a:off x="7684097" y="917842"/>
              <a:ext cx="227065" cy="98587"/>
            </a:xfrm>
            <a:custGeom>
              <a:avLst/>
              <a:gdLst/>
              <a:ahLst/>
              <a:cxnLst/>
              <a:rect l="l" t="t" r="r" b="b"/>
              <a:pathLst>
                <a:path w="1018" h="442" extrusionOk="0">
                  <a:moveTo>
                    <a:pt x="972" y="0"/>
                  </a:moveTo>
                  <a:cubicBezTo>
                    <a:pt x="967" y="0"/>
                    <a:pt x="961" y="3"/>
                    <a:pt x="955" y="8"/>
                  </a:cubicBezTo>
                  <a:cubicBezTo>
                    <a:pt x="641" y="138"/>
                    <a:pt x="350" y="269"/>
                    <a:pt x="28" y="391"/>
                  </a:cubicBezTo>
                  <a:cubicBezTo>
                    <a:pt x="6" y="419"/>
                    <a:pt x="0" y="442"/>
                    <a:pt x="9" y="442"/>
                  </a:cubicBezTo>
                  <a:cubicBezTo>
                    <a:pt x="13" y="442"/>
                    <a:pt x="19" y="438"/>
                    <a:pt x="28" y="429"/>
                  </a:cubicBezTo>
                  <a:cubicBezTo>
                    <a:pt x="350" y="299"/>
                    <a:pt x="672" y="169"/>
                    <a:pt x="986" y="46"/>
                  </a:cubicBezTo>
                  <a:cubicBezTo>
                    <a:pt x="1017" y="46"/>
                    <a:pt x="997" y="0"/>
                    <a:pt x="97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0"/>
            <p:cNvSpPr/>
            <p:nvPr/>
          </p:nvSpPr>
          <p:spPr>
            <a:xfrm>
              <a:off x="8502020" y="1137768"/>
              <a:ext cx="94127" cy="152788"/>
            </a:xfrm>
            <a:custGeom>
              <a:avLst/>
              <a:gdLst/>
              <a:ahLst/>
              <a:cxnLst/>
              <a:rect l="l" t="t" r="r" b="b"/>
              <a:pathLst>
                <a:path w="422" h="685" extrusionOk="0">
                  <a:moveTo>
                    <a:pt x="11" y="1"/>
                  </a:moveTo>
                  <a:cubicBezTo>
                    <a:pt x="0" y="1"/>
                    <a:pt x="0" y="18"/>
                    <a:pt x="0" y="18"/>
                  </a:cubicBezTo>
                  <a:cubicBezTo>
                    <a:pt x="69" y="141"/>
                    <a:pt x="130" y="271"/>
                    <a:pt x="192" y="363"/>
                  </a:cubicBezTo>
                  <a:cubicBezTo>
                    <a:pt x="230" y="462"/>
                    <a:pt x="291" y="593"/>
                    <a:pt x="353" y="685"/>
                  </a:cubicBezTo>
                  <a:cubicBezTo>
                    <a:pt x="383" y="685"/>
                    <a:pt x="421" y="654"/>
                    <a:pt x="383" y="654"/>
                  </a:cubicBezTo>
                  <a:cubicBezTo>
                    <a:pt x="353" y="524"/>
                    <a:pt x="291" y="432"/>
                    <a:pt x="230" y="332"/>
                  </a:cubicBezTo>
                  <a:cubicBezTo>
                    <a:pt x="161" y="240"/>
                    <a:pt x="100" y="110"/>
                    <a:pt x="38" y="18"/>
                  </a:cubicBezTo>
                  <a:cubicBezTo>
                    <a:pt x="26" y="5"/>
                    <a:pt x="17" y="1"/>
                    <a:pt x="1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0"/>
            <p:cNvSpPr/>
            <p:nvPr/>
          </p:nvSpPr>
          <p:spPr>
            <a:xfrm>
              <a:off x="7968708" y="984534"/>
              <a:ext cx="448107" cy="157472"/>
            </a:xfrm>
            <a:custGeom>
              <a:avLst/>
              <a:gdLst/>
              <a:ahLst/>
              <a:cxnLst/>
              <a:rect l="l" t="t" r="r" b="b"/>
              <a:pathLst>
                <a:path w="2009" h="706" extrusionOk="0">
                  <a:moveTo>
                    <a:pt x="32" y="0"/>
                  </a:moveTo>
                  <a:cubicBezTo>
                    <a:pt x="32" y="0"/>
                    <a:pt x="1" y="31"/>
                    <a:pt x="32" y="31"/>
                  </a:cubicBezTo>
                  <a:cubicBezTo>
                    <a:pt x="445" y="192"/>
                    <a:pt x="859" y="353"/>
                    <a:pt x="1280" y="475"/>
                  </a:cubicBezTo>
                  <a:cubicBezTo>
                    <a:pt x="1502" y="544"/>
                    <a:pt x="1755" y="705"/>
                    <a:pt x="2008" y="705"/>
                  </a:cubicBezTo>
                  <a:lnTo>
                    <a:pt x="2008" y="667"/>
                  </a:lnTo>
                  <a:cubicBezTo>
                    <a:pt x="1817" y="544"/>
                    <a:pt x="1564" y="513"/>
                    <a:pt x="1372" y="445"/>
                  </a:cubicBezTo>
                  <a:cubicBezTo>
                    <a:pt x="928" y="322"/>
                    <a:pt x="476" y="161"/>
                    <a:pt x="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0"/>
            <p:cNvSpPr/>
            <p:nvPr/>
          </p:nvSpPr>
          <p:spPr>
            <a:xfrm>
              <a:off x="7933020" y="1063047"/>
              <a:ext cx="164165" cy="56654"/>
            </a:xfrm>
            <a:custGeom>
              <a:avLst/>
              <a:gdLst/>
              <a:ahLst/>
              <a:cxnLst/>
              <a:rect l="l" t="t" r="r" b="b"/>
              <a:pathLst>
                <a:path w="736" h="254" extrusionOk="0">
                  <a:moveTo>
                    <a:pt x="31" y="1"/>
                  </a:moveTo>
                  <a:cubicBezTo>
                    <a:pt x="0" y="1"/>
                    <a:pt x="0" y="1"/>
                    <a:pt x="31" y="31"/>
                  </a:cubicBezTo>
                  <a:cubicBezTo>
                    <a:pt x="253" y="93"/>
                    <a:pt x="483" y="223"/>
                    <a:pt x="735" y="253"/>
                  </a:cubicBezTo>
                  <a:cubicBezTo>
                    <a:pt x="513" y="161"/>
                    <a:pt x="253"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0"/>
            <p:cNvSpPr/>
            <p:nvPr/>
          </p:nvSpPr>
          <p:spPr>
            <a:xfrm>
              <a:off x="8146479" y="1126392"/>
              <a:ext cx="249816" cy="85650"/>
            </a:xfrm>
            <a:custGeom>
              <a:avLst/>
              <a:gdLst/>
              <a:ahLst/>
              <a:cxnLst/>
              <a:rect l="l" t="t" r="r" b="b"/>
              <a:pathLst>
                <a:path w="1120" h="384" extrusionOk="0">
                  <a:moveTo>
                    <a:pt x="1" y="0"/>
                  </a:moveTo>
                  <a:lnTo>
                    <a:pt x="1" y="31"/>
                  </a:lnTo>
                  <a:cubicBezTo>
                    <a:pt x="353" y="130"/>
                    <a:pt x="705" y="291"/>
                    <a:pt x="1088" y="383"/>
                  </a:cubicBezTo>
                  <a:cubicBezTo>
                    <a:pt x="1088" y="383"/>
                    <a:pt x="1119" y="352"/>
                    <a:pt x="1088" y="352"/>
                  </a:cubicBezTo>
                  <a:cubicBezTo>
                    <a:pt x="767" y="161"/>
                    <a:pt x="353" y="100"/>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0"/>
            <p:cNvSpPr/>
            <p:nvPr/>
          </p:nvSpPr>
          <p:spPr>
            <a:xfrm>
              <a:off x="7919191" y="1141783"/>
              <a:ext cx="447884" cy="148773"/>
            </a:xfrm>
            <a:custGeom>
              <a:avLst/>
              <a:gdLst/>
              <a:ahLst/>
              <a:cxnLst/>
              <a:rect l="l" t="t" r="r" b="b"/>
              <a:pathLst>
                <a:path w="2008" h="667" extrusionOk="0">
                  <a:moveTo>
                    <a:pt x="1" y="0"/>
                  </a:moveTo>
                  <a:lnTo>
                    <a:pt x="1" y="31"/>
                  </a:lnTo>
                  <a:cubicBezTo>
                    <a:pt x="637" y="283"/>
                    <a:pt x="1311" y="536"/>
                    <a:pt x="1977" y="667"/>
                  </a:cubicBezTo>
                  <a:cubicBezTo>
                    <a:pt x="1977" y="667"/>
                    <a:pt x="2008" y="636"/>
                    <a:pt x="1977" y="636"/>
                  </a:cubicBezTo>
                  <a:cubicBezTo>
                    <a:pt x="1341" y="414"/>
                    <a:pt x="667" y="253"/>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0"/>
            <p:cNvSpPr/>
            <p:nvPr/>
          </p:nvSpPr>
          <p:spPr>
            <a:xfrm>
              <a:off x="7897109" y="1233902"/>
              <a:ext cx="135168" cy="43048"/>
            </a:xfrm>
            <a:custGeom>
              <a:avLst/>
              <a:gdLst/>
              <a:ahLst/>
              <a:cxnLst/>
              <a:rect l="l" t="t" r="r" b="b"/>
              <a:pathLst>
                <a:path w="606" h="193" extrusionOk="0">
                  <a:moveTo>
                    <a:pt x="0" y="1"/>
                  </a:moveTo>
                  <a:lnTo>
                    <a:pt x="0" y="1"/>
                  </a:lnTo>
                  <a:cubicBezTo>
                    <a:pt x="192" y="62"/>
                    <a:pt x="383" y="123"/>
                    <a:pt x="575" y="192"/>
                  </a:cubicBezTo>
                  <a:cubicBezTo>
                    <a:pt x="605" y="192"/>
                    <a:pt x="605" y="162"/>
                    <a:pt x="605" y="162"/>
                  </a:cubicBezTo>
                  <a:cubicBezTo>
                    <a:pt x="414" y="93"/>
                    <a:pt x="192" y="31"/>
                    <a:pt x="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0"/>
            <p:cNvSpPr/>
            <p:nvPr/>
          </p:nvSpPr>
          <p:spPr>
            <a:xfrm>
              <a:off x="8153393" y="1319329"/>
              <a:ext cx="186470" cy="56654"/>
            </a:xfrm>
            <a:custGeom>
              <a:avLst/>
              <a:gdLst/>
              <a:ahLst/>
              <a:cxnLst/>
              <a:rect l="l" t="t" r="r" b="b"/>
              <a:pathLst>
                <a:path w="836" h="254" extrusionOk="0">
                  <a:moveTo>
                    <a:pt x="31" y="1"/>
                  </a:moveTo>
                  <a:cubicBezTo>
                    <a:pt x="31" y="1"/>
                    <a:pt x="0" y="31"/>
                    <a:pt x="31" y="31"/>
                  </a:cubicBezTo>
                  <a:cubicBezTo>
                    <a:pt x="161" y="62"/>
                    <a:pt x="291" y="93"/>
                    <a:pt x="414" y="123"/>
                  </a:cubicBezTo>
                  <a:cubicBezTo>
                    <a:pt x="575" y="162"/>
                    <a:pt x="705" y="223"/>
                    <a:pt x="835" y="254"/>
                  </a:cubicBezTo>
                  <a:lnTo>
                    <a:pt x="835" y="223"/>
                  </a:lnTo>
                  <a:cubicBezTo>
                    <a:pt x="605" y="93"/>
                    <a:pt x="291"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0"/>
            <p:cNvSpPr/>
            <p:nvPr/>
          </p:nvSpPr>
          <p:spPr>
            <a:xfrm>
              <a:off x="8389157" y="1013530"/>
              <a:ext cx="63346" cy="20743"/>
            </a:xfrm>
            <a:custGeom>
              <a:avLst/>
              <a:gdLst/>
              <a:ahLst/>
              <a:cxnLst/>
              <a:rect l="l" t="t" r="r" b="b"/>
              <a:pathLst>
                <a:path w="284" h="93" extrusionOk="0">
                  <a:moveTo>
                    <a:pt x="31" y="0"/>
                  </a:moveTo>
                  <a:cubicBezTo>
                    <a:pt x="31" y="0"/>
                    <a:pt x="0" y="0"/>
                    <a:pt x="31" y="31"/>
                  </a:cubicBezTo>
                  <a:cubicBezTo>
                    <a:pt x="92" y="62"/>
                    <a:pt x="192" y="92"/>
                    <a:pt x="284" y="92"/>
                  </a:cubicBezTo>
                  <a:lnTo>
                    <a:pt x="284" y="62"/>
                  </a:lnTo>
                  <a:cubicBezTo>
                    <a:pt x="223" y="31"/>
                    <a:pt x="123"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0"/>
            <p:cNvSpPr/>
            <p:nvPr/>
          </p:nvSpPr>
          <p:spPr>
            <a:xfrm>
              <a:off x="8409677" y="928103"/>
              <a:ext cx="62900" cy="23643"/>
            </a:xfrm>
            <a:custGeom>
              <a:avLst/>
              <a:gdLst/>
              <a:ahLst/>
              <a:cxnLst/>
              <a:rect l="l" t="t" r="r" b="b"/>
              <a:pathLst>
                <a:path w="282" h="106" extrusionOk="0">
                  <a:moveTo>
                    <a:pt x="31" y="0"/>
                  </a:moveTo>
                  <a:cubicBezTo>
                    <a:pt x="31" y="0"/>
                    <a:pt x="0" y="31"/>
                    <a:pt x="31" y="31"/>
                  </a:cubicBezTo>
                  <a:cubicBezTo>
                    <a:pt x="100" y="62"/>
                    <a:pt x="192" y="92"/>
                    <a:pt x="261" y="92"/>
                  </a:cubicBezTo>
                  <a:cubicBezTo>
                    <a:pt x="192" y="31"/>
                    <a:pt x="131" y="31"/>
                    <a:pt x="31" y="0"/>
                  </a:cubicBezTo>
                  <a:close/>
                  <a:moveTo>
                    <a:pt x="261" y="92"/>
                  </a:moveTo>
                  <a:cubicBezTo>
                    <a:pt x="261" y="103"/>
                    <a:pt x="264" y="106"/>
                    <a:pt x="268" y="106"/>
                  </a:cubicBezTo>
                  <a:cubicBezTo>
                    <a:pt x="275" y="106"/>
                    <a:pt x="281" y="92"/>
                    <a:pt x="261" y="92"/>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40"/>
          <p:cNvGrpSpPr/>
          <p:nvPr/>
        </p:nvGrpSpPr>
        <p:grpSpPr>
          <a:xfrm>
            <a:off x="3257997" y="3975074"/>
            <a:ext cx="1163674" cy="873246"/>
            <a:chOff x="3257997" y="3975074"/>
            <a:chExt cx="1163674" cy="873246"/>
          </a:xfrm>
        </p:grpSpPr>
        <p:sp>
          <p:nvSpPr>
            <p:cNvPr id="3969" name="Google Shape;3969;p40"/>
            <p:cNvSpPr/>
            <p:nvPr/>
          </p:nvSpPr>
          <p:spPr>
            <a:xfrm>
              <a:off x="3402200" y="4016370"/>
              <a:ext cx="742446" cy="731054"/>
            </a:xfrm>
            <a:custGeom>
              <a:avLst/>
              <a:gdLst/>
              <a:ahLst/>
              <a:cxnLst/>
              <a:rect l="l" t="t" r="r" b="b"/>
              <a:pathLst>
                <a:path w="3326" h="3275" extrusionOk="0">
                  <a:moveTo>
                    <a:pt x="1811" y="1"/>
                  </a:moveTo>
                  <a:cubicBezTo>
                    <a:pt x="1060" y="1"/>
                    <a:pt x="275" y="529"/>
                    <a:pt x="162" y="1248"/>
                  </a:cubicBezTo>
                  <a:cubicBezTo>
                    <a:pt x="1" y="2175"/>
                    <a:pt x="644" y="3133"/>
                    <a:pt x="1571" y="3263"/>
                  </a:cubicBezTo>
                  <a:cubicBezTo>
                    <a:pt x="1648" y="3271"/>
                    <a:pt x="1721" y="3274"/>
                    <a:pt x="1790" y="3274"/>
                  </a:cubicBezTo>
                  <a:cubicBezTo>
                    <a:pt x="2552" y="3274"/>
                    <a:pt x="2874" y="2849"/>
                    <a:pt x="2874" y="2849"/>
                  </a:cubicBezTo>
                  <a:cubicBezTo>
                    <a:pt x="2874" y="2849"/>
                    <a:pt x="2238" y="2053"/>
                    <a:pt x="1954" y="1731"/>
                  </a:cubicBezTo>
                  <a:lnTo>
                    <a:pt x="3326" y="1409"/>
                  </a:lnTo>
                  <a:cubicBezTo>
                    <a:pt x="3226" y="612"/>
                    <a:pt x="2720" y="168"/>
                    <a:pt x="2146" y="38"/>
                  </a:cubicBezTo>
                  <a:cubicBezTo>
                    <a:pt x="2037" y="13"/>
                    <a:pt x="1924" y="1"/>
                    <a:pt x="1811"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0"/>
            <p:cNvSpPr/>
            <p:nvPr/>
          </p:nvSpPr>
          <p:spPr>
            <a:xfrm>
              <a:off x="3257997" y="3975074"/>
              <a:ext cx="914106" cy="873246"/>
            </a:xfrm>
            <a:custGeom>
              <a:avLst/>
              <a:gdLst/>
              <a:ahLst/>
              <a:cxnLst/>
              <a:rect l="l" t="t" r="r" b="b"/>
              <a:pathLst>
                <a:path w="4095" h="3912" extrusionOk="0">
                  <a:moveTo>
                    <a:pt x="2272" y="128"/>
                  </a:moveTo>
                  <a:cubicBezTo>
                    <a:pt x="2911" y="128"/>
                    <a:pt x="3504" y="504"/>
                    <a:pt x="3811" y="1089"/>
                  </a:cubicBezTo>
                  <a:cubicBezTo>
                    <a:pt x="3872" y="1242"/>
                    <a:pt x="3941" y="1433"/>
                    <a:pt x="3972" y="1594"/>
                  </a:cubicBezTo>
                  <a:cubicBezTo>
                    <a:pt x="3972" y="1663"/>
                    <a:pt x="4033" y="1625"/>
                    <a:pt x="3903" y="1663"/>
                  </a:cubicBezTo>
                  <a:cubicBezTo>
                    <a:pt x="3749" y="1694"/>
                    <a:pt x="3558" y="1724"/>
                    <a:pt x="3397" y="1786"/>
                  </a:cubicBezTo>
                  <a:cubicBezTo>
                    <a:pt x="3075" y="1855"/>
                    <a:pt x="2753" y="1916"/>
                    <a:pt x="2439" y="1977"/>
                  </a:cubicBezTo>
                  <a:cubicBezTo>
                    <a:pt x="2403" y="1989"/>
                    <a:pt x="2389" y="2013"/>
                    <a:pt x="2389" y="2038"/>
                  </a:cubicBezTo>
                  <a:lnTo>
                    <a:pt x="2389" y="2038"/>
                  </a:lnTo>
                  <a:cubicBezTo>
                    <a:pt x="2381" y="2061"/>
                    <a:pt x="2385" y="2086"/>
                    <a:pt x="2409" y="2107"/>
                  </a:cubicBezTo>
                  <a:cubicBezTo>
                    <a:pt x="2723" y="2460"/>
                    <a:pt x="3045" y="2874"/>
                    <a:pt x="3366" y="3257"/>
                  </a:cubicBezTo>
                  <a:cubicBezTo>
                    <a:pt x="3388" y="3278"/>
                    <a:pt x="3410" y="3316"/>
                    <a:pt x="3432" y="3349"/>
                  </a:cubicBezTo>
                  <a:lnTo>
                    <a:pt x="3432" y="3349"/>
                  </a:lnTo>
                  <a:cubicBezTo>
                    <a:pt x="3424" y="3358"/>
                    <a:pt x="3413" y="3370"/>
                    <a:pt x="3397" y="3387"/>
                  </a:cubicBezTo>
                  <a:cubicBezTo>
                    <a:pt x="3267" y="3509"/>
                    <a:pt x="3075" y="3640"/>
                    <a:pt x="2884" y="3701"/>
                  </a:cubicBezTo>
                  <a:cubicBezTo>
                    <a:pt x="2694" y="3767"/>
                    <a:pt x="2505" y="3798"/>
                    <a:pt x="2319" y="3798"/>
                  </a:cubicBezTo>
                  <a:cubicBezTo>
                    <a:pt x="1064" y="3798"/>
                    <a:pt x="1" y="2398"/>
                    <a:pt x="555" y="1150"/>
                  </a:cubicBezTo>
                  <a:cubicBezTo>
                    <a:pt x="808" y="545"/>
                    <a:pt x="1512" y="192"/>
                    <a:pt x="2179" y="131"/>
                  </a:cubicBezTo>
                  <a:cubicBezTo>
                    <a:pt x="2210" y="129"/>
                    <a:pt x="2241" y="128"/>
                    <a:pt x="2272" y="128"/>
                  </a:cubicBezTo>
                  <a:close/>
                  <a:moveTo>
                    <a:pt x="2248" y="1"/>
                  </a:moveTo>
                  <a:cubicBezTo>
                    <a:pt x="1382" y="1"/>
                    <a:pt x="363" y="667"/>
                    <a:pt x="302" y="1594"/>
                  </a:cubicBezTo>
                  <a:cubicBezTo>
                    <a:pt x="202" y="2552"/>
                    <a:pt x="746" y="3479"/>
                    <a:pt x="1643" y="3801"/>
                  </a:cubicBezTo>
                  <a:cubicBezTo>
                    <a:pt x="1840" y="3873"/>
                    <a:pt x="2072" y="3911"/>
                    <a:pt x="2308" y="3911"/>
                  </a:cubicBezTo>
                  <a:cubicBezTo>
                    <a:pt x="2795" y="3911"/>
                    <a:pt x="3300" y="3748"/>
                    <a:pt x="3558" y="3387"/>
                  </a:cubicBezTo>
                  <a:cubicBezTo>
                    <a:pt x="3589" y="3349"/>
                    <a:pt x="3589" y="3318"/>
                    <a:pt x="3558" y="3318"/>
                  </a:cubicBezTo>
                  <a:cubicBezTo>
                    <a:pt x="3227" y="2901"/>
                    <a:pt x="2896" y="2483"/>
                    <a:pt x="2565" y="2085"/>
                  </a:cubicBezTo>
                  <a:lnTo>
                    <a:pt x="2565" y="2085"/>
                  </a:lnTo>
                  <a:cubicBezTo>
                    <a:pt x="3073" y="1966"/>
                    <a:pt x="3551" y="1878"/>
                    <a:pt x="4063" y="1755"/>
                  </a:cubicBezTo>
                  <a:cubicBezTo>
                    <a:pt x="4094" y="1755"/>
                    <a:pt x="4094" y="1694"/>
                    <a:pt x="4094" y="1663"/>
                  </a:cubicBezTo>
                  <a:cubicBezTo>
                    <a:pt x="3941" y="706"/>
                    <a:pt x="3236" y="31"/>
                    <a:pt x="224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0"/>
            <p:cNvSpPr/>
            <p:nvPr/>
          </p:nvSpPr>
          <p:spPr>
            <a:xfrm>
              <a:off x="3987051" y="4409469"/>
              <a:ext cx="434619" cy="378139"/>
            </a:xfrm>
            <a:custGeom>
              <a:avLst/>
              <a:gdLst/>
              <a:ahLst/>
              <a:cxnLst/>
              <a:rect l="l" t="t" r="r" b="b"/>
              <a:pathLst>
                <a:path w="1947" h="1694" extrusionOk="0">
                  <a:moveTo>
                    <a:pt x="1633" y="1"/>
                  </a:moveTo>
                  <a:lnTo>
                    <a:pt x="1" y="322"/>
                  </a:lnTo>
                  <a:lnTo>
                    <a:pt x="1150" y="1694"/>
                  </a:lnTo>
                  <a:cubicBezTo>
                    <a:pt x="1150" y="1694"/>
                    <a:pt x="1947" y="1058"/>
                    <a:pt x="1694" y="161"/>
                  </a:cubicBezTo>
                  <a:lnTo>
                    <a:pt x="1633" y="1"/>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0"/>
            <p:cNvSpPr/>
            <p:nvPr/>
          </p:nvSpPr>
          <p:spPr>
            <a:xfrm>
              <a:off x="3901556" y="4388932"/>
              <a:ext cx="434619" cy="391979"/>
            </a:xfrm>
            <a:custGeom>
              <a:avLst/>
              <a:gdLst/>
              <a:ahLst/>
              <a:cxnLst/>
              <a:rect l="l" t="t" r="r" b="b"/>
              <a:pathLst>
                <a:path w="1947" h="1756" extrusionOk="0">
                  <a:moveTo>
                    <a:pt x="83" y="379"/>
                  </a:moveTo>
                  <a:lnTo>
                    <a:pt x="83" y="379"/>
                  </a:lnTo>
                  <a:cubicBezTo>
                    <a:pt x="78" y="382"/>
                    <a:pt x="72" y="384"/>
                    <a:pt x="62" y="384"/>
                  </a:cubicBezTo>
                  <a:cubicBezTo>
                    <a:pt x="69" y="382"/>
                    <a:pt x="76" y="380"/>
                    <a:pt x="83" y="379"/>
                  </a:cubicBezTo>
                  <a:close/>
                  <a:moveTo>
                    <a:pt x="1694" y="1"/>
                  </a:moveTo>
                  <a:cubicBezTo>
                    <a:pt x="1150" y="31"/>
                    <a:pt x="575" y="192"/>
                    <a:pt x="62" y="315"/>
                  </a:cubicBezTo>
                  <a:cubicBezTo>
                    <a:pt x="31" y="315"/>
                    <a:pt x="1" y="345"/>
                    <a:pt x="31" y="384"/>
                  </a:cubicBezTo>
                  <a:cubicBezTo>
                    <a:pt x="414" y="828"/>
                    <a:pt x="797" y="1272"/>
                    <a:pt x="1180" y="1755"/>
                  </a:cubicBezTo>
                  <a:lnTo>
                    <a:pt x="1249" y="1755"/>
                  </a:lnTo>
                  <a:cubicBezTo>
                    <a:pt x="1403" y="1655"/>
                    <a:pt x="1533" y="1464"/>
                    <a:pt x="1632" y="1303"/>
                  </a:cubicBezTo>
                  <a:cubicBezTo>
                    <a:pt x="1855" y="989"/>
                    <a:pt x="1947" y="575"/>
                    <a:pt x="1824" y="192"/>
                  </a:cubicBezTo>
                  <a:cubicBezTo>
                    <a:pt x="1809" y="165"/>
                    <a:pt x="1790" y="153"/>
                    <a:pt x="1775" y="153"/>
                  </a:cubicBezTo>
                  <a:cubicBezTo>
                    <a:pt x="1752" y="153"/>
                    <a:pt x="1736" y="181"/>
                    <a:pt x="1755" y="223"/>
                  </a:cubicBezTo>
                  <a:cubicBezTo>
                    <a:pt x="1786" y="606"/>
                    <a:pt x="1724" y="958"/>
                    <a:pt x="1502" y="1303"/>
                  </a:cubicBezTo>
                  <a:cubicBezTo>
                    <a:pt x="1441" y="1433"/>
                    <a:pt x="1372" y="1495"/>
                    <a:pt x="1280" y="1594"/>
                  </a:cubicBezTo>
                  <a:lnTo>
                    <a:pt x="1211" y="1655"/>
                  </a:lnTo>
                  <a:cubicBezTo>
                    <a:pt x="928" y="1303"/>
                    <a:pt x="637" y="989"/>
                    <a:pt x="353" y="637"/>
                  </a:cubicBezTo>
                  <a:cubicBezTo>
                    <a:pt x="292" y="575"/>
                    <a:pt x="223" y="476"/>
                    <a:pt x="162" y="414"/>
                  </a:cubicBezTo>
                  <a:cubicBezTo>
                    <a:pt x="162" y="414"/>
                    <a:pt x="142" y="395"/>
                    <a:pt x="134" y="367"/>
                  </a:cubicBezTo>
                  <a:lnTo>
                    <a:pt x="134" y="367"/>
                  </a:lnTo>
                  <a:cubicBezTo>
                    <a:pt x="271" y="336"/>
                    <a:pt x="408" y="310"/>
                    <a:pt x="545" y="284"/>
                  </a:cubicBezTo>
                  <a:cubicBezTo>
                    <a:pt x="928" y="223"/>
                    <a:pt x="1341" y="192"/>
                    <a:pt x="1694" y="62"/>
                  </a:cubicBezTo>
                  <a:cubicBezTo>
                    <a:pt x="1724" y="31"/>
                    <a:pt x="1724" y="1"/>
                    <a:pt x="1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0"/>
            <p:cNvSpPr/>
            <p:nvPr/>
          </p:nvSpPr>
          <p:spPr>
            <a:xfrm>
              <a:off x="3795524" y="4057667"/>
              <a:ext cx="198670" cy="374344"/>
            </a:xfrm>
            <a:custGeom>
              <a:avLst/>
              <a:gdLst/>
              <a:ahLst/>
              <a:cxnLst/>
              <a:rect l="l" t="t" r="r" b="b"/>
              <a:pathLst>
                <a:path w="890" h="1677" extrusionOk="0">
                  <a:moveTo>
                    <a:pt x="858" y="0"/>
                  </a:moveTo>
                  <a:cubicBezTo>
                    <a:pt x="849" y="0"/>
                    <a:pt x="838" y="4"/>
                    <a:pt x="828" y="14"/>
                  </a:cubicBezTo>
                  <a:cubicBezTo>
                    <a:pt x="575" y="558"/>
                    <a:pt x="284" y="1102"/>
                    <a:pt x="31" y="1638"/>
                  </a:cubicBezTo>
                  <a:cubicBezTo>
                    <a:pt x="1" y="1676"/>
                    <a:pt x="31" y="1676"/>
                    <a:pt x="31" y="1676"/>
                  </a:cubicBezTo>
                  <a:cubicBezTo>
                    <a:pt x="345" y="1132"/>
                    <a:pt x="606" y="588"/>
                    <a:pt x="889" y="14"/>
                  </a:cubicBezTo>
                  <a:cubicBezTo>
                    <a:pt x="889" y="14"/>
                    <a:pt x="876" y="0"/>
                    <a:pt x="8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0"/>
            <p:cNvSpPr/>
            <p:nvPr/>
          </p:nvSpPr>
          <p:spPr>
            <a:xfrm>
              <a:off x="3374967" y="4224862"/>
              <a:ext cx="445557" cy="215856"/>
            </a:xfrm>
            <a:custGeom>
              <a:avLst/>
              <a:gdLst/>
              <a:ahLst/>
              <a:cxnLst/>
              <a:rect l="l" t="t" r="r" b="b"/>
              <a:pathLst>
                <a:path w="1996" h="967" extrusionOk="0">
                  <a:moveTo>
                    <a:pt x="31" y="0"/>
                  </a:moveTo>
                  <a:cubicBezTo>
                    <a:pt x="31" y="0"/>
                    <a:pt x="0" y="0"/>
                    <a:pt x="31" y="31"/>
                  </a:cubicBezTo>
                  <a:cubicBezTo>
                    <a:pt x="314" y="192"/>
                    <a:pt x="636" y="353"/>
                    <a:pt x="958" y="506"/>
                  </a:cubicBezTo>
                  <a:cubicBezTo>
                    <a:pt x="1272" y="636"/>
                    <a:pt x="1594" y="828"/>
                    <a:pt x="1946" y="958"/>
                  </a:cubicBezTo>
                  <a:cubicBezTo>
                    <a:pt x="1952" y="964"/>
                    <a:pt x="1958" y="966"/>
                    <a:pt x="1963" y="966"/>
                  </a:cubicBezTo>
                  <a:cubicBezTo>
                    <a:pt x="1985" y="966"/>
                    <a:pt x="1996" y="920"/>
                    <a:pt x="1946" y="889"/>
                  </a:cubicBezTo>
                  <a:cubicBezTo>
                    <a:pt x="1655" y="697"/>
                    <a:pt x="1310" y="575"/>
                    <a:pt x="1019" y="445"/>
                  </a:cubicBezTo>
                  <a:cubicBezTo>
                    <a:pt x="667" y="284"/>
                    <a:pt x="383" y="123"/>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5" name="Google Shape;3975;p40"/>
          <p:cNvGrpSpPr/>
          <p:nvPr/>
        </p:nvGrpSpPr>
        <p:grpSpPr>
          <a:xfrm>
            <a:off x="368835" y="1699050"/>
            <a:ext cx="1008348" cy="1666523"/>
            <a:chOff x="495549" y="1650088"/>
            <a:chExt cx="1008348" cy="1666523"/>
          </a:xfrm>
        </p:grpSpPr>
        <p:sp>
          <p:nvSpPr>
            <p:cNvPr id="3976" name="Google Shape;3976;p40"/>
            <p:cNvSpPr/>
            <p:nvPr/>
          </p:nvSpPr>
          <p:spPr>
            <a:xfrm>
              <a:off x="555347" y="1697252"/>
              <a:ext cx="914651" cy="1600199"/>
            </a:xfrm>
            <a:custGeom>
              <a:avLst/>
              <a:gdLst/>
              <a:ahLst/>
              <a:cxnLst/>
              <a:rect l="l" t="t" r="r" b="b"/>
              <a:pathLst>
                <a:path w="4344" h="7600" extrusionOk="0">
                  <a:moveTo>
                    <a:pt x="2901" y="722"/>
                  </a:moveTo>
                  <a:cubicBezTo>
                    <a:pt x="3168" y="722"/>
                    <a:pt x="3355" y="744"/>
                    <a:pt x="3386" y="797"/>
                  </a:cubicBezTo>
                  <a:cubicBezTo>
                    <a:pt x="3517" y="988"/>
                    <a:pt x="3769" y="4183"/>
                    <a:pt x="3961" y="5845"/>
                  </a:cubicBezTo>
                  <a:lnTo>
                    <a:pt x="3769" y="6228"/>
                  </a:lnTo>
                  <a:cubicBezTo>
                    <a:pt x="3497" y="6323"/>
                    <a:pt x="2041" y="6459"/>
                    <a:pt x="1382" y="6459"/>
                  </a:cubicBezTo>
                  <a:cubicBezTo>
                    <a:pt x="1189" y="6459"/>
                    <a:pt x="1064" y="6448"/>
                    <a:pt x="1057" y="6420"/>
                  </a:cubicBezTo>
                  <a:cubicBezTo>
                    <a:pt x="989" y="6290"/>
                    <a:pt x="322" y="1279"/>
                    <a:pt x="383" y="1088"/>
                  </a:cubicBezTo>
                  <a:cubicBezTo>
                    <a:pt x="407" y="942"/>
                    <a:pt x="2054" y="722"/>
                    <a:pt x="2901" y="722"/>
                  </a:cubicBezTo>
                  <a:close/>
                  <a:moveTo>
                    <a:pt x="3356" y="0"/>
                  </a:moveTo>
                  <a:cubicBezTo>
                    <a:pt x="2751" y="0"/>
                    <a:pt x="2176" y="69"/>
                    <a:pt x="1563" y="100"/>
                  </a:cubicBezTo>
                  <a:cubicBezTo>
                    <a:pt x="1280" y="130"/>
                    <a:pt x="1027" y="161"/>
                    <a:pt x="736" y="192"/>
                  </a:cubicBezTo>
                  <a:cubicBezTo>
                    <a:pt x="544" y="222"/>
                    <a:pt x="353" y="192"/>
                    <a:pt x="192" y="291"/>
                  </a:cubicBezTo>
                  <a:cubicBezTo>
                    <a:pt x="31" y="383"/>
                    <a:pt x="0" y="605"/>
                    <a:pt x="0" y="797"/>
                  </a:cubicBezTo>
                  <a:cubicBezTo>
                    <a:pt x="0" y="1057"/>
                    <a:pt x="69" y="1341"/>
                    <a:pt x="100" y="1632"/>
                  </a:cubicBezTo>
                  <a:cubicBezTo>
                    <a:pt x="161" y="2206"/>
                    <a:pt x="222" y="2781"/>
                    <a:pt x="291" y="3356"/>
                  </a:cubicBezTo>
                  <a:cubicBezTo>
                    <a:pt x="414" y="4505"/>
                    <a:pt x="544" y="5654"/>
                    <a:pt x="674" y="6834"/>
                  </a:cubicBezTo>
                  <a:cubicBezTo>
                    <a:pt x="705" y="6995"/>
                    <a:pt x="705" y="7186"/>
                    <a:pt x="736" y="7378"/>
                  </a:cubicBezTo>
                  <a:cubicBezTo>
                    <a:pt x="736" y="7439"/>
                    <a:pt x="736" y="7500"/>
                    <a:pt x="797" y="7569"/>
                  </a:cubicBezTo>
                  <a:cubicBezTo>
                    <a:pt x="866" y="7600"/>
                    <a:pt x="927" y="7600"/>
                    <a:pt x="989" y="7600"/>
                  </a:cubicBezTo>
                  <a:cubicBezTo>
                    <a:pt x="1984" y="7500"/>
                    <a:pt x="2942" y="7408"/>
                    <a:pt x="3930" y="7309"/>
                  </a:cubicBezTo>
                  <a:cubicBezTo>
                    <a:pt x="4022" y="7309"/>
                    <a:pt x="4152" y="7278"/>
                    <a:pt x="4214" y="7217"/>
                  </a:cubicBezTo>
                  <a:cubicBezTo>
                    <a:pt x="4244" y="7155"/>
                    <a:pt x="4283" y="7117"/>
                    <a:pt x="4313" y="7056"/>
                  </a:cubicBezTo>
                  <a:cubicBezTo>
                    <a:pt x="4344" y="6834"/>
                    <a:pt x="4344" y="6612"/>
                    <a:pt x="4313" y="6389"/>
                  </a:cubicBezTo>
                  <a:cubicBezTo>
                    <a:pt x="4122" y="4344"/>
                    <a:pt x="3900" y="2298"/>
                    <a:pt x="3609" y="261"/>
                  </a:cubicBezTo>
                  <a:cubicBezTo>
                    <a:pt x="3609" y="192"/>
                    <a:pt x="3578" y="130"/>
                    <a:pt x="3547" y="69"/>
                  </a:cubicBezTo>
                  <a:cubicBezTo>
                    <a:pt x="3478" y="0"/>
                    <a:pt x="3417" y="0"/>
                    <a:pt x="335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0"/>
            <p:cNvSpPr/>
            <p:nvPr/>
          </p:nvSpPr>
          <p:spPr>
            <a:xfrm>
              <a:off x="495549" y="1650088"/>
              <a:ext cx="1008348" cy="1666523"/>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0"/>
            <p:cNvSpPr/>
            <p:nvPr/>
          </p:nvSpPr>
          <p:spPr>
            <a:xfrm>
              <a:off x="555347" y="1790106"/>
              <a:ext cx="834008" cy="1289213"/>
            </a:xfrm>
            <a:custGeom>
              <a:avLst/>
              <a:gdLst/>
              <a:ahLst/>
              <a:cxnLst/>
              <a:rect l="l" t="t" r="r" b="b"/>
              <a:pathLst>
                <a:path w="3961" h="6123" extrusionOk="0">
                  <a:moveTo>
                    <a:pt x="2649" y="0"/>
                  </a:moveTo>
                  <a:cubicBezTo>
                    <a:pt x="2254" y="0"/>
                    <a:pt x="1845" y="54"/>
                    <a:pt x="1441" y="103"/>
                  </a:cubicBezTo>
                  <a:cubicBezTo>
                    <a:pt x="1027" y="134"/>
                    <a:pt x="605" y="203"/>
                    <a:pt x="192" y="325"/>
                  </a:cubicBezTo>
                  <a:cubicBezTo>
                    <a:pt x="31" y="356"/>
                    <a:pt x="0" y="425"/>
                    <a:pt x="31" y="616"/>
                  </a:cubicBezTo>
                  <a:cubicBezTo>
                    <a:pt x="31" y="969"/>
                    <a:pt x="100" y="1283"/>
                    <a:pt x="130" y="1635"/>
                  </a:cubicBezTo>
                  <a:cubicBezTo>
                    <a:pt x="291" y="3037"/>
                    <a:pt x="452" y="4477"/>
                    <a:pt x="705" y="5879"/>
                  </a:cubicBezTo>
                  <a:cubicBezTo>
                    <a:pt x="705" y="5948"/>
                    <a:pt x="705" y="6040"/>
                    <a:pt x="797" y="6071"/>
                  </a:cubicBezTo>
                  <a:cubicBezTo>
                    <a:pt x="898" y="6110"/>
                    <a:pt x="1013" y="6123"/>
                    <a:pt x="1130" y="6123"/>
                  </a:cubicBezTo>
                  <a:cubicBezTo>
                    <a:pt x="1316" y="6123"/>
                    <a:pt x="1508" y="6090"/>
                    <a:pt x="1663" y="6071"/>
                  </a:cubicBezTo>
                  <a:cubicBezTo>
                    <a:pt x="2076" y="6071"/>
                    <a:pt x="2521" y="6040"/>
                    <a:pt x="2942" y="5979"/>
                  </a:cubicBezTo>
                  <a:cubicBezTo>
                    <a:pt x="3195" y="5948"/>
                    <a:pt x="3517" y="5910"/>
                    <a:pt x="3739" y="5818"/>
                  </a:cubicBezTo>
                  <a:cubicBezTo>
                    <a:pt x="3800" y="5787"/>
                    <a:pt x="3769" y="5757"/>
                    <a:pt x="3739" y="5757"/>
                  </a:cubicBezTo>
                  <a:cubicBezTo>
                    <a:pt x="3325" y="5879"/>
                    <a:pt x="2842" y="5879"/>
                    <a:pt x="2398" y="5948"/>
                  </a:cubicBezTo>
                  <a:cubicBezTo>
                    <a:pt x="1915" y="5979"/>
                    <a:pt x="1441" y="6010"/>
                    <a:pt x="958" y="6010"/>
                  </a:cubicBezTo>
                  <a:cubicBezTo>
                    <a:pt x="835" y="5979"/>
                    <a:pt x="835" y="6010"/>
                    <a:pt x="797" y="5910"/>
                  </a:cubicBezTo>
                  <a:cubicBezTo>
                    <a:pt x="797" y="5818"/>
                    <a:pt x="766" y="5688"/>
                    <a:pt x="736" y="5565"/>
                  </a:cubicBezTo>
                  <a:cubicBezTo>
                    <a:pt x="674" y="5144"/>
                    <a:pt x="644" y="4730"/>
                    <a:pt x="575" y="4317"/>
                  </a:cubicBezTo>
                  <a:cubicBezTo>
                    <a:pt x="414" y="3298"/>
                    <a:pt x="291" y="2271"/>
                    <a:pt x="192" y="1222"/>
                  </a:cubicBezTo>
                  <a:cubicBezTo>
                    <a:pt x="161" y="969"/>
                    <a:pt x="100" y="708"/>
                    <a:pt x="130" y="455"/>
                  </a:cubicBezTo>
                  <a:cubicBezTo>
                    <a:pt x="130" y="356"/>
                    <a:pt x="989" y="264"/>
                    <a:pt x="1088" y="233"/>
                  </a:cubicBezTo>
                  <a:cubicBezTo>
                    <a:pt x="1693" y="164"/>
                    <a:pt x="2299" y="103"/>
                    <a:pt x="2904" y="103"/>
                  </a:cubicBezTo>
                  <a:cubicBezTo>
                    <a:pt x="2944" y="103"/>
                    <a:pt x="3013" y="98"/>
                    <a:pt x="3084" y="98"/>
                  </a:cubicBezTo>
                  <a:cubicBezTo>
                    <a:pt x="3191" y="98"/>
                    <a:pt x="3302" y="109"/>
                    <a:pt x="3325" y="164"/>
                  </a:cubicBezTo>
                  <a:cubicBezTo>
                    <a:pt x="3386" y="394"/>
                    <a:pt x="3386" y="586"/>
                    <a:pt x="3417" y="808"/>
                  </a:cubicBezTo>
                  <a:cubicBezTo>
                    <a:pt x="3609" y="2340"/>
                    <a:pt x="3708" y="3872"/>
                    <a:pt x="3930" y="5404"/>
                  </a:cubicBezTo>
                  <a:cubicBezTo>
                    <a:pt x="3930" y="5420"/>
                    <a:pt x="3938" y="5427"/>
                    <a:pt x="3946" y="5427"/>
                  </a:cubicBezTo>
                  <a:cubicBezTo>
                    <a:pt x="3953" y="5427"/>
                    <a:pt x="3961" y="5420"/>
                    <a:pt x="3961" y="5404"/>
                  </a:cubicBezTo>
                  <a:cubicBezTo>
                    <a:pt x="3831" y="4064"/>
                    <a:pt x="3739" y="2723"/>
                    <a:pt x="3578" y="1382"/>
                  </a:cubicBezTo>
                  <a:cubicBezTo>
                    <a:pt x="3547" y="969"/>
                    <a:pt x="3517" y="547"/>
                    <a:pt x="3417" y="164"/>
                  </a:cubicBezTo>
                  <a:cubicBezTo>
                    <a:pt x="3373" y="28"/>
                    <a:pt x="3228" y="8"/>
                    <a:pt x="3092" y="8"/>
                  </a:cubicBezTo>
                  <a:cubicBezTo>
                    <a:pt x="3038" y="8"/>
                    <a:pt x="2986" y="11"/>
                    <a:pt x="2942" y="11"/>
                  </a:cubicBezTo>
                  <a:cubicBezTo>
                    <a:pt x="2846" y="3"/>
                    <a:pt x="2748" y="0"/>
                    <a:pt x="26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0"/>
            <p:cNvSpPr/>
            <p:nvPr/>
          </p:nvSpPr>
          <p:spPr>
            <a:xfrm>
              <a:off x="877920" y="1737467"/>
              <a:ext cx="80853" cy="27582"/>
            </a:xfrm>
            <a:custGeom>
              <a:avLst/>
              <a:gdLst/>
              <a:ahLst/>
              <a:cxnLst/>
              <a:rect l="l" t="t" r="r" b="b"/>
              <a:pathLst>
                <a:path w="384" h="131" extrusionOk="0">
                  <a:moveTo>
                    <a:pt x="322" y="1"/>
                  </a:moveTo>
                  <a:cubicBezTo>
                    <a:pt x="223" y="1"/>
                    <a:pt x="131" y="1"/>
                    <a:pt x="31" y="31"/>
                  </a:cubicBezTo>
                  <a:cubicBezTo>
                    <a:pt x="0" y="70"/>
                    <a:pt x="31" y="131"/>
                    <a:pt x="69" y="131"/>
                  </a:cubicBezTo>
                  <a:cubicBezTo>
                    <a:pt x="161" y="131"/>
                    <a:pt x="223" y="100"/>
                    <a:pt x="322" y="100"/>
                  </a:cubicBezTo>
                  <a:cubicBezTo>
                    <a:pt x="383" y="100"/>
                    <a:pt x="38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0"/>
            <p:cNvSpPr/>
            <p:nvPr/>
          </p:nvSpPr>
          <p:spPr>
            <a:xfrm>
              <a:off x="1005307" y="3099959"/>
              <a:ext cx="135808" cy="124226"/>
            </a:xfrm>
            <a:custGeom>
              <a:avLst/>
              <a:gdLst/>
              <a:ahLst/>
              <a:cxnLst/>
              <a:rect l="l" t="t" r="r" b="b"/>
              <a:pathLst>
                <a:path w="645" h="590" extrusionOk="0">
                  <a:moveTo>
                    <a:pt x="347" y="0"/>
                  </a:moveTo>
                  <a:cubicBezTo>
                    <a:pt x="317" y="0"/>
                    <a:pt x="288" y="4"/>
                    <a:pt x="261" y="11"/>
                  </a:cubicBezTo>
                  <a:cubicBezTo>
                    <a:pt x="230" y="41"/>
                    <a:pt x="261" y="41"/>
                    <a:pt x="261" y="72"/>
                  </a:cubicBezTo>
                  <a:cubicBezTo>
                    <a:pt x="353" y="72"/>
                    <a:pt x="453" y="72"/>
                    <a:pt x="514" y="141"/>
                  </a:cubicBezTo>
                  <a:cubicBezTo>
                    <a:pt x="575" y="202"/>
                    <a:pt x="545" y="302"/>
                    <a:pt x="514" y="363"/>
                  </a:cubicBezTo>
                  <a:cubicBezTo>
                    <a:pt x="490" y="463"/>
                    <a:pt x="426" y="504"/>
                    <a:pt x="342" y="504"/>
                  </a:cubicBezTo>
                  <a:cubicBezTo>
                    <a:pt x="317" y="504"/>
                    <a:pt x="290" y="501"/>
                    <a:pt x="261" y="493"/>
                  </a:cubicBezTo>
                  <a:cubicBezTo>
                    <a:pt x="100" y="455"/>
                    <a:pt x="70" y="233"/>
                    <a:pt x="162" y="110"/>
                  </a:cubicBezTo>
                  <a:cubicBezTo>
                    <a:pt x="183" y="83"/>
                    <a:pt x="174" y="60"/>
                    <a:pt x="156" y="60"/>
                  </a:cubicBezTo>
                  <a:cubicBezTo>
                    <a:pt x="148" y="60"/>
                    <a:pt x="140" y="63"/>
                    <a:pt x="131" y="72"/>
                  </a:cubicBezTo>
                  <a:cubicBezTo>
                    <a:pt x="1" y="202"/>
                    <a:pt x="1" y="394"/>
                    <a:pt x="131" y="524"/>
                  </a:cubicBezTo>
                  <a:cubicBezTo>
                    <a:pt x="191" y="567"/>
                    <a:pt x="265" y="590"/>
                    <a:pt x="336" y="590"/>
                  </a:cubicBezTo>
                  <a:cubicBezTo>
                    <a:pt x="417" y="590"/>
                    <a:pt x="495" y="559"/>
                    <a:pt x="545" y="493"/>
                  </a:cubicBezTo>
                  <a:cubicBezTo>
                    <a:pt x="614" y="394"/>
                    <a:pt x="644" y="264"/>
                    <a:pt x="614" y="172"/>
                  </a:cubicBezTo>
                  <a:cubicBezTo>
                    <a:pt x="560" y="47"/>
                    <a:pt x="451" y="0"/>
                    <a:pt x="3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0"/>
            <p:cNvSpPr/>
            <p:nvPr/>
          </p:nvSpPr>
          <p:spPr>
            <a:xfrm>
              <a:off x="858549" y="2367233"/>
              <a:ext cx="422794" cy="421526"/>
            </a:xfrm>
            <a:custGeom>
              <a:avLst/>
              <a:gdLst/>
              <a:ahLst/>
              <a:cxnLst/>
              <a:rect l="l" t="t" r="r" b="b"/>
              <a:pathLst>
                <a:path w="2008" h="2002" extrusionOk="0">
                  <a:moveTo>
                    <a:pt x="1053" y="633"/>
                  </a:moveTo>
                  <a:cubicBezTo>
                    <a:pt x="1209" y="633"/>
                    <a:pt x="1346" y="755"/>
                    <a:pt x="1372" y="940"/>
                  </a:cubicBezTo>
                  <a:cubicBezTo>
                    <a:pt x="1433" y="1131"/>
                    <a:pt x="1311" y="1323"/>
                    <a:pt x="1081" y="1353"/>
                  </a:cubicBezTo>
                  <a:cubicBezTo>
                    <a:pt x="1048" y="1364"/>
                    <a:pt x="1014" y="1369"/>
                    <a:pt x="982" y="1369"/>
                  </a:cubicBezTo>
                  <a:cubicBezTo>
                    <a:pt x="828" y="1369"/>
                    <a:pt x="692" y="1252"/>
                    <a:pt x="667" y="1062"/>
                  </a:cubicBezTo>
                  <a:cubicBezTo>
                    <a:pt x="636" y="871"/>
                    <a:pt x="767" y="679"/>
                    <a:pt x="958" y="649"/>
                  </a:cubicBezTo>
                  <a:cubicBezTo>
                    <a:pt x="990" y="638"/>
                    <a:pt x="1022" y="633"/>
                    <a:pt x="1053" y="633"/>
                  </a:cubicBezTo>
                  <a:close/>
                  <a:moveTo>
                    <a:pt x="985" y="0"/>
                  </a:moveTo>
                  <a:cubicBezTo>
                    <a:pt x="976" y="0"/>
                    <a:pt x="967" y="4"/>
                    <a:pt x="958" y="13"/>
                  </a:cubicBezTo>
                  <a:lnTo>
                    <a:pt x="698" y="43"/>
                  </a:lnTo>
                  <a:cubicBezTo>
                    <a:pt x="636" y="74"/>
                    <a:pt x="606" y="105"/>
                    <a:pt x="636" y="143"/>
                  </a:cubicBezTo>
                  <a:lnTo>
                    <a:pt x="667" y="334"/>
                  </a:lnTo>
                  <a:cubicBezTo>
                    <a:pt x="606" y="396"/>
                    <a:pt x="544" y="426"/>
                    <a:pt x="506" y="457"/>
                  </a:cubicBezTo>
                  <a:lnTo>
                    <a:pt x="315" y="365"/>
                  </a:lnTo>
                  <a:cubicBezTo>
                    <a:pt x="297" y="356"/>
                    <a:pt x="281" y="352"/>
                    <a:pt x="268" y="352"/>
                  </a:cubicBezTo>
                  <a:cubicBezTo>
                    <a:pt x="235" y="352"/>
                    <a:pt x="214" y="374"/>
                    <a:pt x="192" y="396"/>
                  </a:cubicBezTo>
                  <a:lnTo>
                    <a:pt x="62" y="649"/>
                  </a:lnTo>
                  <a:cubicBezTo>
                    <a:pt x="62" y="679"/>
                    <a:pt x="62" y="718"/>
                    <a:pt x="92" y="748"/>
                  </a:cubicBezTo>
                  <a:lnTo>
                    <a:pt x="284" y="840"/>
                  </a:lnTo>
                  <a:lnTo>
                    <a:pt x="284" y="1032"/>
                  </a:lnTo>
                  <a:lnTo>
                    <a:pt x="62" y="1131"/>
                  </a:lnTo>
                  <a:cubicBezTo>
                    <a:pt x="31" y="1162"/>
                    <a:pt x="1" y="1193"/>
                    <a:pt x="31" y="1223"/>
                  </a:cubicBezTo>
                  <a:lnTo>
                    <a:pt x="123" y="1484"/>
                  </a:lnTo>
                  <a:cubicBezTo>
                    <a:pt x="123" y="1514"/>
                    <a:pt x="192" y="1545"/>
                    <a:pt x="223" y="1545"/>
                  </a:cubicBezTo>
                  <a:lnTo>
                    <a:pt x="414" y="1445"/>
                  </a:lnTo>
                  <a:cubicBezTo>
                    <a:pt x="475" y="1514"/>
                    <a:pt x="506" y="1545"/>
                    <a:pt x="575" y="1576"/>
                  </a:cubicBezTo>
                  <a:lnTo>
                    <a:pt x="506" y="1798"/>
                  </a:lnTo>
                  <a:cubicBezTo>
                    <a:pt x="475" y="1867"/>
                    <a:pt x="506" y="1897"/>
                    <a:pt x="544" y="1897"/>
                  </a:cubicBezTo>
                  <a:lnTo>
                    <a:pt x="797" y="1989"/>
                  </a:lnTo>
                  <a:cubicBezTo>
                    <a:pt x="815" y="1998"/>
                    <a:pt x="831" y="2002"/>
                    <a:pt x="843" y="2002"/>
                  </a:cubicBezTo>
                  <a:cubicBezTo>
                    <a:pt x="874" y="2002"/>
                    <a:pt x="889" y="1980"/>
                    <a:pt x="889" y="1959"/>
                  </a:cubicBezTo>
                  <a:lnTo>
                    <a:pt x="958" y="1736"/>
                  </a:lnTo>
                  <a:lnTo>
                    <a:pt x="1180" y="1736"/>
                  </a:lnTo>
                  <a:lnTo>
                    <a:pt x="1311" y="1928"/>
                  </a:lnTo>
                  <a:cubicBezTo>
                    <a:pt x="1311" y="1943"/>
                    <a:pt x="1326" y="1951"/>
                    <a:pt x="1345" y="1951"/>
                  </a:cubicBezTo>
                  <a:cubicBezTo>
                    <a:pt x="1364" y="1951"/>
                    <a:pt x="1387" y="1943"/>
                    <a:pt x="1402" y="1928"/>
                  </a:cubicBezTo>
                  <a:lnTo>
                    <a:pt x="1625" y="1798"/>
                  </a:lnTo>
                  <a:cubicBezTo>
                    <a:pt x="1655" y="1767"/>
                    <a:pt x="1694" y="1736"/>
                    <a:pt x="1655" y="1675"/>
                  </a:cubicBezTo>
                  <a:lnTo>
                    <a:pt x="1563" y="1514"/>
                  </a:lnTo>
                  <a:cubicBezTo>
                    <a:pt x="1594" y="1484"/>
                    <a:pt x="1655" y="1415"/>
                    <a:pt x="1694" y="1353"/>
                  </a:cubicBezTo>
                  <a:lnTo>
                    <a:pt x="1885" y="1353"/>
                  </a:lnTo>
                  <a:cubicBezTo>
                    <a:pt x="1902" y="1362"/>
                    <a:pt x="1916" y="1365"/>
                    <a:pt x="1928" y="1365"/>
                  </a:cubicBezTo>
                  <a:cubicBezTo>
                    <a:pt x="1961" y="1365"/>
                    <a:pt x="1977" y="1337"/>
                    <a:pt x="1977" y="1292"/>
                  </a:cubicBezTo>
                  <a:lnTo>
                    <a:pt x="2008" y="1032"/>
                  </a:lnTo>
                  <a:cubicBezTo>
                    <a:pt x="2008" y="1001"/>
                    <a:pt x="1977" y="940"/>
                    <a:pt x="1946" y="940"/>
                  </a:cubicBezTo>
                  <a:lnTo>
                    <a:pt x="1755" y="909"/>
                  </a:lnTo>
                  <a:lnTo>
                    <a:pt x="1755" y="840"/>
                  </a:lnTo>
                  <a:cubicBezTo>
                    <a:pt x="1755" y="779"/>
                    <a:pt x="1724" y="748"/>
                    <a:pt x="1694" y="679"/>
                  </a:cubicBezTo>
                  <a:lnTo>
                    <a:pt x="1847" y="557"/>
                  </a:lnTo>
                  <a:cubicBezTo>
                    <a:pt x="1885" y="526"/>
                    <a:pt x="1885" y="488"/>
                    <a:pt x="1847" y="457"/>
                  </a:cubicBezTo>
                  <a:lnTo>
                    <a:pt x="1694" y="266"/>
                  </a:lnTo>
                  <a:cubicBezTo>
                    <a:pt x="1666" y="244"/>
                    <a:pt x="1628" y="222"/>
                    <a:pt x="1597" y="222"/>
                  </a:cubicBezTo>
                  <a:cubicBezTo>
                    <a:pt x="1584" y="222"/>
                    <a:pt x="1572" y="226"/>
                    <a:pt x="1563" y="235"/>
                  </a:cubicBezTo>
                  <a:lnTo>
                    <a:pt x="1433" y="365"/>
                  </a:lnTo>
                  <a:cubicBezTo>
                    <a:pt x="1341" y="296"/>
                    <a:pt x="1211" y="266"/>
                    <a:pt x="1081" y="266"/>
                  </a:cubicBezTo>
                  <a:lnTo>
                    <a:pt x="1050" y="43"/>
                  </a:lnTo>
                  <a:cubicBezTo>
                    <a:pt x="1028" y="22"/>
                    <a:pt x="1007" y="0"/>
                    <a:pt x="985"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0"/>
            <p:cNvSpPr/>
            <p:nvPr/>
          </p:nvSpPr>
          <p:spPr>
            <a:xfrm>
              <a:off x="852022" y="2345967"/>
              <a:ext cx="456694" cy="474164"/>
            </a:xfrm>
            <a:custGeom>
              <a:avLst/>
              <a:gdLst/>
              <a:ahLst/>
              <a:cxnLst/>
              <a:rect l="l" t="t" r="r" b="b"/>
              <a:pathLst>
                <a:path w="2169" h="2252" extrusionOk="0">
                  <a:moveTo>
                    <a:pt x="2108" y="1071"/>
                  </a:moveTo>
                  <a:cubicBezTo>
                    <a:pt x="2138" y="1071"/>
                    <a:pt x="2138" y="1102"/>
                    <a:pt x="2169" y="1133"/>
                  </a:cubicBezTo>
                  <a:cubicBezTo>
                    <a:pt x="2169" y="1102"/>
                    <a:pt x="2138" y="1071"/>
                    <a:pt x="2108" y="1071"/>
                  </a:cubicBezTo>
                  <a:close/>
                  <a:moveTo>
                    <a:pt x="1050" y="1"/>
                  </a:moveTo>
                  <a:cubicBezTo>
                    <a:pt x="1030" y="1"/>
                    <a:pt x="1010" y="14"/>
                    <a:pt x="989" y="14"/>
                  </a:cubicBezTo>
                  <a:cubicBezTo>
                    <a:pt x="958" y="14"/>
                    <a:pt x="920" y="14"/>
                    <a:pt x="890" y="52"/>
                  </a:cubicBezTo>
                  <a:lnTo>
                    <a:pt x="767" y="83"/>
                  </a:lnTo>
                  <a:lnTo>
                    <a:pt x="729" y="83"/>
                  </a:lnTo>
                  <a:cubicBezTo>
                    <a:pt x="698" y="83"/>
                    <a:pt x="698" y="83"/>
                    <a:pt x="698" y="114"/>
                  </a:cubicBezTo>
                  <a:cubicBezTo>
                    <a:pt x="667" y="114"/>
                    <a:pt x="637" y="144"/>
                    <a:pt x="637" y="175"/>
                  </a:cubicBezTo>
                  <a:lnTo>
                    <a:pt x="637" y="244"/>
                  </a:lnTo>
                  <a:lnTo>
                    <a:pt x="667" y="275"/>
                  </a:lnTo>
                  <a:lnTo>
                    <a:pt x="667" y="305"/>
                  </a:lnTo>
                  <a:lnTo>
                    <a:pt x="690" y="402"/>
                  </a:lnTo>
                  <a:lnTo>
                    <a:pt x="690" y="402"/>
                  </a:lnTo>
                  <a:cubicBezTo>
                    <a:pt x="643" y="433"/>
                    <a:pt x="596" y="477"/>
                    <a:pt x="561" y="524"/>
                  </a:cubicBezTo>
                  <a:lnTo>
                    <a:pt x="561" y="524"/>
                  </a:lnTo>
                  <a:lnTo>
                    <a:pt x="445" y="497"/>
                  </a:lnTo>
                  <a:lnTo>
                    <a:pt x="384" y="466"/>
                  </a:lnTo>
                  <a:cubicBezTo>
                    <a:pt x="384" y="435"/>
                    <a:pt x="346" y="435"/>
                    <a:pt x="315" y="435"/>
                  </a:cubicBezTo>
                  <a:lnTo>
                    <a:pt x="254" y="435"/>
                  </a:lnTo>
                  <a:cubicBezTo>
                    <a:pt x="223" y="435"/>
                    <a:pt x="223" y="466"/>
                    <a:pt x="192" y="497"/>
                  </a:cubicBezTo>
                  <a:lnTo>
                    <a:pt x="154" y="589"/>
                  </a:lnTo>
                  <a:lnTo>
                    <a:pt x="93" y="719"/>
                  </a:lnTo>
                  <a:cubicBezTo>
                    <a:pt x="62" y="719"/>
                    <a:pt x="62" y="750"/>
                    <a:pt x="62" y="780"/>
                  </a:cubicBezTo>
                  <a:cubicBezTo>
                    <a:pt x="62" y="819"/>
                    <a:pt x="62" y="849"/>
                    <a:pt x="93" y="849"/>
                  </a:cubicBezTo>
                  <a:cubicBezTo>
                    <a:pt x="123" y="880"/>
                    <a:pt x="123" y="880"/>
                    <a:pt x="154" y="910"/>
                  </a:cubicBezTo>
                  <a:lnTo>
                    <a:pt x="223" y="910"/>
                  </a:lnTo>
                  <a:lnTo>
                    <a:pt x="315" y="972"/>
                  </a:lnTo>
                  <a:cubicBezTo>
                    <a:pt x="287" y="1034"/>
                    <a:pt x="285" y="1090"/>
                    <a:pt x="284" y="1173"/>
                  </a:cubicBezTo>
                  <a:lnTo>
                    <a:pt x="284" y="1173"/>
                  </a:lnTo>
                  <a:lnTo>
                    <a:pt x="192" y="1202"/>
                  </a:lnTo>
                  <a:lnTo>
                    <a:pt x="123" y="1232"/>
                  </a:lnTo>
                  <a:lnTo>
                    <a:pt x="62" y="1232"/>
                  </a:lnTo>
                  <a:cubicBezTo>
                    <a:pt x="32" y="1263"/>
                    <a:pt x="1" y="1294"/>
                    <a:pt x="1" y="1324"/>
                  </a:cubicBezTo>
                  <a:lnTo>
                    <a:pt x="1" y="1424"/>
                  </a:lnTo>
                  <a:lnTo>
                    <a:pt x="62" y="1516"/>
                  </a:lnTo>
                  <a:lnTo>
                    <a:pt x="93" y="1646"/>
                  </a:lnTo>
                  <a:lnTo>
                    <a:pt x="93" y="1677"/>
                  </a:lnTo>
                  <a:cubicBezTo>
                    <a:pt x="123" y="1707"/>
                    <a:pt x="123" y="1707"/>
                    <a:pt x="123" y="1738"/>
                  </a:cubicBezTo>
                  <a:cubicBezTo>
                    <a:pt x="144" y="1738"/>
                    <a:pt x="168" y="1755"/>
                    <a:pt x="199" y="1755"/>
                  </a:cubicBezTo>
                  <a:cubicBezTo>
                    <a:pt x="215" y="1755"/>
                    <a:pt x="233" y="1751"/>
                    <a:pt x="254" y="1738"/>
                  </a:cubicBezTo>
                  <a:lnTo>
                    <a:pt x="315" y="1738"/>
                  </a:lnTo>
                  <a:lnTo>
                    <a:pt x="384" y="1707"/>
                  </a:lnTo>
                  <a:lnTo>
                    <a:pt x="457" y="1689"/>
                  </a:lnTo>
                  <a:lnTo>
                    <a:pt x="457" y="1689"/>
                  </a:lnTo>
                  <a:cubicBezTo>
                    <a:pt x="491" y="1723"/>
                    <a:pt x="526" y="1757"/>
                    <a:pt x="562" y="1782"/>
                  </a:cubicBezTo>
                  <a:lnTo>
                    <a:pt x="562" y="1782"/>
                  </a:lnTo>
                  <a:lnTo>
                    <a:pt x="537" y="1868"/>
                  </a:lnTo>
                  <a:lnTo>
                    <a:pt x="506" y="1929"/>
                  </a:lnTo>
                  <a:cubicBezTo>
                    <a:pt x="506" y="1929"/>
                    <a:pt x="506" y="1968"/>
                    <a:pt x="476" y="1998"/>
                  </a:cubicBezTo>
                  <a:cubicBezTo>
                    <a:pt x="476" y="2029"/>
                    <a:pt x="476" y="2060"/>
                    <a:pt x="506" y="2090"/>
                  </a:cubicBezTo>
                  <a:cubicBezTo>
                    <a:pt x="506" y="2121"/>
                    <a:pt x="575" y="2159"/>
                    <a:pt x="606" y="2159"/>
                  </a:cubicBezTo>
                  <a:lnTo>
                    <a:pt x="698" y="2220"/>
                  </a:lnTo>
                  <a:lnTo>
                    <a:pt x="828" y="2251"/>
                  </a:lnTo>
                  <a:lnTo>
                    <a:pt x="920" y="2251"/>
                  </a:lnTo>
                  <a:cubicBezTo>
                    <a:pt x="958" y="2251"/>
                    <a:pt x="989" y="2251"/>
                    <a:pt x="1020" y="2220"/>
                  </a:cubicBezTo>
                  <a:cubicBezTo>
                    <a:pt x="1020" y="2190"/>
                    <a:pt x="1050" y="2190"/>
                    <a:pt x="1050" y="2159"/>
                  </a:cubicBezTo>
                  <a:lnTo>
                    <a:pt x="1050" y="2121"/>
                  </a:lnTo>
                  <a:lnTo>
                    <a:pt x="1081" y="2060"/>
                  </a:lnTo>
                  <a:lnTo>
                    <a:pt x="1096" y="1998"/>
                  </a:lnTo>
                  <a:lnTo>
                    <a:pt x="1096" y="1998"/>
                  </a:lnTo>
                  <a:cubicBezTo>
                    <a:pt x="1137" y="1997"/>
                    <a:pt x="1187" y="1994"/>
                    <a:pt x="1237" y="1985"/>
                  </a:cubicBezTo>
                  <a:lnTo>
                    <a:pt x="1237" y="1985"/>
                  </a:lnTo>
                  <a:lnTo>
                    <a:pt x="1273" y="2060"/>
                  </a:lnTo>
                  <a:lnTo>
                    <a:pt x="1342" y="2090"/>
                  </a:lnTo>
                  <a:cubicBezTo>
                    <a:pt x="1342" y="2121"/>
                    <a:pt x="1342" y="2121"/>
                    <a:pt x="1372" y="2159"/>
                  </a:cubicBezTo>
                  <a:cubicBezTo>
                    <a:pt x="1403" y="2190"/>
                    <a:pt x="1433" y="2220"/>
                    <a:pt x="1464" y="2220"/>
                  </a:cubicBezTo>
                  <a:cubicBezTo>
                    <a:pt x="1495" y="2220"/>
                    <a:pt x="1533" y="2190"/>
                    <a:pt x="1564" y="2190"/>
                  </a:cubicBezTo>
                  <a:lnTo>
                    <a:pt x="1656" y="2121"/>
                  </a:lnTo>
                  <a:lnTo>
                    <a:pt x="1755" y="2029"/>
                  </a:lnTo>
                  <a:lnTo>
                    <a:pt x="1786" y="2029"/>
                  </a:lnTo>
                  <a:lnTo>
                    <a:pt x="1817" y="1998"/>
                  </a:lnTo>
                  <a:cubicBezTo>
                    <a:pt x="1847" y="1968"/>
                    <a:pt x="1847" y="1929"/>
                    <a:pt x="1847" y="1899"/>
                  </a:cubicBezTo>
                  <a:cubicBezTo>
                    <a:pt x="1847" y="1868"/>
                    <a:pt x="1817" y="1837"/>
                    <a:pt x="1817" y="1837"/>
                  </a:cubicBezTo>
                  <a:lnTo>
                    <a:pt x="1786" y="1776"/>
                  </a:lnTo>
                  <a:lnTo>
                    <a:pt x="1733" y="1691"/>
                  </a:lnTo>
                  <a:lnTo>
                    <a:pt x="1733" y="1691"/>
                  </a:lnTo>
                  <a:cubicBezTo>
                    <a:pt x="1765" y="1636"/>
                    <a:pt x="1817" y="1581"/>
                    <a:pt x="1845" y="1520"/>
                  </a:cubicBezTo>
                  <a:lnTo>
                    <a:pt x="1845" y="1520"/>
                  </a:lnTo>
                  <a:lnTo>
                    <a:pt x="2008" y="1546"/>
                  </a:lnTo>
                  <a:lnTo>
                    <a:pt x="2069" y="1546"/>
                  </a:lnTo>
                  <a:lnTo>
                    <a:pt x="2108" y="1516"/>
                  </a:lnTo>
                  <a:cubicBezTo>
                    <a:pt x="2138" y="1485"/>
                    <a:pt x="2138" y="1485"/>
                    <a:pt x="2138" y="1454"/>
                  </a:cubicBezTo>
                  <a:lnTo>
                    <a:pt x="2138" y="1424"/>
                  </a:lnTo>
                  <a:lnTo>
                    <a:pt x="2169" y="1232"/>
                  </a:lnTo>
                  <a:lnTo>
                    <a:pt x="2169" y="1133"/>
                  </a:lnTo>
                  <a:cubicBezTo>
                    <a:pt x="2169" y="1163"/>
                    <a:pt x="2169" y="1202"/>
                    <a:pt x="2138" y="1232"/>
                  </a:cubicBezTo>
                  <a:lnTo>
                    <a:pt x="2108" y="1424"/>
                  </a:lnTo>
                  <a:lnTo>
                    <a:pt x="2108" y="1485"/>
                  </a:lnTo>
                  <a:cubicBezTo>
                    <a:pt x="2088" y="1500"/>
                    <a:pt x="2071" y="1508"/>
                    <a:pt x="2055" y="1508"/>
                  </a:cubicBezTo>
                  <a:cubicBezTo>
                    <a:pt x="2039" y="1508"/>
                    <a:pt x="2023" y="1500"/>
                    <a:pt x="2008" y="1485"/>
                  </a:cubicBezTo>
                  <a:lnTo>
                    <a:pt x="1817" y="1454"/>
                  </a:lnTo>
                  <a:lnTo>
                    <a:pt x="1786" y="1485"/>
                  </a:lnTo>
                  <a:cubicBezTo>
                    <a:pt x="1755" y="1546"/>
                    <a:pt x="1725" y="1615"/>
                    <a:pt x="1656" y="1677"/>
                  </a:cubicBezTo>
                  <a:cubicBezTo>
                    <a:pt x="1625" y="1677"/>
                    <a:pt x="1625" y="1677"/>
                    <a:pt x="1656" y="1707"/>
                  </a:cubicBezTo>
                  <a:lnTo>
                    <a:pt x="1725" y="1807"/>
                  </a:lnTo>
                  <a:lnTo>
                    <a:pt x="1725" y="1868"/>
                  </a:lnTo>
                  <a:lnTo>
                    <a:pt x="1755" y="1899"/>
                  </a:lnTo>
                  <a:lnTo>
                    <a:pt x="1755" y="1929"/>
                  </a:lnTo>
                  <a:lnTo>
                    <a:pt x="1725" y="1929"/>
                  </a:lnTo>
                  <a:lnTo>
                    <a:pt x="1725" y="1968"/>
                  </a:lnTo>
                  <a:lnTo>
                    <a:pt x="1594" y="2029"/>
                  </a:lnTo>
                  <a:lnTo>
                    <a:pt x="1495" y="2090"/>
                  </a:lnTo>
                  <a:lnTo>
                    <a:pt x="1464" y="2090"/>
                  </a:lnTo>
                  <a:lnTo>
                    <a:pt x="1464" y="2060"/>
                  </a:lnTo>
                  <a:cubicBezTo>
                    <a:pt x="1464" y="2060"/>
                    <a:pt x="1433" y="2060"/>
                    <a:pt x="1433" y="2029"/>
                  </a:cubicBezTo>
                  <a:lnTo>
                    <a:pt x="1403" y="1968"/>
                  </a:lnTo>
                  <a:lnTo>
                    <a:pt x="1342" y="1868"/>
                  </a:lnTo>
                  <a:cubicBezTo>
                    <a:pt x="1303" y="1837"/>
                    <a:pt x="1303" y="1837"/>
                    <a:pt x="1273" y="1837"/>
                  </a:cubicBezTo>
                  <a:cubicBezTo>
                    <a:pt x="1211" y="1868"/>
                    <a:pt x="1112" y="1868"/>
                    <a:pt x="1050" y="1868"/>
                  </a:cubicBezTo>
                  <a:cubicBezTo>
                    <a:pt x="1020" y="1868"/>
                    <a:pt x="989" y="1868"/>
                    <a:pt x="989" y="1899"/>
                  </a:cubicBezTo>
                  <a:lnTo>
                    <a:pt x="958" y="2029"/>
                  </a:lnTo>
                  <a:lnTo>
                    <a:pt x="920" y="2090"/>
                  </a:lnTo>
                  <a:lnTo>
                    <a:pt x="920" y="2121"/>
                  </a:lnTo>
                  <a:lnTo>
                    <a:pt x="859" y="2121"/>
                  </a:lnTo>
                  <a:lnTo>
                    <a:pt x="767" y="2090"/>
                  </a:lnTo>
                  <a:lnTo>
                    <a:pt x="637" y="2029"/>
                  </a:lnTo>
                  <a:lnTo>
                    <a:pt x="606" y="2029"/>
                  </a:lnTo>
                  <a:lnTo>
                    <a:pt x="698" y="1776"/>
                  </a:lnTo>
                  <a:cubicBezTo>
                    <a:pt x="698" y="1776"/>
                    <a:pt x="698" y="1738"/>
                    <a:pt x="667" y="1707"/>
                  </a:cubicBezTo>
                  <a:cubicBezTo>
                    <a:pt x="606" y="1677"/>
                    <a:pt x="575" y="1615"/>
                    <a:pt x="506" y="1585"/>
                  </a:cubicBezTo>
                  <a:cubicBezTo>
                    <a:pt x="506" y="1546"/>
                    <a:pt x="476" y="1546"/>
                    <a:pt x="445" y="1546"/>
                  </a:cubicBezTo>
                  <a:lnTo>
                    <a:pt x="346" y="1615"/>
                  </a:lnTo>
                  <a:lnTo>
                    <a:pt x="284" y="1646"/>
                  </a:lnTo>
                  <a:lnTo>
                    <a:pt x="192" y="1646"/>
                  </a:lnTo>
                  <a:lnTo>
                    <a:pt x="192" y="1615"/>
                  </a:lnTo>
                  <a:lnTo>
                    <a:pt x="123" y="1485"/>
                  </a:lnTo>
                  <a:lnTo>
                    <a:pt x="93" y="1393"/>
                  </a:lnTo>
                  <a:cubicBezTo>
                    <a:pt x="62" y="1355"/>
                    <a:pt x="62" y="1355"/>
                    <a:pt x="62" y="1324"/>
                  </a:cubicBezTo>
                  <a:lnTo>
                    <a:pt x="93" y="1324"/>
                  </a:lnTo>
                  <a:cubicBezTo>
                    <a:pt x="93" y="1294"/>
                    <a:pt x="123" y="1294"/>
                    <a:pt x="154" y="1294"/>
                  </a:cubicBezTo>
                  <a:lnTo>
                    <a:pt x="223" y="1263"/>
                  </a:lnTo>
                  <a:lnTo>
                    <a:pt x="315" y="1202"/>
                  </a:lnTo>
                  <a:cubicBezTo>
                    <a:pt x="346" y="1202"/>
                    <a:pt x="346" y="1202"/>
                    <a:pt x="346" y="1163"/>
                  </a:cubicBezTo>
                  <a:lnTo>
                    <a:pt x="346" y="972"/>
                  </a:lnTo>
                  <a:lnTo>
                    <a:pt x="346" y="941"/>
                  </a:lnTo>
                  <a:lnTo>
                    <a:pt x="223" y="880"/>
                  </a:lnTo>
                  <a:lnTo>
                    <a:pt x="192" y="849"/>
                  </a:lnTo>
                  <a:cubicBezTo>
                    <a:pt x="154" y="849"/>
                    <a:pt x="123" y="849"/>
                    <a:pt x="123" y="819"/>
                  </a:cubicBezTo>
                  <a:cubicBezTo>
                    <a:pt x="123" y="819"/>
                    <a:pt x="93" y="819"/>
                    <a:pt x="93" y="780"/>
                  </a:cubicBezTo>
                  <a:cubicBezTo>
                    <a:pt x="93" y="780"/>
                    <a:pt x="93" y="750"/>
                    <a:pt x="123" y="750"/>
                  </a:cubicBezTo>
                  <a:lnTo>
                    <a:pt x="192" y="627"/>
                  </a:lnTo>
                  <a:lnTo>
                    <a:pt x="254" y="497"/>
                  </a:lnTo>
                  <a:lnTo>
                    <a:pt x="284" y="466"/>
                  </a:lnTo>
                  <a:lnTo>
                    <a:pt x="315" y="466"/>
                  </a:lnTo>
                  <a:cubicBezTo>
                    <a:pt x="315" y="466"/>
                    <a:pt x="346" y="497"/>
                    <a:pt x="384" y="497"/>
                  </a:cubicBezTo>
                  <a:lnTo>
                    <a:pt x="415" y="527"/>
                  </a:lnTo>
                  <a:lnTo>
                    <a:pt x="537" y="589"/>
                  </a:lnTo>
                  <a:lnTo>
                    <a:pt x="575" y="589"/>
                  </a:lnTo>
                  <a:cubicBezTo>
                    <a:pt x="637" y="527"/>
                    <a:pt x="667" y="497"/>
                    <a:pt x="767" y="466"/>
                  </a:cubicBezTo>
                  <a:lnTo>
                    <a:pt x="767" y="435"/>
                  </a:lnTo>
                  <a:lnTo>
                    <a:pt x="729" y="305"/>
                  </a:lnTo>
                  <a:lnTo>
                    <a:pt x="729" y="244"/>
                  </a:lnTo>
                  <a:lnTo>
                    <a:pt x="729" y="206"/>
                  </a:lnTo>
                  <a:lnTo>
                    <a:pt x="729" y="175"/>
                  </a:lnTo>
                  <a:lnTo>
                    <a:pt x="767" y="175"/>
                  </a:lnTo>
                  <a:cubicBezTo>
                    <a:pt x="767" y="175"/>
                    <a:pt x="767" y="144"/>
                    <a:pt x="798" y="144"/>
                  </a:cubicBezTo>
                  <a:lnTo>
                    <a:pt x="890" y="144"/>
                  </a:lnTo>
                  <a:cubicBezTo>
                    <a:pt x="958" y="144"/>
                    <a:pt x="989" y="114"/>
                    <a:pt x="1020" y="114"/>
                  </a:cubicBezTo>
                  <a:lnTo>
                    <a:pt x="1081" y="114"/>
                  </a:lnTo>
                  <a:lnTo>
                    <a:pt x="1081" y="175"/>
                  </a:lnTo>
                  <a:lnTo>
                    <a:pt x="1081" y="244"/>
                  </a:lnTo>
                  <a:lnTo>
                    <a:pt x="1112" y="336"/>
                  </a:lnTo>
                  <a:cubicBezTo>
                    <a:pt x="1112" y="367"/>
                    <a:pt x="1150" y="397"/>
                    <a:pt x="1181" y="397"/>
                  </a:cubicBezTo>
                  <a:cubicBezTo>
                    <a:pt x="1303" y="397"/>
                    <a:pt x="1403" y="435"/>
                    <a:pt x="1495" y="497"/>
                  </a:cubicBezTo>
                  <a:cubicBezTo>
                    <a:pt x="1514" y="512"/>
                    <a:pt x="1531" y="520"/>
                    <a:pt x="1544" y="520"/>
                  </a:cubicBezTo>
                  <a:cubicBezTo>
                    <a:pt x="1556" y="520"/>
                    <a:pt x="1564" y="512"/>
                    <a:pt x="1564" y="497"/>
                  </a:cubicBezTo>
                  <a:lnTo>
                    <a:pt x="1656" y="397"/>
                  </a:lnTo>
                  <a:lnTo>
                    <a:pt x="1686" y="367"/>
                  </a:lnTo>
                  <a:cubicBezTo>
                    <a:pt x="1725" y="367"/>
                    <a:pt x="1725" y="367"/>
                    <a:pt x="1725" y="336"/>
                  </a:cubicBezTo>
                  <a:lnTo>
                    <a:pt x="1755" y="336"/>
                  </a:lnTo>
                  <a:cubicBezTo>
                    <a:pt x="1786" y="336"/>
                    <a:pt x="1786" y="367"/>
                    <a:pt x="1786" y="367"/>
                  </a:cubicBezTo>
                  <a:lnTo>
                    <a:pt x="1878" y="466"/>
                  </a:lnTo>
                  <a:lnTo>
                    <a:pt x="1977" y="558"/>
                  </a:lnTo>
                  <a:lnTo>
                    <a:pt x="1977" y="589"/>
                  </a:lnTo>
                  <a:cubicBezTo>
                    <a:pt x="2008" y="589"/>
                    <a:pt x="2008" y="627"/>
                    <a:pt x="1977" y="627"/>
                  </a:cubicBezTo>
                  <a:cubicBezTo>
                    <a:pt x="1977" y="658"/>
                    <a:pt x="1947" y="688"/>
                    <a:pt x="1916" y="719"/>
                  </a:cubicBezTo>
                  <a:lnTo>
                    <a:pt x="1817" y="780"/>
                  </a:lnTo>
                  <a:lnTo>
                    <a:pt x="1817" y="819"/>
                  </a:lnTo>
                  <a:cubicBezTo>
                    <a:pt x="1847" y="880"/>
                    <a:pt x="1878" y="972"/>
                    <a:pt x="1878" y="1041"/>
                  </a:cubicBezTo>
                  <a:lnTo>
                    <a:pt x="1916" y="1041"/>
                  </a:lnTo>
                  <a:cubicBezTo>
                    <a:pt x="1916" y="979"/>
                    <a:pt x="1885" y="899"/>
                    <a:pt x="1857" y="812"/>
                  </a:cubicBezTo>
                  <a:lnTo>
                    <a:pt x="1857" y="812"/>
                  </a:lnTo>
                  <a:lnTo>
                    <a:pt x="1947" y="750"/>
                  </a:lnTo>
                  <a:lnTo>
                    <a:pt x="1977" y="688"/>
                  </a:lnTo>
                  <a:cubicBezTo>
                    <a:pt x="2008" y="688"/>
                    <a:pt x="2008" y="688"/>
                    <a:pt x="2039" y="658"/>
                  </a:cubicBezTo>
                  <a:lnTo>
                    <a:pt x="2039" y="558"/>
                  </a:lnTo>
                  <a:lnTo>
                    <a:pt x="2008" y="527"/>
                  </a:lnTo>
                  <a:lnTo>
                    <a:pt x="1916" y="435"/>
                  </a:lnTo>
                  <a:lnTo>
                    <a:pt x="1847" y="336"/>
                  </a:lnTo>
                  <a:cubicBezTo>
                    <a:pt x="1847" y="305"/>
                    <a:pt x="1817" y="305"/>
                    <a:pt x="1786" y="275"/>
                  </a:cubicBezTo>
                  <a:lnTo>
                    <a:pt x="1725" y="275"/>
                  </a:lnTo>
                  <a:cubicBezTo>
                    <a:pt x="1686" y="275"/>
                    <a:pt x="1656" y="305"/>
                    <a:pt x="1656" y="305"/>
                  </a:cubicBezTo>
                  <a:lnTo>
                    <a:pt x="1594" y="336"/>
                  </a:lnTo>
                  <a:lnTo>
                    <a:pt x="1544" y="386"/>
                  </a:lnTo>
                  <a:lnTo>
                    <a:pt x="1544" y="386"/>
                  </a:lnTo>
                  <a:cubicBezTo>
                    <a:pt x="1458" y="340"/>
                    <a:pt x="1336" y="312"/>
                    <a:pt x="1230" y="287"/>
                  </a:cubicBezTo>
                  <a:lnTo>
                    <a:pt x="1230" y="287"/>
                  </a:lnTo>
                  <a:lnTo>
                    <a:pt x="1211" y="206"/>
                  </a:lnTo>
                  <a:lnTo>
                    <a:pt x="1181" y="144"/>
                  </a:lnTo>
                  <a:lnTo>
                    <a:pt x="1181" y="114"/>
                  </a:lnTo>
                  <a:lnTo>
                    <a:pt x="1181" y="83"/>
                  </a:lnTo>
                  <a:cubicBezTo>
                    <a:pt x="1150" y="52"/>
                    <a:pt x="1112" y="14"/>
                    <a:pt x="1081" y="14"/>
                  </a:cubicBezTo>
                  <a:cubicBezTo>
                    <a:pt x="1071" y="4"/>
                    <a:pt x="106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0"/>
            <p:cNvSpPr/>
            <p:nvPr/>
          </p:nvSpPr>
          <p:spPr>
            <a:xfrm>
              <a:off x="992463" y="2490828"/>
              <a:ext cx="188868" cy="180865"/>
            </a:xfrm>
            <a:custGeom>
              <a:avLst/>
              <a:gdLst/>
              <a:ahLst/>
              <a:cxnLst/>
              <a:rect l="l" t="t" r="r" b="b"/>
              <a:pathLst>
                <a:path w="897" h="859" extrusionOk="0">
                  <a:moveTo>
                    <a:pt x="483" y="0"/>
                  </a:moveTo>
                  <a:cubicBezTo>
                    <a:pt x="445" y="0"/>
                    <a:pt x="383" y="0"/>
                    <a:pt x="353" y="31"/>
                  </a:cubicBezTo>
                  <a:cubicBezTo>
                    <a:pt x="291" y="62"/>
                    <a:pt x="192" y="92"/>
                    <a:pt x="161" y="161"/>
                  </a:cubicBezTo>
                  <a:cubicBezTo>
                    <a:pt x="100" y="222"/>
                    <a:pt x="62" y="284"/>
                    <a:pt x="31" y="353"/>
                  </a:cubicBezTo>
                  <a:cubicBezTo>
                    <a:pt x="0" y="383"/>
                    <a:pt x="0" y="414"/>
                    <a:pt x="0" y="475"/>
                  </a:cubicBezTo>
                  <a:lnTo>
                    <a:pt x="0" y="514"/>
                  </a:lnTo>
                  <a:cubicBezTo>
                    <a:pt x="0" y="544"/>
                    <a:pt x="0" y="575"/>
                    <a:pt x="31" y="575"/>
                  </a:cubicBezTo>
                  <a:cubicBezTo>
                    <a:pt x="31" y="667"/>
                    <a:pt x="100" y="736"/>
                    <a:pt x="131" y="766"/>
                  </a:cubicBezTo>
                  <a:cubicBezTo>
                    <a:pt x="192" y="797"/>
                    <a:pt x="253" y="828"/>
                    <a:pt x="291" y="828"/>
                  </a:cubicBezTo>
                  <a:cubicBezTo>
                    <a:pt x="353" y="858"/>
                    <a:pt x="383" y="858"/>
                    <a:pt x="414" y="858"/>
                  </a:cubicBezTo>
                  <a:cubicBezTo>
                    <a:pt x="483" y="828"/>
                    <a:pt x="514" y="828"/>
                    <a:pt x="514" y="828"/>
                  </a:cubicBezTo>
                  <a:lnTo>
                    <a:pt x="414" y="828"/>
                  </a:lnTo>
                  <a:cubicBezTo>
                    <a:pt x="353" y="828"/>
                    <a:pt x="253" y="766"/>
                    <a:pt x="192" y="705"/>
                  </a:cubicBezTo>
                  <a:cubicBezTo>
                    <a:pt x="161" y="636"/>
                    <a:pt x="131" y="606"/>
                    <a:pt x="131" y="544"/>
                  </a:cubicBezTo>
                  <a:lnTo>
                    <a:pt x="100" y="514"/>
                  </a:lnTo>
                  <a:lnTo>
                    <a:pt x="100" y="445"/>
                  </a:lnTo>
                  <a:lnTo>
                    <a:pt x="100" y="383"/>
                  </a:lnTo>
                  <a:cubicBezTo>
                    <a:pt x="100" y="284"/>
                    <a:pt x="131" y="222"/>
                    <a:pt x="192" y="192"/>
                  </a:cubicBezTo>
                  <a:cubicBezTo>
                    <a:pt x="223" y="131"/>
                    <a:pt x="291" y="92"/>
                    <a:pt x="383" y="92"/>
                  </a:cubicBezTo>
                  <a:cubicBezTo>
                    <a:pt x="445" y="92"/>
                    <a:pt x="514" y="92"/>
                    <a:pt x="575" y="131"/>
                  </a:cubicBezTo>
                  <a:cubicBezTo>
                    <a:pt x="636" y="161"/>
                    <a:pt x="675" y="192"/>
                    <a:pt x="705" y="253"/>
                  </a:cubicBezTo>
                  <a:cubicBezTo>
                    <a:pt x="736" y="322"/>
                    <a:pt x="766" y="353"/>
                    <a:pt x="766" y="414"/>
                  </a:cubicBezTo>
                  <a:lnTo>
                    <a:pt x="766" y="575"/>
                  </a:lnTo>
                  <a:cubicBezTo>
                    <a:pt x="736" y="667"/>
                    <a:pt x="675" y="736"/>
                    <a:pt x="606" y="766"/>
                  </a:cubicBezTo>
                  <a:cubicBezTo>
                    <a:pt x="575" y="828"/>
                    <a:pt x="514" y="828"/>
                    <a:pt x="514" y="828"/>
                  </a:cubicBezTo>
                  <a:cubicBezTo>
                    <a:pt x="514" y="828"/>
                    <a:pt x="575" y="828"/>
                    <a:pt x="636" y="797"/>
                  </a:cubicBezTo>
                  <a:cubicBezTo>
                    <a:pt x="705" y="766"/>
                    <a:pt x="797" y="736"/>
                    <a:pt x="866" y="606"/>
                  </a:cubicBezTo>
                  <a:cubicBezTo>
                    <a:pt x="897" y="544"/>
                    <a:pt x="897" y="475"/>
                    <a:pt x="897" y="383"/>
                  </a:cubicBezTo>
                  <a:cubicBezTo>
                    <a:pt x="897" y="322"/>
                    <a:pt x="866" y="253"/>
                    <a:pt x="828" y="192"/>
                  </a:cubicBezTo>
                  <a:cubicBezTo>
                    <a:pt x="766" y="92"/>
                    <a:pt x="705" y="62"/>
                    <a:pt x="606" y="31"/>
                  </a:cubicBezTo>
                  <a:cubicBezTo>
                    <a:pt x="575" y="0"/>
                    <a:pt x="514" y="0"/>
                    <a:pt x="4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0"/>
            <p:cNvSpPr/>
            <p:nvPr/>
          </p:nvSpPr>
          <p:spPr>
            <a:xfrm>
              <a:off x="731162" y="2134361"/>
              <a:ext cx="267826" cy="269507"/>
            </a:xfrm>
            <a:custGeom>
              <a:avLst/>
              <a:gdLst/>
              <a:ahLst/>
              <a:cxnLst/>
              <a:rect l="l" t="t" r="r" b="b"/>
              <a:pathLst>
                <a:path w="1272" h="1280" extrusionOk="0">
                  <a:moveTo>
                    <a:pt x="651" y="408"/>
                  </a:moveTo>
                  <a:cubicBezTo>
                    <a:pt x="759" y="408"/>
                    <a:pt x="862" y="498"/>
                    <a:pt x="889" y="605"/>
                  </a:cubicBezTo>
                  <a:cubicBezTo>
                    <a:pt x="889" y="736"/>
                    <a:pt x="828" y="828"/>
                    <a:pt x="697" y="866"/>
                  </a:cubicBezTo>
                  <a:cubicBezTo>
                    <a:pt x="678" y="871"/>
                    <a:pt x="658" y="873"/>
                    <a:pt x="639" y="873"/>
                  </a:cubicBezTo>
                  <a:cubicBezTo>
                    <a:pt x="536" y="873"/>
                    <a:pt x="440" y="808"/>
                    <a:pt x="414" y="705"/>
                  </a:cubicBezTo>
                  <a:cubicBezTo>
                    <a:pt x="414" y="575"/>
                    <a:pt x="475" y="445"/>
                    <a:pt x="606" y="414"/>
                  </a:cubicBezTo>
                  <a:cubicBezTo>
                    <a:pt x="621" y="410"/>
                    <a:pt x="636" y="408"/>
                    <a:pt x="651" y="408"/>
                  </a:cubicBezTo>
                  <a:close/>
                  <a:moveTo>
                    <a:pt x="606" y="0"/>
                  </a:moveTo>
                  <a:lnTo>
                    <a:pt x="445" y="31"/>
                  </a:lnTo>
                  <a:cubicBezTo>
                    <a:pt x="414" y="62"/>
                    <a:pt x="414" y="62"/>
                    <a:pt x="414" y="100"/>
                  </a:cubicBezTo>
                  <a:lnTo>
                    <a:pt x="445" y="222"/>
                  </a:lnTo>
                  <a:cubicBezTo>
                    <a:pt x="383" y="253"/>
                    <a:pt x="345" y="291"/>
                    <a:pt x="314" y="322"/>
                  </a:cubicBezTo>
                  <a:lnTo>
                    <a:pt x="192" y="253"/>
                  </a:lnTo>
                  <a:cubicBezTo>
                    <a:pt x="192" y="243"/>
                    <a:pt x="188" y="239"/>
                    <a:pt x="181" y="239"/>
                  </a:cubicBezTo>
                  <a:cubicBezTo>
                    <a:pt x="167" y="239"/>
                    <a:pt x="143" y="253"/>
                    <a:pt x="123" y="253"/>
                  </a:cubicBezTo>
                  <a:lnTo>
                    <a:pt x="62" y="414"/>
                  </a:lnTo>
                  <a:cubicBezTo>
                    <a:pt x="31" y="445"/>
                    <a:pt x="62" y="483"/>
                    <a:pt x="62" y="483"/>
                  </a:cubicBezTo>
                  <a:lnTo>
                    <a:pt x="192" y="544"/>
                  </a:lnTo>
                  <a:lnTo>
                    <a:pt x="192" y="674"/>
                  </a:lnTo>
                  <a:lnTo>
                    <a:pt x="62" y="736"/>
                  </a:lnTo>
                  <a:cubicBezTo>
                    <a:pt x="31" y="736"/>
                    <a:pt x="0" y="766"/>
                    <a:pt x="31" y="797"/>
                  </a:cubicBezTo>
                  <a:lnTo>
                    <a:pt x="92" y="958"/>
                  </a:lnTo>
                  <a:cubicBezTo>
                    <a:pt x="92" y="958"/>
                    <a:pt x="123" y="988"/>
                    <a:pt x="154" y="988"/>
                  </a:cubicBezTo>
                  <a:lnTo>
                    <a:pt x="284" y="927"/>
                  </a:lnTo>
                  <a:cubicBezTo>
                    <a:pt x="314" y="958"/>
                    <a:pt x="345" y="988"/>
                    <a:pt x="383" y="1019"/>
                  </a:cubicBezTo>
                  <a:lnTo>
                    <a:pt x="314" y="1149"/>
                  </a:lnTo>
                  <a:cubicBezTo>
                    <a:pt x="314" y="1180"/>
                    <a:pt x="314" y="1211"/>
                    <a:pt x="345" y="1211"/>
                  </a:cubicBezTo>
                  <a:lnTo>
                    <a:pt x="506" y="1280"/>
                  </a:lnTo>
                  <a:cubicBezTo>
                    <a:pt x="537" y="1280"/>
                    <a:pt x="575" y="1280"/>
                    <a:pt x="575" y="1249"/>
                  </a:cubicBezTo>
                  <a:lnTo>
                    <a:pt x="606" y="1119"/>
                  </a:lnTo>
                  <a:cubicBezTo>
                    <a:pt x="667" y="1119"/>
                    <a:pt x="697" y="1119"/>
                    <a:pt x="728" y="1088"/>
                  </a:cubicBezTo>
                  <a:lnTo>
                    <a:pt x="766" y="1088"/>
                  </a:lnTo>
                  <a:lnTo>
                    <a:pt x="828" y="1211"/>
                  </a:lnTo>
                  <a:cubicBezTo>
                    <a:pt x="828" y="1249"/>
                    <a:pt x="858" y="1249"/>
                    <a:pt x="889" y="1249"/>
                  </a:cubicBezTo>
                  <a:lnTo>
                    <a:pt x="1019" y="1149"/>
                  </a:lnTo>
                  <a:cubicBezTo>
                    <a:pt x="1050" y="1119"/>
                    <a:pt x="1050" y="1088"/>
                    <a:pt x="1050" y="1088"/>
                  </a:cubicBezTo>
                  <a:lnTo>
                    <a:pt x="989" y="958"/>
                  </a:lnTo>
                  <a:cubicBezTo>
                    <a:pt x="1019" y="927"/>
                    <a:pt x="1050" y="897"/>
                    <a:pt x="1080" y="866"/>
                  </a:cubicBezTo>
                  <a:lnTo>
                    <a:pt x="1180" y="866"/>
                  </a:lnTo>
                  <a:cubicBezTo>
                    <a:pt x="1211" y="866"/>
                    <a:pt x="1241" y="866"/>
                    <a:pt x="1241" y="828"/>
                  </a:cubicBezTo>
                  <a:lnTo>
                    <a:pt x="1272" y="674"/>
                  </a:lnTo>
                  <a:cubicBezTo>
                    <a:pt x="1272" y="636"/>
                    <a:pt x="1272" y="605"/>
                    <a:pt x="1241" y="605"/>
                  </a:cubicBezTo>
                  <a:lnTo>
                    <a:pt x="1111" y="605"/>
                  </a:lnTo>
                  <a:lnTo>
                    <a:pt x="1111" y="544"/>
                  </a:lnTo>
                  <a:cubicBezTo>
                    <a:pt x="1111" y="514"/>
                    <a:pt x="1080" y="483"/>
                    <a:pt x="1080" y="445"/>
                  </a:cubicBezTo>
                  <a:lnTo>
                    <a:pt x="1180" y="383"/>
                  </a:lnTo>
                  <a:lnTo>
                    <a:pt x="1180" y="291"/>
                  </a:lnTo>
                  <a:lnTo>
                    <a:pt x="1050" y="161"/>
                  </a:lnTo>
                  <a:lnTo>
                    <a:pt x="989" y="161"/>
                  </a:lnTo>
                  <a:lnTo>
                    <a:pt x="889" y="253"/>
                  </a:lnTo>
                  <a:cubicBezTo>
                    <a:pt x="828" y="192"/>
                    <a:pt x="766" y="192"/>
                    <a:pt x="697" y="192"/>
                  </a:cubicBezTo>
                  <a:lnTo>
                    <a:pt x="667" y="62"/>
                  </a:lnTo>
                  <a:cubicBezTo>
                    <a:pt x="667" y="31"/>
                    <a:pt x="636" y="0"/>
                    <a:pt x="6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0"/>
            <p:cNvSpPr/>
            <p:nvPr/>
          </p:nvSpPr>
          <p:spPr>
            <a:xfrm>
              <a:off x="722950" y="2106778"/>
              <a:ext cx="303620" cy="316460"/>
            </a:xfrm>
            <a:custGeom>
              <a:avLst/>
              <a:gdLst/>
              <a:ahLst/>
              <a:cxnLst/>
              <a:rect l="l" t="t" r="r" b="b"/>
              <a:pathLst>
                <a:path w="1442" h="1503" extrusionOk="0">
                  <a:moveTo>
                    <a:pt x="1219" y="545"/>
                  </a:moveTo>
                  <a:lnTo>
                    <a:pt x="1219" y="645"/>
                  </a:lnTo>
                  <a:lnTo>
                    <a:pt x="1250" y="645"/>
                  </a:lnTo>
                  <a:lnTo>
                    <a:pt x="1250" y="614"/>
                  </a:lnTo>
                  <a:lnTo>
                    <a:pt x="1219" y="545"/>
                  </a:lnTo>
                  <a:close/>
                  <a:moveTo>
                    <a:pt x="675" y="1"/>
                  </a:moveTo>
                  <a:lnTo>
                    <a:pt x="614" y="39"/>
                  </a:lnTo>
                  <a:lnTo>
                    <a:pt x="514" y="70"/>
                  </a:lnTo>
                  <a:lnTo>
                    <a:pt x="484" y="70"/>
                  </a:lnTo>
                  <a:lnTo>
                    <a:pt x="453" y="101"/>
                  </a:lnTo>
                  <a:cubicBezTo>
                    <a:pt x="453" y="101"/>
                    <a:pt x="422" y="131"/>
                    <a:pt x="422" y="162"/>
                  </a:cubicBezTo>
                  <a:lnTo>
                    <a:pt x="422" y="193"/>
                  </a:lnTo>
                  <a:lnTo>
                    <a:pt x="453" y="193"/>
                  </a:lnTo>
                  <a:lnTo>
                    <a:pt x="453" y="231"/>
                  </a:lnTo>
                  <a:lnTo>
                    <a:pt x="476" y="299"/>
                  </a:lnTo>
                  <a:lnTo>
                    <a:pt x="476" y="299"/>
                  </a:lnTo>
                  <a:cubicBezTo>
                    <a:pt x="448" y="323"/>
                    <a:pt x="401" y="346"/>
                    <a:pt x="370" y="370"/>
                  </a:cubicBezTo>
                  <a:lnTo>
                    <a:pt x="370" y="370"/>
                  </a:lnTo>
                  <a:lnTo>
                    <a:pt x="323" y="323"/>
                  </a:lnTo>
                  <a:lnTo>
                    <a:pt x="292" y="323"/>
                  </a:lnTo>
                  <a:cubicBezTo>
                    <a:pt x="261" y="323"/>
                    <a:pt x="261" y="323"/>
                    <a:pt x="261" y="292"/>
                  </a:cubicBezTo>
                  <a:cubicBezTo>
                    <a:pt x="231" y="292"/>
                    <a:pt x="193" y="292"/>
                    <a:pt x="193" y="323"/>
                  </a:cubicBezTo>
                  <a:cubicBezTo>
                    <a:pt x="162" y="323"/>
                    <a:pt x="162" y="323"/>
                    <a:pt x="162" y="353"/>
                  </a:cubicBezTo>
                  <a:lnTo>
                    <a:pt x="131" y="422"/>
                  </a:lnTo>
                  <a:lnTo>
                    <a:pt x="70" y="484"/>
                  </a:lnTo>
                  <a:lnTo>
                    <a:pt x="70" y="545"/>
                  </a:lnTo>
                  <a:cubicBezTo>
                    <a:pt x="70" y="545"/>
                    <a:pt x="70" y="576"/>
                    <a:pt x="101" y="576"/>
                  </a:cubicBezTo>
                  <a:cubicBezTo>
                    <a:pt x="101" y="614"/>
                    <a:pt x="101" y="614"/>
                    <a:pt x="131" y="614"/>
                  </a:cubicBezTo>
                  <a:lnTo>
                    <a:pt x="162" y="645"/>
                  </a:lnTo>
                  <a:cubicBezTo>
                    <a:pt x="187" y="645"/>
                    <a:pt x="192" y="666"/>
                    <a:pt x="215" y="673"/>
                  </a:cubicBezTo>
                  <a:lnTo>
                    <a:pt x="215" y="673"/>
                  </a:lnTo>
                  <a:cubicBezTo>
                    <a:pt x="196" y="711"/>
                    <a:pt x="193" y="739"/>
                    <a:pt x="193" y="782"/>
                  </a:cubicBezTo>
                  <a:lnTo>
                    <a:pt x="193" y="782"/>
                  </a:lnTo>
                  <a:lnTo>
                    <a:pt x="131" y="805"/>
                  </a:lnTo>
                  <a:lnTo>
                    <a:pt x="101" y="805"/>
                  </a:lnTo>
                  <a:cubicBezTo>
                    <a:pt x="101" y="805"/>
                    <a:pt x="70" y="805"/>
                    <a:pt x="70" y="836"/>
                  </a:cubicBezTo>
                  <a:cubicBezTo>
                    <a:pt x="39" y="836"/>
                    <a:pt x="39" y="867"/>
                    <a:pt x="1" y="867"/>
                  </a:cubicBezTo>
                  <a:lnTo>
                    <a:pt x="1" y="928"/>
                  </a:lnTo>
                  <a:lnTo>
                    <a:pt x="39" y="1028"/>
                  </a:lnTo>
                  <a:lnTo>
                    <a:pt x="70" y="1089"/>
                  </a:lnTo>
                  <a:cubicBezTo>
                    <a:pt x="70" y="1119"/>
                    <a:pt x="70" y="1119"/>
                    <a:pt x="101" y="1119"/>
                  </a:cubicBezTo>
                  <a:lnTo>
                    <a:pt x="101" y="1150"/>
                  </a:lnTo>
                  <a:cubicBezTo>
                    <a:pt x="131" y="1188"/>
                    <a:pt x="162" y="1188"/>
                    <a:pt x="193" y="1188"/>
                  </a:cubicBezTo>
                  <a:cubicBezTo>
                    <a:pt x="231" y="1188"/>
                    <a:pt x="231" y="1188"/>
                    <a:pt x="231" y="1150"/>
                  </a:cubicBezTo>
                  <a:lnTo>
                    <a:pt x="292" y="1150"/>
                  </a:lnTo>
                  <a:lnTo>
                    <a:pt x="319" y="1137"/>
                  </a:lnTo>
                  <a:lnTo>
                    <a:pt x="319" y="1137"/>
                  </a:lnTo>
                  <a:cubicBezTo>
                    <a:pt x="334" y="1161"/>
                    <a:pt x="348" y="1180"/>
                    <a:pt x="363" y="1197"/>
                  </a:cubicBezTo>
                  <a:lnTo>
                    <a:pt x="363" y="1197"/>
                  </a:lnTo>
                  <a:lnTo>
                    <a:pt x="353" y="1219"/>
                  </a:lnTo>
                  <a:lnTo>
                    <a:pt x="323" y="1280"/>
                  </a:lnTo>
                  <a:lnTo>
                    <a:pt x="323" y="1311"/>
                  </a:lnTo>
                  <a:lnTo>
                    <a:pt x="323" y="1411"/>
                  </a:lnTo>
                  <a:cubicBezTo>
                    <a:pt x="353" y="1441"/>
                    <a:pt x="384" y="1441"/>
                    <a:pt x="422" y="1441"/>
                  </a:cubicBezTo>
                  <a:lnTo>
                    <a:pt x="484" y="1472"/>
                  </a:lnTo>
                  <a:lnTo>
                    <a:pt x="545" y="1503"/>
                  </a:lnTo>
                  <a:lnTo>
                    <a:pt x="645" y="1503"/>
                  </a:lnTo>
                  <a:cubicBezTo>
                    <a:pt x="675" y="1503"/>
                    <a:pt x="675" y="1503"/>
                    <a:pt x="706" y="1472"/>
                  </a:cubicBezTo>
                  <a:lnTo>
                    <a:pt x="736" y="1441"/>
                  </a:lnTo>
                  <a:lnTo>
                    <a:pt x="736" y="1411"/>
                  </a:lnTo>
                  <a:lnTo>
                    <a:pt x="736" y="1380"/>
                  </a:lnTo>
                  <a:lnTo>
                    <a:pt x="748" y="1341"/>
                  </a:lnTo>
                  <a:lnTo>
                    <a:pt x="748" y="1341"/>
                  </a:lnTo>
                  <a:cubicBezTo>
                    <a:pt x="771" y="1340"/>
                    <a:pt x="792" y="1338"/>
                    <a:pt x="815" y="1332"/>
                  </a:cubicBezTo>
                  <a:lnTo>
                    <a:pt x="815" y="1332"/>
                  </a:lnTo>
                  <a:lnTo>
                    <a:pt x="836" y="1380"/>
                  </a:lnTo>
                  <a:lnTo>
                    <a:pt x="867" y="1411"/>
                  </a:lnTo>
                  <a:lnTo>
                    <a:pt x="897" y="1441"/>
                  </a:lnTo>
                  <a:cubicBezTo>
                    <a:pt x="928" y="1472"/>
                    <a:pt x="928" y="1472"/>
                    <a:pt x="959" y="1472"/>
                  </a:cubicBezTo>
                  <a:cubicBezTo>
                    <a:pt x="997" y="1472"/>
                    <a:pt x="1028" y="1472"/>
                    <a:pt x="1058" y="1441"/>
                  </a:cubicBezTo>
                  <a:lnTo>
                    <a:pt x="1119" y="1411"/>
                  </a:lnTo>
                  <a:lnTo>
                    <a:pt x="1188" y="1380"/>
                  </a:lnTo>
                  <a:lnTo>
                    <a:pt x="1188" y="1342"/>
                  </a:lnTo>
                  <a:cubicBezTo>
                    <a:pt x="1219" y="1342"/>
                    <a:pt x="1219" y="1342"/>
                    <a:pt x="1219" y="1311"/>
                  </a:cubicBezTo>
                  <a:cubicBezTo>
                    <a:pt x="1250" y="1311"/>
                    <a:pt x="1250" y="1280"/>
                    <a:pt x="1250" y="1250"/>
                  </a:cubicBezTo>
                  <a:cubicBezTo>
                    <a:pt x="1250" y="1219"/>
                    <a:pt x="1219" y="1219"/>
                    <a:pt x="1219" y="1188"/>
                  </a:cubicBezTo>
                  <a:lnTo>
                    <a:pt x="1188" y="1150"/>
                  </a:lnTo>
                  <a:lnTo>
                    <a:pt x="1170" y="1120"/>
                  </a:lnTo>
                  <a:lnTo>
                    <a:pt x="1170" y="1120"/>
                  </a:lnTo>
                  <a:cubicBezTo>
                    <a:pt x="1192" y="1087"/>
                    <a:pt x="1210" y="1061"/>
                    <a:pt x="1216" y="1028"/>
                  </a:cubicBezTo>
                  <a:lnTo>
                    <a:pt x="1411" y="1028"/>
                  </a:lnTo>
                  <a:lnTo>
                    <a:pt x="1411" y="997"/>
                  </a:lnTo>
                  <a:lnTo>
                    <a:pt x="1411" y="959"/>
                  </a:lnTo>
                  <a:lnTo>
                    <a:pt x="1441" y="836"/>
                  </a:lnTo>
                  <a:lnTo>
                    <a:pt x="1441" y="767"/>
                  </a:lnTo>
                  <a:cubicBezTo>
                    <a:pt x="1441" y="736"/>
                    <a:pt x="1411" y="706"/>
                    <a:pt x="1380" y="706"/>
                  </a:cubicBezTo>
                  <a:lnTo>
                    <a:pt x="1280" y="706"/>
                  </a:lnTo>
                  <a:lnTo>
                    <a:pt x="1250" y="675"/>
                  </a:lnTo>
                  <a:lnTo>
                    <a:pt x="1250" y="706"/>
                  </a:lnTo>
                  <a:lnTo>
                    <a:pt x="1380" y="736"/>
                  </a:lnTo>
                  <a:cubicBezTo>
                    <a:pt x="1411" y="736"/>
                    <a:pt x="1411" y="736"/>
                    <a:pt x="1411" y="767"/>
                  </a:cubicBezTo>
                  <a:cubicBezTo>
                    <a:pt x="1441" y="767"/>
                    <a:pt x="1411" y="805"/>
                    <a:pt x="1411" y="836"/>
                  </a:cubicBezTo>
                  <a:lnTo>
                    <a:pt x="1411" y="928"/>
                  </a:lnTo>
                  <a:cubicBezTo>
                    <a:pt x="1380" y="959"/>
                    <a:pt x="1380" y="997"/>
                    <a:pt x="1380" y="997"/>
                  </a:cubicBezTo>
                  <a:lnTo>
                    <a:pt x="1342" y="997"/>
                  </a:lnTo>
                  <a:lnTo>
                    <a:pt x="1219" y="959"/>
                  </a:lnTo>
                  <a:cubicBezTo>
                    <a:pt x="1188" y="959"/>
                    <a:pt x="1188" y="959"/>
                    <a:pt x="1188" y="997"/>
                  </a:cubicBezTo>
                  <a:cubicBezTo>
                    <a:pt x="1150" y="1028"/>
                    <a:pt x="1119" y="1058"/>
                    <a:pt x="1089" y="1089"/>
                  </a:cubicBezTo>
                  <a:cubicBezTo>
                    <a:pt x="1089" y="1089"/>
                    <a:pt x="1058" y="1119"/>
                    <a:pt x="1089" y="1119"/>
                  </a:cubicBezTo>
                  <a:lnTo>
                    <a:pt x="1089" y="1150"/>
                  </a:lnTo>
                  <a:lnTo>
                    <a:pt x="1119" y="1219"/>
                  </a:lnTo>
                  <a:lnTo>
                    <a:pt x="1119" y="1250"/>
                  </a:lnTo>
                  <a:lnTo>
                    <a:pt x="1150" y="1250"/>
                  </a:lnTo>
                  <a:lnTo>
                    <a:pt x="1119" y="1280"/>
                  </a:lnTo>
                  <a:lnTo>
                    <a:pt x="1058" y="1311"/>
                  </a:lnTo>
                  <a:lnTo>
                    <a:pt x="997" y="1342"/>
                  </a:lnTo>
                  <a:lnTo>
                    <a:pt x="959" y="1342"/>
                  </a:lnTo>
                  <a:lnTo>
                    <a:pt x="959" y="1280"/>
                  </a:lnTo>
                  <a:lnTo>
                    <a:pt x="897" y="1219"/>
                  </a:lnTo>
                  <a:cubicBezTo>
                    <a:pt x="897" y="1219"/>
                    <a:pt x="867" y="1188"/>
                    <a:pt x="836" y="1188"/>
                  </a:cubicBezTo>
                  <a:cubicBezTo>
                    <a:pt x="805" y="1219"/>
                    <a:pt x="767" y="1219"/>
                    <a:pt x="706" y="1219"/>
                  </a:cubicBezTo>
                  <a:cubicBezTo>
                    <a:pt x="675" y="1219"/>
                    <a:pt x="645" y="1219"/>
                    <a:pt x="645" y="1250"/>
                  </a:cubicBezTo>
                  <a:lnTo>
                    <a:pt x="614" y="1342"/>
                  </a:lnTo>
                  <a:lnTo>
                    <a:pt x="614" y="1380"/>
                  </a:lnTo>
                  <a:lnTo>
                    <a:pt x="514" y="1342"/>
                  </a:lnTo>
                  <a:lnTo>
                    <a:pt x="459" y="1314"/>
                  </a:lnTo>
                  <a:lnTo>
                    <a:pt x="484" y="1188"/>
                  </a:lnTo>
                  <a:cubicBezTo>
                    <a:pt x="514" y="1150"/>
                    <a:pt x="484" y="1119"/>
                    <a:pt x="484" y="1119"/>
                  </a:cubicBezTo>
                  <a:cubicBezTo>
                    <a:pt x="453" y="1089"/>
                    <a:pt x="422" y="1058"/>
                    <a:pt x="384" y="1028"/>
                  </a:cubicBezTo>
                  <a:cubicBezTo>
                    <a:pt x="364" y="1028"/>
                    <a:pt x="357" y="1014"/>
                    <a:pt x="345" y="1014"/>
                  </a:cubicBezTo>
                  <a:cubicBezTo>
                    <a:pt x="340" y="1014"/>
                    <a:pt x="333" y="1017"/>
                    <a:pt x="323" y="1028"/>
                  </a:cubicBezTo>
                  <a:lnTo>
                    <a:pt x="231" y="1058"/>
                  </a:lnTo>
                  <a:lnTo>
                    <a:pt x="193" y="1058"/>
                  </a:lnTo>
                  <a:lnTo>
                    <a:pt x="162" y="1089"/>
                  </a:lnTo>
                  <a:lnTo>
                    <a:pt x="162" y="1058"/>
                  </a:lnTo>
                  <a:lnTo>
                    <a:pt x="131" y="997"/>
                  </a:lnTo>
                  <a:lnTo>
                    <a:pt x="101" y="897"/>
                  </a:lnTo>
                  <a:lnTo>
                    <a:pt x="131" y="867"/>
                  </a:lnTo>
                  <a:lnTo>
                    <a:pt x="162" y="867"/>
                  </a:lnTo>
                  <a:lnTo>
                    <a:pt x="261" y="836"/>
                  </a:lnTo>
                  <a:lnTo>
                    <a:pt x="261" y="805"/>
                  </a:lnTo>
                  <a:lnTo>
                    <a:pt x="261" y="675"/>
                  </a:lnTo>
                  <a:lnTo>
                    <a:pt x="261" y="645"/>
                  </a:lnTo>
                  <a:cubicBezTo>
                    <a:pt x="231" y="614"/>
                    <a:pt x="193" y="614"/>
                    <a:pt x="193" y="614"/>
                  </a:cubicBezTo>
                  <a:lnTo>
                    <a:pt x="131" y="576"/>
                  </a:lnTo>
                  <a:lnTo>
                    <a:pt x="101" y="545"/>
                  </a:lnTo>
                  <a:lnTo>
                    <a:pt x="101" y="514"/>
                  </a:lnTo>
                  <a:lnTo>
                    <a:pt x="162" y="453"/>
                  </a:lnTo>
                  <a:lnTo>
                    <a:pt x="193" y="353"/>
                  </a:lnTo>
                  <a:cubicBezTo>
                    <a:pt x="218" y="353"/>
                    <a:pt x="227" y="340"/>
                    <a:pt x="229" y="340"/>
                  </a:cubicBezTo>
                  <a:cubicBezTo>
                    <a:pt x="231" y="340"/>
                    <a:pt x="231" y="343"/>
                    <a:pt x="231" y="353"/>
                  </a:cubicBezTo>
                  <a:lnTo>
                    <a:pt x="261" y="353"/>
                  </a:lnTo>
                  <a:lnTo>
                    <a:pt x="292" y="384"/>
                  </a:lnTo>
                  <a:lnTo>
                    <a:pt x="384" y="422"/>
                  </a:lnTo>
                  <a:lnTo>
                    <a:pt x="422" y="422"/>
                  </a:lnTo>
                  <a:cubicBezTo>
                    <a:pt x="453" y="384"/>
                    <a:pt x="484" y="353"/>
                    <a:pt x="514" y="353"/>
                  </a:cubicBezTo>
                  <a:cubicBezTo>
                    <a:pt x="545" y="323"/>
                    <a:pt x="545" y="323"/>
                    <a:pt x="545" y="292"/>
                  </a:cubicBezTo>
                  <a:lnTo>
                    <a:pt x="514" y="231"/>
                  </a:lnTo>
                  <a:lnTo>
                    <a:pt x="514" y="193"/>
                  </a:lnTo>
                  <a:lnTo>
                    <a:pt x="514" y="162"/>
                  </a:lnTo>
                  <a:lnTo>
                    <a:pt x="545" y="162"/>
                  </a:lnTo>
                  <a:lnTo>
                    <a:pt x="614" y="131"/>
                  </a:lnTo>
                  <a:lnTo>
                    <a:pt x="706" y="131"/>
                  </a:lnTo>
                  <a:lnTo>
                    <a:pt x="706" y="193"/>
                  </a:lnTo>
                  <a:lnTo>
                    <a:pt x="736" y="261"/>
                  </a:lnTo>
                  <a:cubicBezTo>
                    <a:pt x="736" y="292"/>
                    <a:pt x="767" y="292"/>
                    <a:pt x="767" y="292"/>
                  </a:cubicBezTo>
                  <a:cubicBezTo>
                    <a:pt x="867" y="323"/>
                    <a:pt x="928" y="323"/>
                    <a:pt x="997" y="384"/>
                  </a:cubicBezTo>
                  <a:cubicBezTo>
                    <a:pt x="1028" y="384"/>
                    <a:pt x="1058" y="384"/>
                    <a:pt x="1058" y="353"/>
                  </a:cubicBezTo>
                  <a:lnTo>
                    <a:pt x="1119" y="323"/>
                  </a:lnTo>
                  <a:lnTo>
                    <a:pt x="1150" y="292"/>
                  </a:lnTo>
                  <a:lnTo>
                    <a:pt x="1150" y="261"/>
                  </a:lnTo>
                  <a:lnTo>
                    <a:pt x="1188" y="292"/>
                  </a:lnTo>
                  <a:lnTo>
                    <a:pt x="1250" y="353"/>
                  </a:lnTo>
                  <a:lnTo>
                    <a:pt x="1280" y="384"/>
                  </a:lnTo>
                  <a:lnTo>
                    <a:pt x="1311" y="422"/>
                  </a:lnTo>
                  <a:cubicBezTo>
                    <a:pt x="1311" y="453"/>
                    <a:pt x="1280" y="484"/>
                    <a:pt x="1250" y="484"/>
                  </a:cubicBezTo>
                  <a:lnTo>
                    <a:pt x="1219" y="545"/>
                  </a:lnTo>
                  <a:lnTo>
                    <a:pt x="1280" y="514"/>
                  </a:lnTo>
                  <a:lnTo>
                    <a:pt x="1311" y="484"/>
                  </a:lnTo>
                  <a:cubicBezTo>
                    <a:pt x="1311" y="484"/>
                    <a:pt x="1342" y="484"/>
                    <a:pt x="1342" y="453"/>
                  </a:cubicBezTo>
                  <a:lnTo>
                    <a:pt x="1342" y="384"/>
                  </a:lnTo>
                  <a:lnTo>
                    <a:pt x="1342" y="353"/>
                  </a:lnTo>
                  <a:lnTo>
                    <a:pt x="1280" y="292"/>
                  </a:lnTo>
                  <a:lnTo>
                    <a:pt x="1250" y="231"/>
                  </a:lnTo>
                  <a:cubicBezTo>
                    <a:pt x="1219" y="231"/>
                    <a:pt x="1219" y="193"/>
                    <a:pt x="1188" y="193"/>
                  </a:cubicBezTo>
                  <a:lnTo>
                    <a:pt x="1119" y="193"/>
                  </a:lnTo>
                  <a:lnTo>
                    <a:pt x="1089" y="231"/>
                  </a:lnTo>
                  <a:lnTo>
                    <a:pt x="1058" y="231"/>
                  </a:lnTo>
                  <a:lnTo>
                    <a:pt x="1020" y="269"/>
                  </a:lnTo>
                  <a:lnTo>
                    <a:pt x="1020" y="269"/>
                  </a:lnTo>
                  <a:cubicBezTo>
                    <a:pt x="952" y="228"/>
                    <a:pt x="900" y="200"/>
                    <a:pt x="836" y="194"/>
                  </a:cubicBezTo>
                  <a:lnTo>
                    <a:pt x="836" y="194"/>
                  </a:lnTo>
                  <a:lnTo>
                    <a:pt x="836" y="162"/>
                  </a:lnTo>
                  <a:lnTo>
                    <a:pt x="836" y="131"/>
                  </a:lnTo>
                  <a:lnTo>
                    <a:pt x="805" y="101"/>
                  </a:lnTo>
                  <a:lnTo>
                    <a:pt x="805" y="70"/>
                  </a:lnTo>
                  <a:cubicBezTo>
                    <a:pt x="805" y="39"/>
                    <a:pt x="767" y="39"/>
                    <a:pt x="7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0"/>
            <p:cNvSpPr/>
            <p:nvPr/>
          </p:nvSpPr>
          <p:spPr>
            <a:xfrm>
              <a:off x="818122" y="2203633"/>
              <a:ext cx="127807" cy="119594"/>
            </a:xfrm>
            <a:custGeom>
              <a:avLst/>
              <a:gdLst/>
              <a:ahLst/>
              <a:cxnLst/>
              <a:rect l="l" t="t" r="r" b="b"/>
              <a:pathLst>
                <a:path w="607" h="568" extrusionOk="0">
                  <a:moveTo>
                    <a:pt x="254" y="85"/>
                  </a:moveTo>
                  <a:cubicBezTo>
                    <a:pt x="284" y="85"/>
                    <a:pt x="315" y="85"/>
                    <a:pt x="384" y="116"/>
                  </a:cubicBezTo>
                  <a:cubicBezTo>
                    <a:pt x="415" y="154"/>
                    <a:pt x="415" y="154"/>
                    <a:pt x="445" y="185"/>
                  </a:cubicBezTo>
                  <a:cubicBezTo>
                    <a:pt x="476" y="215"/>
                    <a:pt x="476" y="246"/>
                    <a:pt x="476" y="276"/>
                  </a:cubicBezTo>
                  <a:lnTo>
                    <a:pt x="476" y="376"/>
                  </a:lnTo>
                  <a:cubicBezTo>
                    <a:pt x="476" y="437"/>
                    <a:pt x="445" y="499"/>
                    <a:pt x="415" y="499"/>
                  </a:cubicBezTo>
                  <a:cubicBezTo>
                    <a:pt x="384" y="537"/>
                    <a:pt x="353" y="537"/>
                    <a:pt x="353" y="537"/>
                  </a:cubicBezTo>
                  <a:cubicBezTo>
                    <a:pt x="353" y="537"/>
                    <a:pt x="336" y="551"/>
                    <a:pt x="316" y="551"/>
                  </a:cubicBezTo>
                  <a:cubicBezTo>
                    <a:pt x="306" y="551"/>
                    <a:pt x="295" y="547"/>
                    <a:pt x="284" y="537"/>
                  </a:cubicBezTo>
                  <a:cubicBezTo>
                    <a:pt x="223" y="537"/>
                    <a:pt x="193" y="499"/>
                    <a:pt x="162" y="437"/>
                  </a:cubicBezTo>
                  <a:cubicBezTo>
                    <a:pt x="124" y="407"/>
                    <a:pt x="124" y="407"/>
                    <a:pt x="93" y="376"/>
                  </a:cubicBezTo>
                  <a:lnTo>
                    <a:pt x="93" y="345"/>
                  </a:lnTo>
                  <a:lnTo>
                    <a:pt x="93" y="307"/>
                  </a:lnTo>
                  <a:lnTo>
                    <a:pt x="93" y="246"/>
                  </a:lnTo>
                  <a:cubicBezTo>
                    <a:pt x="93" y="215"/>
                    <a:pt x="93" y="185"/>
                    <a:pt x="124" y="154"/>
                  </a:cubicBezTo>
                  <a:cubicBezTo>
                    <a:pt x="162" y="116"/>
                    <a:pt x="223" y="85"/>
                    <a:pt x="254" y="85"/>
                  </a:cubicBezTo>
                  <a:close/>
                  <a:moveTo>
                    <a:pt x="319" y="1"/>
                  </a:moveTo>
                  <a:cubicBezTo>
                    <a:pt x="286" y="1"/>
                    <a:pt x="254" y="8"/>
                    <a:pt x="223" y="24"/>
                  </a:cubicBezTo>
                  <a:cubicBezTo>
                    <a:pt x="193" y="54"/>
                    <a:pt x="124" y="85"/>
                    <a:pt x="93" y="116"/>
                  </a:cubicBezTo>
                  <a:cubicBezTo>
                    <a:pt x="62" y="154"/>
                    <a:pt x="32" y="185"/>
                    <a:pt x="1" y="246"/>
                  </a:cubicBezTo>
                  <a:lnTo>
                    <a:pt x="1" y="307"/>
                  </a:lnTo>
                  <a:lnTo>
                    <a:pt x="1" y="345"/>
                  </a:lnTo>
                  <a:lnTo>
                    <a:pt x="1" y="407"/>
                  </a:lnTo>
                  <a:cubicBezTo>
                    <a:pt x="32" y="437"/>
                    <a:pt x="32" y="499"/>
                    <a:pt x="93" y="537"/>
                  </a:cubicBezTo>
                  <a:cubicBezTo>
                    <a:pt x="162" y="568"/>
                    <a:pt x="223" y="568"/>
                    <a:pt x="284" y="568"/>
                  </a:cubicBezTo>
                  <a:lnTo>
                    <a:pt x="353" y="568"/>
                  </a:lnTo>
                  <a:cubicBezTo>
                    <a:pt x="353" y="568"/>
                    <a:pt x="384" y="568"/>
                    <a:pt x="415" y="537"/>
                  </a:cubicBezTo>
                  <a:cubicBezTo>
                    <a:pt x="445" y="537"/>
                    <a:pt x="545" y="499"/>
                    <a:pt x="576" y="407"/>
                  </a:cubicBezTo>
                  <a:cubicBezTo>
                    <a:pt x="606" y="376"/>
                    <a:pt x="606" y="345"/>
                    <a:pt x="606" y="276"/>
                  </a:cubicBezTo>
                  <a:cubicBezTo>
                    <a:pt x="606" y="215"/>
                    <a:pt x="606" y="154"/>
                    <a:pt x="545" y="116"/>
                  </a:cubicBezTo>
                  <a:cubicBezTo>
                    <a:pt x="507" y="54"/>
                    <a:pt x="476" y="24"/>
                    <a:pt x="415" y="24"/>
                  </a:cubicBezTo>
                  <a:cubicBezTo>
                    <a:pt x="384" y="8"/>
                    <a:pt x="351"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604131" y="735299"/>
            <a:ext cx="6134083" cy="1305165"/>
          </a:xfrm>
          <a:prstGeom prst="rect">
            <a:avLst/>
          </a:prstGeom>
          <a:noFill/>
        </p:spPr>
        <p:txBody>
          <a:bodyPr wrap="square" rtlCol="0">
            <a:spAutoFit/>
          </a:bodyPr>
          <a:lstStyle/>
          <a:p>
            <a:pPr algn="ctr">
              <a:lnSpc>
                <a:spcPct val="150000"/>
              </a:lnSpc>
            </a:pPr>
            <a:r>
              <a:rPr lang="en-US" sz="2800" b="1" dirty="0">
                <a:solidFill>
                  <a:srgbClr val="002060"/>
                </a:solidFill>
              </a:rPr>
              <a:t>CHỦ ĐỀ 5: GIẢI QUYẾT VẤN ĐỀ VỚI SỰ TRỢ GIÚP CỦA MÁY TÍNH</a:t>
            </a:r>
          </a:p>
        </p:txBody>
      </p:sp>
      <p:sp>
        <p:nvSpPr>
          <p:cNvPr id="5" name="TextBox 4"/>
          <p:cNvSpPr txBox="1"/>
          <p:nvPr/>
        </p:nvSpPr>
        <p:spPr>
          <a:xfrm>
            <a:off x="1377183" y="2232921"/>
            <a:ext cx="6555691" cy="1478418"/>
          </a:xfrm>
          <a:prstGeom prst="rect">
            <a:avLst/>
          </a:prstGeom>
          <a:noFill/>
        </p:spPr>
        <p:txBody>
          <a:bodyPr wrap="square" rtlCol="0">
            <a:spAutoFit/>
          </a:bodyPr>
          <a:lstStyle/>
          <a:p>
            <a:pPr algn="ctr">
              <a:lnSpc>
                <a:spcPct val="150000"/>
              </a:lnSpc>
            </a:pPr>
            <a:r>
              <a:rPr lang="en-US" sz="3200" b="1" dirty="0">
                <a:solidFill>
                  <a:srgbClr val="C00000"/>
                </a:solidFill>
              </a:rPr>
              <a:t>BÀI 14: THUẬT TOÁN TÌM KIẾM TUẦN TỰ</a:t>
            </a:r>
          </a:p>
        </p:txBody>
      </p:sp>
    </p:spTree>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39"/>
          <p:cNvSpPr txBox="1">
            <a:spLocks noGrp="1"/>
          </p:cNvSpPr>
          <p:nvPr>
            <p:ph type="title"/>
          </p:nvPr>
        </p:nvSpPr>
        <p:spPr>
          <a:xfrm>
            <a:off x="429200" y="376150"/>
            <a:ext cx="82857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mn-lt"/>
              </a:rPr>
              <a:t>NỘI DUNG BÀI HỌC</a:t>
            </a:r>
            <a:endParaRPr sz="3200" b="1" dirty="0">
              <a:latin typeface="+mn-lt"/>
            </a:endParaRPr>
          </a:p>
        </p:txBody>
      </p:sp>
      <p:sp>
        <p:nvSpPr>
          <p:cNvPr id="3910" name="Google Shape;3910;p39"/>
          <p:cNvSpPr txBox="1">
            <a:spLocks noGrp="1"/>
          </p:cNvSpPr>
          <p:nvPr>
            <p:ph type="title" idx="3"/>
          </p:nvPr>
        </p:nvSpPr>
        <p:spPr>
          <a:xfrm>
            <a:off x="2560850" y="1171104"/>
            <a:ext cx="1182600" cy="6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3914" name="Google Shape;3914;p39"/>
          <p:cNvSpPr txBox="1">
            <a:spLocks noGrp="1"/>
          </p:cNvSpPr>
          <p:nvPr>
            <p:ph type="title" idx="9"/>
          </p:nvPr>
        </p:nvSpPr>
        <p:spPr>
          <a:xfrm>
            <a:off x="2560850" y="2931003"/>
            <a:ext cx="1182600" cy="6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1">
                    <a:lumMod val="75000"/>
                  </a:schemeClr>
                </a:solidFill>
                <a:latin typeface="+mn-lt"/>
              </a:rPr>
              <a:t>03</a:t>
            </a:r>
            <a:endParaRPr b="1" dirty="0">
              <a:solidFill>
                <a:schemeClr val="accent1">
                  <a:lumMod val="75000"/>
                </a:schemeClr>
              </a:solidFill>
              <a:latin typeface="+mn-lt"/>
            </a:endParaRPr>
          </a:p>
        </p:txBody>
      </p:sp>
      <p:sp>
        <p:nvSpPr>
          <p:cNvPr id="3917" name="Google Shape;3917;p39"/>
          <p:cNvSpPr txBox="1">
            <a:spLocks noGrp="1"/>
          </p:cNvSpPr>
          <p:nvPr>
            <p:ph type="title" idx="15"/>
          </p:nvPr>
        </p:nvSpPr>
        <p:spPr>
          <a:xfrm>
            <a:off x="5412625" y="2931001"/>
            <a:ext cx="1182600" cy="6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n-lt"/>
              </a:rPr>
              <a:t>04</a:t>
            </a:r>
            <a:endParaRPr b="1" dirty="0">
              <a:latin typeface="+mn-lt"/>
            </a:endParaRPr>
          </a:p>
        </p:txBody>
      </p:sp>
      <p:sp>
        <p:nvSpPr>
          <p:cNvPr id="3919" name="Google Shape;3919;p39"/>
          <p:cNvSpPr txBox="1">
            <a:spLocks noGrp="1"/>
          </p:cNvSpPr>
          <p:nvPr>
            <p:ph type="title" idx="6"/>
          </p:nvPr>
        </p:nvSpPr>
        <p:spPr>
          <a:xfrm>
            <a:off x="5412625" y="1171000"/>
            <a:ext cx="1182600" cy="66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B050"/>
                </a:solidFill>
                <a:latin typeface="+mn-lt"/>
              </a:rPr>
              <a:t>02</a:t>
            </a:r>
            <a:endParaRPr b="1" dirty="0">
              <a:solidFill>
                <a:srgbClr val="00B050"/>
              </a:solidFill>
              <a:latin typeface="+mn-lt"/>
            </a:endParaRPr>
          </a:p>
        </p:txBody>
      </p:sp>
      <p:grpSp>
        <p:nvGrpSpPr>
          <p:cNvPr id="3922" name="Google Shape;3922;p39"/>
          <p:cNvGrpSpPr/>
          <p:nvPr/>
        </p:nvGrpSpPr>
        <p:grpSpPr>
          <a:xfrm>
            <a:off x="625163" y="4084600"/>
            <a:ext cx="949534" cy="807804"/>
            <a:chOff x="625163" y="4084600"/>
            <a:chExt cx="949534" cy="807804"/>
          </a:xfrm>
        </p:grpSpPr>
        <p:sp>
          <p:nvSpPr>
            <p:cNvPr id="3923" name="Google Shape;3923;p39"/>
            <p:cNvSpPr/>
            <p:nvPr/>
          </p:nvSpPr>
          <p:spPr>
            <a:xfrm>
              <a:off x="625163" y="4095091"/>
              <a:ext cx="949534" cy="796695"/>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9"/>
            <p:cNvSpPr/>
            <p:nvPr/>
          </p:nvSpPr>
          <p:spPr>
            <a:xfrm>
              <a:off x="635345" y="4169762"/>
              <a:ext cx="899959" cy="691272"/>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9"/>
            <p:cNvSpPr/>
            <p:nvPr/>
          </p:nvSpPr>
          <p:spPr>
            <a:xfrm>
              <a:off x="838682" y="4097663"/>
              <a:ext cx="430335" cy="514057"/>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9"/>
            <p:cNvSpPr/>
            <p:nvPr/>
          </p:nvSpPr>
          <p:spPr>
            <a:xfrm>
              <a:off x="648818" y="4084600"/>
              <a:ext cx="918781" cy="807804"/>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9"/>
            <p:cNvSpPr/>
            <p:nvPr/>
          </p:nvSpPr>
          <p:spPr>
            <a:xfrm>
              <a:off x="1212959" y="4815264"/>
              <a:ext cx="42684" cy="14914"/>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9"/>
            <p:cNvSpPr/>
            <p:nvPr/>
          </p:nvSpPr>
          <p:spPr>
            <a:xfrm>
              <a:off x="1242889" y="4838920"/>
              <a:ext cx="31576" cy="15325"/>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9"/>
            <p:cNvSpPr/>
            <p:nvPr/>
          </p:nvSpPr>
          <p:spPr>
            <a:xfrm>
              <a:off x="1256465" y="4625604"/>
              <a:ext cx="51838" cy="21496"/>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9"/>
            <p:cNvSpPr/>
            <p:nvPr/>
          </p:nvSpPr>
          <p:spPr>
            <a:xfrm>
              <a:off x="1294931" y="4641752"/>
              <a:ext cx="26330" cy="20571"/>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9"/>
            <p:cNvSpPr/>
            <p:nvPr/>
          </p:nvSpPr>
          <p:spPr>
            <a:xfrm>
              <a:off x="813278" y="4389249"/>
              <a:ext cx="48341" cy="28079"/>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9"/>
            <p:cNvSpPr/>
            <p:nvPr/>
          </p:nvSpPr>
          <p:spPr>
            <a:xfrm>
              <a:off x="839608" y="4415065"/>
              <a:ext cx="29107" cy="15428"/>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39"/>
          <p:cNvGrpSpPr/>
          <p:nvPr/>
        </p:nvGrpSpPr>
        <p:grpSpPr>
          <a:xfrm>
            <a:off x="8020300" y="262301"/>
            <a:ext cx="807407" cy="973373"/>
            <a:chOff x="8020300" y="262301"/>
            <a:chExt cx="807407" cy="973373"/>
          </a:xfrm>
        </p:grpSpPr>
        <p:sp>
          <p:nvSpPr>
            <p:cNvPr id="3934" name="Google Shape;3934;p39"/>
            <p:cNvSpPr/>
            <p:nvPr/>
          </p:nvSpPr>
          <p:spPr>
            <a:xfrm>
              <a:off x="8034661" y="262301"/>
              <a:ext cx="793046" cy="973373"/>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9"/>
            <p:cNvSpPr/>
            <p:nvPr/>
          </p:nvSpPr>
          <p:spPr>
            <a:xfrm>
              <a:off x="8573744" y="948888"/>
              <a:ext cx="162608" cy="179628"/>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9"/>
            <p:cNvSpPr/>
            <p:nvPr/>
          </p:nvSpPr>
          <p:spPr>
            <a:xfrm>
              <a:off x="8020300" y="399729"/>
              <a:ext cx="582385" cy="798274"/>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9"/>
            <p:cNvSpPr/>
            <p:nvPr/>
          </p:nvSpPr>
          <p:spPr>
            <a:xfrm>
              <a:off x="8020300" y="310909"/>
              <a:ext cx="737260" cy="909852"/>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9"/>
            <p:cNvSpPr/>
            <p:nvPr/>
          </p:nvSpPr>
          <p:spPr>
            <a:xfrm>
              <a:off x="8462834" y="1064111"/>
              <a:ext cx="75007" cy="59987"/>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9"/>
            <p:cNvSpPr/>
            <p:nvPr/>
          </p:nvSpPr>
          <p:spPr>
            <a:xfrm>
              <a:off x="8508679" y="1102997"/>
              <a:ext cx="27065" cy="20990"/>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9"/>
            <p:cNvSpPr/>
            <p:nvPr/>
          </p:nvSpPr>
          <p:spPr>
            <a:xfrm>
              <a:off x="8184013" y="526772"/>
              <a:ext cx="389840" cy="81308"/>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9"/>
            <p:cNvSpPr/>
            <p:nvPr/>
          </p:nvSpPr>
          <p:spPr>
            <a:xfrm>
              <a:off x="8151315" y="627855"/>
              <a:ext cx="432591" cy="124944"/>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9"/>
            <p:cNvSpPr/>
            <p:nvPr/>
          </p:nvSpPr>
          <p:spPr>
            <a:xfrm>
              <a:off x="8201357" y="765172"/>
              <a:ext cx="411491" cy="119310"/>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9"/>
            <p:cNvSpPr/>
            <p:nvPr/>
          </p:nvSpPr>
          <p:spPr>
            <a:xfrm>
              <a:off x="8237038" y="882163"/>
              <a:ext cx="379124" cy="114891"/>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2219218" y="2157573"/>
            <a:ext cx="1869897" cy="461665"/>
          </a:xfrm>
          <a:prstGeom prst="rect">
            <a:avLst/>
          </a:prstGeom>
          <a:noFill/>
        </p:spPr>
        <p:txBody>
          <a:bodyPr wrap="square" rtlCol="0">
            <a:spAutoFit/>
          </a:bodyPr>
          <a:lstStyle/>
          <a:p>
            <a:pPr algn="ctr"/>
            <a:r>
              <a:rPr lang="en-US" sz="2400" dirty="0" err="1"/>
              <a:t>Khởi</a:t>
            </a:r>
            <a:r>
              <a:rPr lang="en-US" sz="2400" dirty="0"/>
              <a:t> </a:t>
            </a:r>
            <a:r>
              <a:rPr lang="en-US" sz="2400" dirty="0" err="1"/>
              <a:t>động</a:t>
            </a:r>
            <a:endParaRPr lang="en-US" sz="2400" dirty="0"/>
          </a:p>
        </p:txBody>
      </p:sp>
      <p:sp>
        <p:nvSpPr>
          <p:cNvPr id="46" name="TextBox 45"/>
          <p:cNvSpPr txBox="1"/>
          <p:nvPr/>
        </p:nvSpPr>
        <p:spPr>
          <a:xfrm>
            <a:off x="5068976" y="2157573"/>
            <a:ext cx="1869897" cy="461665"/>
          </a:xfrm>
          <a:prstGeom prst="rect">
            <a:avLst/>
          </a:prstGeom>
          <a:noFill/>
        </p:spPr>
        <p:txBody>
          <a:bodyPr wrap="square" rtlCol="0">
            <a:spAutoFit/>
          </a:bodyPr>
          <a:lstStyle/>
          <a:p>
            <a:pPr algn="ctr"/>
            <a:r>
              <a:rPr lang="en-US" sz="2400" dirty="0" err="1"/>
              <a:t>Khám</a:t>
            </a:r>
            <a:r>
              <a:rPr lang="en-US" sz="2400" dirty="0"/>
              <a:t> </a:t>
            </a:r>
            <a:r>
              <a:rPr lang="en-US" sz="2400" dirty="0" err="1"/>
              <a:t>phá</a:t>
            </a:r>
            <a:endParaRPr lang="en-US" sz="2400" dirty="0"/>
          </a:p>
        </p:txBody>
      </p:sp>
      <p:sp>
        <p:nvSpPr>
          <p:cNvPr id="47" name="TextBox 46"/>
          <p:cNvSpPr txBox="1"/>
          <p:nvPr/>
        </p:nvSpPr>
        <p:spPr>
          <a:xfrm>
            <a:off x="2217201" y="3832161"/>
            <a:ext cx="1869897" cy="461665"/>
          </a:xfrm>
          <a:prstGeom prst="rect">
            <a:avLst/>
          </a:prstGeom>
          <a:noFill/>
        </p:spPr>
        <p:txBody>
          <a:bodyPr wrap="square" rtlCol="0">
            <a:spAutoFit/>
          </a:bodyPr>
          <a:lstStyle/>
          <a:p>
            <a:pPr algn="ctr"/>
            <a:r>
              <a:rPr lang="en-US" sz="2400" dirty="0" err="1"/>
              <a:t>Luyện</a:t>
            </a:r>
            <a:r>
              <a:rPr lang="en-US" sz="2400" dirty="0"/>
              <a:t> </a:t>
            </a:r>
            <a:r>
              <a:rPr lang="en-US" sz="2400" dirty="0" err="1"/>
              <a:t>tập</a:t>
            </a:r>
            <a:endParaRPr lang="en-US" sz="2400" dirty="0"/>
          </a:p>
        </p:txBody>
      </p:sp>
      <p:sp>
        <p:nvSpPr>
          <p:cNvPr id="48" name="TextBox 47"/>
          <p:cNvSpPr txBox="1"/>
          <p:nvPr/>
        </p:nvSpPr>
        <p:spPr>
          <a:xfrm>
            <a:off x="5068975" y="3832160"/>
            <a:ext cx="1869897" cy="461665"/>
          </a:xfrm>
          <a:prstGeom prst="rect">
            <a:avLst/>
          </a:prstGeom>
          <a:noFill/>
        </p:spPr>
        <p:txBody>
          <a:bodyPr wrap="square" rtlCol="0">
            <a:spAutoFit/>
          </a:bodyPr>
          <a:lstStyle/>
          <a:p>
            <a:pPr algn="ctr"/>
            <a:r>
              <a:rPr lang="en-US" sz="2400" dirty="0" err="1"/>
              <a:t>Vận</a:t>
            </a:r>
            <a:r>
              <a:rPr lang="en-US" sz="2400" dirty="0"/>
              <a:t> </a:t>
            </a:r>
            <a:r>
              <a:rPr lang="en-US" sz="2400" dirty="0" err="1"/>
              <a:t>dụng</a:t>
            </a:r>
            <a:endParaRPr lang="en-US" sz="24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910"/>
                                        </p:tgtEl>
                                        <p:attrNameLst>
                                          <p:attrName>style.visibility</p:attrName>
                                        </p:attrNameLst>
                                      </p:cBhvr>
                                      <p:to>
                                        <p:strVal val="visible"/>
                                      </p:to>
                                    </p:set>
                                    <p:anim calcmode="lin" valueType="num">
                                      <p:cBhvr>
                                        <p:cTn id="7" dur="500" fill="hold"/>
                                        <p:tgtEl>
                                          <p:spTgt spid="3910"/>
                                        </p:tgtEl>
                                        <p:attrNameLst>
                                          <p:attrName>ppt_w</p:attrName>
                                        </p:attrNameLst>
                                      </p:cBhvr>
                                      <p:tavLst>
                                        <p:tav tm="0">
                                          <p:val>
                                            <p:fltVal val="0"/>
                                          </p:val>
                                        </p:tav>
                                        <p:tav tm="100000">
                                          <p:val>
                                            <p:strVal val="#ppt_w"/>
                                          </p:val>
                                        </p:tav>
                                      </p:tavLst>
                                    </p:anim>
                                    <p:anim calcmode="lin" valueType="num">
                                      <p:cBhvr>
                                        <p:cTn id="8" dur="500" fill="hold"/>
                                        <p:tgtEl>
                                          <p:spTgt spid="39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3919"/>
                                        </p:tgtEl>
                                        <p:attrNameLst>
                                          <p:attrName>style.visibility</p:attrName>
                                        </p:attrNameLst>
                                      </p:cBhvr>
                                      <p:to>
                                        <p:strVal val="visible"/>
                                      </p:to>
                                    </p:set>
                                    <p:anim calcmode="lin" valueType="num">
                                      <p:cBhvr>
                                        <p:cTn id="17" dur="500" fill="hold"/>
                                        <p:tgtEl>
                                          <p:spTgt spid="3919"/>
                                        </p:tgtEl>
                                        <p:attrNameLst>
                                          <p:attrName>ppt_w</p:attrName>
                                        </p:attrNameLst>
                                      </p:cBhvr>
                                      <p:tavLst>
                                        <p:tav tm="0">
                                          <p:val>
                                            <p:strVal val="#ppt_w+.3"/>
                                          </p:val>
                                        </p:tav>
                                        <p:tav tm="100000">
                                          <p:val>
                                            <p:strVal val="#ppt_w"/>
                                          </p:val>
                                        </p:tav>
                                      </p:tavLst>
                                    </p:anim>
                                    <p:anim calcmode="lin" valueType="num">
                                      <p:cBhvr>
                                        <p:cTn id="18" dur="500" fill="hold"/>
                                        <p:tgtEl>
                                          <p:spTgt spid="3919"/>
                                        </p:tgtEl>
                                        <p:attrNameLst>
                                          <p:attrName>ppt_h</p:attrName>
                                        </p:attrNameLst>
                                      </p:cBhvr>
                                      <p:tavLst>
                                        <p:tav tm="0">
                                          <p:val>
                                            <p:strVal val="#ppt_h"/>
                                          </p:val>
                                        </p:tav>
                                        <p:tav tm="100000">
                                          <p:val>
                                            <p:strVal val="#ppt_h"/>
                                          </p:val>
                                        </p:tav>
                                      </p:tavLst>
                                    </p:anim>
                                    <p:animEffect transition="in" filter="fade">
                                      <p:cBhvr>
                                        <p:cTn id="19" dur="500"/>
                                        <p:tgtEl>
                                          <p:spTgt spid="391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strVal val="#ppt_w+.3"/>
                                          </p:val>
                                        </p:tav>
                                        <p:tav tm="100000">
                                          <p:val>
                                            <p:strVal val="#ppt_w"/>
                                          </p:val>
                                        </p:tav>
                                      </p:tavLst>
                                    </p:anim>
                                    <p:anim calcmode="lin" valueType="num">
                                      <p:cBhvr>
                                        <p:cTn id="23" dur="500" fill="hold"/>
                                        <p:tgtEl>
                                          <p:spTgt spid="46"/>
                                        </p:tgtEl>
                                        <p:attrNameLst>
                                          <p:attrName>ppt_h</p:attrName>
                                        </p:attrNameLst>
                                      </p:cBhvr>
                                      <p:tavLst>
                                        <p:tav tm="0">
                                          <p:val>
                                            <p:strVal val="#ppt_h"/>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14"/>
                                        </p:tgtEl>
                                        <p:attrNameLst>
                                          <p:attrName>style.visibility</p:attrName>
                                        </p:attrNameLst>
                                      </p:cBhvr>
                                      <p:to>
                                        <p:strVal val="visible"/>
                                      </p:to>
                                    </p:set>
                                    <p:animEffect transition="in" filter="barn(inVertical)">
                                      <p:cBhvr>
                                        <p:cTn id="29" dur="500"/>
                                        <p:tgtEl>
                                          <p:spTgt spid="39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917"/>
                                        </p:tgtEl>
                                        <p:attrNameLst>
                                          <p:attrName>style.visibility</p:attrName>
                                        </p:attrNameLst>
                                      </p:cBhvr>
                                      <p:to>
                                        <p:strVal val="visible"/>
                                      </p:to>
                                    </p:set>
                                    <p:anim calcmode="lin" valueType="num">
                                      <p:cBhvr additive="base">
                                        <p:cTn id="37" dur="500"/>
                                        <p:tgtEl>
                                          <p:spTgt spid="3917"/>
                                        </p:tgtEl>
                                        <p:attrNameLst>
                                          <p:attrName>ppt_y</p:attrName>
                                        </p:attrNameLst>
                                      </p:cBhvr>
                                      <p:tavLst>
                                        <p:tav tm="0">
                                          <p:val>
                                            <p:strVal val="#ppt_y+#ppt_h*1.125000"/>
                                          </p:val>
                                        </p:tav>
                                        <p:tav tm="100000">
                                          <p:val>
                                            <p:strVal val="#ppt_y"/>
                                          </p:val>
                                        </p:tav>
                                      </p:tavLst>
                                    </p:anim>
                                    <p:animEffect transition="in" filter="wipe(up)">
                                      <p:cBhvr>
                                        <p:cTn id="38" dur="500"/>
                                        <p:tgtEl>
                                          <p:spTgt spid="391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p:tgtEl>
                                          <p:spTgt spid="48"/>
                                        </p:tgtEl>
                                        <p:attrNameLst>
                                          <p:attrName>ppt_y</p:attrName>
                                        </p:attrNameLst>
                                      </p:cBhvr>
                                      <p:tavLst>
                                        <p:tav tm="0">
                                          <p:val>
                                            <p:strVal val="#ppt_y+#ppt_h*1.125000"/>
                                          </p:val>
                                        </p:tav>
                                        <p:tav tm="100000">
                                          <p:val>
                                            <p:strVal val="#ppt_y"/>
                                          </p:val>
                                        </p:tav>
                                      </p:tavLst>
                                    </p:anim>
                                    <p:animEffect transition="in" filter="wipe(up)">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0" grpId="0"/>
      <p:bldP spid="3914" grpId="0"/>
      <p:bldP spid="3917" grpId="0"/>
      <p:bldP spid="3919" grpId="0"/>
      <p:bldP spid="10"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889" name="Google Shape;3889;p38"/>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2">
                    <a:lumMod val="75000"/>
                  </a:schemeClr>
                </a:solidFill>
                <a:latin typeface="+mn-lt"/>
              </a:rPr>
              <a:t>KHỞI ĐỘNG</a:t>
            </a:r>
            <a:endParaRPr b="1" dirty="0">
              <a:solidFill>
                <a:schemeClr val="bg2">
                  <a:lumMod val="75000"/>
                </a:schemeClr>
              </a:solidFill>
              <a:latin typeface="+mn-lt"/>
            </a:endParaRPr>
          </a:p>
        </p:txBody>
      </p:sp>
      <p:grpSp>
        <p:nvGrpSpPr>
          <p:cNvPr id="3890" name="Google Shape;3890;p38"/>
          <p:cNvGrpSpPr/>
          <p:nvPr/>
        </p:nvGrpSpPr>
        <p:grpSpPr>
          <a:xfrm>
            <a:off x="112947" y="4218302"/>
            <a:ext cx="815226" cy="770151"/>
            <a:chOff x="112947" y="4218302"/>
            <a:chExt cx="815226" cy="770151"/>
          </a:xfrm>
        </p:grpSpPr>
        <p:sp>
          <p:nvSpPr>
            <p:cNvPr id="3891" name="Google Shape;3891;p38"/>
            <p:cNvSpPr/>
            <p:nvPr/>
          </p:nvSpPr>
          <p:spPr>
            <a:xfrm>
              <a:off x="191038" y="4656052"/>
              <a:ext cx="230427" cy="220157"/>
            </a:xfrm>
            <a:custGeom>
              <a:avLst/>
              <a:gdLst/>
              <a:ahLst/>
              <a:cxnLst/>
              <a:rect l="l" t="t" r="r" b="b"/>
              <a:pathLst>
                <a:path w="1437" h="1373" extrusionOk="0">
                  <a:moveTo>
                    <a:pt x="771" y="1"/>
                  </a:moveTo>
                  <a:cubicBezTo>
                    <a:pt x="719" y="1"/>
                    <a:pt x="666" y="9"/>
                    <a:pt x="613" y="25"/>
                  </a:cubicBezTo>
                  <a:lnTo>
                    <a:pt x="353" y="87"/>
                  </a:lnTo>
                  <a:cubicBezTo>
                    <a:pt x="161" y="148"/>
                    <a:pt x="38" y="378"/>
                    <a:pt x="0" y="569"/>
                  </a:cubicBezTo>
                  <a:cubicBezTo>
                    <a:pt x="0" y="822"/>
                    <a:pt x="100" y="1105"/>
                    <a:pt x="322" y="1266"/>
                  </a:cubicBezTo>
                  <a:cubicBezTo>
                    <a:pt x="426" y="1340"/>
                    <a:pt x="546" y="1372"/>
                    <a:pt x="668" y="1372"/>
                  </a:cubicBezTo>
                  <a:cubicBezTo>
                    <a:pt x="1032" y="1372"/>
                    <a:pt x="1410" y="1084"/>
                    <a:pt x="1410" y="722"/>
                  </a:cubicBezTo>
                  <a:cubicBezTo>
                    <a:pt x="1436" y="362"/>
                    <a:pt x="1125" y="1"/>
                    <a:pt x="771"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8"/>
            <p:cNvSpPr/>
            <p:nvPr/>
          </p:nvSpPr>
          <p:spPr>
            <a:xfrm>
              <a:off x="592876" y="4709609"/>
              <a:ext cx="335297" cy="278844"/>
            </a:xfrm>
            <a:custGeom>
              <a:avLst/>
              <a:gdLst/>
              <a:ahLst/>
              <a:cxnLst/>
              <a:rect l="l" t="t" r="r" b="b"/>
              <a:pathLst>
                <a:path w="2091" h="1739" extrusionOk="0">
                  <a:moveTo>
                    <a:pt x="1131" y="0"/>
                  </a:moveTo>
                  <a:cubicBezTo>
                    <a:pt x="1101" y="0"/>
                    <a:pt x="1071" y="2"/>
                    <a:pt x="1041" y="5"/>
                  </a:cubicBezTo>
                  <a:cubicBezTo>
                    <a:pt x="689" y="44"/>
                    <a:pt x="367" y="197"/>
                    <a:pt x="244" y="519"/>
                  </a:cubicBezTo>
                  <a:cubicBezTo>
                    <a:pt x="0" y="1058"/>
                    <a:pt x="464" y="1738"/>
                    <a:pt x="1053" y="1738"/>
                  </a:cubicBezTo>
                  <a:cubicBezTo>
                    <a:pt x="1092" y="1738"/>
                    <a:pt x="1132" y="1735"/>
                    <a:pt x="1171" y="1729"/>
                  </a:cubicBezTo>
                  <a:cubicBezTo>
                    <a:pt x="1646" y="1668"/>
                    <a:pt x="2091" y="1063"/>
                    <a:pt x="1838" y="618"/>
                  </a:cubicBezTo>
                  <a:lnTo>
                    <a:pt x="1708" y="327"/>
                  </a:lnTo>
                  <a:cubicBezTo>
                    <a:pt x="1599" y="104"/>
                    <a:pt x="1359" y="0"/>
                    <a:pt x="1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8"/>
            <p:cNvSpPr/>
            <p:nvPr/>
          </p:nvSpPr>
          <p:spPr>
            <a:xfrm>
              <a:off x="432846" y="4260795"/>
              <a:ext cx="173501" cy="143190"/>
            </a:xfrm>
            <a:custGeom>
              <a:avLst/>
              <a:gdLst/>
              <a:ahLst/>
              <a:cxnLst/>
              <a:rect l="l" t="t" r="r" b="b"/>
              <a:pathLst>
                <a:path w="1082" h="893" extrusionOk="0">
                  <a:moveTo>
                    <a:pt x="538" y="0"/>
                  </a:moveTo>
                  <a:cubicBezTo>
                    <a:pt x="377" y="31"/>
                    <a:pt x="185" y="123"/>
                    <a:pt x="124" y="284"/>
                  </a:cubicBezTo>
                  <a:cubicBezTo>
                    <a:pt x="0" y="560"/>
                    <a:pt x="256" y="892"/>
                    <a:pt x="552" y="892"/>
                  </a:cubicBezTo>
                  <a:cubicBezTo>
                    <a:pt x="567" y="892"/>
                    <a:pt x="583" y="891"/>
                    <a:pt x="599" y="889"/>
                  </a:cubicBezTo>
                  <a:cubicBezTo>
                    <a:pt x="859" y="858"/>
                    <a:pt x="1082" y="544"/>
                    <a:pt x="951" y="315"/>
                  </a:cubicBezTo>
                  <a:lnTo>
                    <a:pt x="890" y="161"/>
                  </a:lnTo>
                  <a:cubicBezTo>
                    <a:pt x="829" y="62"/>
                    <a:pt x="668" y="0"/>
                    <a:pt x="538"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8"/>
            <p:cNvSpPr/>
            <p:nvPr/>
          </p:nvSpPr>
          <p:spPr>
            <a:xfrm>
              <a:off x="657818" y="4495384"/>
              <a:ext cx="97174" cy="88031"/>
            </a:xfrm>
            <a:custGeom>
              <a:avLst/>
              <a:gdLst/>
              <a:ahLst/>
              <a:cxnLst/>
              <a:rect l="l" t="t" r="r" b="b"/>
              <a:pathLst>
                <a:path w="606" h="549" extrusionOk="0">
                  <a:moveTo>
                    <a:pt x="192" y="1"/>
                  </a:moveTo>
                  <a:cubicBezTo>
                    <a:pt x="123" y="39"/>
                    <a:pt x="62" y="100"/>
                    <a:pt x="31" y="192"/>
                  </a:cubicBezTo>
                  <a:cubicBezTo>
                    <a:pt x="0" y="292"/>
                    <a:pt x="31" y="384"/>
                    <a:pt x="92" y="483"/>
                  </a:cubicBezTo>
                  <a:cubicBezTo>
                    <a:pt x="137" y="528"/>
                    <a:pt x="199" y="549"/>
                    <a:pt x="264" y="549"/>
                  </a:cubicBezTo>
                  <a:cubicBezTo>
                    <a:pt x="391" y="549"/>
                    <a:pt x="529" y="469"/>
                    <a:pt x="575" y="322"/>
                  </a:cubicBezTo>
                  <a:cubicBezTo>
                    <a:pt x="605" y="192"/>
                    <a:pt x="475" y="1"/>
                    <a:pt x="314"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8"/>
            <p:cNvSpPr/>
            <p:nvPr/>
          </p:nvSpPr>
          <p:spPr>
            <a:xfrm>
              <a:off x="112947" y="4624624"/>
              <a:ext cx="299378" cy="240361"/>
            </a:xfrm>
            <a:custGeom>
              <a:avLst/>
              <a:gdLst/>
              <a:ahLst/>
              <a:cxnLst/>
              <a:rect l="l" t="t" r="r" b="b"/>
              <a:pathLst>
                <a:path w="1867" h="1499" extrusionOk="0">
                  <a:moveTo>
                    <a:pt x="1095" y="0"/>
                  </a:moveTo>
                  <a:cubicBezTo>
                    <a:pt x="1035" y="0"/>
                    <a:pt x="972" y="10"/>
                    <a:pt x="908" y="30"/>
                  </a:cubicBezTo>
                  <a:cubicBezTo>
                    <a:pt x="840" y="30"/>
                    <a:pt x="870" y="91"/>
                    <a:pt x="908" y="91"/>
                  </a:cubicBezTo>
                  <a:cubicBezTo>
                    <a:pt x="947" y="84"/>
                    <a:pt x="985" y="81"/>
                    <a:pt x="1022" y="81"/>
                  </a:cubicBezTo>
                  <a:cubicBezTo>
                    <a:pt x="1316" y="81"/>
                    <a:pt x="1555" y="288"/>
                    <a:pt x="1636" y="574"/>
                  </a:cubicBezTo>
                  <a:cubicBezTo>
                    <a:pt x="1766" y="857"/>
                    <a:pt x="1575" y="1179"/>
                    <a:pt x="1322" y="1301"/>
                  </a:cubicBezTo>
                  <a:cubicBezTo>
                    <a:pt x="1203" y="1376"/>
                    <a:pt x="1086" y="1409"/>
                    <a:pt x="977" y="1409"/>
                  </a:cubicBezTo>
                  <a:cubicBezTo>
                    <a:pt x="381" y="1409"/>
                    <a:pt x="1" y="450"/>
                    <a:pt x="648" y="152"/>
                  </a:cubicBezTo>
                  <a:cubicBezTo>
                    <a:pt x="679" y="122"/>
                    <a:pt x="648" y="91"/>
                    <a:pt x="648" y="91"/>
                  </a:cubicBezTo>
                  <a:cubicBezTo>
                    <a:pt x="265" y="252"/>
                    <a:pt x="142" y="696"/>
                    <a:pt x="296" y="1049"/>
                  </a:cubicBezTo>
                  <a:cubicBezTo>
                    <a:pt x="434" y="1348"/>
                    <a:pt x="692" y="1499"/>
                    <a:pt x="970" y="1499"/>
                  </a:cubicBezTo>
                  <a:cubicBezTo>
                    <a:pt x="1076" y="1499"/>
                    <a:pt x="1185" y="1476"/>
                    <a:pt x="1292" y="1432"/>
                  </a:cubicBezTo>
                  <a:cubicBezTo>
                    <a:pt x="1606" y="1301"/>
                    <a:pt x="1866" y="957"/>
                    <a:pt x="1766" y="604"/>
                  </a:cubicBezTo>
                  <a:cubicBezTo>
                    <a:pt x="1689" y="280"/>
                    <a:pt x="1425" y="0"/>
                    <a:pt x="1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8"/>
            <p:cNvSpPr/>
            <p:nvPr/>
          </p:nvSpPr>
          <p:spPr>
            <a:xfrm>
              <a:off x="575398" y="4681067"/>
              <a:ext cx="338023" cy="302415"/>
            </a:xfrm>
            <a:custGeom>
              <a:avLst/>
              <a:gdLst/>
              <a:ahLst/>
              <a:cxnLst/>
              <a:rect l="l" t="t" r="r" b="b"/>
              <a:pathLst>
                <a:path w="2108" h="1886" extrusionOk="0">
                  <a:moveTo>
                    <a:pt x="1082" y="0"/>
                  </a:moveTo>
                  <a:cubicBezTo>
                    <a:pt x="870" y="0"/>
                    <a:pt x="649" y="69"/>
                    <a:pt x="476" y="183"/>
                  </a:cubicBezTo>
                  <a:cubicBezTo>
                    <a:pt x="32" y="444"/>
                    <a:pt x="1" y="1018"/>
                    <a:pt x="254" y="1432"/>
                  </a:cubicBezTo>
                  <a:cubicBezTo>
                    <a:pt x="420" y="1695"/>
                    <a:pt x="748" y="1886"/>
                    <a:pt x="1075" y="1886"/>
                  </a:cubicBezTo>
                  <a:cubicBezTo>
                    <a:pt x="1187" y="1886"/>
                    <a:pt x="1298" y="1864"/>
                    <a:pt x="1403" y="1815"/>
                  </a:cubicBezTo>
                  <a:cubicBezTo>
                    <a:pt x="1817" y="1593"/>
                    <a:pt x="2108" y="1110"/>
                    <a:pt x="1886" y="666"/>
                  </a:cubicBezTo>
                  <a:cubicBezTo>
                    <a:pt x="1873" y="653"/>
                    <a:pt x="1854" y="646"/>
                    <a:pt x="1838" y="646"/>
                  </a:cubicBezTo>
                  <a:cubicBezTo>
                    <a:pt x="1815" y="646"/>
                    <a:pt x="1799" y="661"/>
                    <a:pt x="1817" y="697"/>
                  </a:cubicBezTo>
                  <a:cubicBezTo>
                    <a:pt x="1978" y="1080"/>
                    <a:pt x="1786" y="1463"/>
                    <a:pt x="1434" y="1685"/>
                  </a:cubicBezTo>
                  <a:cubicBezTo>
                    <a:pt x="1318" y="1760"/>
                    <a:pt x="1193" y="1792"/>
                    <a:pt x="1069" y="1792"/>
                  </a:cubicBezTo>
                  <a:cubicBezTo>
                    <a:pt x="824" y="1792"/>
                    <a:pt x="582" y="1666"/>
                    <a:pt x="415" y="1493"/>
                  </a:cubicBezTo>
                  <a:cubicBezTo>
                    <a:pt x="131" y="1179"/>
                    <a:pt x="131" y="697"/>
                    <a:pt x="384" y="375"/>
                  </a:cubicBezTo>
                  <a:cubicBezTo>
                    <a:pt x="548" y="180"/>
                    <a:pt x="809" y="76"/>
                    <a:pt x="1065" y="76"/>
                  </a:cubicBezTo>
                  <a:cubicBezTo>
                    <a:pt x="1311" y="76"/>
                    <a:pt x="1551" y="172"/>
                    <a:pt x="1694" y="375"/>
                  </a:cubicBezTo>
                  <a:cubicBezTo>
                    <a:pt x="1694" y="386"/>
                    <a:pt x="1700" y="391"/>
                    <a:pt x="1706" y="391"/>
                  </a:cubicBezTo>
                  <a:cubicBezTo>
                    <a:pt x="1722" y="391"/>
                    <a:pt x="1746" y="366"/>
                    <a:pt x="1725" y="344"/>
                  </a:cubicBezTo>
                  <a:cubicBezTo>
                    <a:pt x="1586" y="101"/>
                    <a:pt x="1340" y="0"/>
                    <a:pt x="10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8"/>
            <p:cNvSpPr/>
            <p:nvPr/>
          </p:nvSpPr>
          <p:spPr>
            <a:xfrm>
              <a:off x="404464" y="4218302"/>
              <a:ext cx="181038" cy="159866"/>
            </a:xfrm>
            <a:custGeom>
              <a:avLst/>
              <a:gdLst/>
              <a:ahLst/>
              <a:cxnLst/>
              <a:rect l="l" t="t" r="r" b="b"/>
              <a:pathLst>
                <a:path w="1129" h="997" extrusionOk="0">
                  <a:moveTo>
                    <a:pt x="575" y="1"/>
                  </a:moveTo>
                  <a:cubicBezTo>
                    <a:pt x="474" y="1"/>
                    <a:pt x="366" y="31"/>
                    <a:pt x="270" y="74"/>
                  </a:cubicBezTo>
                  <a:cubicBezTo>
                    <a:pt x="48" y="197"/>
                    <a:pt x="10" y="488"/>
                    <a:pt x="109" y="710"/>
                  </a:cubicBezTo>
                  <a:cubicBezTo>
                    <a:pt x="209" y="880"/>
                    <a:pt x="381" y="997"/>
                    <a:pt x="556" y="997"/>
                  </a:cubicBezTo>
                  <a:cubicBezTo>
                    <a:pt x="609" y="997"/>
                    <a:pt x="663" y="986"/>
                    <a:pt x="715" y="963"/>
                  </a:cubicBezTo>
                  <a:cubicBezTo>
                    <a:pt x="967" y="871"/>
                    <a:pt x="1128" y="580"/>
                    <a:pt x="1006" y="327"/>
                  </a:cubicBezTo>
                  <a:cubicBezTo>
                    <a:pt x="994" y="318"/>
                    <a:pt x="984" y="314"/>
                    <a:pt x="975" y="314"/>
                  </a:cubicBezTo>
                  <a:cubicBezTo>
                    <a:pt x="952" y="314"/>
                    <a:pt x="937" y="336"/>
                    <a:pt x="937" y="357"/>
                  </a:cubicBezTo>
                  <a:cubicBezTo>
                    <a:pt x="1006" y="549"/>
                    <a:pt x="906" y="710"/>
                    <a:pt x="745" y="840"/>
                  </a:cubicBezTo>
                  <a:cubicBezTo>
                    <a:pt x="694" y="879"/>
                    <a:pt x="636" y="897"/>
                    <a:pt x="577" y="897"/>
                  </a:cubicBezTo>
                  <a:cubicBezTo>
                    <a:pt x="452" y="897"/>
                    <a:pt x="323" y="819"/>
                    <a:pt x="240" y="710"/>
                  </a:cubicBezTo>
                  <a:cubicBezTo>
                    <a:pt x="0" y="402"/>
                    <a:pt x="307" y="57"/>
                    <a:pt x="600" y="57"/>
                  </a:cubicBezTo>
                  <a:cubicBezTo>
                    <a:pt x="701" y="57"/>
                    <a:pt x="801" y="98"/>
                    <a:pt x="875" y="197"/>
                  </a:cubicBezTo>
                  <a:cubicBezTo>
                    <a:pt x="886" y="209"/>
                    <a:pt x="896" y="214"/>
                    <a:pt x="904" y="214"/>
                  </a:cubicBezTo>
                  <a:cubicBezTo>
                    <a:pt x="920" y="214"/>
                    <a:pt x="927" y="197"/>
                    <a:pt x="906" y="197"/>
                  </a:cubicBezTo>
                  <a:cubicBezTo>
                    <a:pt x="832" y="53"/>
                    <a:pt x="709"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8"/>
            <p:cNvSpPr/>
            <p:nvPr/>
          </p:nvSpPr>
          <p:spPr>
            <a:xfrm>
              <a:off x="625267" y="4459145"/>
              <a:ext cx="113690" cy="105188"/>
            </a:xfrm>
            <a:custGeom>
              <a:avLst/>
              <a:gdLst/>
              <a:ahLst/>
              <a:cxnLst/>
              <a:rect l="l" t="t" r="r" b="b"/>
              <a:pathLst>
                <a:path w="709" h="656" extrusionOk="0">
                  <a:moveTo>
                    <a:pt x="397" y="1"/>
                  </a:moveTo>
                  <a:cubicBezTo>
                    <a:pt x="383" y="1"/>
                    <a:pt x="370" y="2"/>
                    <a:pt x="356" y="5"/>
                  </a:cubicBezTo>
                  <a:cubicBezTo>
                    <a:pt x="326" y="35"/>
                    <a:pt x="326" y="73"/>
                    <a:pt x="395" y="73"/>
                  </a:cubicBezTo>
                  <a:cubicBezTo>
                    <a:pt x="617" y="135"/>
                    <a:pt x="678" y="457"/>
                    <a:pt x="425" y="548"/>
                  </a:cubicBezTo>
                  <a:cubicBezTo>
                    <a:pt x="398" y="558"/>
                    <a:pt x="373" y="562"/>
                    <a:pt x="348" y="562"/>
                  </a:cubicBezTo>
                  <a:cubicBezTo>
                    <a:pt x="108" y="562"/>
                    <a:pt x="0" y="157"/>
                    <a:pt x="265" y="73"/>
                  </a:cubicBezTo>
                  <a:cubicBezTo>
                    <a:pt x="295" y="73"/>
                    <a:pt x="295" y="35"/>
                    <a:pt x="265" y="35"/>
                  </a:cubicBezTo>
                  <a:cubicBezTo>
                    <a:pt x="73" y="35"/>
                    <a:pt x="12" y="265"/>
                    <a:pt x="42" y="418"/>
                  </a:cubicBezTo>
                  <a:cubicBezTo>
                    <a:pt x="94" y="581"/>
                    <a:pt x="218" y="655"/>
                    <a:pt x="353" y="655"/>
                  </a:cubicBezTo>
                  <a:cubicBezTo>
                    <a:pt x="377" y="655"/>
                    <a:pt x="401" y="653"/>
                    <a:pt x="425" y="648"/>
                  </a:cubicBezTo>
                  <a:cubicBezTo>
                    <a:pt x="617" y="610"/>
                    <a:pt x="709" y="457"/>
                    <a:pt x="678" y="296"/>
                  </a:cubicBezTo>
                  <a:cubicBezTo>
                    <a:pt x="678" y="148"/>
                    <a:pt x="543" y="1"/>
                    <a:pt x="3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8"/>
            <p:cNvSpPr/>
            <p:nvPr/>
          </p:nvSpPr>
          <p:spPr>
            <a:xfrm>
              <a:off x="381374" y="4777917"/>
              <a:ext cx="224975" cy="66544"/>
            </a:xfrm>
            <a:custGeom>
              <a:avLst/>
              <a:gdLst/>
              <a:ahLst/>
              <a:cxnLst/>
              <a:rect l="l" t="t" r="r" b="b"/>
              <a:pathLst>
                <a:path w="1403" h="415" extrusionOk="0">
                  <a:moveTo>
                    <a:pt x="31" y="1"/>
                  </a:moveTo>
                  <a:cubicBezTo>
                    <a:pt x="1" y="1"/>
                    <a:pt x="1" y="31"/>
                    <a:pt x="1" y="31"/>
                  </a:cubicBezTo>
                  <a:cubicBezTo>
                    <a:pt x="414" y="223"/>
                    <a:pt x="889" y="345"/>
                    <a:pt x="1341" y="414"/>
                  </a:cubicBezTo>
                  <a:cubicBezTo>
                    <a:pt x="1372" y="414"/>
                    <a:pt x="1403" y="345"/>
                    <a:pt x="1341" y="345"/>
                  </a:cubicBezTo>
                  <a:cubicBezTo>
                    <a:pt x="920" y="223"/>
                    <a:pt x="476"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8"/>
            <p:cNvSpPr/>
            <p:nvPr/>
          </p:nvSpPr>
          <p:spPr>
            <a:xfrm>
              <a:off x="386345" y="4741037"/>
              <a:ext cx="220004" cy="67827"/>
            </a:xfrm>
            <a:custGeom>
              <a:avLst/>
              <a:gdLst/>
              <a:ahLst/>
              <a:cxnLst/>
              <a:rect l="l" t="t" r="r" b="b"/>
              <a:pathLst>
                <a:path w="1372" h="423" extrusionOk="0">
                  <a:moveTo>
                    <a:pt x="31" y="1"/>
                  </a:moveTo>
                  <a:cubicBezTo>
                    <a:pt x="31" y="1"/>
                    <a:pt x="0" y="39"/>
                    <a:pt x="31" y="39"/>
                  </a:cubicBezTo>
                  <a:cubicBezTo>
                    <a:pt x="414" y="192"/>
                    <a:pt x="889" y="292"/>
                    <a:pt x="1310" y="422"/>
                  </a:cubicBezTo>
                  <a:cubicBezTo>
                    <a:pt x="1341" y="422"/>
                    <a:pt x="1372" y="353"/>
                    <a:pt x="1341" y="353"/>
                  </a:cubicBezTo>
                  <a:cubicBezTo>
                    <a:pt x="889" y="231"/>
                    <a:pt x="475" y="70"/>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8"/>
            <p:cNvSpPr/>
            <p:nvPr/>
          </p:nvSpPr>
          <p:spPr>
            <a:xfrm>
              <a:off x="299114" y="4352514"/>
              <a:ext cx="166606" cy="283975"/>
            </a:xfrm>
            <a:custGeom>
              <a:avLst/>
              <a:gdLst/>
              <a:ahLst/>
              <a:cxnLst/>
              <a:rect l="l" t="t" r="r" b="b"/>
              <a:pathLst>
                <a:path w="1039" h="1771" extrusionOk="0">
                  <a:moveTo>
                    <a:pt x="1000" y="0"/>
                  </a:moveTo>
                  <a:cubicBezTo>
                    <a:pt x="986" y="0"/>
                    <a:pt x="970" y="10"/>
                    <a:pt x="958" y="34"/>
                  </a:cubicBezTo>
                  <a:cubicBezTo>
                    <a:pt x="636" y="608"/>
                    <a:pt x="322" y="1152"/>
                    <a:pt x="0" y="1727"/>
                  </a:cubicBezTo>
                  <a:cubicBezTo>
                    <a:pt x="0" y="1748"/>
                    <a:pt x="16" y="1770"/>
                    <a:pt x="25" y="1770"/>
                  </a:cubicBezTo>
                  <a:cubicBezTo>
                    <a:pt x="28" y="1770"/>
                    <a:pt x="31" y="1766"/>
                    <a:pt x="31" y="1757"/>
                  </a:cubicBezTo>
                  <a:cubicBezTo>
                    <a:pt x="414" y="1213"/>
                    <a:pt x="736" y="639"/>
                    <a:pt x="1019" y="64"/>
                  </a:cubicBezTo>
                  <a:cubicBezTo>
                    <a:pt x="1038" y="26"/>
                    <a:pt x="1022" y="0"/>
                    <a:pt x="10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8"/>
            <p:cNvSpPr/>
            <p:nvPr/>
          </p:nvSpPr>
          <p:spPr>
            <a:xfrm>
              <a:off x="327336" y="4360852"/>
              <a:ext cx="161154" cy="287022"/>
            </a:xfrm>
            <a:custGeom>
              <a:avLst/>
              <a:gdLst/>
              <a:ahLst/>
              <a:cxnLst/>
              <a:rect l="l" t="t" r="r" b="b"/>
              <a:pathLst>
                <a:path w="1005" h="1790" extrusionOk="0">
                  <a:moveTo>
                    <a:pt x="954" y="0"/>
                  </a:moveTo>
                  <a:cubicBezTo>
                    <a:pt x="947" y="0"/>
                    <a:pt x="943" y="4"/>
                    <a:pt x="943" y="12"/>
                  </a:cubicBezTo>
                  <a:cubicBezTo>
                    <a:pt x="621" y="587"/>
                    <a:pt x="338" y="1192"/>
                    <a:pt x="16" y="1767"/>
                  </a:cubicBezTo>
                  <a:cubicBezTo>
                    <a:pt x="0" y="1782"/>
                    <a:pt x="8" y="1790"/>
                    <a:pt x="20" y="1790"/>
                  </a:cubicBezTo>
                  <a:cubicBezTo>
                    <a:pt x="31" y="1790"/>
                    <a:pt x="46" y="1782"/>
                    <a:pt x="46" y="1767"/>
                  </a:cubicBezTo>
                  <a:cubicBezTo>
                    <a:pt x="399" y="1223"/>
                    <a:pt x="682" y="648"/>
                    <a:pt x="1004" y="74"/>
                  </a:cubicBezTo>
                  <a:cubicBezTo>
                    <a:pt x="1004" y="29"/>
                    <a:pt x="971" y="0"/>
                    <a:pt x="9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8"/>
            <p:cNvSpPr/>
            <p:nvPr/>
          </p:nvSpPr>
          <p:spPr>
            <a:xfrm>
              <a:off x="530821" y="4355721"/>
              <a:ext cx="114652" cy="132126"/>
            </a:xfrm>
            <a:custGeom>
              <a:avLst/>
              <a:gdLst/>
              <a:ahLst/>
              <a:cxnLst/>
              <a:rect l="l" t="t" r="r" b="b"/>
              <a:pathLst>
                <a:path w="715" h="824" extrusionOk="0">
                  <a:moveTo>
                    <a:pt x="27" y="0"/>
                  </a:moveTo>
                  <a:cubicBezTo>
                    <a:pt x="9" y="0"/>
                    <a:pt x="1" y="14"/>
                    <a:pt x="26" y="14"/>
                  </a:cubicBezTo>
                  <a:cubicBezTo>
                    <a:pt x="118" y="205"/>
                    <a:pt x="279" y="366"/>
                    <a:pt x="409" y="527"/>
                  </a:cubicBezTo>
                  <a:cubicBezTo>
                    <a:pt x="501" y="619"/>
                    <a:pt x="601" y="718"/>
                    <a:pt x="662" y="810"/>
                  </a:cubicBezTo>
                  <a:cubicBezTo>
                    <a:pt x="671" y="819"/>
                    <a:pt x="680" y="823"/>
                    <a:pt x="687" y="823"/>
                  </a:cubicBezTo>
                  <a:cubicBezTo>
                    <a:pt x="705" y="823"/>
                    <a:pt x="714" y="801"/>
                    <a:pt x="693" y="780"/>
                  </a:cubicBezTo>
                  <a:cubicBezTo>
                    <a:pt x="501" y="527"/>
                    <a:pt x="279" y="236"/>
                    <a:pt x="57" y="14"/>
                  </a:cubicBezTo>
                  <a:cubicBezTo>
                    <a:pt x="47" y="3"/>
                    <a:pt x="36" y="0"/>
                    <a:pt x="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8"/>
            <p:cNvSpPr/>
            <p:nvPr/>
          </p:nvSpPr>
          <p:spPr>
            <a:xfrm>
              <a:off x="544771" y="4336960"/>
              <a:ext cx="121547" cy="135975"/>
            </a:xfrm>
            <a:custGeom>
              <a:avLst/>
              <a:gdLst/>
              <a:ahLst/>
              <a:cxnLst/>
              <a:rect l="l" t="t" r="r" b="b"/>
              <a:pathLst>
                <a:path w="758" h="848" extrusionOk="0">
                  <a:moveTo>
                    <a:pt x="62" y="0"/>
                  </a:moveTo>
                  <a:cubicBezTo>
                    <a:pt x="31" y="0"/>
                    <a:pt x="0" y="0"/>
                    <a:pt x="0" y="31"/>
                  </a:cubicBezTo>
                  <a:cubicBezTo>
                    <a:pt x="131" y="223"/>
                    <a:pt x="284" y="353"/>
                    <a:pt x="414" y="514"/>
                  </a:cubicBezTo>
                  <a:cubicBezTo>
                    <a:pt x="514" y="606"/>
                    <a:pt x="606" y="736"/>
                    <a:pt x="705" y="835"/>
                  </a:cubicBezTo>
                  <a:cubicBezTo>
                    <a:pt x="705" y="844"/>
                    <a:pt x="710" y="848"/>
                    <a:pt x="717" y="848"/>
                  </a:cubicBezTo>
                  <a:cubicBezTo>
                    <a:pt x="733" y="848"/>
                    <a:pt x="758" y="825"/>
                    <a:pt x="736" y="797"/>
                  </a:cubicBezTo>
                  <a:cubicBezTo>
                    <a:pt x="514" y="544"/>
                    <a:pt x="284" y="26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184119" y="1202968"/>
            <a:ext cx="6993301" cy="2343655"/>
          </a:xfrm>
          <a:prstGeom prst="rect">
            <a:avLst/>
          </a:prstGeom>
        </p:spPr>
        <p:txBody>
          <a:bodyPr wrap="square">
            <a:spAutoFit/>
          </a:bodyPr>
          <a:lstStyle/>
          <a:p>
            <a:pPr algn="just">
              <a:lnSpc>
                <a:spcPct val="150000"/>
              </a:lnSpc>
            </a:pPr>
            <a:r>
              <a:rPr lang="vi-VN" sz="2000" dirty="0"/>
              <a:t>Gia đình bạn An bán giống cây cho bà con nông dân trong vùng. Hôm nay có một khách hàng gọi điện đến mua cây giống và nhờ mẹ An chở giống cây đến nhà. Thông tin khách hàng được mẹ An ghi trong cuốn số lưu danh sách khách hàng gồm họ, tên, địa chỉ, số điện thoại.</a:t>
            </a:r>
            <a:endParaRPr lang="en-US" sz="2000" dirty="0"/>
          </a:p>
        </p:txBody>
      </p:sp>
      <p:sp>
        <p:nvSpPr>
          <p:cNvPr id="4" name="Rounded Rectangular Callout 3"/>
          <p:cNvSpPr/>
          <p:nvPr/>
        </p:nvSpPr>
        <p:spPr>
          <a:xfrm>
            <a:off x="1429403" y="3724317"/>
            <a:ext cx="6285193" cy="956750"/>
          </a:xfrm>
          <a:prstGeom prst="wedgeRoundRectCallout">
            <a:avLst>
              <a:gd name="adj1" fmla="val -54329"/>
              <a:gd name="adj2" fmla="val 40691"/>
              <a:gd name="adj3" fmla="val 16667"/>
            </a:avLst>
          </a:prstGeom>
          <a:solidFill>
            <a:schemeClr val="tx2">
              <a:lumMod val="60000"/>
              <a:lumOff val="40000"/>
            </a:schemeClr>
          </a:solidFill>
          <a:ln>
            <a:solidFill>
              <a:schemeClr val="tx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lumMod val="75000"/>
                  </a:schemeClr>
                </a:solidFill>
              </a:rPr>
              <a:t>Em</a:t>
            </a:r>
            <a:r>
              <a:rPr lang="en-US" sz="2000" dirty="0">
                <a:solidFill>
                  <a:schemeClr val="tx1">
                    <a:lumMod val="75000"/>
                  </a:schemeClr>
                </a:solidFill>
              </a:rPr>
              <a:t> </a:t>
            </a:r>
            <a:r>
              <a:rPr lang="en-US" sz="2000" dirty="0" err="1">
                <a:solidFill>
                  <a:schemeClr val="tx1">
                    <a:lumMod val="75000"/>
                  </a:schemeClr>
                </a:solidFill>
              </a:rPr>
              <a:t>hãy</a:t>
            </a:r>
            <a:r>
              <a:rPr lang="en-US" sz="2000" dirty="0">
                <a:solidFill>
                  <a:schemeClr val="tx1">
                    <a:lumMod val="75000"/>
                  </a:schemeClr>
                </a:solidFill>
              </a:rPr>
              <a:t> </a:t>
            </a:r>
            <a:r>
              <a:rPr lang="en-US" sz="2000" dirty="0" err="1">
                <a:solidFill>
                  <a:schemeClr val="tx1">
                    <a:lumMod val="75000"/>
                  </a:schemeClr>
                </a:solidFill>
              </a:rPr>
              <a:t>cùng</a:t>
            </a:r>
            <a:r>
              <a:rPr lang="en-US" sz="2000" dirty="0">
                <a:solidFill>
                  <a:schemeClr val="tx1">
                    <a:lumMod val="75000"/>
                  </a:schemeClr>
                </a:solidFill>
              </a:rPr>
              <a:t> An </a:t>
            </a:r>
            <a:r>
              <a:rPr lang="en-US" sz="2000" dirty="0" err="1">
                <a:solidFill>
                  <a:schemeClr val="tx1">
                    <a:lumMod val="75000"/>
                  </a:schemeClr>
                </a:solidFill>
              </a:rPr>
              <a:t>giúp</a:t>
            </a:r>
            <a:r>
              <a:rPr lang="en-US" sz="2000" dirty="0">
                <a:solidFill>
                  <a:schemeClr val="tx1">
                    <a:lumMod val="75000"/>
                  </a:schemeClr>
                </a:solidFill>
              </a:rPr>
              <a:t> </a:t>
            </a:r>
            <a:r>
              <a:rPr lang="en-US" sz="2000" dirty="0" err="1">
                <a:solidFill>
                  <a:schemeClr val="tx1">
                    <a:lumMod val="75000"/>
                  </a:schemeClr>
                </a:solidFill>
              </a:rPr>
              <a:t>mẹ</a:t>
            </a:r>
            <a:r>
              <a:rPr lang="en-US" sz="2000" dirty="0">
                <a:solidFill>
                  <a:schemeClr val="tx1">
                    <a:lumMod val="75000"/>
                  </a:schemeClr>
                </a:solidFill>
              </a:rPr>
              <a:t> </a:t>
            </a:r>
            <a:r>
              <a:rPr lang="en-US" sz="2000" dirty="0" err="1">
                <a:solidFill>
                  <a:schemeClr val="tx1">
                    <a:lumMod val="75000"/>
                  </a:schemeClr>
                </a:solidFill>
              </a:rPr>
              <a:t>tìm</a:t>
            </a:r>
            <a:r>
              <a:rPr lang="en-US" sz="2000" dirty="0">
                <a:solidFill>
                  <a:schemeClr val="tx1">
                    <a:lumMod val="75000"/>
                  </a:schemeClr>
                </a:solidFill>
              </a:rPr>
              <a:t> </a:t>
            </a:r>
            <a:r>
              <a:rPr lang="en-US" sz="2000" dirty="0" err="1">
                <a:solidFill>
                  <a:schemeClr val="tx1">
                    <a:lumMod val="75000"/>
                  </a:schemeClr>
                </a:solidFill>
              </a:rPr>
              <a:t>địa</a:t>
            </a:r>
            <a:r>
              <a:rPr lang="en-US" sz="2000" dirty="0">
                <a:solidFill>
                  <a:schemeClr val="tx1">
                    <a:lumMod val="75000"/>
                  </a:schemeClr>
                </a:solidFill>
              </a:rPr>
              <a:t> </a:t>
            </a:r>
            <a:r>
              <a:rPr lang="en-US" sz="2000" dirty="0" err="1">
                <a:solidFill>
                  <a:schemeClr val="tx1">
                    <a:lumMod val="75000"/>
                  </a:schemeClr>
                </a:solidFill>
              </a:rPr>
              <a:t>chỉ</a:t>
            </a:r>
            <a:r>
              <a:rPr lang="en-US" sz="2000" dirty="0">
                <a:solidFill>
                  <a:schemeClr val="tx1">
                    <a:lumMod val="75000"/>
                  </a:schemeClr>
                </a:solidFill>
              </a:rPr>
              <a:t> </a:t>
            </a:r>
            <a:r>
              <a:rPr lang="en-US" sz="2000" dirty="0" err="1">
                <a:solidFill>
                  <a:schemeClr val="tx1">
                    <a:lumMod val="75000"/>
                  </a:schemeClr>
                </a:solidFill>
              </a:rPr>
              <a:t>từ</a:t>
            </a:r>
            <a:r>
              <a:rPr lang="en-US" sz="2000" dirty="0">
                <a:solidFill>
                  <a:schemeClr val="tx1">
                    <a:lumMod val="75000"/>
                  </a:schemeClr>
                </a:solidFill>
              </a:rPr>
              <a:t> </a:t>
            </a:r>
            <a:r>
              <a:rPr lang="en-US" sz="2000" dirty="0" err="1">
                <a:solidFill>
                  <a:schemeClr val="tx1">
                    <a:lumMod val="75000"/>
                  </a:schemeClr>
                </a:solidFill>
              </a:rPr>
              <a:t>danh</a:t>
            </a:r>
            <a:r>
              <a:rPr lang="en-US" sz="2000" dirty="0">
                <a:solidFill>
                  <a:schemeClr val="tx1">
                    <a:lumMod val="75000"/>
                  </a:schemeClr>
                </a:solidFill>
              </a:rPr>
              <a:t> </a:t>
            </a:r>
            <a:r>
              <a:rPr lang="en-US" sz="2000" dirty="0" err="1">
                <a:solidFill>
                  <a:schemeClr val="tx1">
                    <a:lumMod val="75000"/>
                  </a:schemeClr>
                </a:solidFill>
              </a:rPr>
              <a:t>sách</a:t>
            </a:r>
            <a:r>
              <a:rPr lang="en-US" sz="2000" dirty="0">
                <a:solidFill>
                  <a:schemeClr val="tx1">
                    <a:lumMod val="75000"/>
                  </a:schemeClr>
                </a:solidFill>
              </a:rPr>
              <a:t> </a:t>
            </a:r>
            <a:r>
              <a:rPr lang="en-US" sz="2000" dirty="0" err="1">
                <a:solidFill>
                  <a:schemeClr val="tx1">
                    <a:lumMod val="75000"/>
                  </a:schemeClr>
                </a:solidFill>
              </a:rPr>
              <a:t>khách</a:t>
            </a:r>
            <a:r>
              <a:rPr lang="en-US" sz="2000" dirty="0">
                <a:solidFill>
                  <a:schemeClr val="tx1">
                    <a:lumMod val="75000"/>
                  </a:schemeClr>
                </a:solidFill>
              </a:rPr>
              <a:t> </a:t>
            </a:r>
            <a:r>
              <a:rPr lang="en-US" sz="2000" dirty="0" err="1">
                <a:solidFill>
                  <a:schemeClr val="tx1">
                    <a:lumMod val="75000"/>
                  </a:schemeClr>
                </a:solidFill>
              </a:rPr>
              <a:t>hàng</a:t>
            </a:r>
            <a:r>
              <a:rPr lang="en-US" sz="2000" dirty="0">
                <a:solidFill>
                  <a:schemeClr val="tx1">
                    <a:lumMod val="75000"/>
                  </a:schemeClr>
                </a:solidFill>
              </a:rPr>
              <a:t> </a:t>
            </a:r>
            <a:r>
              <a:rPr lang="en-US" sz="2000" dirty="0" err="1">
                <a:solidFill>
                  <a:schemeClr val="tx1">
                    <a:lumMod val="75000"/>
                  </a:schemeClr>
                </a:solidFill>
              </a:rPr>
              <a:t>để</a:t>
            </a:r>
            <a:r>
              <a:rPr lang="en-US" sz="2000" dirty="0">
                <a:solidFill>
                  <a:schemeClr val="tx1">
                    <a:lumMod val="75000"/>
                  </a:schemeClr>
                </a:solidFill>
              </a:rPr>
              <a:t> </a:t>
            </a:r>
            <a:r>
              <a:rPr lang="en-US" sz="2000" dirty="0" err="1">
                <a:solidFill>
                  <a:schemeClr val="tx1">
                    <a:lumMod val="75000"/>
                  </a:schemeClr>
                </a:solidFill>
              </a:rPr>
              <a:t>chuyển</a:t>
            </a:r>
            <a:r>
              <a:rPr lang="en-US" sz="2000" dirty="0">
                <a:solidFill>
                  <a:schemeClr val="tx1">
                    <a:lumMod val="75000"/>
                  </a:schemeClr>
                </a:solidFill>
              </a:rPr>
              <a:t> </a:t>
            </a:r>
            <a:r>
              <a:rPr lang="en-US" sz="2000" dirty="0" err="1">
                <a:solidFill>
                  <a:schemeClr val="tx1">
                    <a:lumMod val="75000"/>
                  </a:schemeClr>
                </a:solidFill>
              </a:rPr>
              <a:t>cây</a:t>
            </a:r>
            <a:r>
              <a:rPr lang="en-US" sz="2000" dirty="0">
                <a:solidFill>
                  <a:schemeClr val="tx1">
                    <a:lumMod val="75000"/>
                  </a:schemeClr>
                </a:solidFill>
              </a:rPr>
              <a:t> </a:t>
            </a:r>
            <a:r>
              <a:rPr lang="en-US" sz="2000" dirty="0" err="1">
                <a:solidFill>
                  <a:schemeClr val="tx1">
                    <a:lumMod val="75000"/>
                  </a:schemeClr>
                </a:solidFill>
              </a:rPr>
              <a:t>giống</a:t>
            </a:r>
            <a:r>
              <a:rPr lang="en-US" sz="2000" dirty="0">
                <a:solidFill>
                  <a:schemeClr val="tx1">
                    <a:lumMod val="75000"/>
                  </a:schemeClr>
                </a:solidFill>
              </a:rPr>
              <a:t> </a:t>
            </a:r>
            <a:r>
              <a:rPr lang="en-US" sz="2000" dirty="0" err="1">
                <a:solidFill>
                  <a:schemeClr val="tx1">
                    <a:lumMod val="75000"/>
                  </a:schemeClr>
                </a:solidFill>
              </a:rPr>
              <a:t>nhé</a:t>
            </a:r>
            <a:r>
              <a:rPr lang="en-US" sz="2000" dirty="0">
                <a:solidFill>
                  <a:schemeClr val="tx1">
                    <a:lumMod val="75000"/>
                  </a:schemeClr>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05" y="324836"/>
            <a:ext cx="1045200" cy="104520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Team Building Center by Slidesgo">
  <a:themeElements>
    <a:clrScheme name="Simple Light">
      <a:dk1>
        <a:srgbClr val="003D73"/>
      </a:dk1>
      <a:lt1>
        <a:srgbClr val="FFFFFF"/>
      </a:lt1>
      <a:dk2>
        <a:srgbClr val="FE7A15"/>
      </a:dk2>
      <a:lt2>
        <a:srgbClr val="F8D90F"/>
      </a:lt2>
      <a:accent1>
        <a:srgbClr val="D3DD18"/>
      </a:accent1>
      <a:accent2>
        <a:srgbClr val="D7F7F9"/>
      </a:accent2>
      <a:accent3>
        <a:srgbClr val="0191B4"/>
      </a:accent3>
      <a:accent4>
        <a:srgbClr val="35BBCA"/>
      </a:accent4>
      <a:accent5>
        <a:srgbClr val="FFFFFF"/>
      </a:accent5>
      <a:accent6>
        <a:srgbClr val="FFFFFF"/>
      </a:accent6>
      <a:hlink>
        <a:srgbClr val="003D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1320</Words>
  <Application>Microsoft Office PowerPoint</Application>
  <PresentationFormat>On-screen Show (16:9)</PresentationFormat>
  <Paragraphs>206</Paragraphs>
  <Slides>24</Slides>
  <Notes>23</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Calibri Light</vt:lpstr>
      <vt:lpstr>Teko</vt:lpstr>
      <vt:lpstr>Calibri</vt:lpstr>
      <vt:lpstr>Anaheim</vt:lpstr>
      <vt:lpstr>Roboto</vt:lpstr>
      <vt:lpstr>Tahoma</vt:lpstr>
      <vt:lpstr>Arial</vt:lpstr>
      <vt:lpstr>Open Sans</vt:lpstr>
      <vt:lpstr>Caveat Brush</vt:lpstr>
      <vt:lpstr>Lato</vt:lpstr>
      <vt:lpstr>Roboto Condensed Light</vt:lpstr>
      <vt:lpstr>Patrick Hand</vt:lpstr>
      <vt:lpstr>Nunito</vt:lpstr>
      <vt:lpstr>Times New Roman</vt:lpstr>
      <vt:lpstr>Team Building Center by Slidesgo</vt:lpstr>
      <vt:lpstr>1_Office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NỘI DUNG BÀI HỌC</vt:lpstr>
      <vt:lpstr>KHỞI ĐỘNG</vt:lpstr>
      <vt:lpstr>PowerPoint Presentation</vt:lpstr>
      <vt:lpstr>Hoạt động 1: Tìm địa chỉ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14.3: Các bước tìm kiếm tuần tự</vt:lpstr>
      <vt:lpstr>PowerPoint Presentation</vt:lpstr>
      <vt:lpstr>PowerPoint Presentation</vt:lpstr>
      <vt:lpstr>VẬN DỤNG</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Center</dc:title>
  <dc:creator>User</dc:creator>
  <cp:lastModifiedBy>Asus</cp:lastModifiedBy>
  <cp:revision>21</cp:revision>
  <dcterms:modified xsi:type="dcterms:W3CDTF">2023-01-05T07:39:45Z</dcterms:modified>
</cp:coreProperties>
</file>