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</p:sldIdLst>
  <p:sldSz cx="18288000" cy="10287000"/>
  <p:notesSz cx="6858000" cy="9144000"/>
  <p:embeddedFontLst>
    <p:embeddedFont>
      <p:font typeface="Jua" panose="020B0604020202020204" charset="-127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6.svg"/><Relationship Id="rId3" Type="http://schemas.openxmlformats.org/officeDocument/2006/relationships/image" Target="../media/image4.svg"/><Relationship Id="rId7" Type="http://schemas.openxmlformats.org/officeDocument/2006/relationships/image" Target="../media/image62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12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70.svg"/><Relationship Id="rId15" Type="http://schemas.openxmlformats.org/officeDocument/2006/relationships/image" Target="../media/image71.png"/><Relationship Id="rId10" Type="http://schemas.openxmlformats.org/officeDocument/2006/relationships/image" Target="../media/image31.png"/><Relationship Id="rId4" Type="http://schemas.openxmlformats.org/officeDocument/2006/relationships/image" Target="../media/image69.png"/><Relationship Id="rId9" Type="http://schemas.openxmlformats.org/officeDocument/2006/relationships/image" Target="../media/image16.sv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openxmlformats.org/officeDocument/2006/relationships/image" Target="../media/image3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9.svg"/><Relationship Id="rId5" Type="http://schemas.openxmlformats.org/officeDocument/2006/relationships/image" Target="../media/image50.png"/><Relationship Id="rId10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7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16.sv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8.svg"/><Relationship Id="rId7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5.png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60.sv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20.svg"/><Relationship Id="rId1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sv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74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2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9.svg"/><Relationship Id="rId5" Type="http://schemas.openxmlformats.org/officeDocument/2006/relationships/image" Target="../media/image50.png"/><Relationship Id="rId10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0.svg"/><Relationship Id="rId7" Type="http://schemas.openxmlformats.org/officeDocument/2006/relationships/image" Target="../media/image15.png"/><Relationship Id="rId12" Type="http://schemas.openxmlformats.org/officeDocument/2006/relationships/image" Target="../media/image3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3.sv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49.svg"/><Relationship Id="rId4" Type="http://schemas.openxmlformats.org/officeDocument/2006/relationships/image" Target="../media/image7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5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.png"/><Relationship Id="rId5" Type="http://schemas.openxmlformats.org/officeDocument/2006/relationships/image" Target="../media/image20.svg"/><Relationship Id="rId10" Type="http://schemas.openxmlformats.org/officeDocument/2006/relationships/image" Target="../media/image76.png"/><Relationship Id="rId4" Type="http://schemas.openxmlformats.org/officeDocument/2006/relationships/image" Target="../media/image19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31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17.png"/><Relationship Id="rId5" Type="http://schemas.openxmlformats.org/officeDocument/2006/relationships/image" Target="../media/image69.png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24.sv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0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7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5.svg"/><Relationship Id="rId5" Type="http://schemas.openxmlformats.org/officeDocument/2006/relationships/image" Target="../media/image26.sv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6.svg"/><Relationship Id="rId7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78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18.svg"/><Relationship Id="rId7" Type="http://schemas.openxmlformats.org/officeDocument/2006/relationships/image" Target="../media/image7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4.svg"/><Relationship Id="rId3" Type="http://schemas.openxmlformats.org/officeDocument/2006/relationships/image" Target="../media/image82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66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35.sv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44.svg"/><Relationship Id="rId4" Type="http://schemas.openxmlformats.org/officeDocument/2006/relationships/image" Target="../media/image26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8.svg"/><Relationship Id="rId7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2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54.svg"/><Relationship Id="rId4" Type="http://schemas.openxmlformats.org/officeDocument/2006/relationships/image" Target="../media/image26.sv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3409" y="419100"/>
            <a:ext cx="14898591" cy="139105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029044" y="6150712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85800" y="-172389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5486661" y="2273026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5515" y="6172200"/>
            <a:ext cx="3149692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23404" y="8402695"/>
            <a:ext cx="640339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Jua"/>
              </a:rPr>
              <a:t>By Teacher Claudia Alves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C69AE47-29AB-17A7-51BD-4FCB02E8B870}"/>
              </a:ext>
            </a:extLst>
          </p:cNvPr>
          <p:cNvSpPr txBox="1"/>
          <p:nvPr/>
        </p:nvSpPr>
        <p:spPr>
          <a:xfrm>
            <a:off x="2587997" y="3364744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302313" y="829787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5647" y="6628638"/>
            <a:ext cx="2681062" cy="3695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73200" y="-747344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8528113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C89E3A9-78BD-C829-F84F-623615FC11D3}"/>
              </a:ext>
            </a:extLst>
          </p:cNvPr>
          <p:cNvSpPr txBox="1"/>
          <p:nvPr/>
        </p:nvSpPr>
        <p:spPr>
          <a:xfrm>
            <a:off x="1869585" y="1586398"/>
            <a:ext cx="104212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9866DD7-A063-5F3A-09BD-EC8802EC3F9E}"/>
              </a:ext>
            </a:extLst>
          </p:cNvPr>
          <p:cNvSpPr txBox="1"/>
          <p:nvPr/>
        </p:nvSpPr>
        <p:spPr>
          <a:xfrm>
            <a:off x="5836083" y="3710830"/>
            <a:ext cx="104212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A0B0C15-6C47-1CD9-314C-BB27562625DD}"/>
              </a:ext>
            </a:extLst>
          </p:cNvPr>
          <p:cNvSpPr/>
          <p:nvPr/>
        </p:nvSpPr>
        <p:spPr>
          <a:xfrm>
            <a:off x="1869585" y="4153162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468600" y="0"/>
            <a:ext cx="28194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59313"/>
            <a:ext cx="10020300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457142" y="6289967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19499" y="-263301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45000" y="559575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70390" y="6184900"/>
            <a:ext cx="3149692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379583-25B5-F977-0E0D-C3EC33A0F2BC}"/>
              </a:ext>
            </a:extLst>
          </p:cNvPr>
          <p:cNvSpPr txBox="1"/>
          <p:nvPr/>
        </p:nvSpPr>
        <p:spPr>
          <a:xfrm>
            <a:off x="3742871" y="1699683"/>
            <a:ext cx="11963400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58B41A2-647A-F5A0-8AD9-644039731380}"/>
              </a:ext>
            </a:extLst>
          </p:cNvPr>
          <p:cNvSpPr txBox="1"/>
          <p:nvPr/>
        </p:nvSpPr>
        <p:spPr>
          <a:xfrm>
            <a:off x="7438571" y="8012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F972075F-BDD2-0E0C-C916-4884355B56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729" y="7622287"/>
            <a:ext cx="5277332" cy="19601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A44476-3CC2-4E43-4134-2926E8737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10600" y="7724443"/>
            <a:ext cx="7201058" cy="17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33578">
            <a:off x="-122949" y="-300729"/>
            <a:ext cx="7520300" cy="5508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941" y="398055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84233">
            <a:off x="3265868" y="468012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4346" y="487070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037642" y="-80052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17607" y="6137102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185AE8-53B2-2BA2-3303-811B8F172F3A}"/>
              </a:ext>
            </a:extLst>
          </p:cNvPr>
          <p:cNvSpPr txBox="1"/>
          <p:nvPr/>
        </p:nvSpPr>
        <p:spPr>
          <a:xfrm>
            <a:off x="768613" y="1357572"/>
            <a:ext cx="604103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16C8033-836F-21A3-DE35-F2DBA684B8D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98" t="823"/>
          <a:stretch/>
        </p:blipFill>
        <p:spPr>
          <a:xfrm>
            <a:off x="7130507" y="840617"/>
            <a:ext cx="10913303" cy="86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156396" y="77019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63800" y="8882967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E5DBA4E-E289-7EB9-99E8-1EBA6D02FC90}"/>
              </a:ext>
            </a:extLst>
          </p:cNvPr>
          <p:cNvSpPr txBox="1"/>
          <p:nvPr/>
        </p:nvSpPr>
        <p:spPr>
          <a:xfrm>
            <a:off x="1843110" y="1820122"/>
            <a:ext cx="14249400" cy="664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8.3)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=SUM(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C4:C8,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C9.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8.4)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25800" y="603921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90329" y="518181"/>
            <a:ext cx="9408561" cy="94085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22533" y="300990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7916" y="166851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731617" y="1251814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2E80C6-F737-0374-0C1C-FA195A81FBC9}"/>
              </a:ext>
            </a:extLst>
          </p:cNvPr>
          <p:cNvSpPr txBox="1"/>
          <p:nvPr/>
        </p:nvSpPr>
        <p:spPr>
          <a:xfrm>
            <a:off x="4777013" y="980939"/>
            <a:ext cx="873397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8FBF6C7-8576-ED0C-0C5C-F85BDC8E54D3}"/>
              </a:ext>
            </a:extLst>
          </p:cNvPr>
          <p:cNvSpPr txBox="1"/>
          <p:nvPr/>
        </p:nvSpPr>
        <p:spPr>
          <a:xfrm>
            <a:off x="7429499" y="245731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F587FBE-4227-CF33-5030-239D9ED0262A}"/>
              </a:ext>
            </a:extLst>
          </p:cNvPr>
          <p:cNvSpPr txBox="1"/>
          <p:nvPr/>
        </p:nvSpPr>
        <p:spPr>
          <a:xfrm>
            <a:off x="3824514" y="3492686"/>
            <a:ext cx="10638971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Enter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4179082" y="2641845"/>
            <a:ext cx="4394596" cy="7978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8804114" y="79131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1242405" y="4914240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4666697" y="934677"/>
            <a:ext cx="2024824" cy="312111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B0D8F9E-EA7B-4DE4-BBFF-B8FF1D6CA95F}"/>
              </a:ext>
            </a:extLst>
          </p:cNvPr>
          <p:cNvSpPr txBox="1"/>
          <p:nvPr/>
        </p:nvSpPr>
        <p:spPr>
          <a:xfrm>
            <a:off x="1659096" y="1080679"/>
            <a:ext cx="943456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F48012A-B8B0-1544-4EC6-D96DC0C53C9B}"/>
              </a:ext>
            </a:extLst>
          </p:cNvPr>
          <p:cNvSpPr txBox="1"/>
          <p:nvPr/>
        </p:nvSpPr>
        <p:spPr>
          <a:xfrm>
            <a:off x="3041985" y="5828488"/>
            <a:ext cx="6959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CE5473E4-B687-31EF-BB85-73C7A33D6274}"/>
              </a:ext>
            </a:extLst>
          </p:cNvPr>
          <p:cNvSpPr/>
          <p:nvPr/>
        </p:nvSpPr>
        <p:spPr>
          <a:xfrm>
            <a:off x="5544508" y="3053311"/>
            <a:ext cx="914400" cy="13724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16026246" y="45032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-73622" y="-503384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D52ACA0-4DD5-436F-ECB3-86EAEB83E21A}"/>
              </a:ext>
            </a:extLst>
          </p:cNvPr>
          <p:cNvSpPr txBox="1"/>
          <p:nvPr/>
        </p:nvSpPr>
        <p:spPr>
          <a:xfrm>
            <a:off x="4038600" y="647700"/>
            <a:ext cx="83235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ACEDE04-0DAE-FF24-0EA4-6E6626694968}"/>
              </a:ext>
            </a:extLst>
          </p:cNvPr>
          <p:cNvSpPr txBox="1"/>
          <p:nvPr/>
        </p:nvSpPr>
        <p:spPr>
          <a:xfrm>
            <a:off x="5509047" y="2215215"/>
            <a:ext cx="118872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4A49C71-A109-D1D1-886F-27284D351947}"/>
              </a:ext>
            </a:extLst>
          </p:cNvPr>
          <p:cNvSpPr/>
          <p:nvPr/>
        </p:nvSpPr>
        <p:spPr>
          <a:xfrm>
            <a:off x="1524000" y="2656448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7" name="Hình ảnh 16" descr="Ảnh có chứa bàn&#10;&#10;Mô tả được tạo tự động">
            <a:extLst>
              <a:ext uri="{FF2B5EF4-FFF2-40B4-BE49-F238E27FC236}">
                <a16:creationId xmlns:a16="http://schemas.microsoft.com/office/drawing/2014/main" id="{7AC7EDFE-D1B1-984B-D253-EA010DAD26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497982"/>
            <a:ext cx="15072905" cy="31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35072" y="9519600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22049" y="0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B6F727-7D8F-8D42-E5DD-BE9334907ACB}"/>
              </a:ext>
            </a:extLst>
          </p:cNvPr>
          <p:cNvSpPr txBox="1"/>
          <p:nvPr/>
        </p:nvSpPr>
        <p:spPr>
          <a:xfrm>
            <a:off x="2111475" y="2172646"/>
            <a:ext cx="14065050" cy="57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386C22E-E4FF-DCC3-D221-E93BF7B95AB4}"/>
              </a:ext>
            </a:extLst>
          </p:cNvPr>
          <p:cNvSpPr txBox="1"/>
          <p:nvPr/>
        </p:nvSpPr>
        <p:spPr>
          <a:xfrm>
            <a:off x="6447719" y="1257300"/>
            <a:ext cx="338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81655" y="97971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9C022B3-EE3B-364F-E308-4793617F7C3A}"/>
              </a:ext>
            </a:extLst>
          </p:cNvPr>
          <p:cNvSpPr txBox="1"/>
          <p:nvPr/>
        </p:nvSpPr>
        <p:spPr>
          <a:xfrm>
            <a:off x="384418" y="1028700"/>
            <a:ext cx="12299062" cy="881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13229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652663" y="-5181696"/>
            <a:ext cx="10051930" cy="10881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5159610" y="-1707192"/>
            <a:ext cx="7968780" cy="14466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49512" y="-169675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0147" y="6121115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4E9EE6-1A6E-D899-2A8B-04F8150EA656}"/>
              </a:ext>
            </a:extLst>
          </p:cNvPr>
          <p:cNvSpPr txBox="1"/>
          <p:nvPr/>
        </p:nvSpPr>
        <p:spPr>
          <a:xfrm>
            <a:off x="4256314" y="2561888"/>
            <a:ext cx="9775371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Ý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MAX: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COUNT: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1276" y="8562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3814" y="8214476"/>
            <a:ext cx="3208175" cy="2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0237" y="865500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1C3D118-789C-94CF-685B-E5EF9C96D80B}"/>
              </a:ext>
            </a:extLst>
          </p:cNvPr>
          <p:cNvSpPr txBox="1"/>
          <p:nvPr/>
        </p:nvSpPr>
        <p:spPr>
          <a:xfrm>
            <a:off x="6096000" y="419100"/>
            <a:ext cx="6107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A1DADC4-EE52-9736-2345-D586685AED3E}"/>
              </a:ext>
            </a:extLst>
          </p:cNvPr>
          <p:cNvSpPr txBox="1"/>
          <p:nvPr/>
        </p:nvSpPr>
        <p:spPr>
          <a:xfrm>
            <a:off x="2877016" y="1631194"/>
            <a:ext cx="1254090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Bảng 21">
            <a:extLst>
              <a:ext uri="{FF2B5EF4-FFF2-40B4-BE49-F238E27FC236}">
                <a16:creationId xmlns:a16="http://schemas.microsoft.com/office/drawing/2014/main" id="{0CA7203D-D556-EE4B-652D-2CCE07B3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779"/>
              </p:ext>
            </p:extLst>
          </p:nvPr>
        </p:nvGraphicFramePr>
        <p:xfrm>
          <a:off x="1129427" y="3700423"/>
          <a:ext cx="16371787" cy="53095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355158">
                  <a:extLst>
                    <a:ext uri="{9D8B030D-6E8A-4147-A177-3AD203B41FA5}">
                      <a16:colId xmlns:a16="http://schemas.microsoft.com/office/drawing/2014/main" val="3244459184"/>
                    </a:ext>
                  </a:extLst>
                </a:gridCol>
                <a:gridCol w="2312862">
                  <a:extLst>
                    <a:ext uri="{9D8B030D-6E8A-4147-A177-3AD203B41FA5}">
                      <a16:colId xmlns:a16="http://schemas.microsoft.com/office/drawing/2014/main" val="278845783"/>
                    </a:ext>
                  </a:extLst>
                </a:gridCol>
                <a:gridCol w="7703767">
                  <a:extLst>
                    <a:ext uri="{9D8B030D-6E8A-4147-A177-3AD203B41FA5}">
                      <a16:colId xmlns:a16="http://schemas.microsoft.com/office/drawing/2014/main" val="1921705261"/>
                    </a:ext>
                  </a:extLst>
                </a:gridCol>
              </a:tblGrid>
              <a:tr h="884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2311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(25 + 16) x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= (45 – 10)*2^2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89186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16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= (56 + 4)/3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1114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(56 + 4) : 3 –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= (25 + 16)*2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81002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(45 – 10) x 2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= 15 + 4 + 4*7 – 2*5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53425"/>
                  </a:ext>
                </a:extLst>
              </a:tr>
              <a:tr h="8849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15 + 4 + 4 x 7 – 2 x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= 16^3 + 4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61712"/>
                  </a:ext>
                </a:extLst>
              </a:tr>
            </a:tbl>
          </a:graphicData>
        </a:graphic>
      </p:graphicFrame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69734" y="6037641"/>
            <a:ext cx="2835471" cy="4114800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75338552-5156-08E2-205F-3683831241B9}"/>
              </a:ext>
            </a:extLst>
          </p:cNvPr>
          <p:cNvCxnSpPr/>
          <p:nvPr/>
        </p:nvCxnSpPr>
        <p:spPr>
          <a:xfrm>
            <a:off x="7467600" y="4991100"/>
            <a:ext cx="236220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E8F3CD04-528A-1B7A-9E6D-57ABD705E68A}"/>
              </a:ext>
            </a:extLst>
          </p:cNvPr>
          <p:cNvCxnSpPr>
            <a:cxnSpLocks/>
          </p:cNvCxnSpPr>
          <p:nvPr/>
        </p:nvCxnSpPr>
        <p:spPr>
          <a:xfrm>
            <a:off x="7467600" y="5923057"/>
            <a:ext cx="2362200" cy="27327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53B7AB75-24FF-C4BA-B0E8-A8F4640F2395}"/>
              </a:ext>
            </a:extLst>
          </p:cNvPr>
          <p:cNvCxnSpPr>
            <a:cxnSpLocks/>
          </p:cNvCxnSpPr>
          <p:nvPr/>
        </p:nvCxnSpPr>
        <p:spPr>
          <a:xfrm flipV="1">
            <a:off x="7467600" y="5905500"/>
            <a:ext cx="2362200" cy="9241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86C3E7C1-4188-5A04-BDA0-DCAFD5DE5543}"/>
              </a:ext>
            </a:extLst>
          </p:cNvPr>
          <p:cNvCxnSpPr>
            <a:cxnSpLocks/>
          </p:cNvCxnSpPr>
          <p:nvPr/>
        </p:nvCxnSpPr>
        <p:spPr>
          <a:xfrm flipV="1">
            <a:off x="7467600" y="5005795"/>
            <a:ext cx="2362200" cy="27460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AA22A9D7-2738-BE59-B928-A1981BAF98D1}"/>
              </a:ext>
            </a:extLst>
          </p:cNvPr>
          <p:cNvCxnSpPr>
            <a:cxnSpLocks/>
          </p:cNvCxnSpPr>
          <p:nvPr/>
        </p:nvCxnSpPr>
        <p:spPr>
          <a:xfrm flipV="1">
            <a:off x="7467600" y="7639469"/>
            <a:ext cx="2362200" cy="10163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01047" y="61722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855164" y="5847480"/>
            <a:ext cx="5779572" cy="4081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04800" y="285750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95" y="5981700"/>
            <a:ext cx="3149692" cy="41148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802AD01-432B-FD3C-A7B3-FBC06595DEBF}"/>
              </a:ext>
            </a:extLst>
          </p:cNvPr>
          <p:cNvSpPr txBox="1"/>
          <p:nvPr/>
        </p:nvSpPr>
        <p:spPr>
          <a:xfrm>
            <a:off x="4674523" y="857834"/>
            <a:ext cx="1002640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“AI TÍNH TOÁN NHANH HƠN”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E94EEF7D-3C29-53AE-54E6-B5DC6D23372E}"/>
              </a:ext>
            </a:extLst>
          </p:cNvPr>
          <p:cNvSpPr txBox="1"/>
          <p:nvPr/>
        </p:nvSpPr>
        <p:spPr>
          <a:xfrm>
            <a:off x="3713960" y="4139352"/>
            <a:ext cx="12417261" cy="341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CASIO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VINACAL)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K. 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7877083" y="-123917"/>
            <a:ext cx="2533833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476102" y="8122853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58622" y="8122854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8043" y="559868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70731" y="-220593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70069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9202144-2523-962F-F63E-A0923FE731F7}"/>
              </a:ext>
            </a:extLst>
          </p:cNvPr>
          <p:cNvSpPr txBox="1"/>
          <p:nvPr/>
        </p:nvSpPr>
        <p:spPr>
          <a:xfrm>
            <a:off x="5829300" y="84955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CAB49FE5-3CFA-5F76-52A6-75FDCEA051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2" y="2619021"/>
            <a:ext cx="16526873" cy="32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28680" y="8025194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38790" y="-800100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741584" y="5967794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400" y="342900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14037A9-FEC6-9C8D-9958-CC4015829BD9}"/>
              </a:ext>
            </a:extLst>
          </p:cNvPr>
          <p:cNvSpPr txBox="1"/>
          <p:nvPr/>
        </p:nvSpPr>
        <p:spPr>
          <a:xfrm>
            <a:off x="3040743" y="383084"/>
            <a:ext cx="12206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75B655F-07BF-4A0B-921B-DDB3145509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/>
          <a:stretch/>
        </p:blipFill>
        <p:spPr>
          <a:xfrm>
            <a:off x="2117930" y="1451032"/>
            <a:ext cx="13243674" cy="85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114410">
            <a:off x="3661503" y="-1249181"/>
            <a:ext cx="7496075" cy="136086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7352">
            <a:off x="-115505" y="2734122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93787D-CA65-4686-414D-309B112A7610}"/>
              </a:ext>
            </a:extLst>
          </p:cNvPr>
          <p:cNvSpPr txBox="1"/>
          <p:nvPr/>
        </p:nvSpPr>
        <p:spPr>
          <a:xfrm>
            <a:off x="5809340" y="79493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3E7B8C-C83B-14ED-AE32-5F7F1F0781C7}"/>
              </a:ext>
            </a:extLst>
          </p:cNvPr>
          <p:cNvSpPr txBox="1"/>
          <p:nvPr/>
        </p:nvSpPr>
        <p:spPr>
          <a:xfrm>
            <a:off x="1593389" y="3127801"/>
            <a:ext cx="10746295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“.”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757" y="-419100"/>
            <a:ext cx="15498486" cy="11352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9635C26-CE2F-1EB9-996D-2585A6E845BC}"/>
              </a:ext>
            </a:extLst>
          </p:cNvPr>
          <p:cNvSpPr txBox="1"/>
          <p:nvPr/>
        </p:nvSpPr>
        <p:spPr>
          <a:xfrm>
            <a:off x="4897998" y="2148784"/>
            <a:ext cx="10130241" cy="400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SUM (1,3, "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"Zero", 5)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MIN (3,5, "One", 1)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COUNT (1,3,5,7)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5CE672-5041-A5FE-51BE-B4996EC38550}"/>
              </a:ext>
            </a:extLst>
          </p:cNvPr>
          <p:cNvSpPr txBox="1"/>
          <p:nvPr/>
        </p:nvSpPr>
        <p:spPr>
          <a:xfrm>
            <a:off x="12195810" y="3340622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DDD9CB-869D-CBF3-1043-76908F26681B}"/>
              </a:ext>
            </a:extLst>
          </p:cNvPr>
          <p:cNvSpPr txBox="1"/>
          <p:nvPr/>
        </p:nvSpPr>
        <p:spPr>
          <a:xfrm>
            <a:off x="9963119" y="4400140"/>
            <a:ext cx="2674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#VALUE!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E687088-5E56-BA6E-34C1-1A3660078A29}"/>
              </a:ext>
            </a:extLst>
          </p:cNvPr>
          <p:cNvSpPr txBox="1"/>
          <p:nvPr/>
        </p:nvSpPr>
        <p:spPr>
          <a:xfrm>
            <a:off x="9658543" y="5513948"/>
            <a:ext cx="1154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65D2BA4-56EF-C560-E6A1-58305AB1D42A}"/>
              </a:ext>
            </a:extLst>
          </p:cNvPr>
          <p:cNvSpPr txBox="1"/>
          <p:nvPr/>
        </p:nvSpPr>
        <p:spPr>
          <a:xfrm>
            <a:off x="4697631" y="6881679"/>
            <a:ext cx="956065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#VALUE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0508" y="8875429"/>
            <a:ext cx="6626470" cy="7173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4757" y="8956534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3629" y="2218763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2D2E98C-E40B-2E77-4948-6D4A0FE05E4E}"/>
              </a:ext>
            </a:extLst>
          </p:cNvPr>
          <p:cNvSpPr txBox="1"/>
          <p:nvPr/>
        </p:nvSpPr>
        <p:spPr>
          <a:xfrm>
            <a:off x="1684254" y="1028184"/>
            <a:ext cx="1463219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D714E25-B047-A04A-34C2-2E9EAD30CB65}"/>
              </a:ext>
            </a:extLst>
          </p:cNvPr>
          <p:cNvSpPr txBox="1"/>
          <p:nvPr/>
        </p:nvSpPr>
        <p:spPr>
          <a:xfrm>
            <a:off x="2392240" y="2498795"/>
            <a:ext cx="13494918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endParaRPr lang="en-US" sz="3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7314460" y="-503897"/>
            <a:ext cx="6962343" cy="126396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5376058" y="2210997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75E0E5-9F7B-D589-4466-5F6BA60A2767}"/>
              </a:ext>
            </a:extLst>
          </p:cNvPr>
          <p:cNvSpPr txBox="1"/>
          <p:nvPr/>
        </p:nvSpPr>
        <p:spPr>
          <a:xfrm>
            <a:off x="5755471" y="344538"/>
            <a:ext cx="5462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F66900-CD8E-817E-C15A-9FF878DCE9C6}"/>
              </a:ext>
            </a:extLst>
          </p:cNvPr>
          <p:cNvSpPr txBox="1"/>
          <p:nvPr/>
        </p:nvSpPr>
        <p:spPr>
          <a:xfrm>
            <a:off x="6608564" y="3467100"/>
            <a:ext cx="9219362" cy="559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1D04F7B-E5D1-9329-1970-EF5E3BA89068}"/>
              </a:ext>
            </a:extLst>
          </p:cNvPr>
          <p:cNvSpPr/>
          <p:nvPr/>
        </p:nvSpPr>
        <p:spPr>
          <a:xfrm>
            <a:off x="6477000" y="83439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5304795" y="-863349"/>
            <a:ext cx="7678409" cy="121986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56031" y="1026669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27811BC-9AE8-B6AA-5A8D-6741902AB7BB}"/>
              </a:ext>
            </a:extLst>
          </p:cNvPr>
          <p:cNvSpPr txBox="1"/>
          <p:nvPr/>
        </p:nvSpPr>
        <p:spPr>
          <a:xfrm>
            <a:off x="4727637" y="2383994"/>
            <a:ext cx="8832726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AVERAGE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DD3E400F-6340-4D05-C93E-8529C6B2AEE5}"/>
              </a:ext>
            </a:extLst>
          </p:cNvPr>
          <p:cNvSpPr/>
          <p:nvPr/>
        </p:nvSpPr>
        <p:spPr>
          <a:xfrm>
            <a:off x="4572000" y="56007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2852977" y="0"/>
            <a:ext cx="7406137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3262035" y="-414863"/>
            <a:ext cx="10051930" cy="10881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029903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535" y="6242142"/>
            <a:ext cx="2083117" cy="41148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F89AB20-7A4A-2E4B-7D5F-989214CCBF15}"/>
              </a:ext>
            </a:extLst>
          </p:cNvPr>
          <p:cNvSpPr txBox="1"/>
          <p:nvPr/>
        </p:nvSpPr>
        <p:spPr>
          <a:xfrm>
            <a:off x="2336343" y="2781300"/>
            <a:ext cx="8240486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=AVERAGE(2,5,7,6)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A.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C. 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D. 6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E6FA20BC-CA2F-8FC0-4502-7BF5188D24A2}"/>
              </a:ext>
            </a:extLst>
          </p:cNvPr>
          <p:cNvSpPr/>
          <p:nvPr/>
        </p:nvSpPr>
        <p:spPr>
          <a:xfrm>
            <a:off x="3114662" y="6667500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490826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3525838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503663" y="7124700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584" y="7057832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979" y="6743700"/>
            <a:ext cx="1000641" cy="896938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EFA1F1D-B5B4-7779-164F-9043241C28FD}"/>
              </a:ext>
            </a:extLst>
          </p:cNvPr>
          <p:cNvSpPr txBox="1"/>
          <p:nvPr/>
        </p:nvSpPr>
        <p:spPr>
          <a:xfrm>
            <a:off x="6096000" y="4433048"/>
            <a:ext cx="11932915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J7,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=MAX(C10:I10) = 19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=MAX(C10:I10) = 25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=MAX(C9:I9) = 20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=MAX(C8:I8) = 21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603055-0142-E75C-71A2-ACFAF3FC4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4" y="114300"/>
            <a:ext cx="15621907" cy="4158640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4F9F954F-EFB3-84CD-CC62-8C8EE463205F}"/>
              </a:ext>
            </a:extLst>
          </p:cNvPr>
          <p:cNvSpPr/>
          <p:nvPr/>
        </p:nvSpPr>
        <p:spPr>
          <a:xfrm>
            <a:off x="6016574" y="6496269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71710" y="361093"/>
            <a:ext cx="13792200" cy="101027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409">
            <a:off x="11257228" y="782354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3093408" y="8755061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2040653" y="-78244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62DBE7A-200F-00EA-3FAB-F2A25344C90A}"/>
              </a:ext>
            </a:extLst>
          </p:cNvPr>
          <p:cNvSpPr txBox="1"/>
          <p:nvPr/>
        </p:nvSpPr>
        <p:spPr>
          <a:xfrm>
            <a:off x="3276600" y="2620650"/>
            <a:ext cx="117348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8: CÔNG CỤ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HỖ TRỢ TÍNH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5400000">
            <a:off x="6427355" y="-1543050"/>
            <a:ext cx="5372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260656" y="6459264"/>
            <a:ext cx="2644468" cy="36452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00300" y="69892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9153574"/>
            <a:ext cx="4579499" cy="1133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031" y="655856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0780" y="6505321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156938"/>
            <a:ext cx="1392924" cy="134939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79E4DB-2C83-F5B4-2FDF-57B963AE6249}"/>
              </a:ext>
            </a:extLst>
          </p:cNvPr>
          <p:cNvSpPr txBox="1"/>
          <p:nvPr/>
        </p:nvSpPr>
        <p:spPr>
          <a:xfrm>
            <a:off x="3391258" y="5031370"/>
            <a:ext cx="11505484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J6,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=SUM(C6:I6)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=SUM(C11:I11)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=SUM(C6:I11)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=SUM(I6:I11) = 596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A98B089B-935C-E081-A6CC-8C808E361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5" y="446063"/>
            <a:ext cx="15621907" cy="41586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71614" y="2324100"/>
            <a:ext cx="4293875" cy="3591241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BE805D2B-9673-184B-3BD7-0B17DDB39022}"/>
              </a:ext>
            </a:extLst>
          </p:cNvPr>
          <p:cNvSpPr/>
          <p:nvPr/>
        </p:nvSpPr>
        <p:spPr>
          <a:xfrm>
            <a:off x="3324858" y="8484316"/>
            <a:ext cx="762000" cy="7144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44400" y="6438900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140" y="67465"/>
            <a:ext cx="1215786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65312" y="586785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429883" y="6219829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147979" y="67465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7079021" y="396120"/>
            <a:ext cx="1050310" cy="911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76908" y="6345295"/>
            <a:ext cx="3149692" cy="411480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6C49BC4-05CF-BF07-9A86-56A6788A1266}"/>
              </a:ext>
            </a:extLst>
          </p:cNvPr>
          <p:cNvSpPr txBox="1"/>
          <p:nvPr/>
        </p:nvSpPr>
        <p:spPr>
          <a:xfrm>
            <a:off x="663960" y="1104900"/>
            <a:ext cx="1049127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K9, K17, K24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B513013-9A94-F139-E5DB-B4E700DFAA19}"/>
              </a:ext>
            </a:extLst>
          </p:cNvPr>
          <p:cNvSpPr txBox="1"/>
          <p:nvPr/>
        </p:nvSpPr>
        <p:spPr>
          <a:xfrm>
            <a:off x="3378304" y="6219829"/>
            <a:ext cx="757228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=SUM (D9:J9)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K17, K24.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66161F3-39DC-F762-01F0-2E1A2FF0FB66}"/>
              </a:ext>
            </a:extLst>
          </p:cNvPr>
          <p:cNvSpPr txBox="1"/>
          <p:nvPr/>
        </p:nvSpPr>
        <p:spPr>
          <a:xfrm>
            <a:off x="3305629" y="510205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1715" y="2339733"/>
            <a:ext cx="7602093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16811" y="-88762"/>
            <a:ext cx="11063448" cy="81039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489013" y="245570"/>
            <a:ext cx="1354729" cy="21472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84233">
            <a:off x="14031940" y="945149"/>
            <a:ext cx="1077401" cy="17076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60418" y="1135721"/>
            <a:ext cx="846522" cy="134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618845" y="7183897"/>
            <a:ext cx="1050310" cy="9111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8471" y="9258300"/>
            <a:ext cx="7602093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96998" y="-717645"/>
            <a:ext cx="5441058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50566" y="5372100"/>
            <a:ext cx="2835471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013622" y="1661278"/>
            <a:ext cx="1501435" cy="3941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893555" y="8864173"/>
            <a:ext cx="1501435" cy="39412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A5AC57F-915D-AB52-04AB-961F7263C69E}"/>
              </a:ext>
            </a:extLst>
          </p:cNvPr>
          <p:cNvSpPr txBox="1"/>
          <p:nvPr/>
        </p:nvSpPr>
        <p:spPr>
          <a:xfrm>
            <a:off x="3833511" y="2027539"/>
            <a:ext cx="7988998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=SUM(C3:K3)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=C3 + SUM (D3:J3) + K3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=SUM(C3:G3) + SUM (H3:K3)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099BBD-41BF-4216-719B-EBF43B4E119C}"/>
              </a:ext>
            </a:extLst>
          </p:cNvPr>
          <p:cNvSpPr txBox="1"/>
          <p:nvPr/>
        </p:nvSpPr>
        <p:spPr>
          <a:xfrm>
            <a:off x="8651589" y="7274908"/>
            <a:ext cx="9445578" cy="2019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K3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ũi tên: Phải 20">
            <a:extLst>
              <a:ext uri="{FF2B5EF4-FFF2-40B4-BE49-F238E27FC236}">
                <a16:creationId xmlns:a16="http://schemas.microsoft.com/office/drawing/2014/main" id="{AB2643EF-8809-2F84-8D36-AC836150D037}"/>
              </a:ext>
            </a:extLst>
          </p:cNvPr>
          <p:cNvSpPr/>
          <p:nvPr/>
        </p:nvSpPr>
        <p:spPr>
          <a:xfrm>
            <a:off x="6609423" y="7863241"/>
            <a:ext cx="1888333" cy="977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1617" y="627261"/>
            <a:ext cx="14935200" cy="83672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12409">
            <a:off x="11023366" y="1021238"/>
            <a:ext cx="2775940" cy="78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72613" flipH="1">
            <a:off x="2830832" y="7476414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231595"/>
            <a:ext cx="5658501" cy="22138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877861" y="1993512"/>
            <a:ext cx="1050310" cy="9111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34674" y="8081534"/>
            <a:ext cx="1050310" cy="91114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66375" y="831637"/>
            <a:ext cx="1501435" cy="394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62000" y="3082484"/>
            <a:ext cx="1501435" cy="394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62980" y="9061237"/>
            <a:ext cx="1501435" cy="3941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4961" y="7307674"/>
            <a:ext cx="1501435" cy="39412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0683F77-3E23-50CA-A0B4-113EDD7B358E}"/>
              </a:ext>
            </a:extLst>
          </p:cNvPr>
          <p:cNvSpPr txBox="1"/>
          <p:nvPr/>
        </p:nvSpPr>
        <p:spPr>
          <a:xfrm>
            <a:off x="3393340" y="2757283"/>
            <a:ext cx="1224071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9234" y="8594712"/>
            <a:ext cx="2775940" cy="787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401434" y="305360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6461" y="402342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8060" y="8173337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13072" y="1487305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887593" y="8902196"/>
            <a:ext cx="1463651" cy="10794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BFBC60F-1C3A-05D0-96D4-51CF6EBDF9EB}"/>
              </a:ext>
            </a:extLst>
          </p:cNvPr>
          <p:cNvSpPr txBox="1"/>
          <p:nvPr/>
        </p:nvSpPr>
        <p:spPr>
          <a:xfrm>
            <a:off x="3414920" y="1559900"/>
            <a:ext cx="1267166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= MAX(D25:J25)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=AVERAGE(D25:J25)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46C00C-0B2D-5C8F-D6EA-FBB7E2C28FB2}"/>
              </a:ext>
            </a:extLst>
          </p:cNvPr>
          <p:cNvSpPr txBox="1"/>
          <p:nvPr/>
        </p:nvSpPr>
        <p:spPr>
          <a:xfrm>
            <a:off x="6242034" y="673840"/>
            <a:ext cx="581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36E8A208-3BF7-AB0C-05A5-811E07E378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2"/>
          <a:stretch/>
        </p:blipFill>
        <p:spPr>
          <a:xfrm>
            <a:off x="1628012" y="2761666"/>
            <a:ext cx="15735439" cy="73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89051" y="519154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564177" y="715907"/>
            <a:ext cx="2024824" cy="312111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143AEA-6320-1922-018D-7042373578AA}"/>
              </a:ext>
            </a:extLst>
          </p:cNvPr>
          <p:cNvSpPr txBox="1"/>
          <p:nvPr/>
        </p:nvSpPr>
        <p:spPr>
          <a:xfrm>
            <a:off x="6438900" y="512945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9A71BBB-047C-3615-24E7-36A232359632}"/>
              </a:ext>
            </a:extLst>
          </p:cNvPr>
          <p:cNvSpPr txBox="1"/>
          <p:nvPr/>
        </p:nvSpPr>
        <p:spPr>
          <a:xfrm>
            <a:off x="1339361" y="2095500"/>
            <a:ext cx="13225214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028700" y="1028700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9B1AB0-E910-E7F8-C154-5072CCD996C6}"/>
              </a:ext>
            </a:extLst>
          </p:cNvPr>
          <p:cNvSpPr txBox="1"/>
          <p:nvPr/>
        </p:nvSpPr>
        <p:spPr>
          <a:xfrm>
            <a:off x="7243016" y="363213"/>
            <a:ext cx="3801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2" name="Hình ảnh 11" descr="Ảnh có chứa bàn&#10;&#10;Mô tả được tạo tự động">
            <a:extLst>
              <a:ext uri="{FF2B5EF4-FFF2-40B4-BE49-F238E27FC236}">
                <a16:creationId xmlns:a16="http://schemas.microsoft.com/office/drawing/2014/main" id="{0393F6F8-4681-F6AA-ECA7-3298E37E0C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1"/>
          <a:stretch/>
        </p:blipFill>
        <p:spPr>
          <a:xfrm>
            <a:off x="5849942" y="1391141"/>
            <a:ext cx="12409029" cy="89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86E289-4CFB-FF4E-0614-D6C3E673D861}"/>
              </a:ext>
            </a:extLst>
          </p:cNvPr>
          <p:cNvSpPr txBox="1"/>
          <p:nvPr/>
        </p:nvSpPr>
        <p:spPr>
          <a:xfrm>
            <a:off x="4095573" y="1282897"/>
            <a:ext cx="10096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629999-65D5-E548-6EE1-CA7DAB61C009}"/>
              </a:ext>
            </a:extLst>
          </p:cNvPr>
          <p:cNvSpPr txBox="1"/>
          <p:nvPr/>
        </p:nvSpPr>
        <p:spPr>
          <a:xfrm>
            <a:off x="700097" y="5704776"/>
            <a:ext cx="40603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511D47F-E388-ACA9-1280-7923F85FF233}"/>
              </a:ext>
            </a:extLst>
          </p:cNvPr>
          <p:cNvSpPr txBox="1"/>
          <p:nvPr/>
        </p:nvSpPr>
        <p:spPr>
          <a:xfrm>
            <a:off x="5944685" y="5704776"/>
            <a:ext cx="51364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SBT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DF0C6FB-37D9-DD9D-B1BD-902A46F98769}"/>
              </a:ext>
            </a:extLst>
          </p:cNvPr>
          <p:cNvSpPr txBox="1"/>
          <p:nvPr/>
        </p:nvSpPr>
        <p:spPr>
          <a:xfrm>
            <a:off x="12265347" y="5690018"/>
            <a:ext cx="53557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Đồ họa 21" descr="Cherries outline">
            <a:extLst>
              <a:ext uri="{FF2B5EF4-FFF2-40B4-BE49-F238E27FC236}">
                <a16:creationId xmlns:a16="http://schemas.microsoft.com/office/drawing/2014/main" id="{1319263A-8F9A-1324-60AD-5349B1273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0182" y="4104576"/>
            <a:ext cx="1600200" cy="1600200"/>
          </a:xfrm>
          <a:prstGeom prst="rect">
            <a:avLst/>
          </a:prstGeom>
        </p:spPr>
      </p:pic>
      <p:pic>
        <p:nvPicPr>
          <p:cNvPr id="23" name="Đồ họa 22" descr="Cherries outline">
            <a:extLst>
              <a:ext uri="{FF2B5EF4-FFF2-40B4-BE49-F238E27FC236}">
                <a16:creationId xmlns:a16="http://schemas.microsoft.com/office/drawing/2014/main" id="{8B55BAB3-9B74-9363-8770-84D71B13B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2807" y="4110019"/>
            <a:ext cx="1600200" cy="1600200"/>
          </a:xfrm>
          <a:prstGeom prst="rect">
            <a:avLst/>
          </a:prstGeom>
        </p:spPr>
      </p:pic>
      <p:pic>
        <p:nvPicPr>
          <p:cNvPr id="24" name="Đồ họa 23" descr="Cherries outline">
            <a:extLst>
              <a:ext uri="{FF2B5EF4-FFF2-40B4-BE49-F238E27FC236}">
                <a16:creationId xmlns:a16="http://schemas.microsoft.com/office/drawing/2014/main" id="{FF3C6920-9937-653F-6047-E06013136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27487" y="410457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4352812" y="-7818713"/>
            <a:ext cx="10902409" cy="152825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084153" y="6984028"/>
            <a:ext cx="10446313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302313" y="6984028"/>
            <a:ext cx="10446313" cy="104463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676" y="5143500"/>
            <a:ext cx="3401163" cy="46883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3099" y="3614421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F6DA18F-6EF1-AF44-72E7-4579C60F1267}"/>
              </a:ext>
            </a:extLst>
          </p:cNvPr>
          <p:cNvSpPr txBox="1"/>
          <p:nvPr/>
        </p:nvSpPr>
        <p:spPr>
          <a:xfrm>
            <a:off x="4934793" y="1675392"/>
            <a:ext cx="868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4113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9699" y="439219"/>
            <a:ext cx="9408561" cy="9408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261" y="439219"/>
            <a:ext cx="9408561" cy="9408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763" y="8496300"/>
            <a:ext cx="6626470" cy="7173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647159" y="1420113"/>
            <a:ext cx="1050310" cy="9111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7617" y="666983"/>
            <a:ext cx="2982716" cy="10849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61232" y="518181"/>
            <a:ext cx="2982716" cy="10849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788669" y="1594892"/>
            <a:ext cx="1463651" cy="107944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320765" y="1470976"/>
            <a:ext cx="1463651" cy="107944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7578E42-5375-E9A0-C117-DB6D5D2C46E6}"/>
              </a:ext>
            </a:extLst>
          </p:cNvPr>
          <p:cNvSpPr txBox="1"/>
          <p:nvPr/>
        </p:nvSpPr>
        <p:spPr>
          <a:xfrm>
            <a:off x="4486597" y="1470976"/>
            <a:ext cx="9408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7CE14A17-98EE-0E8C-1E70-63FBA78EDFB3}"/>
              </a:ext>
            </a:extLst>
          </p:cNvPr>
          <p:cNvSpPr/>
          <p:nvPr/>
        </p:nvSpPr>
        <p:spPr>
          <a:xfrm>
            <a:off x="1564596" y="3224592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60D601C3-32C3-2751-0EA2-E591C9CBD37E}"/>
              </a:ext>
            </a:extLst>
          </p:cNvPr>
          <p:cNvSpPr/>
          <p:nvPr/>
        </p:nvSpPr>
        <p:spPr>
          <a:xfrm>
            <a:off x="1564596" y="5153596"/>
            <a:ext cx="14970804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DB5AAE64-60A9-D917-15E3-1735103E39D8}"/>
              </a:ext>
            </a:extLst>
          </p:cNvPr>
          <p:cNvSpPr/>
          <p:nvPr/>
        </p:nvSpPr>
        <p:spPr>
          <a:xfrm>
            <a:off x="1588408" y="7212916"/>
            <a:ext cx="14946992" cy="1283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483687" y="573128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 flipH="1">
            <a:off x="14039649" y="-535902"/>
            <a:ext cx="2024824" cy="312111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05B0323-394F-291C-5535-3960203030D4}"/>
              </a:ext>
            </a:extLst>
          </p:cNvPr>
          <p:cNvSpPr txBox="1"/>
          <p:nvPr/>
        </p:nvSpPr>
        <p:spPr>
          <a:xfrm>
            <a:off x="1439866" y="236415"/>
            <a:ext cx="65175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B5E13B4-D6A9-8150-ED80-C339FFD26305}"/>
              </a:ext>
            </a:extLst>
          </p:cNvPr>
          <p:cNvSpPr txBox="1"/>
          <p:nvPr/>
        </p:nvSpPr>
        <p:spPr>
          <a:xfrm>
            <a:off x="1608104" y="1279144"/>
            <a:ext cx="70358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0F4500D-7D43-29A4-7695-1718309D38DD}"/>
              </a:ext>
            </a:extLst>
          </p:cNvPr>
          <p:cNvSpPr txBox="1"/>
          <p:nvPr/>
        </p:nvSpPr>
        <p:spPr>
          <a:xfrm>
            <a:off x="5215705" y="2246661"/>
            <a:ext cx="1144519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68E10CA-A79B-E94C-29D4-720F4473E1CB}"/>
              </a:ext>
            </a:extLst>
          </p:cNvPr>
          <p:cNvSpPr/>
          <p:nvPr/>
        </p:nvSpPr>
        <p:spPr>
          <a:xfrm>
            <a:off x="1465266" y="2741107"/>
            <a:ext cx="3549921" cy="1600200"/>
          </a:xfrm>
          <a:prstGeom prst="roundRect">
            <a:avLst/>
          </a:prstGeom>
          <a:solidFill>
            <a:srgbClr val="FFE9A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9FC0231-7607-3A2B-793E-78A2758DB07E}"/>
              </a:ext>
            </a:extLst>
          </p:cNvPr>
          <p:cNvSpPr txBox="1"/>
          <p:nvPr/>
        </p:nvSpPr>
        <p:spPr>
          <a:xfrm>
            <a:off x="2408385" y="4901677"/>
            <a:ext cx="13471229" cy="455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876313">
            <a:off x="-3997340" y="-715488"/>
            <a:ext cx="5399187" cy="584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6909405" y="389925"/>
            <a:ext cx="1480328" cy="419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15626063" y="60497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08403" flipH="1">
            <a:off x="15878968" y="996962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-8927" y="7077980"/>
            <a:ext cx="5509047" cy="32090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V="1">
            <a:off x="-69330" y="599863"/>
            <a:ext cx="3801967" cy="33172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681577" y="7077980"/>
            <a:ext cx="2708213" cy="2687901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18AE68-ECD3-177B-A5F3-CD9546C695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6970" y="843999"/>
            <a:ext cx="13339011" cy="489741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05DDC9D-5E38-3D34-88E3-CA11FFEBBB7F}"/>
              </a:ext>
            </a:extLst>
          </p:cNvPr>
          <p:cNvSpPr txBox="1"/>
          <p:nvPr/>
        </p:nvSpPr>
        <p:spPr>
          <a:xfrm>
            <a:off x="3026970" y="6148551"/>
            <a:ext cx="13335382" cy="258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38200" y="6243137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62200" y="-69635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-5970574" y="-6703704"/>
            <a:ext cx="10051930" cy="10881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79874">
            <a:off x="14054055" y="6291119"/>
            <a:ext cx="10051930" cy="10881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9225AB-71A6-235A-2B22-FF515C2F2494}"/>
              </a:ext>
            </a:extLst>
          </p:cNvPr>
          <p:cNvSpPr txBox="1"/>
          <p:nvPr/>
        </p:nvSpPr>
        <p:spPr>
          <a:xfrm>
            <a:off x="4147459" y="1640494"/>
            <a:ext cx="10904841" cy="704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8.1)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AVERAGE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8.2).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5400000">
            <a:off x="9281937" y="961657"/>
            <a:ext cx="6200965" cy="112574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345821" y="6405396"/>
            <a:ext cx="2775940" cy="7873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473013" y="6196692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154400" y="788616"/>
            <a:ext cx="1050310" cy="911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42421" y="6397726"/>
            <a:ext cx="336384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12519789" y="-357640"/>
            <a:ext cx="33638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56796" y="6799075"/>
            <a:ext cx="2083117" cy="41148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9B504FE-60E6-A9AE-902C-137DC4626374}"/>
              </a:ext>
            </a:extLst>
          </p:cNvPr>
          <p:cNvSpPr txBox="1"/>
          <p:nvPr/>
        </p:nvSpPr>
        <p:spPr>
          <a:xfrm>
            <a:off x="1600200" y="1104900"/>
            <a:ext cx="9871555" cy="1827380"/>
          </a:xfrm>
          <a:prstGeom prst="wedgeRoundRectCallout">
            <a:avLst>
              <a:gd name="adj1" fmla="val -41819"/>
              <a:gd name="adj2" fmla="val 90647"/>
              <a:gd name="adj3" fmla="val 16667"/>
            </a:avLst>
          </a:prstGeom>
          <a:solidFill>
            <a:srgbClr val="FFE9A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>
            <a:extLst>
              <a:ext uri="{FF2B5EF4-FFF2-40B4-BE49-F238E27FC236}">
                <a16:creationId xmlns:a16="http://schemas.microsoft.com/office/drawing/2014/main" id="{C4664C14-7FB4-2D7A-E2C9-9143D318D7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0613" y="3757160"/>
            <a:ext cx="2835471" cy="411480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D552D26-3C92-06F7-0A87-4EE3E5E3878A}"/>
              </a:ext>
            </a:extLst>
          </p:cNvPr>
          <p:cNvSpPr txBox="1"/>
          <p:nvPr/>
        </p:nvSpPr>
        <p:spPr>
          <a:xfrm>
            <a:off x="7756841" y="5471991"/>
            <a:ext cx="925115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ý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3020998" y="6972900"/>
            <a:ext cx="10051930" cy="10881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5226673" y="119986"/>
            <a:ext cx="336384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02515" y="6277641"/>
            <a:ext cx="336384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400220" y="-483807"/>
            <a:ext cx="208311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31436" y="6888106"/>
            <a:ext cx="2083117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9804" y="3048187"/>
            <a:ext cx="1000641" cy="896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72354" y="6490826"/>
            <a:ext cx="1000641" cy="89693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2A90EE7-0C74-7A54-BC77-C504AE6D48D0}"/>
              </a:ext>
            </a:extLst>
          </p:cNvPr>
          <p:cNvSpPr txBox="1"/>
          <p:nvPr/>
        </p:nvSpPr>
        <p:spPr>
          <a:xfrm>
            <a:off x="3632342" y="1810943"/>
            <a:ext cx="11016701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“,”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“;”.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&gt;(&lt;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669CF0C-B3EE-D936-4CBC-D76AEE9AB65E}"/>
              </a:ext>
            </a:extLst>
          </p:cNvPr>
          <p:cNvSpPr txBox="1"/>
          <p:nvPr/>
        </p:nvSpPr>
        <p:spPr>
          <a:xfrm>
            <a:off x="5257800" y="6477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2031</Words>
  <Application>Microsoft Office PowerPoint</Application>
  <PresentationFormat>Tùy chỉnh</PresentationFormat>
  <Paragraphs>171</Paragraphs>
  <Slides>38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3" baseType="lpstr">
      <vt:lpstr>Symbol</vt:lpstr>
      <vt:lpstr>Calibri</vt:lpstr>
      <vt:lpstr>Arial</vt:lpstr>
      <vt:lpstr>Jua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Lê Thảo</dc:creator>
  <cp:lastModifiedBy>Lê Thảo</cp:lastModifiedBy>
  <cp:revision>8</cp:revision>
  <dcterms:created xsi:type="dcterms:W3CDTF">2006-08-16T00:00:00Z</dcterms:created>
  <dcterms:modified xsi:type="dcterms:W3CDTF">2022-09-28T03:35:22Z</dcterms:modified>
  <dc:identifier>DAFNaMfGWlM</dc:identifier>
</cp:coreProperties>
</file>