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74" r:id="rId1"/>
    <p:sldMasterId id="2147483786" r:id="rId2"/>
  </p:sldMasterIdLst>
  <p:sldIdLst>
    <p:sldId id="273" r:id="rId3"/>
    <p:sldId id="256" r:id="rId4"/>
    <p:sldId id="274" r:id="rId5"/>
    <p:sldId id="275" r:id="rId6"/>
    <p:sldId id="276" r:id="rId7"/>
    <p:sldId id="277" r:id="rId8"/>
    <p:sldId id="278" r:id="rId9"/>
    <p:sldId id="279" r:id="rId10"/>
    <p:sldId id="281" r:id="rId11"/>
    <p:sldId id="280" r:id="rId12"/>
    <p:sldId id="282"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56D22"/>
    <a:srgbClr val="FC694A"/>
    <a:srgbClr val="59CAF6"/>
    <a:srgbClr val="55C8FF"/>
    <a:srgbClr val="FF33CC"/>
    <a:srgbClr val="D9ECD4"/>
    <a:srgbClr val="C248AD"/>
    <a:srgbClr val="FFD966"/>
    <a:srgbClr val="FFFF00"/>
    <a:srgbClr val="446ED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55" autoAdjust="0"/>
    <p:restoredTop sz="94660"/>
  </p:normalViewPr>
  <p:slideViewPr>
    <p:cSldViewPr snapToGrid="0">
      <p:cViewPr>
        <p:scale>
          <a:sx n="75" d="100"/>
          <a:sy n="75" d="100"/>
        </p:scale>
        <p:origin x="235" y="24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viewProps" Target="viewProps.xml"/><Relationship Id="rId10" Type="http://schemas.openxmlformats.org/officeDocument/2006/relationships/slide" Target="slides/slide8.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45610A-17B4-4656-93CF-E1D9982860F7}"/>
              </a:ext>
            </a:extLst>
          </p:cNvPr>
          <p:cNvSpPr>
            <a:spLocks noGrp="1"/>
          </p:cNvSpPr>
          <p:nvPr>
            <p:ph type="ctrTitle"/>
          </p:nvPr>
        </p:nvSpPr>
        <p:spPr>
          <a:xfrm>
            <a:off x="912629" y="1371600"/>
            <a:ext cx="5935540" cy="2696866"/>
          </a:xfrm>
        </p:spPr>
        <p:txBody>
          <a:bodyPr anchor="t">
            <a:normAutofit/>
          </a:bodyPr>
          <a:lstStyle>
            <a:lvl1pPr algn="l">
              <a:defRPr sz="40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A451C80B-DFD6-415B-BA5B-E56E510CD12B}"/>
              </a:ext>
            </a:extLst>
          </p:cNvPr>
          <p:cNvSpPr>
            <a:spLocks noGrp="1"/>
          </p:cNvSpPr>
          <p:nvPr>
            <p:ph type="subTitle" idx="1"/>
          </p:nvPr>
        </p:nvSpPr>
        <p:spPr>
          <a:xfrm>
            <a:off x="912629" y="4584879"/>
            <a:ext cx="5935540" cy="1287887"/>
          </a:xfrm>
        </p:spPr>
        <p:txBody>
          <a:bodyPr anchor="b">
            <a:normAutofit/>
          </a:bodyPr>
          <a:lstStyle>
            <a:lvl1pPr marL="0" indent="0" algn="l">
              <a:lnSpc>
                <a:spcPct val="130000"/>
              </a:lnSpc>
              <a:buNone/>
              <a:defRPr sz="1800" b="1" cap="all" spc="3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67A2065B-06FF-4991-9F8A-4BE25457B479}"/>
              </a:ext>
            </a:extLst>
          </p:cNvPr>
          <p:cNvSpPr>
            <a:spLocks noGrp="1"/>
          </p:cNvSpPr>
          <p:nvPr>
            <p:ph type="dt" sz="half" idx="10"/>
          </p:nvPr>
        </p:nvSpPr>
        <p:spPr/>
        <p:txBody>
          <a:bodyPr/>
          <a:lstStyle/>
          <a:p>
            <a:fld id="{F07CD3FD-BE54-4400-942B-C6C15AA73DFD}" type="datetimeFigureOut">
              <a:rPr lang="en-US" smtClean="0"/>
              <a:t>1/7/2023</a:t>
            </a:fld>
            <a:endParaRPr lang="en-US"/>
          </a:p>
        </p:txBody>
      </p:sp>
      <p:sp>
        <p:nvSpPr>
          <p:cNvPr id="5" name="Footer Placeholder 4">
            <a:extLst>
              <a:ext uri="{FF2B5EF4-FFF2-40B4-BE49-F238E27FC236}">
                <a16:creationId xmlns:a16="http://schemas.microsoft.com/office/drawing/2014/main" id="{B20DF2FA-C604-45D8-A633-11D3742EC14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2EE5DA9-2D04-4850-AB9F-BD353816504A}"/>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32949095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5E4BB7-3F30-4C31-9BB2-8EC24FC0A1D6}"/>
              </a:ext>
            </a:extLst>
          </p:cNvPr>
          <p:cNvSpPr>
            <a:spLocks noGrp="1"/>
          </p:cNvSpPr>
          <p:nvPr>
            <p:ph type="title"/>
          </p:nvPr>
        </p:nvSpPr>
        <p:spPr/>
        <p:txBody>
          <a:body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1ECF4134-70F5-4EE6-88BE-49D129630CD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19EABC7-C044-44DE-B303-55A0581DA1E8}"/>
              </a:ext>
            </a:extLst>
          </p:cNvPr>
          <p:cNvSpPr>
            <a:spLocks noGrp="1"/>
          </p:cNvSpPr>
          <p:nvPr>
            <p:ph type="dt" sz="half" idx="10"/>
          </p:nvPr>
        </p:nvSpPr>
        <p:spPr/>
        <p:txBody>
          <a:bodyPr/>
          <a:lstStyle/>
          <a:p>
            <a:fld id="{F07CD3FD-BE54-4400-942B-C6C15AA73DFD}" type="datetimeFigureOut">
              <a:rPr lang="en-US" smtClean="0"/>
              <a:t>1/7/2023</a:t>
            </a:fld>
            <a:endParaRPr lang="en-US"/>
          </a:p>
        </p:txBody>
      </p:sp>
      <p:sp>
        <p:nvSpPr>
          <p:cNvPr id="5" name="Footer Placeholder 4">
            <a:extLst>
              <a:ext uri="{FF2B5EF4-FFF2-40B4-BE49-F238E27FC236}">
                <a16:creationId xmlns:a16="http://schemas.microsoft.com/office/drawing/2014/main" id="{4D4A63E1-5BC5-402E-9916-BAB84BCF0BB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A2EF915-AF64-4ECC-8B1A-B7E6A89B7917}"/>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1846179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EB09414-2AA1-4D8E-A00A-C092FBC92D91}"/>
              </a:ext>
            </a:extLst>
          </p:cNvPr>
          <p:cNvSpPr>
            <a:spLocks noGrp="1"/>
          </p:cNvSpPr>
          <p:nvPr>
            <p:ph type="title" orient="vert"/>
          </p:nvPr>
        </p:nvSpPr>
        <p:spPr>
          <a:xfrm>
            <a:off x="9198077" y="1401097"/>
            <a:ext cx="2155722" cy="4775865"/>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D42C3A78-37C5-46D0-9DF4-CB78AF883C2C}"/>
              </a:ext>
            </a:extLst>
          </p:cNvPr>
          <p:cNvSpPr>
            <a:spLocks noGrp="1"/>
          </p:cNvSpPr>
          <p:nvPr>
            <p:ph type="body" orient="vert" idx="1"/>
          </p:nvPr>
        </p:nvSpPr>
        <p:spPr>
          <a:xfrm>
            <a:off x="838200" y="1401097"/>
            <a:ext cx="8232058" cy="477586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49D8705E-925D-4F57-8268-107CE3CF4C45}"/>
              </a:ext>
            </a:extLst>
          </p:cNvPr>
          <p:cNvSpPr>
            <a:spLocks noGrp="1"/>
          </p:cNvSpPr>
          <p:nvPr>
            <p:ph type="dt" sz="half" idx="10"/>
          </p:nvPr>
        </p:nvSpPr>
        <p:spPr/>
        <p:txBody>
          <a:bodyPr/>
          <a:lstStyle/>
          <a:p>
            <a:fld id="{F07CD3FD-BE54-4400-942B-C6C15AA73DFD}" type="datetimeFigureOut">
              <a:rPr lang="en-US" smtClean="0"/>
              <a:t>1/7/2023</a:t>
            </a:fld>
            <a:endParaRPr lang="en-US"/>
          </a:p>
        </p:txBody>
      </p:sp>
      <p:sp>
        <p:nvSpPr>
          <p:cNvPr id="5" name="Footer Placeholder 4">
            <a:extLst>
              <a:ext uri="{FF2B5EF4-FFF2-40B4-BE49-F238E27FC236}">
                <a16:creationId xmlns:a16="http://schemas.microsoft.com/office/drawing/2014/main" id="{50FE207E-070D-4EC8-A44C-21F1815FDA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15D01D1-C266-4161-A820-C084B980131C}"/>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6956304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ACECC-1265-BF1F-5454-B979F9D7771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3E364A6-DA79-6A7C-77DB-9A28CB6B313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4FE4005-5BA2-95AA-832A-4EF3A66723BE}"/>
              </a:ext>
            </a:extLst>
          </p:cNvPr>
          <p:cNvSpPr>
            <a:spLocks noGrp="1"/>
          </p:cNvSpPr>
          <p:nvPr>
            <p:ph type="dt" sz="half" idx="10"/>
          </p:nvPr>
        </p:nvSpPr>
        <p:spPr/>
        <p:txBody>
          <a:bodyPr/>
          <a:lstStyle/>
          <a:p>
            <a:fld id="{7AC25B46-BDF4-4D48-B2F1-14DF231B61C2}" type="datetimeFigureOut">
              <a:rPr lang="en-US" smtClean="0"/>
              <a:t>1/7/2023</a:t>
            </a:fld>
            <a:endParaRPr lang="en-US"/>
          </a:p>
        </p:txBody>
      </p:sp>
      <p:sp>
        <p:nvSpPr>
          <p:cNvPr id="5" name="Footer Placeholder 4">
            <a:extLst>
              <a:ext uri="{FF2B5EF4-FFF2-40B4-BE49-F238E27FC236}">
                <a16:creationId xmlns:a16="http://schemas.microsoft.com/office/drawing/2014/main" id="{0125B0BB-1A15-9EFA-4311-0615FAE030B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7159E74-471C-B456-BE3C-917F2383D056}"/>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113183170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6018A3-B1C8-DAE6-A16C-9A132AD70A6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B7264B7-3F8D-9FB5-F77E-90994A920C0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74201A4-EC11-F812-5882-E6AC934CD8E5}"/>
              </a:ext>
            </a:extLst>
          </p:cNvPr>
          <p:cNvSpPr>
            <a:spLocks noGrp="1"/>
          </p:cNvSpPr>
          <p:nvPr>
            <p:ph type="dt" sz="half" idx="10"/>
          </p:nvPr>
        </p:nvSpPr>
        <p:spPr/>
        <p:txBody>
          <a:bodyPr/>
          <a:lstStyle/>
          <a:p>
            <a:fld id="{7AC25B46-BDF4-4D48-B2F1-14DF231B61C2}" type="datetimeFigureOut">
              <a:rPr lang="en-US" smtClean="0"/>
              <a:t>1/7/2023</a:t>
            </a:fld>
            <a:endParaRPr lang="en-US"/>
          </a:p>
        </p:txBody>
      </p:sp>
      <p:sp>
        <p:nvSpPr>
          <p:cNvPr id="5" name="Footer Placeholder 4">
            <a:extLst>
              <a:ext uri="{FF2B5EF4-FFF2-40B4-BE49-F238E27FC236}">
                <a16:creationId xmlns:a16="http://schemas.microsoft.com/office/drawing/2014/main" id="{1D9C2E05-27BC-4BFC-6DB6-D2BAA0DC379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94D1AD-AD03-E997-FF14-2E0548B43A1E}"/>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9512088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65285B-021A-2FD5-9A86-19CC6EB7FFC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10519C7-B42B-9654-CA95-E92A2A0DE98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CD1E7B0-CAA0-F8CF-C26D-E5A3DE2F6A4B}"/>
              </a:ext>
            </a:extLst>
          </p:cNvPr>
          <p:cNvSpPr>
            <a:spLocks noGrp="1"/>
          </p:cNvSpPr>
          <p:nvPr>
            <p:ph type="dt" sz="half" idx="10"/>
          </p:nvPr>
        </p:nvSpPr>
        <p:spPr/>
        <p:txBody>
          <a:bodyPr/>
          <a:lstStyle/>
          <a:p>
            <a:fld id="{7AC25B46-BDF4-4D48-B2F1-14DF231B61C2}" type="datetimeFigureOut">
              <a:rPr lang="en-US" smtClean="0"/>
              <a:t>1/7/2023</a:t>
            </a:fld>
            <a:endParaRPr lang="en-US"/>
          </a:p>
        </p:txBody>
      </p:sp>
      <p:sp>
        <p:nvSpPr>
          <p:cNvPr id="5" name="Footer Placeholder 4">
            <a:extLst>
              <a:ext uri="{FF2B5EF4-FFF2-40B4-BE49-F238E27FC236}">
                <a16:creationId xmlns:a16="http://schemas.microsoft.com/office/drawing/2014/main" id="{CEEE2E3A-F6EB-7043-C37A-E5C6EEA1E1D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33666EB-808B-993D-696E-65DCC13FCAB6}"/>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341530243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C7D9BA-8D14-CA11-2836-3C9EF56F011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59C703A-C888-407B-00AA-C9B842785D2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07FD341-0C27-4CCB-95AE-F170641B688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DDDCEC6-13CF-F039-ECB1-8623DD3244DF}"/>
              </a:ext>
            </a:extLst>
          </p:cNvPr>
          <p:cNvSpPr>
            <a:spLocks noGrp="1"/>
          </p:cNvSpPr>
          <p:nvPr>
            <p:ph type="dt" sz="half" idx="10"/>
          </p:nvPr>
        </p:nvSpPr>
        <p:spPr/>
        <p:txBody>
          <a:bodyPr/>
          <a:lstStyle/>
          <a:p>
            <a:fld id="{7AC25B46-BDF4-4D48-B2F1-14DF231B61C2}" type="datetimeFigureOut">
              <a:rPr lang="en-US" smtClean="0"/>
              <a:t>1/7/2023</a:t>
            </a:fld>
            <a:endParaRPr lang="en-US"/>
          </a:p>
        </p:txBody>
      </p:sp>
      <p:sp>
        <p:nvSpPr>
          <p:cNvPr id="6" name="Footer Placeholder 5">
            <a:extLst>
              <a:ext uri="{FF2B5EF4-FFF2-40B4-BE49-F238E27FC236}">
                <a16:creationId xmlns:a16="http://schemas.microsoft.com/office/drawing/2014/main" id="{6CC49B14-D2F6-9E83-0414-1A6EC1CFA1F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C494273-652C-0D4D-E420-9FF1D9C4D1A7}"/>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177678874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20F457-0B38-F87A-E4FE-D861E59E721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42B4CAF-76D6-8F97-51B2-DE18043536B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4BDF713-9BBD-37A6-743A-771BB754CD7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E0AC206-1C3F-6FE9-2AB4-84D820C3C8E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D2B1E67-0EF5-C77B-AF37-91FC8D31B61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58BCBB4-1AB5-891F-804F-B8D75389FC4C}"/>
              </a:ext>
            </a:extLst>
          </p:cNvPr>
          <p:cNvSpPr>
            <a:spLocks noGrp="1"/>
          </p:cNvSpPr>
          <p:nvPr>
            <p:ph type="dt" sz="half" idx="10"/>
          </p:nvPr>
        </p:nvSpPr>
        <p:spPr/>
        <p:txBody>
          <a:bodyPr/>
          <a:lstStyle/>
          <a:p>
            <a:fld id="{7AC25B46-BDF4-4D48-B2F1-14DF231B61C2}" type="datetimeFigureOut">
              <a:rPr lang="en-US" smtClean="0"/>
              <a:t>1/7/2023</a:t>
            </a:fld>
            <a:endParaRPr lang="en-US"/>
          </a:p>
        </p:txBody>
      </p:sp>
      <p:sp>
        <p:nvSpPr>
          <p:cNvPr id="8" name="Footer Placeholder 7">
            <a:extLst>
              <a:ext uri="{FF2B5EF4-FFF2-40B4-BE49-F238E27FC236}">
                <a16:creationId xmlns:a16="http://schemas.microsoft.com/office/drawing/2014/main" id="{41F1AA98-4E3D-1BE2-B6A4-7969DC2669B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B3878BE-23AA-0213-9C62-B1743B5FE157}"/>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143433884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05379B-FC85-FA3D-5002-C3413ACC86D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4A6454E-613C-ED81-C48F-AF2D4B9AACC5}"/>
              </a:ext>
            </a:extLst>
          </p:cNvPr>
          <p:cNvSpPr>
            <a:spLocks noGrp="1"/>
          </p:cNvSpPr>
          <p:nvPr>
            <p:ph type="dt" sz="half" idx="10"/>
          </p:nvPr>
        </p:nvSpPr>
        <p:spPr/>
        <p:txBody>
          <a:bodyPr/>
          <a:lstStyle/>
          <a:p>
            <a:fld id="{7AC25B46-BDF4-4D48-B2F1-14DF231B61C2}" type="datetimeFigureOut">
              <a:rPr lang="en-US" smtClean="0"/>
              <a:t>1/7/2023</a:t>
            </a:fld>
            <a:endParaRPr lang="en-US"/>
          </a:p>
        </p:txBody>
      </p:sp>
      <p:sp>
        <p:nvSpPr>
          <p:cNvPr id="4" name="Footer Placeholder 3">
            <a:extLst>
              <a:ext uri="{FF2B5EF4-FFF2-40B4-BE49-F238E27FC236}">
                <a16:creationId xmlns:a16="http://schemas.microsoft.com/office/drawing/2014/main" id="{8AB26971-D004-52C7-5D60-4FCB53DCAA5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A066382-F80B-6BF3-CAED-F2964A177EE1}"/>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185684807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53A5AA8-72BB-4177-7E80-3FF0E753FB57}"/>
              </a:ext>
            </a:extLst>
          </p:cNvPr>
          <p:cNvSpPr>
            <a:spLocks noGrp="1"/>
          </p:cNvSpPr>
          <p:nvPr>
            <p:ph type="dt" sz="half" idx="10"/>
          </p:nvPr>
        </p:nvSpPr>
        <p:spPr/>
        <p:txBody>
          <a:bodyPr/>
          <a:lstStyle/>
          <a:p>
            <a:fld id="{7AC25B46-BDF4-4D48-B2F1-14DF231B61C2}" type="datetimeFigureOut">
              <a:rPr lang="en-US" smtClean="0"/>
              <a:t>1/7/2023</a:t>
            </a:fld>
            <a:endParaRPr lang="en-US"/>
          </a:p>
        </p:txBody>
      </p:sp>
      <p:sp>
        <p:nvSpPr>
          <p:cNvPr id="3" name="Footer Placeholder 2">
            <a:extLst>
              <a:ext uri="{FF2B5EF4-FFF2-40B4-BE49-F238E27FC236}">
                <a16:creationId xmlns:a16="http://schemas.microsoft.com/office/drawing/2014/main" id="{0E802FCC-63E8-8460-0171-AEA15F38FF6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15BF3D8-7913-A908-3141-38CF459BC7E2}"/>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242543243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3CECC1-978E-73C3-C99E-8862B7D7638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B0F6DC4-A6A6-72F2-82DD-9E5039F1E42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1388A88-8472-2AC2-71CB-FF972A819C2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6E701FA-1478-1E54-AAC9-9BA5D194E31D}"/>
              </a:ext>
            </a:extLst>
          </p:cNvPr>
          <p:cNvSpPr>
            <a:spLocks noGrp="1"/>
          </p:cNvSpPr>
          <p:nvPr>
            <p:ph type="dt" sz="half" idx="10"/>
          </p:nvPr>
        </p:nvSpPr>
        <p:spPr/>
        <p:txBody>
          <a:bodyPr/>
          <a:lstStyle/>
          <a:p>
            <a:fld id="{7AC25B46-BDF4-4D48-B2F1-14DF231B61C2}" type="datetimeFigureOut">
              <a:rPr lang="en-US" smtClean="0"/>
              <a:t>1/7/2023</a:t>
            </a:fld>
            <a:endParaRPr lang="en-US"/>
          </a:p>
        </p:txBody>
      </p:sp>
      <p:sp>
        <p:nvSpPr>
          <p:cNvPr id="6" name="Footer Placeholder 5">
            <a:extLst>
              <a:ext uri="{FF2B5EF4-FFF2-40B4-BE49-F238E27FC236}">
                <a16:creationId xmlns:a16="http://schemas.microsoft.com/office/drawing/2014/main" id="{D2AB99E5-E756-4DC8-F752-DCFB82C0D07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60565FF-7EB9-1626-B641-1AEEC6F1A304}"/>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10945741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08B246-6A68-46BE-9DBD-614FA8CF4E2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3E47706-8D18-4093-A7C1-F30D7543CED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EC7C8FC-AAEA-4AB6-9DB5-2503F58F0E69}"/>
              </a:ext>
            </a:extLst>
          </p:cNvPr>
          <p:cNvSpPr>
            <a:spLocks noGrp="1"/>
          </p:cNvSpPr>
          <p:nvPr>
            <p:ph type="dt" sz="half" idx="10"/>
          </p:nvPr>
        </p:nvSpPr>
        <p:spPr/>
        <p:txBody>
          <a:bodyPr/>
          <a:lstStyle/>
          <a:p>
            <a:fld id="{F07CD3FD-BE54-4400-942B-C6C15AA73DFD}" type="datetimeFigureOut">
              <a:rPr lang="en-US" smtClean="0"/>
              <a:t>1/7/2023</a:t>
            </a:fld>
            <a:endParaRPr lang="en-US"/>
          </a:p>
        </p:txBody>
      </p:sp>
      <p:sp>
        <p:nvSpPr>
          <p:cNvPr id="5" name="Footer Placeholder 4">
            <a:extLst>
              <a:ext uri="{FF2B5EF4-FFF2-40B4-BE49-F238E27FC236}">
                <a16:creationId xmlns:a16="http://schemas.microsoft.com/office/drawing/2014/main" id="{E8B1616B-3F08-4869-A522-773C38940F6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E030CE6-9124-4B3A-A912-AE16B5C34003}"/>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201688026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2ED1A2-26B5-2A1B-49BE-50CABEF46FB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4451082-C6FD-F739-9380-E06C76D7B4D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D4DA92F-1D7D-09B4-6D5D-40201120625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5C44399-3269-CF14-352D-CF5747C063C6}"/>
              </a:ext>
            </a:extLst>
          </p:cNvPr>
          <p:cNvSpPr>
            <a:spLocks noGrp="1"/>
          </p:cNvSpPr>
          <p:nvPr>
            <p:ph type="dt" sz="half" idx="10"/>
          </p:nvPr>
        </p:nvSpPr>
        <p:spPr/>
        <p:txBody>
          <a:bodyPr/>
          <a:lstStyle/>
          <a:p>
            <a:fld id="{7AC25B46-BDF4-4D48-B2F1-14DF231B61C2}" type="datetimeFigureOut">
              <a:rPr lang="en-US" smtClean="0"/>
              <a:t>1/7/2023</a:t>
            </a:fld>
            <a:endParaRPr lang="en-US"/>
          </a:p>
        </p:txBody>
      </p:sp>
      <p:sp>
        <p:nvSpPr>
          <p:cNvPr id="6" name="Footer Placeholder 5">
            <a:extLst>
              <a:ext uri="{FF2B5EF4-FFF2-40B4-BE49-F238E27FC236}">
                <a16:creationId xmlns:a16="http://schemas.microsoft.com/office/drawing/2014/main" id="{C06A0F7B-AEC5-054C-7D55-8A705A39C33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75DDA33-0BA2-9F6D-F560-00B7C913D9F4}"/>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69321261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4972D1-4D6E-2E6C-43FF-6411E98F84B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70DF401-0017-DED8-BEFA-5426830995D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C92554-CB63-67A8-7796-3A73B357192F}"/>
              </a:ext>
            </a:extLst>
          </p:cNvPr>
          <p:cNvSpPr>
            <a:spLocks noGrp="1"/>
          </p:cNvSpPr>
          <p:nvPr>
            <p:ph type="dt" sz="half" idx="10"/>
          </p:nvPr>
        </p:nvSpPr>
        <p:spPr/>
        <p:txBody>
          <a:bodyPr/>
          <a:lstStyle/>
          <a:p>
            <a:fld id="{7AC25B46-BDF4-4D48-B2F1-14DF231B61C2}" type="datetimeFigureOut">
              <a:rPr lang="en-US" smtClean="0"/>
              <a:t>1/7/2023</a:t>
            </a:fld>
            <a:endParaRPr lang="en-US"/>
          </a:p>
        </p:txBody>
      </p:sp>
      <p:sp>
        <p:nvSpPr>
          <p:cNvPr id="5" name="Footer Placeholder 4">
            <a:extLst>
              <a:ext uri="{FF2B5EF4-FFF2-40B4-BE49-F238E27FC236}">
                <a16:creationId xmlns:a16="http://schemas.microsoft.com/office/drawing/2014/main" id="{B52B0A0B-CDCC-A0D6-FA39-BE488445A81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9EA187-4F09-68EF-1860-A9A651803A04}"/>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275972397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51A5F81-491D-AD15-EB8D-18884DFE7D1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B1E1119-2A58-8794-C730-7FE1FD01351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8F6F71-9D1F-C832-3152-1551C3C1A5C6}"/>
              </a:ext>
            </a:extLst>
          </p:cNvPr>
          <p:cNvSpPr>
            <a:spLocks noGrp="1"/>
          </p:cNvSpPr>
          <p:nvPr>
            <p:ph type="dt" sz="half" idx="10"/>
          </p:nvPr>
        </p:nvSpPr>
        <p:spPr/>
        <p:txBody>
          <a:bodyPr/>
          <a:lstStyle/>
          <a:p>
            <a:fld id="{7AC25B46-BDF4-4D48-B2F1-14DF231B61C2}" type="datetimeFigureOut">
              <a:rPr lang="en-US" smtClean="0"/>
              <a:t>1/7/2023</a:t>
            </a:fld>
            <a:endParaRPr lang="en-US"/>
          </a:p>
        </p:txBody>
      </p:sp>
      <p:sp>
        <p:nvSpPr>
          <p:cNvPr id="5" name="Footer Placeholder 4">
            <a:extLst>
              <a:ext uri="{FF2B5EF4-FFF2-40B4-BE49-F238E27FC236}">
                <a16:creationId xmlns:a16="http://schemas.microsoft.com/office/drawing/2014/main" id="{383B128E-2F2F-50A6-0113-497C1323AC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8B1FD5A-0512-2D79-62A4-09F9E2A9FD89}"/>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8060649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C78885-57B2-4930-BD7D-CBF916EDF1C6}"/>
              </a:ext>
            </a:extLst>
          </p:cNvPr>
          <p:cNvSpPr>
            <a:spLocks noGrp="1"/>
          </p:cNvSpPr>
          <p:nvPr>
            <p:ph type="title"/>
          </p:nvPr>
        </p:nvSpPr>
        <p:spPr>
          <a:xfrm>
            <a:off x="912629" y="1709738"/>
            <a:ext cx="9214884" cy="3159974"/>
          </a:xfrm>
        </p:spPr>
        <p:txBody>
          <a:bodyPr anchor="b">
            <a:normAutofit/>
          </a:bodyPr>
          <a:lstStyle>
            <a:lvl1pPr>
              <a:defRPr sz="48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9BE495E4-2F8B-4CC7-88AC-A312067E60D2}"/>
              </a:ext>
            </a:extLst>
          </p:cNvPr>
          <p:cNvSpPr>
            <a:spLocks noGrp="1"/>
          </p:cNvSpPr>
          <p:nvPr>
            <p:ph type="body" idx="1"/>
          </p:nvPr>
        </p:nvSpPr>
        <p:spPr>
          <a:xfrm>
            <a:off x="912628" y="5018567"/>
            <a:ext cx="7907079" cy="1073889"/>
          </a:xfrm>
        </p:spPr>
        <p:txBody>
          <a:bodyPr>
            <a:normAutofit/>
          </a:bodyPr>
          <a:lstStyle>
            <a:lvl1pPr marL="0" indent="0">
              <a:buNone/>
              <a:defRPr sz="20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8585CC9-BAD3-4807-90BB-97DA2D6A6BE2}"/>
              </a:ext>
            </a:extLst>
          </p:cNvPr>
          <p:cNvSpPr>
            <a:spLocks noGrp="1"/>
          </p:cNvSpPr>
          <p:nvPr>
            <p:ph type="dt" sz="half" idx="10"/>
          </p:nvPr>
        </p:nvSpPr>
        <p:spPr/>
        <p:txBody>
          <a:bodyPr/>
          <a:lstStyle/>
          <a:p>
            <a:fld id="{F07CD3FD-BE54-4400-942B-C6C15AA73DFD}" type="datetimeFigureOut">
              <a:rPr lang="en-US" smtClean="0"/>
              <a:t>1/7/2023</a:t>
            </a:fld>
            <a:endParaRPr lang="en-US"/>
          </a:p>
        </p:txBody>
      </p:sp>
      <p:sp>
        <p:nvSpPr>
          <p:cNvPr id="5" name="Footer Placeholder 4">
            <a:extLst>
              <a:ext uri="{FF2B5EF4-FFF2-40B4-BE49-F238E27FC236}">
                <a16:creationId xmlns:a16="http://schemas.microsoft.com/office/drawing/2014/main" id="{5F108CEF-165F-4D7E-9666-5CD0156B497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E0EBC3D-3277-4D34-9F67-71040C21E3B3}"/>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19561389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B477A4-4D01-45B6-9563-0BF13BA72F7C}"/>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2EE17E00-96AC-45F0-82B2-9F601E9B93C2}"/>
              </a:ext>
            </a:extLst>
          </p:cNvPr>
          <p:cNvSpPr>
            <a:spLocks noGrp="1"/>
          </p:cNvSpPr>
          <p:nvPr>
            <p:ph sz="half" idx="1"/>
          </p:nvPr>
        </p:nvSpPr>
        <p:spPr>
          <a:xfrm>
            <a:off x="914400" y="2849526"/>
            <a:ext cx="5105400" cy="32104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72BA30CD-95C0-427B-A571-A7D8A53278F4}"/>
              </a:ext>
            </a:extLst>
          </p:cNvPr>
          <p:cNvSpPr>
            <a:spLocks noGrp="1"/>
          </p:cNvSpPr>
          <p:nvPr>
            <p:ph sz="half" idx="2"/>
          </p:nvPr>
        </p:nvSpPr>
        <p:spPr>
          <a:xfrm>
            <a:off x="6172200" y="2849526"/>
            <a:ext cx="5105400" cy="32104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6F67CAC-53E4-44AF-BEAC-8FFB96F05A86}"/>
              </a:ext>
            </a:extLst>
          </p:cNvPr>
          <p:cNvSpPr>
            <a:spLocks noGrp="1"/>
          </p:cNvSpPr>
          <p:nvPr>
            <p:ph type="dt" sz="half" idx="10"/>
          </p:nvPr>
        </p:nvSpPr>
        <p:spPr/>
        <p:txBody>
          <a:bodyPr/>
          <a:lstStyle/>
          <a:p>
            <a:fld id="{F07CD3FD-BE54-4400-942B-C6C15AA73DFD}" type="datetimeFigureOut">
              <a:rPr lang="en-US" smtClean="0"/>
              <a:t>1/7/2023</a:t>
            </a:fld>
            <a:endParaRPr lang="en-US"/>
          </a:p>
        </p:txBody>
      </p:sp>
      <p:sp>
        <p:nvSpPr>
          <p:cNvPr id="6" name="Footer Placeholder 5">
            <a:extLst>
              <a:ext uri="{FF2B5EF4-FFF2-40B4-BE49-F238E27FC236}">
                <a16:creationId xmlns:a16="http://schemas.microsoft.com/office/drawing/2014/main" id="{083D9F3A-E7F0-45E7-AFA8-0D4A669EC16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C5F008B-58BB-45FF-923F-5909DAB49D34}"/>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16582794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97B549-9E51-42E0-992A-73E775957773}"/>
              </a:ext>
            </a:extLst>
          </p:cNvPr>
          <p:cNvSpPr>
            <a:spLocks noGrp="1"/>
          </p:cNvSpPr>
          <p:nvPr>
            <p:ph type="title"/>
          </p:nvPr>
        </p:nvSpPr>
        <p:spPr>
          <a:xfrm>
            <a:off x="912628" y="1371599"/>
            <a:ext cx="10442760" cy="939753"/>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C81A5FDC-7C4B-45FB-8462-E2CE79919F33}"/>
              </a:ext>
            </a:extLst>
          </p:cNvPr>
          <p:cNvSpPr>
            <a:spLocks noGrp="1"/>
          </p:cNvSpPr>
          <p:nvPr>
            <p:ph type="body" idx="1"/>
          </p:nvPr>
        </p:nvSpPr>
        <p:spPr>
          <a:xfrm>
            <a:off x="912628" y="2311353"/>
            <a:ext cx="5084947" cy="695372"/>
          </a:xfrm>
        </p:spPr>
        <p:txBody>
          <a:bodyPr anchor="b">
            <a:normAutofit/>
          </a:bodyPr>
          <a:lstStyle>
            <a:lvl1pPr marL="0" indent="0">
              <a:buNone/>
              <a:defRPr sz="1800" b="1"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D8B686-2E92-45B9-A3D7-9DCAA0C50B36}"/>
              </a:ext>
            </a:extLst>
          </p:cNvPr>
          <p:cNvSpPr>
            <a:spLocks noGrp="1"/>
          </p:cNvSpPr>
          <p:nvPr>
            <p:ph sz="half" idx="2"/>
          </p:nvPr>
        </p:nvSpPr>
        <p:spPr>
          <a:xfrm>
            <a:off x="912628" y="3006725"/>
            <a:ext cx="5084947" cy="31829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86ADB526-4A44-47B6-8D14-93202E590AA7}"/>
              </a:ext>
            </a:extLst>
          </p:cNvPr>
          <p:cNvSpPr>
            <a:spLocks noGrp="1"/>
          </p:cNvSpPr>
          <p:nvPr>
            <p:ph type="body" sz="quarter" idx="3"/>
          </p:nvPr>
        </p:nvSpPr>
        <p:spPr>
          <a:xfrm>
            <a:off x="6172200" y="2311353"/>
            <a:ext cx="5183188" cy="695372"/>
          </a:xfrm>
        </p:spPr>
        <p:txBody>
          <a:bodyPr anchor="b">
            <a:normAutofit/>
          </a:bodyPr>
          <a:lstStyle>
            <a:lvl1pPr marL="0" indent="0">
              <a:buNone/>
              <a:defRPr sz="1800" b="1"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74177CA-5C13-4311-BFD3-B98FBD942DA5}"/>
              </a:ext>
            </a:extLst>
          </p:cNvPr>
          <p:cNvSpPr>
            <a:spLocks noGrp="1"/>
          </p:cNvSpPr>
          <p:nvPr>
            <p:ph sz="quarter" idx="4"/>
          </p:nvPr>
        </p:nvSpPr>
        <p:spPr>
          <a:xfrm>
            <a:off x="6172200" y="3006725"/>
            <a:ext cx="5183188" cy="31829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DEA255A-4CB5-40CA-B756-1AA5E27C20BF}"/>
              </a:ext>
            </a:extLst>
          </p:cNvPr>
          <p:cNvSpPr>
            <a:spLocks noGrp="1"/>
          </p:cNvSpPr>
          <p:nvPr>
            <p:ph type="dt" sz="half" idx="10"/>
          </p:nvPr>
        </p:nvSpPr>
        <p:spPr/>
        <p:txBody>
          <a:bodyPr/>
          <a:lstStyle/>
          <a:p>
            <a:fld id="{F07CD3FD-BE54-4400-942B-C6C15AA73DFD}" type="datetimeFigureOut">
              <a:rPr lang="en-US" smtClean="0"/>
              <a:t>1/7/2023</a:t>
            </a:fld>
            <a:endParaRPr lang="en-US"/>
          </a:p>
        </p:txBody>
      </p:sp>
      <p:sp>
        <p:nvSpPr>
          <p:cNvPr id="8" name="Footer Placeholder 7">
            <a:extLst>
              <a:ext uri="{FF2B5EF4-FFF2-40B4-BE49-F238E27FC236}">
                <a16:creationId xmlns:a16="http://schemas.microsoft.com/office/drawing/2014/main" id="{FF3072C4-10F1-49B8-B0BF-69204EDDCFA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A5ACC97-44C1-4887-909B-E6732D3C1FFE}"/>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3854347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27D313-943A-47E0-8A7A-DFFBCC297AB7}"/>
              </a:ext>
            </a:extLst>
          </p:cNvPr>
          <p:cNvSpPr>
            <a:spLocks noGrp="1"/>
          </p:cNvSpPr>
          <p:nvPr>
            <p:ph type="title"/>
          </p:nvPr>
        </p:nvSpPr>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23AC25A7-81C8-4AA1-AD9F-C78A451FDE2E}"/>
              </a:ext>
            </a:extLst>
          </p:cNvPr>
          <p:cNvSpPr>
            <a:spLocks noGrp="1"/>
          </p:cNvSpPr>
          <p:nvPr>
            <p:ph type="dt" sz="half" idx="10"/>
          </p:nvPr>
        </p:nvSpPr>
        <p:spPr/>
        <p:txBody>
          <a:bodyPr/>
          <a:lstStyle/>
          <a:p>
            <a:fld id="{F07CD3FD-BE54-4400-942B-C6C15AA73DFD}" type="datetimeFigureOut">
              <a:rPr lang="en-US" smtClean="0"/>
              <a:t>1/7/2023</a:t>
            </a:fld>
            <a:endParaRPr lang="en-US"/>
          </a:p>
        </p:txBody>
      </p:sp>
      <p:sp>
        <p:nvSpPr>
          <p:cNvPr id="4" name="Footer Placeholder 3">
            <a:extLst>
              <a:ext uri="{FF2B5EF4-FFF2-40B4-BE49-F238E27FC236}">
                <a16:creationId xmlns:a16="http://schemas.microsoft.com/office/drawing/2014/main" id="{6EF54740-6022-46B2-9C55-B60E9651684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89497C9-6B5E-46D6-8FE9-0A5E0CF7F95B}"/>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11261863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2740D3C-270A-401A-810C-2F86BBBB87D4}"/>
              </a:ext>
            </a:extLst>
          </p:cNvPr>
          <p:cNvSpPr>
            <a:spLocks noGrp="1"/>
          </p:cNvSpPr>
          <p:nvPr>
            <p:ph type="dt" sz="half" idx="10"/>
          </p:nvPr>
        </p:nvSpPr>
        <p:spPr/>
        <p:txBody>
          <a:bodyPr/>
          <a:lstStyle/>
          <a:p>
            <a:fld id="{F07CD3FD-BE54-4400-942B-C6C15AA73DFD}" type="datetimeFigureOut">
              <a:rPr lang="en-US" smtClean="0"/>
              <a:t>1/7/2023</a:t>
            </a:fld>
            <a:endParaRPr lang="en-US"/>
          </a:p>
        </p:txBody>
      </p:sp>
      <p:sp>
        <p:nvSpPr>
          <p:cNvPr id="3" name="Footer Placeholder 2">
            <a:extLst>
              <a:ext uri="{FF2B5EF4-FFF2-40B4-BE49-F238E27FC236}">
                <a16:creationId xmlns:a16="http://schemas.microsoft.com/office/drawing/2014/main" id="{DDCBE9F8-1765-4F36-A4DE-1DB136025AC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790CF9E-A6C6-4873-ADBE-7A2939319E58}"/>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1743155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08CDF8-00AD-4441-A6D5-9D7A659EB6C0}"/>
              </a:ext>
            </a:extLst>
          </p:cNvPr>
          <p:cNvSpPr>
            <a:spLocks noGrp="1"/>
          </p:cNvSpPr>
          <p:nvPr>
            <p:ph type="title"/>
          </p:nvPr>
        </p:nvSpPr>
        <p:spPr>
          <a:xfrm>
            <a:off x="912628" y="1463038"/>
            <a:ext cx="3859397" cy="1471548"/>
          </a:xfrm>
        </p:spPr>
        <p:txBody>
          <a:bodyPr anchor="t"/>
          <a:lstStyle>
            <a:lvl1pPr>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28C330AF-CB7E-420A-AE8A-E02E90325885}"/>
              </a:ext>
            </a:extLst>
          </p:cNvPr>
          <p:cNvSpPr>
            <a:spLocks noGrp="1"/>
          </p:cNvSpPr>
          <p:nvPr>
            <p:ph idx="1"/>
          </p:nvPr>
        </p:nvSpPr>
        <p:spPr>
          <a:xfrm>
            <a:off x="5183188" y="987425"/>
            <a:ext cx="6172200" cy="4873625"/>
          </a:xfrm>
        </p:spPr>
        <p:txBody>
          <a:bodyPr>
            <a:normAutofit/>
          </a:bodyPr>
          <a:lstStyle>
            <a:lvl1pPr>
              <a:defRPr sz="2800"/>
            </a:lvl1pPr>
            <a:lvl2pPr>
              <a:defRPr sz="24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F43257AD-2422-4CDA-9C55-700F4B5BF251}"/>
              </a:ext>
            </a:extLst>
          </p:cNvPr>
          <p:cNvSpPr>
            <a:spLocks noGrp="1"/>
          </p:cNvSpPr>
          <p:nvPr>
            <p:ph type="body" sz="half" idx="2"/>
          </p:nvPr>
        </p:nvSpPr>
        <p:spPr>
          <a:xfrm>
            <a:off x="912628" y="2934586"/>
            <a:ext cx="3859397" cy="293440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51B7454-C1CC-46F2-A6FB-1FE786C48F49}"/>
              </a:ext>
            </a:extLst>
          </p:cNvPr>
          <p:cNvSpPr>
            <a:spLocks noGrp="1"/>
          </p:cNvSpPr>
          <p:nvPr>
            <p:ph type="dt" sz="half" idx="10"/>
          </p:nvPr>
        </p:nvSpPr>
        <p:spPr/>
        <p:txBody>
          <a:bodyPr/>
          <a:lstStyle/>
          <a:p>
            <a:fld id="{F07CD3FD-BE54-4400-942B-C6C15AA73DFD}" type="datetimeFigureOut">
              <a:rPr lang="en-US" smtClean="0"/>
              <a:t>1/7/2023</a:t>
            </a:fld>
            <a:endParaRPr lang="en-US"/>
          </a:p>
        </p:txBody>
      </p:sp>
      <p:sp>
        <p:nvSpPr>
          <p:cNvPr id="6" name="Footer Placeholder 5">
            <a:extLst>
              <a:ext uri="{FF2B5EF4-FFF2-40B4-BE49-F238E27FC236}">
                <a16:creationId xmlns:a16="http://schemas.microsoft.com/office/drawing/2014/main" id="{49077DBE-6CC7-421B-AB5E-341E20BD922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D6EAB8F-7526-4CDB-B782-FAD8B3E70B0A}"/>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24315798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31647F-5A61-44C9-81DC-331C9AE5DDAE}"/>
              </a:ext>
            </a:extLst>
          </p:cNvPr>
          <p:cNvSpPr>
            <a:spLocks noGrp="1"/>
          </p:cNvSpPr>
          <p:nvPr>
            <p:ph type="title"/>
          </p:nvPr>
        </p:nvSpPr>
        <p:spPr>
          <a:xfrm>
            <a:off x="912628" y="1463038"/>
            <a:ext cx="3859397" cy="1471548"/>
          </a:xfrm>
        </p:spPr>
        <p:txBody>
          <a:bodyPr anchor="t"/>
          <a:lstStyle>
            <a:lvl1pPr>
              <a:defRPr sz="32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31627A0F-F1B8-49BE-A0FF-7FE16E3BDCC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C86D1BD6-1519-4431-9FAF-7D4F4129972C}"/>
              </a:ext>
            </a:extLst>
          </p:cNvPr>
          <p:cNvSpPr>
            <a:spLocks noGrp="1"/>
          </p:cNvSpPr>
          <p:nvPr>
            <p:ph type="body" sz="half" idx="2"/>
          </p:nvPr>
        </p:nvSpPr>
        <p:spPr>
          <a:xfrm>
            <a:off x="912628" y="2934586"/>
            <a:ext cx="3859397" cy="293440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5A587A0-353B-42C2-BA96-B1ADEDF642BE}"/>
              </a:ext>
            </a:extLst>
          </p:cNvPr>
          <p:cNvSpPr>
            <a:spLocks noGrp="1"/>
          </p:cNvSpPr>
          <p:nvPr>
            <p:ph type="dt" sz="half" idx="10"/>
          </p:nvPr>
        </p:nvSpPr>
        <p:spPr/>
        <p:txBody>
          <a:bodyPr/>
          <a:lstStyle/>
          <a:p>
            <a:fld id="{F07CD3FD-BE54-4400-942B-C6C15AA73DFD}" type="datetimeFigureOut">
              <a:rPr lang="en-US" smtClean="0"/>
              <a:t>1/7/2023</a:t>
            </a:fld>
            <a:endParaRPr lang="en-US"/>
          </a:p>
        </p:txBody>
      </p:sp>
      <p:sp>
        <p:nvSpPr>
          <p:cNvPr id="6" name="Footer Placeholder 5">
            <a:extLst>
              <a:ext uri="{FF2B5EF4-FFF2-40B4-BE49-F238E27FC236}">
                <a16:creationId xmlns:a16="http://schemas.microsoft.com/office/drawing/2014/main" id="{44D5A88E-3957-4B76-B1BE-4164029217B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5F7C5FD-E56A-4C66-8F23-087F95A2FD0E}"/>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37848021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AB4E786-7636-4278-8595-D365D28A796A}"/>
              </a:ext>
            </a:extLst>
          </p:cNvPr>
          <p:cNvSpPr>
            <a:spLocks noGrp="1"/>
          </p:cNvSpPr>
          <p:nvPr>
            <p:ph type="title"/>
          </p:nvPr>
        </p:nvSpPr>
        <p:spPr>
          <a:xfrm>
            <a:off x="914400" y="1371601"/>
            <a:ext cx="10363200" cy="1187570"/>
          </a:xfrm>
          <a:prstGeom prst="rect">
            <a:avLst/>
          </a:prstGeom>
        </p:spPr>
        <p:txBody>
          <a:bodyPr vert="horz" lIns="91440" tIns="45720" rIns="91440" bIns="45720" rtlCol="0" anchor="t">
            <a:normAutofit/>
          </a:bodyPr>
          <a:lstStyle/>
          <a:p>
            <a:r>
              <a:rPr lang="en-US" dirty="0"/>
              <a:t>Click to edit Master title style</a:t>
            </a:r>
          </a:p>
        </p:txBody>
      </p:sp>
      <p:sp>
        <p:nvSpPr>
          <p:cNvPr id="3" name="Text Placeholder 2">
            <a:extLst>
              <a:ext uri="{FF2B5EF4-FFF2-40B4-BE49-F238E27FC236}">
                <a16:creationId xmlns:a16="http://schemas.microsoft.com/office/drawing/2014/main" id="{EA740849-7059-4C70-992B-5304D2EE9BAB}"/>
              </a:ext>
            </a:extLst>
          </p:cNvPr>
          <p:cNvSpPr>
            <a:spLocks noGrp="1"/>
          </p:cNvSpPr>
          <p:nvPr>
            <p:ph type="body" idx="1"/>
          </p:nvPr>
        </p:nvSpPr>
        <p:spPr>
          <a:xfrm>
            <a:off x="914399" y="2559171"/>
            <a:ext cx="10363200" cy="338265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D09FEBF6-CEA6-4332-87B3-697807571C84}"/>
              </a:ext>
            </a:extLst>
          </p:cNvPr>
          <p:cNvSpPr>
            <a:spLocks noGrp="1"/>
          </p:cNvSpPr>
          <p:nvPr>
            <p:ph type="dt" sz="half" idx="2"/>
          </p:nvPr>
        </p:nvSpPr>
        <p:spPr>
          <a:xfrm>
            <a:off x="912628" y="6356350"/>
            <a:ext cx="2743200" cy="365125"/>
          </a:xfrm>
          <a:prstGeom prst="rect">
            <a:avLst/>
          </a:prstGeom>
        </p:spPr>
        <p:txBody>
          <a:bodyPr vert="horz" lIns="91440" tIns="45720" rIns="91440" bIns="45720" rtlCol="0" anchor="ctr"/>
          <a:lstStyle>
            <a:lvl1pPr algn="l">
              <a:defRPr sz="900" b="1" cap="all" spc="300" baseline="0">
                <a:solidFill>
                  <a:schemeClr val="tx1"/>
                </a:solidFill>
              </a:defRPr>
            </a:lvl1pPr>
          </a:lstStyle>
          <a:p>
            <a:fld id="{F07CD3FD-BE54-4400-942B-C6C15AA73DFD}" type="datetimeFigureOut">
              <a:rPr lang="en-US" smtClean="0"/>
              <a:t>1/7/2023</a:t>
            </a:fld>
            <a:endParaRPr lang="en-US"/>
          </a:p>
        </p:txBody>
      </p:sp>
      <p:sp>
        <p:nvSpPr>
          <p:cNvPr id="5" name="Footer Placeholder 4">
            <a:extLst>
              <a:ext uri="{FF2B5EF4-FFF2-40B4-BE49-F238E27FC236}">
                <a16:creationId xmlns:a16="http://schemas.microsoft.com/office/drawing/2014/main" id="{BC6BAF94-621C-43E1-BA0C-410A6899031B}"/>
              </a:ext>
            </a:extLst>
          </p:cNvPr>
          <p:cNvSpPr>
            <a:spLocks noGrp="1"/>
          </p:cNvSpPr>
          <p:nvPr>
            <p:ph type="ftr" sz="quarter" idx="3"/>
          </p:nvPr>
        </p:nvSpPr>
        <p:spPr>
          <a:xfrm>
            <a:off x="6767622" y="6356350"/>
            <a:ext cx="4040373" cy="365125"/>
          </a:xfrm>
          <a:prstGeom prst="rect">
            <a:avLst/>
          </a:prstGeom>
        </p:spPr>
        <p:txBody>
          <a:bodyPr vert="horz" lIns="91440" tIns="45720" rIns="91440" bIns="45720" rtlCol="0" anchor="ctr"/>
          <a:lstStyle>
            <a:lvl1pPr algn="r">
              <a:defRPr sz="900" b="1" cap="all" spc="300" baseline="0">
                <a:solidFill>
                  <a:schemeClr val="tx1"/>
                </a:solidFill>
              </a:defRPr>
            </a:lvl1pPr>
          </a:lstStyle>
          <a:p>
            <a:endParaRPr lang="en-US"/>
          </a:p>
        </p:txBody>
      </p:sp>
      <p:sp>
        <p:nvSpPr>
          <p:cNvPr id="6" name="Slide Number Placeholder 5">
            <a:extLst>
              <a:ext uri="{FF2B5EF4-FFF2-40B4-BE49-F238E27FC236}">
                <a16:creationId xmlns:a16="http://schemas.microsoft.com/office/drawing/2014/main" id="{137D19E5-9E16-48C9-AAE2-0C70679A8D7B}"/>
              </a:ext>
            </a:extLst>
          </p:cNvPr>
          <p:cNvSpPr>
            <a:spLocks noGrp="1"/>
          </p:cNvSpPr>
          <p:nvPr>
            <p:ph type="sldNum" sz="quarter" idx="4"/>
          </p:nvPr>
        </p:nvSpPr>
        <p:spPr>
          <a:xfrm>
            <a:off x="10807995" y="6356350"/>
            <a:ext cx="723014" cy="365125"/>
          </a:xfrm>
          <a:prstGeom prst="rect">
            <a:avLst/>
          </a:prstGeom>
        </p:spPr>
        <p:txBody>
          <a:bodyPr vert="horz" lIns="91440" tIns="45720" rIns="91440" bIns="45720" rtlCol="0" anchor="ctr"/>
          <a:lstStyle>
            <a:lvl1pPr algn="r">
              <a:defRPr sz="900" b="1" cap="all" spc="300" baseline="0">
                <a:solidFill>
                  <a:schemeClr val="tx1"/>
                </a:solidFill>
              </a:defRPr>
            </a:lvl1pPr>
          </a:lstStyle>
          <a:p>
            <a:fld id="{A4C0CD32-A6C8-4BA5-B3DF-D8325E32CAA4}" type="slidenum">
              <a:rPr lang="en-US" smtClean="0"/>
              <a:t>‹#›</a:t>
            </a:fld>
            <a:endParaRPr lang="en-US"/>
          </a:p>
        </p:txBody>
      </p:sp>
    </p:spTree>
    <p:extLst>
      <p:ext uri="{BB962C8B-B14F-4D97-AF65-F5344CB8AC3E}">
        <p14:creationId xmlns:p14="http://schemas.microsoft.com/office/powerpoint/2010/main" val="2117254257"/>
      </p:ext>
    </p:extLst>
  </p:cSld>
  <p:clrMap bg1="lt1" tx1="dk1" bg2="lt2" tx2="dk2" accent1="accent1" accent2="accent2" accent3="accent3" accent4="accent4" accent5="accent5" accent6="accent6" hlink="hlink" folHlink="folHlink"/>
  <p:sldLayoutIdLst>
    <p:sldLayoutId id="2147483775" r:id="rId1"/>
    <p:sldLayoutId id="2147483776" r:id="rId2"/>
    <p:sldLayoutId id="2147483777" r:id="rId3"/>
    <p:sldLayoutId id="2147483778" r:id="rId4"/>
    <p:sldLayoutId id="2147483779" r:id="rId5"/>
    <p:sldLayoutId id="2147483780" r:id="rId6"/>
    <p:sldLayoutId id="2147483781" r:id="rId7"/>
    <p:sldLayoutId id="2147483782" r:id="rId8"/>
    <p:sldLayoutId id="2147483783" r:id="rId9"/>
    <p:sldLayoutId id="2147483784" r:id="rId10"/>
    <p:sldLayoutId id="2147483785" r:id="rId11"/>
  </p:sldLayoutIdLst>
  <p:txStyles>
    <p:titleStyle>
      <a:lvl1pPr algn="l" defTabSz="914400" rtl="0" eaLnBrk="1" latinLnBrk="0" hangingPunct="1">
        <a:lnSpc>
          <a:spcPct val="100000"/>
        </a:lnSpc>
        <a:spcBef>
          <a:spcPct val="0"/>
        </a:spcBef>
        <a:buNone/>
        <a:defRPr sz="4000" kern="120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SzPct val="87000"/>
        <a:buFont typeface="Arial" panose="020B0604020202020204" pitchFamily="34" charset="0"/>
        <a:buChar char="•"/>
        <a:defRPr sz="2000" kern="1200">
          <a:solidFill>
            <a:schemeClr val="tx1"/>
          </a:solidFill>
          <a:latin typeface="+mn-lt"/>
          <a:ea typeface="+mn-ea"/>
          <a:cs typeface="+mn-cs"/>
        </a:defRPr>
      </a:lvl1pPr>
      <a:lvl2pPr marL="493776" indent="-228600" algn="l" defTabSz="914400" rtl="0" eaLnBrk="1" latinLnBrk="0" hangingPunct="1">
        <a:lnSpc>
          <a:spcPct val="120000"/>
        </a:lnSpc>
        <a:spcBef>
          <a:spcPts val="500"/>
        </a:spcBef>
        <a:buSzPct val="87000"/>
        <a:buFont typeface="Arial" panose="020B0604020202020204" pitchFamily="34" charset="0"/>
        <a:buChar char="•"/>
        <a:defRPr sz="1800" kern="1200">
          <a:solidFill>
            <a:schemeClr val="tx1"/>
          </a:solidFill>
          <a:latin typeface="+mn-lt"/>
          <a:ea typeface="+mn-ea"/>
          <a:cs typeface="+mn-cs"/>
        </a:defRPr>
      </a:lvl2pPr>
      <a:lvl3pPr marL="731520" indent="-228600" algn="l" defTabSz="914400" rtl="0" eaLnBrk="1" latinLnBrk="0" hangingPunct="1">
        <a:lnSpc>
          <a:spcPct val="120000"/>
        </a:lnSpc>
        <a:spcBef>
          <a:spcPts val="500"/>
        </a:spcBef>
        <a:buSzPct val="87000"/>
        <a:buFont typeface="Arial" panose="020B0604020202020204" pitchFamily="34" charset="0"/>
        <a:buChar char="•"/>
        <a:defRPr sz="1600" kern="1200">
          <a:solidFill>
            <a:schemeClr val="tx1"/>
          </a:solidFill>
          <a:latin typeface="+mn-lt"/>
          <a:ea typeface="+mn-ea"/>
          <a:cs typeface="+mn-cs"/>
        </a:defRPr>
      </a:lvl3pPr>
      <a:lvl4pPr marL="1051560" indent="-285750" algn="l" defTabSz="914400" rtl="0" eaLnBrk="1" latinLnBrk="0" hangingPunct="1">
        <a:lnSpc>
          <a:spcPct val="120000"/>
        </a:lnSpc>
        <a:spcBef>
          <a:spcPts val="500"/>
        </a:spcBef>
        <a:buSzPct val="87000"/>
        <a:buFont typeface="Arial" panose="020B0604020202020204" pitchFamily="34" charset="0"/>
        <a:buChar char="•"/>
        <a:defRPr sz="1400" kern="1200">
          <a:solidFill>
            <a:schemeClr val="tx1"/>
          </a:solidFill>
          <a:latin typeface="+mn-lt"/>
          <a:ea typeface="+mn-ea"/>
          <a:cs typeface="+mn-cs"/>
        </a:defRPr>
      </a:lvl4pPr>
      <a:lvl5pPr marL="1298448" indent="-228600" algn="l" defTabSz="914400" rtl="0" eaLnBrk="1" latinLnBrk="0" hangingPunct="1">
        <a:lnSpc>
          <a:spcPct val="120000"/>
        </a:lnSpc>
        <a:spcBef>
          <a:spcPts val="500"/>
        </a:spcBef>
        <a:buSzPct val="87000"/>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6051410-13EC-75DF-E567-5B261459F25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17A6A83-2F56-2EF6-E09F-E5F8A60E088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D2B5A6A-000A-942E-C947-7E150DF5B81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AC25B46-BDF4-4D48-B2F1-14DF231B61C2}" type="datetimeFigureOut">
              <a:rPr lang="en-US" smtClean="0"/>
              <a:t>1/7/2023</a:t>
            </a:fld>
            <a:endParaRPr lang="en-US"/>
          </a:p>
        </p:txBody>
      </p:sp>
      <p:sp>
        <p:nvSpPr>
          <p:cNvPr id="5" name="Footer Placeholder 4">
            <a:extLst>
              <a:ext uri="{FF2B5EF4-FFF2-40B4-BE49-F238E27FC236}">
                <a16:creationId xmlns:a16="http://schemas.microsoft.com/office/drawing/2014/main" id="{DECF5742-7E8D-CB8E-62CD-4A4011F643E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DFE8337-F57F-2A9F-5E3A-AFD88383DA6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AAA89A7-DDB5-4CB7-920B-15EDC6298550}" type="slidenum">
              <a:rPr lang="en-US" smtClean="0"/>
              <a:t>‹#›</a:t>
            </a:fld>
            <a:endParaRPr lang="en-US"/>
          </a:p>
        </p:txBody>
      </p:sp>
    </p:spTree>
    <p:extLst>
      <p:ext uri="{BB962C8B-B14F-4D97-AF65-F5344CB8AC3E}">
        <p14:creationId xmlns:p14="http://schemas.microsoft.com/office/powerpoint/2010/main" val="1599898612"/>
      </p:ext>
    </p:extLst>
  </p:cSld>
  <p:clrMap bg1="lt1" tx1="dk1" bg2="lt2" tx2="dk2" accent1="accent1" accent2="accent2" accent3="accent3" accent4="accent4" accent5="accent5" accent6="accent6" hlink="hlink" folHlink="folHlink"/>
  <p:sldLayoutIdLst>
    <p:sldLayoutId id="2147483787" r:id="rId1"/>
    <p:sldLayoutId id="2147483788" r:id="rId2"/>
    <p:sldLayoutId id="2147483789" r:id="rId3"/>
    <p:sldLayoutId id="2147483790" r:id="rId4"/>
    <p:sldLayoutId id="2147483791" r:id="rId5"/>
    <p:sldLayoutId id="2147483792" r:id="rId6"/>
    <p:sldLayoutId id="2147483793" r:id="rId7"/>
    <p:sldLayoutId id="2147483794" r:id="rId8"/>
    <p:sldLayoutId id="2147483795" r:id="rId9"/>
    <p:sldLayoutId id="2147483796" r:id="rId10"/>
    <p:sldLayoutId id="214748379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2.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png"/><Relationship Id="rId1" Type="http://schemas.openxmlformats.org/officeDocument/2006/relationships/slideLayout" Target="../slideLayouts/slideLayout12.xml"/><Relationship Id="rId5" Type="http://schemas.openxmlformats.org/officeDocument/2006/relationships/image" Target="../media/image18.png"/><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png"/><Relationship Id="rId1" Type="http://schemas.openxmlformats.org/officeDocument/2006/relationships/slideLayout" Target="../slideLayouts/slideLayout12.xml"/><Relationship Id="rId5" Type="http://schemas.openxmlformats.org/officeDocument/2006/relationships/image" Target="../media/image16.png"/><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12.xml"/><Relationship Id="rId7" Type="http://schemas.openxmlformats.org/officeDocument/2006/relationships/image" Target="../media/image6.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5.png"/><Relationship Id="rId5" Type="http://schemas.openxmlformats.org/officeDocument/2006/relationships/image" Target="../media/image2.png"/><Relationship Id="rId4" Type="http://schemas.openxmlformats.org/officeDocument/2006/relationships/image" Target="../media/image1.png"/><Relationship Id="rId9"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2.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2.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2.xml"/><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12.xml"/><Relationship Id="rId7" Type="http://schemas.openxmlformats.org/officeDocument/2006/relationships/image" Target="../media/image7.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6.png"/><Relationship Id="rId5" Type="http://schemas.openxmlformats.org/officeDocument/2006/relationships/image" Target="../media/image2.pn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png"/><Relationship Id="rId1" Type="http://schemas.openxmlformats.org/officeDocument/2006/relationships/slideLayout" Target="../slideLayouts/slideLayout1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png"/><Relationship Id="rId1" Type="http://schemas.openxmlformats.org/officeDocument/2006/relationships/slideLayout" Target="../slideLayouts/slideLayout12.xml"/><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DA5C0BF6-A324-397D-A148-64739F70BEE4}"/>
              </a:ext>
            </a:extLst>
          </p:cNvPr>
          <p:cNvSpPr txBox="1"/>
          <p:nvPr/>
        </p:nvSpPr>
        <p:spPr>
          <a:xfrm>
            <a:off x="2353013" y="2224851"/>
            <a:ext cx="7361258" cy="1015663"/>
          </a:xfrm>
          <a:prstGeom prst="rect">
            <a:avLst/>
          </a:prstGeom>
          <a:noFill/>
          <a:effectLst/>
        </p:spPr>
        <p:txBody>
          <a:bodyPr wrap="square" rtlCol="0">
            <a:spAutoFit/>
          </a:bodyPr>
          <a:lstStyle/>
          <a:p>
            <a:pPr lvl="0">
              <a:defRPr/>
            </a:pPr>
            <a:r>
              <a:rPr lang="vi-VN" sz="2000">
                <a:latin typeface="Open Sans" panose="020B0606030504020204" pitchFamily="34" charset="0"/>
                <a:ea typeface="Open Sans" panose="020B0606030504020204" pitchFamily="34" charset="0"/>
                <a:cs typeface="Open Sans" panose="020B0606030504020204" pitchFamily="34" charset="0"/>
              </a:rPr>
              <a:t>Trong chương trình Tin học lớp 7, em đã được học về các kiểu dữ liệu trong phần mềm bảng tính. Em hãy cho biết đó là những kiểu dữ liệu nào?</a:t>
            </a:r>
            <a:endParaRPr kumimoji="0" lang="vi-VN" sz="2000" b="0" i="0" u="none" strike="noStrike" kern="1200" cap="none" spc="0" normalizeH="0" baseline="0" noProof="0">
              <a:ln>
                <a:noFill/>
              </a:ln>
              <a:effectLst/>
              <a:uLnTx/>
              <a:uFillTx/>
              <a:latin typeface="Open Sans" panose="020B0606030504020204" pitchFamily="34" charset="0"/>
              <a:ea typeface="Open Sans" panose="020B0606030504020204" pitchFamily="34" charset="0"/>
              <a:cs typeface="Open Sans" panose="020B0606030504020204" pitchFamily="34" charset="0"/>
            </a:endParaRPr>
          </a:p>
        </p:txBody>
      </p:sp>
      <p:grpSp>
        <p:nvGrpSpPr>
          <p:cNvPr id="10" name="Group 9">
            <a:extLst>
              <a:ext uri="{FF2B5EF4-FFF2-40B4-BE49-F238E27FC236}">
                <a16:creationId xmlns:a16="http://schemas.microsoft.com/office/drawing/2014/main" id="{DC45D286-71AF-98F9-DF7D-D524169B2BB9}"/>
              </a:ext>
            </a:extLst>
          </p:cNvPr>
          <p:cNvGrpSpPr/>
          <p:nvPr/>
        </p:nvGrpSpPr>
        <p:grpSpPr>
          <a:xfrm>
            <a:off x="176980" y="171706"/>
            <a:ext cx="3538818" cy="1599178"/>
            <a:chOff x="176980" y="171706"/>
            <a:chExt cx="3538818" cy="1599178"/>
          </a:xfrm>
        </p:grpSpPr>
        <p:grpSp>
          <p:nvGrpSpPr>
            <p:cNvPr id="9" name="Group 8">
              <a:extLst>
                <a:ext uri="{FF2B5EF4-FFF2-40B4-BE49-F238E27FC236}">
                  <a16:creationId xmlns:a16="http://schemas.microsoft.com/office/drawing/2014/main" id="{B25DF0AB-CA75-25F8-D346-86D74C846F86}"/>
                </a:ext>
              </a:extLst>
            </p:cNvPr>
            <p:cNvGrpSpPr/>
            <p:nvPr/>
          </p:nvGrpSpPr>
          <p:grpSpPr>
            <a:xfrm>
              <a:off x="176980" y="171706"/>
              <a:ext cx="3538818" cy="1599178"/>
              <a:chOff x="3588773" y="-33033"/>
              <a:chExt cx="3538818" cy="1599178"/>
            </a:xfrm>
          </p:grpSpPr>
          <p:sp>
            <p:nvSpPr>
              <p:cNvPr id="5" name="Rectangle: Rounded Corners 4">
                <a:extLst>
                  <a:ext uri="{FF2B5EF4-FFF2-40B4-BE49-F238E27FC236}">
                    <a16:creationId xmlns:a16="http://schemas.microsoft.com/office/drawing/2014/main" id="{273A0D4B-3D2E-EFB0-C43A-386192250C15}"/>
                  </a:ext>
                </a:extLst>
              </p:cNvPr>
              <p:cNvSpPr/>
              <p:nvPr/>
            </p:nvSpPr>
            <p:spPr>
              <a:xfrm>
                <a:off x="3588773" y="435436"/>
                <a:ext cx="3274142" cy="1130709"/>
              </a:xfrm>
              <a:prstGeom prst="roundRect">
                <a:avLst>
                  <a:gd name="adj" fmla="val 7102"/>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2" descr="Free Icon | Bookmark">
                <a:extLst>
                  <a:ext uri="{FF2B5EF4-FFF2-40B4-BE49-F238E27FC236}">
                    <a16:creationId xmlns:a16="http://schemas.microsoft.com/office/drawing/2014/main" id="{DFC13668-B4FC-E28D-73C8-E1CF69E7AE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78894" y="-33033"/>
                <a:ext cx="1248697" cy="1248697"/>
              </a:xfrm>
              <a:prstGeom prst="rect">
                <a:avLst/>
              </a:prstGeom>
              <a:noFill/>
              <a:extLst>
                <a:ext uri="{909E8E84-426E-40DD-AFC4-6F175D3DCCD1}">
                  <a14:hiddenFill xmlns:a14="http://schemas.microsoft.com/office/drawing/2010/main">
                    <a:solidFill>
                      <a:srgbClr val="FFFFFF"/>
                    </a:solidFill>
                  </a14:hiddenFill>
                </a:ext>
              </a:extLst>
            </p:spPr>
          </p:pic>
        </p:grpSp>
        <p:sp>
          <p:nvSpPr>
            <p:cNvPr id="8" name="TextBox 7">
              <a:extLst>
                <a:ext uri="{FF2B5EF4-FFF2-40B4-BE49-F238E27FC236}">
                  <a16:creationId xmlns:a16="http://schemas.microsoft.com/office/drawing/2014/main" id="{FC9841B0-1DDD-B6D6-69C2-0FD09E7A7276}"/>
                </a:ext>
              </a:extLst>
            </p:cNvPr>
            <p:cNvSpPr txBox="1"/>
            <p:nvPr/>
          </p:nvSpPr>
          <p:spPr>
            <a:xfrm>
              <a:off x="608290" y="943919"/>
              <a:ext cx="2483159" cy="523220"/>
            </a:xfrm>
            <a:prstGeom prst="rect">
              <a:avLst/>
            </a:prstGeom>
            <a:noFill/>
            <a:ln w="57150">
              <a:noFill/>
            </a:ln>
            <a:effectLst/>
          </p:spPr>
          <p:txBody>
            <a:bodyPr wrap="square" rtlCol="0">
              <a:spAutoFit/>
            </a:bodyPr>
            <a:lstStyle/>
            <a:p>
              <a:pPr algn="ctr"/>
              <a:r>
                <a:rPr lang="en-US" sz="2800" b="1">
                  <a:solidFill>
                    <a:schemeClr val="bg1"/>
                  </a:solidFill>
                  <a:latin typeface="Open Sans" panose="020B0606030504020204" pitchFamily="34" charset="0"/>
                  <a:ea typeface="Open Sans" panose="020B0606030504020204" pitchFamily="34" charset="0"/>
                  <a:cs typeface="Open Sans" panose="020B0606030504020204" pitchFamily="34" charset="0"/>
                </a:rPr>
                <a:t>KHỞI ĐỘNG</a:t>
              </a:r>
              <a:endParaRPr lang="vi-VN" sz="2800" b="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grpSp>
      <p:pic>
        <p:nvPicPr>
          <p:cNvPr id="1028" name="Picture 4" descr="Best Excel Course for Kids Singapore - Coding for kids">
            <a:extLst>
              <a:ext uri="{FF2B5EF4-FFF2-40B4-BE49-F238E27FC236}">
                <a16:creationId xmlns:a16="http://schemas.microsoft.com/office/drawing/2014/main" id="{5DCD9BE0-E46E-107B-ED9F-31324285365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76995" y="328392"/>
            <a:ext cx="1953159" cy="1754273"/>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9D26344F-3885-2211-5BB0-45A61CCC4091}"/>
              </a:ext>
            </a:extLst>
          </p:cNvPr>
          <p:cNvSpPr txBox="1"/>
          <p:nvPr/>
        </p:nvSpPr>
        <p:spPr>
          <a:xfrm>
            <a:off x="2353013" y="3382700"/>
            <a:ext cx="7361258" cy="400110"/>
          </a:xfrm>
          <a:prstGeom prst="rect">
            <a:avLst/>
          </a:prstGeom>
          <a:noFill/>
          <a:effectLst/>
        </p:spPr>
        <p:txBody>
          <a:bodyPr wrap="square" rtlCol="0">
            <a:spAutoFit/>
          </a:bodyPr>
          <a:lstStyle/>
          <a:p>
            <a:pPr lvl="0">
              <a:defRPr/>
            </a:pPr>
            <a:r>
              <a:rPr lang="vi-VN" sz="2000">
                <a:latin typeface="Open Sans" panose="020B0606030504020204" pitchFamily="34" charset="0"/>
                <a:ea typeface="Open Sans" panose="020B0606030504020204" pitchFamily="34" charset="0"/>
                <a:cs typeface="Open Sans" panose="020B0606030504020204" pitchFamily="34" charset="0"/>
              </a:rPr>
              <a:t>Dữ liệu số, dữ liệu kiểu phần trăm, dữ liệu ngày tháng</a:t>
            </a:r>
            <a:endParaRPr kumimoji="0" lang="vi-VN" sz="2000" b="0" i="0" u="none" strike="noStrike" kern="1200" cap="none" spc="0" normalizeH="0" baseline="0" noProof="0">
              <a:ln>
                <a:noFill/>
              </a:ln>
              <a:effectLst/>
              <a:uLnTx/>
              <a:uFillTx/>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145276304"/>
      </p:ext>
    </p:extLst>
  </p:cSld>
  <p:clrMapOvr>
    <a:masterClrMapping/>
  </p:clrMapOvr>
  <mc:AlternateContent xmlns:mc="http://schemas.openxmlformats.org/markup-compatibility/2006" xmlns:p14="http://schemas.microsoft.com/office/powerpoint/2010/main">
    <mc:Choice Requires="p14">
      <p:transition spd="slow" p14:dur="2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8"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ppt_x</p:attrName>
                                        </p:attrNameLst>
                                      </p:cBhvr>
                                      <p:tavLst>
                                        <p:tav tm="0">
                                          <p:val>
                                            <p:strVal val="#ppt_x-#ppt_w/2"/>
                                          </p:val>
                                        </p:tav>
                                        <p:tav tm="100000">
                                          <p:val>
                                            <p:strVal val="#ppt_x"/>
                                          </p:val>
                                        </p:tav>
                                      </p:tavLst>
                                    </p:anim>
                                    <p:anim calcmode="lin" valueType="num">
                                      <p:cBhvr>
                                        <p:cTn id="8" dur="500" fill="hold"/>
                                        <p:tgtEl>
                                          <p:spTgt spid="10"/>
                                        </p:tgtEl>
                                        <p:attrNameLst>
                                          <p:attrName>ppt_y</p:attrName>
                                        </p:attrNameLst>
                                      </p:cBhvr>
                                      <p:tavLst>
                                        <p:tav tm="0">
                                          <p:val>
                                            <p:strVal val="#ppt_y"/>
                                          </p:val>
                                        </p:tav>
                                        <p:tav tm="100000">
                                          <p:val>
                                            <p:strVal val="#ppt_y"/>
                                          </p:val>
                                        </p:tav>
                                      </p:tavLst>
                                    </p:anim>
                                    <p:anim calcmode="lin" valueType="num">
                                      <p:cBhvr>
                                        <p:cTn id="9" dur="500" fill="hold"/>
                                        <p:tgtEl>
                                          <p:spTgt spid="10"/>
                                        </p:tgtEl>
                                        <p:attrNameLst>
                                          <p:attrName>ppt_w</p:attrName>
                                        </p:attrNameLst>
                                      </p:cBhvr>
                                      <p:tavLst>
                                        <p:tav tm="0">
                                          <p:val>
                                            <p:fltVal val="0"/>
                                          </p:val>
                                        </p:tav>
                                        <p:tav tm="100000">
                                          <p:val>
                                            <p:strVal val="#ppt_w"/>
                                          </p:val>
                                        </p:tav>
                                      </p:tavLst>
                                    </p:anim>
                                    <p:anim calcmode="lin" valueType="num">
                                      <p:cBhvr>
                                        <p:cTn id="10" dur="500" fill="hold"/>
                                        <p:tgtEl>
                                          <p:spTgt spid="10"/>
                                        </p:tgtEl>
                                        <p:attrNameLst>
                                          <p:attrName>ppt_h</p:attrName>
                                        </p:attrNameLst>
                                      </p:cBhvr>
                                      <p:tavLst>
                                        <p:tav tm="0">
                                          <p:val>
                                            <p:strVal val="#ppt_h"/>
                                          </p:val>
                                        </p:tav>
                                        <p:tav tm="100000">
                                          <p:val>
                                            <p:strVal val="#ppt_h"/>
                                          </p:val>
                                        </p:tav>
                                      </p:tavLst>
                                    </p:anim>
                                  </p:childTnLst>
                                </p:cTn>
                              </p:par>
                            </p:childTnLst>
                          </p:cTn>
                        </p:par>
                        <p:par>
                          <p:cTn id="11" fill="hold">
                            <p:stCondLst>
                              <p:cond delay="500"/>
                            </p:stCondLst>
                            <p:childTnLst>
                              <p:par>
                                <p:cTn id="12" presetID="42" presetClass="entr" presetSubtype="0" fill="hold" grpId="0" nodeType="after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1000"/>
                                        <p:tgtEl>
                                          <p:spTgt spid="11"/>
                                        </p:tgtEl>
                                      </p:cBhvr>
                                    </p:animEffect>
                                    <p:anim calcmode="lin" valueType="num">
                                      <p:cBhvr>
                                        <p:cTn id="22" dur="1000" fill="hold"/>
                                        <p:tgtEl>
                                          <p:spTgt spid="11"/>
                                        </p:tgtEl>
                                        <p:attrNameLst>
                                          <p:attrName>ppt_x</p:attrName>
                                        </p:attrNameLst>
                                      </p:cBhvr>
                                      <p:tavLst>
                                        <p:tav tm="0">
                                          <p:val>
                                            <p:strVal val="#ppt_x"/>
                                          </p:val>
                                        </p:tav>
                                        <p:tav tm="100000">
                                          <p:val>
                                            <p:strVal val="#ppt_x"/>
                                          </p:val>
                                        </p:tav>
                                      </p:tavLst>
                                    </p:anim>
                                    <p:anim calcmode="lin" valueType="num">
                                      <p:cBhvr>
                                        <p:cTn id="2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1"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9000" b="-39000"/>
          </a:stretch>
        </a:blip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DC45D286-71AF-98F9-DF7D-D524169B2BB9}"/>
              </a:ext>
            </a:extLst>
          </p:cNvPr>
          <p:cNvGrpSpPr/>
          <p:nvPr/>
        </p:nvGrpSpPr>
        <p:grpSpPr>
          <a:xfrm>
            <a:off x="176980" y="171706"/>
            <a:ext cx="3538818" cy="1599178"/>
            <a:chOff x="176980" y="171706"/>
            <a:chExt cx="3538818" cy="1599178"/>
          </a:xfrm>
        </p:grpSpPr>
        <p:grpSp>
          <p:nvGrpSpPr>
            <p:cNvPr id="9" name="Group 8">
              <a:extLst>
                <a:ext uri="{FF2B5EF4-FFF2-40B4-BE49-F238E27FC236}">
                  <a16:creationId xmlns:a16="http://schemas.microsoft.com/office/drawing/2014/main" id="{B25DF0AB-CA75-25F8-D346-86D74C846F86}"/>
                </a:ext>
              </a:extLst>
            </p:cNvPr>
            <p:cNvGrpSpPr/>
            <p:nvPr/>
          </p:nvGrpSpPr>
          <p:grpSpPr>
            <a:xfrm>
              <a:off x="176980" y="171706"/>
              <a:ext cx="3538818" cy="1599178"/>
              <a:chOff x="3588773" y="-33033"/>
              <a:chExt cx="3538818" cy="1599178"/>
            </a:xfrm>
          </p:grpSpPr>
          <p:sp>
            <p:nvSpPr>
              <p:cNvPr id="5" name="Rectangle: Rounded Corners 4">
                <a:extLst>
                  <a:ext uri="{FF2B5EF4-FFF2-40B4-BE49-F238E27FC236}">
                    <a16:creationId xmlns:a16="http://schemas.microsoft.com/office/drawing/2014/main" id="{273A0D4B-3D2E-EFB0-C43A-386192250C15}"/>
                  </a:ext>
                </a:extLst>
              </p:cNvPr>
              <p:cNvSpPr/>
              <p:nvPr/>
            </p:nvSpPr>
            <p:spPr>
              <a:xfrm>
                <a:off x="3588773" y="435436"/>
                <a:ext cx="3274142" cy="1130709"/>
              </a:xfrm>
              <a:prstGeom prst="roundRect">
                <a:avLst>
                  <a:gd name="adj" fmla="val 7102"/>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2" descr="Free Icon | Bookmark">
                <a:extLst>
                  <a:ext uri="{FF2B5EF4-FFF2-40B4-BE49-F238E27FC236}">
                    <a16:creationId xmlns:a16="http://schemas.microsoft.com/office/drawing/2014/main" id="{DFC13668-B4FC-E28D-73C8-E1CF69E7AE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78894" y="-33033"/>
                <a:ext cx="1248697" cy="1248697"/>
              </a:xfrm>
              <a:prstGeom prst="rect">
                <a:avLst/>
              </a:prstGeom>
              <a:noFill/>
              <a:extLst>
                <a:ext uri="{909E8E84-426E-40DD-AFC4-6F175D3DCCD1}">
                  <a14:hiddenFill xmlns:a14="http://schemas.microsoft.com/office/drawing/2010/main">
                    <a:solidFill>
                      <a:srgbClr val="FFFFFF"/>
                    </a:solidFill>
                  </a14:hiddenFill>
                </a:ext>
              </a:extLst>
            </p:spPr>
          </p:pic>
        </p:grpSp>
        <p:sp>
          <p:nvSpPr>
            <p:cNvPr id="8" name="TextBox 7">
              <a:extLst>
                <a:ext uri="{FF2B5EF4-FFF2-40B4-BE49-F238E27FC236}">
                  <a16:creationId xmlns:a16="http://schemas.microsoft.com/office/drawing/2014/main" id="{FC9841B0-1DDD-B6D6-69C2-0FD09E7A7276}"/>
                </a:ext>
              </a:extLst>
            </p:cNvPr>
            <p:cNvSpPr txBox="1"/>
            <p:nvPr/>
          </p:nvSpPr>
          <p:spPr>
            <a:xfrm>
              <a:off x="312995" y="943919"/>
              <a:ext cx="3002112" cy="523220"/>
            </a:xfrm>
            <a:prstGeom prst="rect">
              <a:avLst/>
            </a:prstGeom>
            <a:noFill/>
            <a:ln w="57150">
              <a:noFill/>
            </a:ln>
            <a:effectLst/>
          </p:spPr>
          <p:txBody>
            <a:bodyPr wrap="square" rtlCol="0">
              <a:spAutoFit/>
            </a:bodyPr>
            <a:lstStyle/>
            <a:p>
              <a:pPr algn="ctr"/>
              <a:r>
                <a:rPr lang="en-US" sz="2800" b="1">
                  <a:solidFill>
                    <a:schemeClr val="bg1"/>
                  </a:solidFill>
                  <a:latin typeface="Open Sans" panose="020B0606030504020204" pitchFamily="34" charset="0"/>
                  <a:ea typeface="Open Sans" panose="020B0606030504020204" pitchFamily="34" charset="0"/>
                  <a:cs typeface="Open Sans" panose="020B0606030504020204" pitchFamily="34" charset="0"/>
                </a:rPr>
                <a:t>LUYỆN TẬP</a:t>
              </a:r>
              <a:endParaRPr lang="vi-VN" sz="2800" b="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grpSp>
      <p:sp>
        <p:nvSpPr>
          <p:cNvPr id="2" name="TextBox 1">
            <a:extLst>
              <a:ext uri="{FF2B5EF4-FFF2-40B4-BE49-F238E27FC236}">
                <a16:creationId xmlns:a16="http://schemas.microsoft.com/office/drawing/2014/main" id="{2A21BDA6-E436-1C5E-7EBB-1D0F3F5F1675}"/>
              </a:ext>
            </a:extLst>
          </p:cNvPr>
          <p:cNvSpPr txBox="1"/>
          <p:nvPr/>
        </p:nvSpPr>
        <p:spPr>
          <a:xfrm>
            <a:off x="176980" y="2147080"/>
            <a:ext cx="11618780" cy="707886"/>
          </a:xfrm>
          <a:prstGeom prst="rect">
            <a:avLst/>
          </a:prstGeom>
          <a:noFill/>
          <a:effectLst/>
        </p:spPr>
        <p:txBody>
          <a:bodyPr wrap="square" rtlCol="0">
            <a:spAutoFit/>
          </a:bodyPr>
          <a:lstStyle/>
          <a:p>
            <a:pPr lvl="0">
              <a:defRPr/>
            </a:pPr>
            <a:r>
              <a:rPr lang="vi-VN" sz="2000">
                <a:latin typeface="Open Sans" panose="020B0606030504020204" pitchFamily="34" charset="0"/>
                <a:ea typeface="Open Sans" panose="020B0606030504020204" pitchFamily="34" charset="0"/>
                <a:cs typeface="Open Sans" panose="020B0606030504020204" pitchFamily="34" charset="0"/>
              </a:rPr>
              <a:t>Giả sử r là biến lưu giá trị của bán kính hình tròn. Em hãy cho biết giá trị trả lại của các biểu thức sau và kiểu dữ liệu của chúng trong ngôn ngữ lập trình </a:t>
            </a:r>
            <a:r>
              <a:rPr lang="en-US" sz="2000">
                <a:latin typeface="Open Sans" panose="020B0606030504020204" pitchFamily="34" charset="0"/>
                <a:ea typeface="Open Sans" panose="020B0606030504020204" pitchFamily="34" charset="0"/>
                <a:cs typeface="Open Sans" panose="020B0606030504020204" pitchFamily="34" charset="0"/>
              </a:rPr>
              <a:t>Scratch </a:t>
            </a:r>
            <a:r>
              <a:rPr lang="vi-VN" sz="2000">
                <a:latin typeface="Open Sans" panose="020B0606030504020204" pitchFamily="34" charset="0"/>
                <a:ea typeface="Open Sans" panose="020B0606030504020204" pitchFamily="34" charset="0"/>
                <a:cs typeface="Open Sans" panose="020B0606030504020204" pitchFamily="34" charset="0"/>
              </a:rPr>
              <a:t>với trường hợp r</a:t>
            </a:r>
            <a:r>
              <a:rPr lang="en-US" sz="2000">
                <a:latin typeface="Open Sans" panose="020B0606030504020204" pitchFamily="34" charset="0"/>
                <a:ea typeface="Open Sans" panose="020B0606030504020204" pitchFamily="34" charset="0"/>
                <a:cs typeface="Open Sans" panose="020B0606030504020204" pitchFamily="34" charset="0"/>
              </a:rPr>
              <a:t> =</a:t>
            </a:r>
            <a:r>
              <a:rPr lang="vi-VN" sz="2000">
                <a:latin typeface="Open Sans" panose="020B0606030504020204" pitchFamily="34" charset="0"/>
                <a:ea typeface="Open Sans" panose="020B0606030504020204" pitchFamily="34" charset="0"/>
                <a:cs typeface="Open Sans" panose="020B0606030504020204" pitchFamily="34" charset="0"/>
              </a:rPr>
              <a:t> 5</a:t>
            </a:r>
          </a:p>
        </p:txBody>
      </p:sp>
      <p:pic>
        <p:nvPicPr>
          <p:cNvPr id="3" name="Picture 2" descr="Back to school, happy Pupils children learning computer reading books  concept 23366108 PNG">
            <a:extLst>
              <a:ext uri="{FF2B5EF4-FFF2-40B4-BE49-F238E27FC236}">
                <a16:creationId xmlns:a16="http://schemas.microsoft.com/office/drawing/2014/main" id="{6636152B-DF07-80BA-466F-2DEDB955EF5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14713" y="156850"/>
            <a:ext cx="2100307" cy="157413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CCA215F8-4C37-AD09-F6B8-D6A8C6685438}"/>
              </a:ext>
            </a:extLst>
          </p:cNvPr>
          <p:cNvPicPr>
            <a:picLocks noChangeAspect="1"/>
          </p:cNvPicPr>
          <p:nvPr/>
        </p:nvPicPr>
        <p:blipFill>
          <a:blip r:embed="rId5"/>
          <a:stretch>
            <a:fillRect/>
          </a:stretch>
        </p:blipFill>
        <p:spPr>
          <a:xfrm>
            <a:off x="164569" y="3051742"/>
            <a:ext cx="4889229" cy="2129857"/>
          </a:xfrm>
          <a:prstGeom prst="rect">
            <a:avLst/>
          </a:prstGeom>
        </p:spPr>
      </p:pic>
      <p:sp>
        <p:nvSpPr>
          <p:cNvPr id="11" name="TextBox 10">
            <a:extLst>
              <a:ext uri="{FF2B5EF4-FFF2-40B4-BE49-F238E27FC236}">
                <a16:creationId xmlns:a16="http://schemas.microsoft.com/office/drawing/2014/main" id="{F9DACFA0-94BB-A364-12C7-C3D35571ACF4}"/>
              </a:ext>
            </a:extLst>
          </p:cNvPr>
          <p:cNvSpPr txBox="1"/>
          <p:nvPr/>
        </p:nvSpPr>
        <p:spPr>
          <a:xfrm>
            <a:off x="5313826" y="3244334"/>
            <a:ext cx="4089774" cy="369332"/>
          </a:xfrm>
          <a:prstGeom prst="rect">
            <a:avLst/>
          </a:prstGeom>
          <a:noFill/>
        </p:spPr>
        <p:txBody>
          <a:bodyPr wrap="none" rtlCol="0">
            <a:spAutoFit/>
          </a:bodyPr>
          <a:lstStyle/>
          <a:p>
            <a:r>
              <a:rPr lang="en-US">
                <a:latin typeface="Open Sans" panose="020B0606030504020204" pitchFamily="34" charset="0"/>
                <a:ea typeface="Open Sans" panose="020B0606030504020204" pitchFamily="34" charset="0"/>
                <a:cs typeface="Open Sans" panose="020B0606030504020204" pitchFamily="34" charset="0"/>
              </a:rPr>
              <a:t>Giá trị trả lại: </a:t>
            </a:r>
            <a:r>
              <a:rPr lang="en-US" i="1">
                <a:latin typeface="Open Sans" panose="020B0606030504020204" pitchFamily="34" charset="0"/>
                <a:ea typeface="Open Sans" panose="020B0606030504020204" pitchFamily="34" charset="0"/>
                <a:cs typeface="Open Sans" panose="020B0606030504020204" pitchFamily="34" charset="0"/>
              </a:rPr>
              <a:t>true; </a:t>
            </a:r>
            <a:r>
              <a:rPr lang="en-US">
                <a:latin typeface="Open Sans" panose="020B0606030504020204" pitchFamily="34" charset="0"/>
                <a:ea typeface="Open Sans" panose="020B0606030504020204" pitchFamily="34" charset="0"/>
                <a:cs typeface="Open Sans" panose="020B0606030504020204" pitchFamily="34" charset="0"/>
              </a:rPr>
              <a:t>Kiểu dữ liệu: Lôgic</a:t>
            </a:r>
            <a:endParaRPr lang="en-US" i="1">
              <a:latin typeface="Open Sans" panose="020B0606030504020204" pitchFamily="34" charset="0"/>
              <a:ea typeface="Open Sans" panose="020B0606030504020204" pitchFamily="34" charset="0"/>
              <a:cs typeface="Open Sans" panose="020B0606030504020204" pitchFamily="34" charset="0"/>
            </a:endParaRPr>
          </a:p>
        </p:txBody>
      </p:sp>
      <p:sp>
        <p:nvSpPr>
          <p:cNvPr id="12" name="TextBox 11">
            <a:extLst>
              <a:ext uri="{FF2B5EF4-FFF2-40B4-BE49-F238E27FC236}">
                <a16:creationId xmlns:a16="http://schemas.microsoft.com/office/drawing/2014/main" id="{7D0AF2E1-37CE-FE07-8D31-39B1CE3807D6}"/>
              </a:ext>
            </a:extLst>
          </p:cNvPr>
          <p:cNvSpPr txBox="1"/>
          <p:nvPr/>
        </p:nvSpPr>
        <p:spPr>
          <a:xfrm>
            <a:off x="5313826" y="3932004"/>
            <a:ext cx="3825278" cy="369332"/>
          </a:xfrm>
          <a:prstGeom prst="rect">
            <a:avLst/>
          </a:prstGeom>
          <a:noFill/>
        </p:spPr>
        <p:txBody>
          <a:bodyPr wrap="none" rtlCol="0">
            <a:spAutoFit/>
          </a:bodyPr>
          <a:lstStyle/>
          <a:p>
            <a:r>
              <a:rPr lang="en-US">
                <a:latin typeface="Open Sans" panose="020B0606030504020204" pitchFamily="34" charset="0"/>
                <a:ea typeface="Open Sans" panose="020B0606030504020204" pitchFamily="34" charset="0"/>
                <a:cs typeface="Open Sans" panose="020B0606030504020204" pitchFamily="34" charset="0"/>
              </a:rPr>
              <a:t>Giá trị trả lại: </a:t>
            </a:r>
            <a:r>
              <a:rPr lang="en-US" i="1">
                <a:latin typeface="Open Sans" panose="020B0606030504020204" pitchFamily="34" charset="0"/>
                <a:ea typeface="Open Sans" panose="020B0606030504020204" pitchFamily="34" charset="0"/>
                <a:cs typeface="Open Sans" panose="020B0606030504020204" pitchFamily="34" charset="0"/>
              </a:rPr>
              <a:t>31,4; </a:t>
            </a:r>
            <a:r>
              <a:rPr lang="en-US">
                <a:latin typeface="Open Sans" panose="020B0606030504020204" pitchFamily="34" charset="0"/>
                <a:ea typeface="Open Sans" panose="020B0606030504020204" pitchFamily="34" charset="0"/>
                <a:cs typeface="Open Sans" panose="020B0606030504020204" pitchFamily="34" charset="0"/>
              </a:rPr>
              <a:t>Kiểu dữ liệu: Số</a:t>
            </a:r>
            <a:endParaRPr lang="en-US" i="1">
              <a:latin typeface="Open Sans" panose="020B0606030504020204" pitchFamily="34" charset="0"/>
              <a:ea typeface="Open Sans" panose="020B0606030504020204" pitchFamily="34" charset="0"/>
              <a:cs typeface="Open Sans" panose="020B0606030504020204" pitchFamily="34" charset="0"/>
            </a:endParaRPr>
          </a:p>
        </p:txBody>
      </p:sp>
      <p:sp>
        <p:nvSpPr>
          <p:cNvPr id="13" name="TextBox 12">
            <a:extLst>
              <a:ext uri="{FF2B5EF4-FFF2-40B4-BE49-F238E27FC236}">
                <a16:creationId xmlns:a16="http://schemas.microsoft.com/office/drawing/2014/main" id="{CE9E06AD-7967-578F-B3EB-1E2460A39BC8}"/>
              </a:ext>
            </a:extLst>
          </p:cNvPr>
          <p:cNvSpPr txBox="1"/>
          <p:nvPr/>
        </p:nvSpPr>
        <p:spPr>
          <a:xfrm>
            <a:off x="5313826" y="4619674"/>
            <a:ext cx="6672404" cy="369332"/>
          </a:xfrm>
          <a:prstGeom prst="rect">
            <a:avLst/>
          </a:prstGeom>
          <a:noFill/>
        </p:spPr>
        <p:txBody>
          <a:bodyPr wrap="none" rtlCol="0">
            <a:spAutoFit/>
          </a:bodyPr>
          <a:lstStyle/>
          <a:p>
            <a:r>
              <a:rPr lang="en-US">
                <a:latin typeface="Open Sans" panose="020B0606030504020204" pitchFamily="34" charset="0"/>
                <a:ea typeface="Open Sans" panose="020B0606030504020204" pitchFamily="34" charset="0"/>
                <a:cs typeface="Open Sans" panose="020B0606030504020204" pitchFamily="34" charset="0"/>
              </a:rPr>
              <a:t>Giá trị trả lại: </a:t>
            </a:r>
            <a:r>
              <a:rPr lang="en-US" i="1">
                <a:latin typeface="Open Sans" panose="020B0606030504020204" pitchFamily="34" charset="0"/>
                <a:ea typeface="Open Sans" panose="020B0606030504020204" pitchFamily="34" charset="0"/>
                <a:cs typeface="Open Sans" panose="020B0606030504020204" pitchFamily="34" charset="0"/>
              </a:rPr>
              <a:t>Chu vi đường tròn là 31,5; </a:t>
            </a:r>
            <a:r>
              <a:rPr lang="en-US">
                <a:latin typeface="Open Sans" panose="020B0606030504020204" pitchFamily="34" charset="0"/>
                <a:ea typeface="Open Sans" panose="020B0606030504020204" pitchFamily="34" charset="0"/>
                <a:cs typeface="Open Sans" panose="020B0606030504020204" pitchFamily="34" charset="0"/>
              </a:rPr>
              <a:t>Kiểu dữ liệu: Xâu ký tự</a:t>
            </a:r>
            <a:endParaRPr lang="en-US" i="1">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984067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wipe(left)">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left)">
                                      <p:cBhvr>
                                        <p:cTn id="23" dur="5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wipe(left)">
                                      <p:cBhvr>
                                        <p:cTn id="2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p:bldP spid="12" grpId="0"/>
      <p:bldP spid="13"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9000" b="-39000"/>
          </a:stretch>
        </a:blip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DC45D286-71AF-98F9-DF7D-D524169B2BB9}"/>
              </a:ext>
            </a:extLst>
          </p:cNvPr>
          <p:cNvGrpSpPr/>
          <p:nvPr/>
        </p:nvGrpSpPr>
        <p:grpSpPr>
          <a:xfrm>
            <a:off x="176980" y="171706"/>
            <a:ext cx="3538818" cy="1599178"/>
            <a:chOff x="176980" y="171706"/>
            <a:chExt cx="3538818" cy="1599178"/>
          </a:xfrm>
        </p:grpSpPr>
        <p:grpSp>
          <p:nvGrpSpPr>
            <p:cNvPr id="9" name="Group 8">
              <a:extLst>
                <a:ext uri="{FF2B5EF4-FFF2-40B4-BE49-F238E27FC236}">
                  <a16:creationId xmlns:a16="http://schemas.microsoft.com/office/drawing/2014/main" id="{B25DF0AB-CA75-25F8-D346-86D74C846F86}"/>
                </a:ext>
              </a:extLst>
            </p:cNvPr>
            <p:cNvGrpSpPr/>
            <p:nvPr/>
          </p:nvGrpSpPr>
          <p:grpSpPr>
            <a:xfrm>
              <a:off x="176980" y="171706"/>
              <a:ext cx="3538818" cy="1599178"/>
              <a:chOff x="3588773" y="-33033"/>
              <a:chExt cx="3538818" cy="1599178"/>
            </a:xfrm>
          </p:grpSpPr>
          <p:sp>
            <p:nvSpPr>
              <p:cNvPr id="5" name="Rectangle: Rounded Corners 4">
                <a:extLst>
                  <a:ext uri="{FF2B5EF4-FFF2-40B4-BE49-F238E27FC236}">
                    <a16:creationId xmlns:a16="http://schemas.microsoft.com/office/drawing/2014/main" id="{273A0D4B-3D2E-EFB0-C43A-386192250C15}"/>
                  </a:ext>
                </a:extLst>
              </p:cNvPr>
              <p:cNvSpPr/>
              <p:nvPr/>
            </p:nvSpPr>
            <p:spPr>
              <a:xfrm>
                <a:off x="3588773" y="435436"/>
                <a:ext cx="3274142" cy="1130709"/>
              </a:xfrm>
              <a:prstGeom prst="roundRect">
                <a:avLst>
                  <a:gd name="adj" fmla="val 7102"/>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2" descr="Free Icon | Bookmark">
                <a:extLst>
                  <a:ext uri="{FF2B5EF4-FFF2-40B4-BE49-F238E27FC236}">
                    <a16:creationId xmlns:a16="http://schemas.microsoft.com/office/drawing/2014/main" id="{DFC13668-B4FC-E28D-73C8-E1CF69E7AE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78894" y="-33033"/>
                <a:ext cx="1248697" cy="1248697"/>
              </a:xfrm>
              <a:prstGeom prst="rect">
                <a:avLst/>
              </a:prstGeom>
              <a:noFill/>
              <a:extLst>
                <a:ext uri="{909E8E84-426E-40DD-AFC4-6F175D3DCCD1}">
                  <a14:hiddenFill xmlns:a14="http://schemas.microsoft.com/office/drawing/2010/main">
                    <a:solidFill>
                      <a:srgbClr val="FFFFFF"/>
                    </a:solidFill>
                  </a14:hiddenFill>
                </a:ext>
              </a:extLst>
            </p:spPr>
          </p:pic>
        </p:grpSp>
        <p:sp>
          <p:nvSpPr>
            <p:cNvPr id="8" name="TextBox 7">
              <a:extLst>
                <a:ext uri="{FF2B5EF4-FFF2-40B4-BE49-F238E27FC236}">
                  <a16:creationId xmlns:a16="http://schemas.microsoft.com/office/drawing/2014/main" id="{FC9841B0-1DDD-B6D6-69C2-0FD09E7A7276}"/>
                </a:ext>
              </a:extLst>
            </p:cNvPr>
            <p:cNvSpPr txBox="1"/>
            <p:nvPr/>
          </p:nvSpPr>
          <p:spPr>
            <a:xfrm>
              <a:off x="312995" y="943919"/>
              <a:ext cx="3002112" cy="523220"/>
            </a:xfrm>
            <a:prstGeom prst="rect">
              <a:avLst/>
            </a:prstGeom>
            <a:noFill/>
            <a:ln w="57150">
              <a:noFill/>
            </a:ln>
            <a:effectLst/>
          </p:spPr>
          <p:txBody>
            <a:bodyPr wrap="square" rtlCol="0">
              <a:spAutoFit/>
            </a:bodyPr>
            <a:lstStyle/>
            <a:p>
              <a:pPr algn="ctr"/>
              <a:r>
                <a:rPr lang="en-US" sz="2800" b="1">
                  <a:solidFill>
                    <a:schemeClr val="bg1"/>
                  </a:solidFill>
                  <a:latin typeface="Open Sans" panose="020B0606030504020204" pitchFamily="34" charset="0"/>
                  <a:ea typeface="Open Sans" panose="020B0606030504020204" pitchFamily="34" charset="0"/>
                  <a:cs typeface="Open Sans" panose="020B0606030504020204" pitchFamily="34" charset="0"/>
                </a:rPr>
                <a:t>VẬN DỤNG</a:t>
              </a:r>
              <a:endParaRPr lang="vi-VN" sz="2800" b="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grpSp>
      <p:sp>
        <p:nvSpPr>
          <p:cNvPr id="2" name="TextBox 1">
            <a:extLst>
              <a:ext uri="{FF2B5EF4-FFF2-40B4-BE49-F238E27FC236}">
                <a16:creationId xmlns:a16="http://schemas.microsoft.com/office/drawing/2014/main" id="{2A21BDA6-E436-1C5E-7EBB-1D0F3F5F1675}"/>
              </a:ext>
            </a:extLst>
          </p:cNvPr>
          <p:cNvSpPr txBox="1"/>
          <p:nvPr/>
        </p:nvSpPr>
        <p:spPr>
          <a:xfrm>
            <a:off x="176980" y="2147080"/>
            <a:ext cx="11618780" cy="1323439"/>
          </a:xfrm>
          <a:prstGeom prst="rect">
            <a:avLst/>
          </a:prstGeom>
          <a:noFill/>
          <a:effectLst/>
        </p:spPr>
        <p:txBody>
          <a:bodyPr wrap="square" rtlCol="0">
            <a:spAutoFit/>
          </a:bodyPr>
          <a:lstStyle/>
          <a:p>
            <a:pPr lvl="0">
              <a:defRPr/>
            </a:pPr>
            <a:r>
              <a:rPr lang="vi-VN" sz="2000">
                <a:latin typeface="Open Sans" panose="020B0606030504020204" pitchFamily="34" charset="0"/>
                <a:ea typeface="Open Sans" panose="020B0606030504020204" pitchFamily="34" charset="0"/>
                <a:cs typeface="Open Sans" panose="020B0606030504020204" pitchFamily="34" charset="0"/>
              </a:rPr>
              <a:t>Trong câu hỏi củng cố ở phần 2. Các em đã được yêu cầu chỉ ra hằng, biến, biểu thức và kiểu dữ liệu tương ứng được sử dụng trong chương trình ở hình 13.4 SGK. Vậy đoạn chương trình này để làm gì? Cách lập trình nó ra sao? Về nhà các em hãy nghiên cứu kỹ phần 3. Thực hành: Sử dụng hằng, biến, biểu thức trong chương trình để chuẩn bị cho tiết sau nhé.</a:t>
            </a:r>
          </a:p>
        </p:txBody>
      </p:sp>
      <p:pic>
        <p:nvPicPr>
          <p:cNvPr id="3" name="Picture 2">
            <a:extLst>
              <a:ext uri="{FF2B5EF4-FFF2-40B4-BE49-F238E27FC236}">
                <a16:creationId xmlns:a16="http://schemas.microsoft.com/office/drawing/2014/main" id="{6636152B-DF07-80BA-466F-2DEDB955EF5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9916160" y="156850"/>
            <a:ext cx="1835775" cy="183577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A9FEB685-0E2B-CE92-D91C-E4DF172D1685}"/>
              </a:ext>
            </a:extLst>
          </p:cNvPr>
          <p:cNvPicPr/>
          <p:nvPr/>
        </p:nvPicPr>
        <p:blipFill rotWithShape="1">
          <a:blip r:embed="rId5">
            <a:extLst>
              <a:ext uri="{28A0092B-C50C-407E-A947-70E740481C1C}">
                <a14:useLocalDpi xmlns:a14="http://schemas.microsoft.com/office/drawing/2010/main" val="0"/>
              </a:ext>
            </a:extLst>
          </a:blip>
          <a:srcRect l="-838" t="1243" r="838" b="-929"/>
          <a:stretch/>
        </p:blipFill>
        <p:spPr>
          <a:xfrm>
            <a:off x="4916077" y="3591782"/>
            <a:ext cx="2359846" cy="3214839"/>
          </a:xfrm>
          <a:prstGeom prst="rect">
            <a:avLst/>
          </a:prstGeom>
        </p:spPr>
      </p:pic>
    </p:spTree>
    <p:extLst>
      <p:ext uri="{BB962C8B-B14F-4D97-AF65-F5344CB8AC3E}">
        <p14:creationId xmlns:p14="http://schemas.microsoft.com/office/powerpoint/2010/main" val="2161363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96018C-A02D-71B6-80DE-1F6635909786}"/>
              </a:ext>
            </a:extLst>
          </p:cNvPr>
          <p:cNvSpPr>
            <a:spLocks noGrp="1"/>
          </p:cNvSpPr>
          <p:nvPr>
            <p:ph type="ctrTitle"/>
          </p:nvPr>
        </p:nvSpPr>
        <p:spPr>
          <a:xfrm>
            <a:off x="477674" y="2691862"/>
            <a:ext cx="7815950" cy="2320135"/>
          </a:xfrm>
        </p:spPr>
        <p:txBody>
          <a:bodyPr vert="horz" lIns="91440" tIns="45720" rIns="91440" bIns="45720" rtlCol="0" anchor="t">
            <a:noAutofit/>
          </a:bodyPr>
          <a:lstStyle/>
          <a:p>
            <a:pPr algn="ctr"/>
            <a:r>
              <a:rPr lang="en-US" sz="6600" b="1">
                <a:latin typeface="Open Sans" panose="020B0606030504020204" pitchFamily="34" charset="0"/>
                <a:ea typeface="Open Sans" panose="020B0606030504020204" pitchFamily="34" charset="0"/>
                <a:cs typeface="Open Sans" panose="020B0606030504020204" pitchFamily="34" charset="0"/>
              </a:rPr>
              <a:t>TIẾT 27</a:t>
            </a:r>
            <a:br>
              <a:rPr lang="en-US" sz="6600" b="1">
                <a:latin typeface="Open Sans" panose="020B0606030504020204" pitchFamily="34" charset="0"/>
                <a:ea typeface="Open Sans" panose="020B0606030504020204" pitchFamily="34" charset="0"/>
                <a:cs typeface="Open Sans" panose="020B0606030504020204" pitchFamily="34" charset="0"/>
              </a:rPr>
            </a:br>
            <a:r>
              <a:rPr lang="vi-VN" sz="6600" b="1">
                <a:latin typeface="Open Sans" panose="020B0606030504020204" pitchFamily="34" charset="0"/>
                <a:ea typeface="Open Sans" panose="020B0606030504020204" pitchFamily="34" charset="0"/>
                <a:cs typeface="Open Sans" panose="020B0606030504020204" pitchFamily="34" charset="0"/>
              </a:rPr>
              <a:t>BÀI 13: BIỂU DIỄN DỮ LIỆU</a:t>
            </a:r>
            <a:endParaRPr lang="en-US" sz="6600" b="1">
              <a:latin typeface="Open Sans" panose="020B0606030504020204" pitchFamily="34" charset="0"/>
              <a:ea typeface="Open Sans" panose="020B0606030504020204" pitchFamily="34" charset="0"/>
              <a:cs typeface="Open Sans" panose="020B0606030504020204" pitchFamily="34" charset="0"/>
            </a:endParaRPr>
          </a:p>
        </p:txBody>
      </p:sp>
      <p:sp>
        <p:nvSpPr>
          <p:cNvPr id="3" name="Subtitle 2">
            <a:extLst>
              <a:ext uri="{FF2B5EF4-FFF2-40B4-BE49-F238E27FC236}">
                <a16:creationId xmlns:a16="http://schemas.microsoft.com/office/drawing/2014/main" id="{C59BD655-F7DD-EBAD-D6B3-E49C84B099EE}"/>
              </a:ext>
            </a:extLst>
          </p:cNvPr>
          <p:cNvSpPr>
            <a:spLocks noGrp="1"/>
          </p:cNvSpPr>
          <p:nvPr>
            <p:ph type="subTitle" idx="1"/>
          </p:nvPr>
        </p:nvSpPr>
        <p:spPr>
          <a:xfrm rot="2503617">
            <a:off x="6425266" y="2983336"/>
            <a:ext cx="4395248" cy="445664"/>
          </a:xfrm>
        </p:spPr>
        <p:txBody>
          <a:bodyPr vert="horz" lIns="91440" tIns="45720" rIns="91440" bIns="45720" rtlCol="0" anchor="t">
            <a:normAutofit/>
          </a:bodyPr>
          <a:lstStyle/>
          <a:p>
            <a:r>
              <a:rPr lang="en-US" b="1">
                <a:latin typeface="Open Sans" panose="020B0606030504020204" pitchFamily="34" charset="0"/>
                <a:ea typeface="Open Sans" panose="020B0606030504020204" pitchFamily="34" charset="0"/>
                <a:cs typeface="Open Sans" panose="020B0606030504020204" pitchFamily="34" charset="0"/>
              </a:rPr>
              <a:t>Người dạy: Thầy Giáo Tin</a:t>
            </a:r>
          </a:p>
        </p:txBody>
      </p:sp>
    </p:spTree>
    <p:extLst>
      <p:ext uri="{BB962C8B-B14F-4D97-AF65-F5344CB8AC3E}">
        <p14:creationId xmlns:p14="http://schemas.microsoft.com/office/powerpoint/2010/main" val="263324718"/>
      </p:ext>
    </p:extLst>
  </p:cSld>
  <p:clrMapOvr>
    <a:masterClrMapping/>
  </p:clrMapOvr>
  <mc:AlternateContent xmlns:mc="http://schemas.openxmlformats.org/markup-compatibility/2006" xmlns:p14="http://schemas.microsoft.com/office/powerpoint/2010/main">
    <mc:Choice Requires="p14">
      <p:transition spd="slow" p14:dur="2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ntr" presetSubtype="0" fill="hold" grpId="1"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style.rotation</p:attrName>
                                        </p:attrNameLst>
                                      </p:cBhvr>
                                      <p:tavLst>
                                        <p:tav tm="0">
                                          <p:val>
                                            <p:fltVal val="720"/>
                                          </p:val>
                                        </p:tav>
                                        <p:tav tm="100000">
                                          <p:val>
                                            <p:fltVal val="0"/>
                                          </p:val>
                                        </p:tav>
                                      </p:tavLst>
                                    </p:anim>
                                    <p:anim calcmode="lin" valueType="num">
                                      <p:cBhvr>
                                        <p:cTn id="9" dur="2000" fill="hold"/>
                                        <p:tgtEl>
                                          <p:spTgt spid="2"/>
                                        </p:tgtEl>
                                        <p:attrNameLst>
                                          <p:attrName>ppt_h</p:attrName>
                                        </p:attrNameLst>
                                      </p:cBhvr>
                                      <p:tavLst>
                                        <p:tav tm="0">
                                          <p:val>
                                            <p:fltVal val="0"/>
                                          </p:val>
                                        </p:tav>
                                        <p:tav tm="100000">
                                          <p:val>
                                            <p:strVal val="#ppt_h"/>
                                          </p:val>
                                        </p:tav>
                                      </p:tavLst>
                                    </p:anim>
                                    <p:anim calcmode="lin" valueType="num">
                                      <p:cBhvr>
                                        <p:cTn id="10" dur="2000" fill="hold"/>
                                        <p:tgtEl>
                                          <p:spTgt spid="2"/>
                                        </p:tgtEl>
                                        <p:attrNameLst>
                                          <p:attrName>ppt_w</p:attrName>
                                        </p:attrNameLst>
                                      </p:cBhvr>
                                      <p:tavLst>
                                        <p:tav tm="0">
                                          <p:val>
                                            <p:fltVal val="0"/>
                                          </p:val>
                                        </p:tav>
                                        <p:tav tm="100000">
                                          <p:val>
                                            <p:strVal val="#ppt_w"/>
                                          </p:val>
                                        </p:tav>
                                      </p:tavLst>
                                    </p:anim>
                                  </p:childTnLst>
                                </p:cTn>
                              </p:par>
                            </p:childTnLst>
                          </p:cTn>
                        </p:par>
                        <p:par>
                          <p:cTn id="11" fill="hold">
                            <p:stCondLst>
                              <p:cond delay="2000"/>
                            </p:stCondLst>
                            <p:childTnLst>
                              <p:par>
                                <p:cTn id="12" presetID="53" presetClass="entr" presetSubtype="528" fill="hold" grpId="0" nodeType="after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 calcmode="lin" valueType="num">
                                      <p:cBhvr>
                                        <p:cTn id="14"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16" dur="500"/>
                                        <p:tgtEl>
                                          <p:spTgt spid="3">
                                            <p:txEl>
                                              <p:pRg st="0" end="0"/>
                                            </p:txEl>
                                          </p:spTgt>
                                        </p:tgtEl>
                                      </p:cBhvr>
                                    </p:animEffect>
                                    <p:anim calcmode="lin" valueType="num">
                                      <p:cBhvr>
                                        <p:cTn id="17" dur="500" fill="hold"/>
                                        <p:tgtEl>
                                          <p:spTgt spid="3">
                                            <p:txEl>
                                              <p:pRg st="0" end="0"/>
                                            </p:txEl>
                                          </p:spTgt>
                                        </p:tgtEl>
                                        <p:attrNameLst>
                                          <p:attrName>ppt_x</p:attrName>
                                        </p:attrNameLst>
                                      </p:cBhvr>
                                      <p:tavLst>
                                        <p:tav tm="0">
                                          <p:val>
                                            <p:fltVal val="0.5"/>
                                          </p:val>
                                        </p:tav>
                                        <p:tav tm="100000">
                                          <p:val>
                                            <p:strVal val="#ppt_x"/>
                                          </p:val>
                                        </p:tav>
                                      </p:tavLst>
                                    </p:anim>
                                    <p:anim calcmode="lin" valueType="num">
                                      <p:cBhvr>
                                        <p:cTn id="18" dur="500" fill="hold"/>
                                        <p:tgtEl>
                                          <p:spTgt spid="3">
                                            <p:txEl>
                                              <p:pRg st="0" end="0"/>
                                            </p:txEl>
                                          </p:spTgt>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1"/>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DA5C0BF6-A324-397D-A148-64739F70BEE4}"/>
              </a:ext>
            </a:extLst>
          </p:cNvPr>
          <p:cNvSpPr txBox="1"/>
          <p:nvPr/>
        </p:nvSpPr>
        <p:spPr>
          <a:xfrm>
            <a:off x="2353013" y="2224851"/>
            <a:ext cx="7361258" cy="1323439"/>
          </a:xfrm>
          <a:prstGeom prst="rect">
            <a:avLst/>
          </a:prstGeom>
          <a:noFill/>
          <a:effectLst/>
        </p:spPr>
        <p:txBody>
          <a:bodyPr wrap="square" rtlCol="0">
            <a:spAutoFit/>
          </a:bodyPr>
          <a:lstStyle/>
          <a:p>
            <a:pPr lvl="0">
              <a:defRPr/>
            </a:pPr>
            <a:r>
              <a:rPr lang="vi-VN" sz="2000">
                <a:latin typeface="Open Sans" panose="020B0606030504020204" pitchFamily="34" charset="0"/>
                <a:ea typeface="Open Sans" panose="020B0606030504020204" pitchFamily="34" charset="0"/>
                <a:cs typeface="Open Sans" panose="020B0606030504020204" pitchFamily="34" charset="0"/>
              </a:rPr>
              <a:t>+ Em hãy ghép mỗi dòng ở cột Dữ liệu với một dòng phù hợp ở cột Kiểu dữ liệu.</a:t>
            </a:r>
          </a:p>
          <a:p>
            <a:pPr lvl="0">
              <a:defRPr/>
            </a:pPr>
            <a:r>
              <a:rPr lang="vi-VN" sz="2000">
                <a:latin typeface="Open Sans" panose="020B0606030504020204" pitchFamily="34" charset="0"/>
                <a:ea typeface="Open Sans" panose="020B0606030504020204" pitchFamily="34" charset="0"/>
                <a:cs typeface="Open Sans" panose="020B0606030504020204" pitchFamily="34" charset="0"/>
              </a:rPr>
              <a:t>+ Dự đoán kết quả hiển thị ở các ô tính C1, C2, và C3 trong hình 13.2</a:t>
            </a:r>
          </a:p>
        </p:txBody>
      </p:sp>
      <p:grpSp>
        <p:nvGrpSpPr>
          <p:cNvPr id="10" name="Group 9">
            <a:extLst>
              <a:ext uri="{FF2B5EF4-FFF2-40B4-BE49-F238E27FC236}">
                <a16:creationId xmlns:a16="http://schemas.microsoft.com/office/drawing/2014/main" id="{DC45D286-71AF-98F9-DF7D-D524169B2BB9}"/>
              </a:ext>
            </a:extLst>
          </p:cNvPr>
          <p:cNvGrpSpPr/>
          <p:nvPr/>
        </p:nvGrpSpPr>
        <p:grpSpPr>
          <a:xfrm>
            <a:off x="176980" y="171706"/>
            <a:ext cx="3538818" cy="1599178"/>
            <a:chOff x="176980" y="171706"/>
            <a:chExt cx="3538818" cy="1599178"/>
          </a:xfrm>
        </p:grpSpPr>
        <p:grpSp>
          <p:nvGrpSpPr>
            <p:cNvPr id="9" name="Group 8">
              <a:extLst>
                <a:ext uri="{FF2B5EF4-FFF2-40B4-BE49-F238E27FC236}">
                  <a16:creationId xmlns:a16="http://schemas.microsoft.com/office/drawing/2014/main" id="{B25DF0AB-CA75-25F8-D346-86D74C846F86}"/>
                </a:ext>
              </a:extLst>
            </p:cNvPr>
            <p:cNvGrpSpPr/>
            <p:nvPr/>
          </p:nvGrpSpPr>
          <p:grpSpPr>
            <a:xfrm>
              <a:off x="176980" y="171706"/>
              <a:ext cx="3538818" cy="1599178"/>
              <a:chOff x="3588773" y="-33033"/>
              <a:chExt cx="3538818" cy="1599178"/>
            </a:xfrm>
          </p:grpSpPr>
          <p:sp>
            <p:nvSpPr>
              <p:cNvPr id="5" name="Rectangle: Rounded Corners 4">
                <a:extLst>
                  <a:ext uri="{FF2B5EF4-FFF2-40B4-BE49-F238E27FC236}">
                    <a16:creationId xmlns:a16="http://schemas.microsoft.com/office/drawing/2014/main" id="{273A0D4B-3D2E-EFB0-C43A-386192250C15}"/>
                  </a:ext>
                </a:extLst>
              </p:cNvPr>
              <p:cNvSpPr/>
              <p:nvPr/>
            </p:nvSpPr>
            <p:spPr>
              <a:xfrm>
                <a:off x="3588773" y="435436"/>
                <a:ext cx="3274142" cy="1130709"/>
              </a:xfrm>
              <a:prstGeom prst="roundRect">
                <a:avLst>
                  <a:gd name="adj" fmla="val 7102"/>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2" descr="Free Icon | Bookmark">
                <a:extLst>
                  <a:ext uri="{FF2B5EF4-FFF2-40B4-BE49-F238E27FC236}">
                    <a16:creationId xmlns:a16="http://schemas.microsoft.com/office/drawing/2014/main" id="{DFC13668-B4FC-E28D-73C8-E1CF69E7AE3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78894" y="-33033"/>
                <a:ext cx="1248697" cy="1248697"/>
              </a:xfrm>
              <a:prstGeom prst="rect">
                <a:avLst/>
              </a:prstGeom>
              <a:noFill/>
              <a:extLst>
                <a:ext uri="{909E8E84-426E-40DD-AFC4-6F175D3DCCD1}">
                  <a14:hiddenFill xmlns:a14="http://schemas.microsoft.com/office/drawing/2010/main">
                    <a:solidFill>
                      <a:srgbClr val="FFFFFF"/>
                    </a:solidFill>
                  </a14:hiddenFill>
                </a:ext>
              </a:extLst>
            </p:spPr>
          </p:pic>
        </p:grpSp>
        <p:sp>
          <p:nvSpPr>
            <p:cNvPr id="8" name="TextBox 7">
              <a:extLst>
                <a:ext uri="{FF2B5EF4-FFF2-40B4-BE49-F238E27FC236}">
                  <a16:creationId xmlns:a16="http://schemas.microsoft.com/office/drawing/2014/main" id="{FC9841B0-1DDD-B6D6-69C2-0FD09E7A7276}"/>
                </a:ext>
              </a:extLst>
            </p:cNvPr>
            <p:cNvSpPr txBox="1"/>
            <p:nvPr/>
          </p:nvSpPr>
          <p:spPr>
            <a:xfrm>
              <a:off x="359924" y="943919"/>
              <a:ext cx="2731526" cy="523220"/>
            </a:xfrm>
            <a:prstGeom prst="rect">
              <a:avLst/>
            </a:prstGeom>
            <a:noFill/>
            <a:ln w="57150">
              <a:noFill/>
            </a:ln>
            <a:effectLst/>
          </p:spPr>
          <p:txBody>
            <a:bodyPr wrap="square" rtlCol="0">
              <a:spAutoFit/>
            </a:bodyPr>
            <a:lstStyle/>
            <a:p>
              <a:pPr algn="ctr"/>
              <a:r>
                <a:rPr lang="en-US" sz="2800" b="1">
                  <a:solidFill>
                    <a:schemeClr val="bg1"/>
                  </a:solidFill>
                  <a:latin typeface="Open Sans" panose="020B0606030504020204" pitchFamily="34" charset="0"/>
                  <a:ea typeface="Open Sans" panose="020B0606030504020204" pitchFamily="34" charset="0"/>
                  <a:cs typeface="Open Sans" panose="020B0606030504020204" pitchFamily="34" charset="0"/>
                </a:rPr>
                <a:t>1. Kiểu dữ liệu</a:t>
              </a:r>
              <a:endParaRPr lang="vi-VN" sz="2800" b="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grpSp>
      <p:pic>
        <p:nvPicPr>
          <p:cNvPr id="1028" name="Picture 4">
            <a:extLst>
              <a:ext uri="{FF2B5EF4-FFF2-40B4-BE49-F238E27FC236}">
                <a16:creationId xmlns:a16="http://schemas.microsoft.com/office/drawing/2014/main" id="{5DCD9BE0-E46E-107B-ED9F-31324285365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p:blipFill>
        <p:spPr bwMode="auto">
          <a:xfrm>
            <a:off x="2283390" y="3674792"/>
            <a:ext cx="7500504" cy="1689715"/>
          </a:xfrm>
          <a:prstGeom prst="rect">
            <a:avLst/>
          </a:prstGeom>
          <a:noFill/>
          <a:extLst>
            <a:ext uri="{909E8E84-426E-40DD-AFC4-6F175D3DCCD1}">
              <a14:hiddenFill xmlns:a14="http://schemas.microsoft.com/office/drawing/2010/main">
                <a:solidFill>
                  <a:srgbClr val="FFFFFF"/>
                </a:solidFill>
              </a14:hiddenFill>
            </a:ext>
          </a:extLst>
        </p:spPr>
      </p:pic>
      <p:pic>
        <p:nvPicPr>
          <p:cNvPr id="2" name="y2meta.com - 5 Minute Timer-(1080p)">
            <a:hlinkClick r:id="" action="ppaction://media"/>
            <a:extLst>
              <a:ext uri="{FF2B5EF4-FFF2-40B4-BE49-F238E27FC236}">
                <a16:creationId xmlns:a16="http://schemas.microsoft.com/office/drawing/2014/main" id="{B64D0CC1-70AB-7AC5-80C9-DFC5F8F475C4}"/>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7"/>
          <a:srcRect l="19023" t="26674" r="18255" b="24549"/>
          <a:stretch/>
        </p:blipFill>
        <p:spPr>
          <a:xfrm>
            <a:off x="8037741" y="286152"/>
            <a:ext cx="2656266" cy="1161949"/>
          </a:xfrm>
          <a:prstGeom prst="rect">
            <a:avLst/>
          </a:prstGeom>
        </p:spPr>
      </p:pic>
      <p:sp>
        <p:nvSpPr>
          <p:cNvPr id="3" name="Arrow: Pentagon 2">
            <a:extLst>
              <a:ext uri="{FF2B5EF4-FFF2-40B4-BE49-F238E27FC236}">
                <a16:creationId xmlns:a16="http://schemas.microsoft.com/office/drawing/2014/main" id="{26FC2FCF-CC8A-DF0C-E1CD-3FD650515601}"/>
              </a:ext>
            </a:extLst>
          </p:cNvPr>
          <p:cNvSpPr/>
          <p:nvPr/>
        </p:nvSpPr>
        <p:spPr>
          <a:xfrm>
            <a:off x="7283801" y="195173"/>
            <a:ext cx="4164147" cy="1343906"/>
          </a:xfrm>
          <a:prstGeom prst="homePlate">
            <a:avLst/>
          </a:prstGeom>
          <a:gradFill flip="none" rotWithShape="1">
            <a:gsLst>
              <a:gs pos="0">
                <a:srgbClr val="F56D22">
                  <a:tint val="66000"/>
                  <a:satMod val="160000"/>
                </a:srgbClr>
              </a:gs>
              <a:gs pos="50000">
                <a:srgbClr val="F56D22">
                  <a:tint val="44500"/>
                  <a:satMod val="160000"/>
                </a:srgbClr>
              </a:gs>
              <a:gs pos="100000">
                <a:srgbClr val="F56D22">
                  <a:tint val="23500"/>
                  <a:satMod val="16000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solidFill>
                  <a:schemeClr val="tx1"/>
                </a:solidFill>
                <a:latin typeface="Open Sans" panose="020B0606030504020204" pitchFamily="34" charset="0"/>
                <a:ea typeface="Open Sans" panose="020B0606030504020204" pitchFamily="34" charset="0"/>
                <a:cs typeface="Open Sans" panose="020B0606030504020204" pitchFamily="34" charset="0"/>
              </a:rPr>
              <a:t>BẮT ĐẦU</a:t>
            </a:r>
            <a:endParaRPr lang="vi-VN" sz="4800" b="1">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grpSp>
        <p:nvGrpSpPr>
          <p:cNvPr id="6" name="Xem KQ">
            <a:extLst>
              <a:ext uri="{FF2B5EF4-FFF2-40B4-BE49-F238E27FC236}">
                <a16:creationId xmlns:a16="http://schemas.microsoft.com/office/drawing/2014/main" id="{729E0583-B947-5A5A-597B-3CCAE35BB56B}"/>
              </a:ext>
            </a:extLst>
          </p:cNvPr>
          <p:cNvGrpSpPr/>
          <p:nvPr/>
        </p:nvGrpSpPr>
        <p:grpSpPr>
          <a:xfrm>
            <a:off x="5100910" y="157654"/>
            <a:ext cx="1278588" cy="1278588"/>
            <a:chOff x="1580575" y="4515507"/>
            <a:chExt cx="1278588" cy="1278588"/>
          </a:xfrm>
        </p:grpSpPr>
        <p:pic>
          <p:nvPicPr>
            <p:cNvPr id="7" name="Picture 2" descr="Note Cartoon Vector Art PNG Images | Free Download On Pngtree">
              <a:extLst>
                <a:ext uri="{FF2B5EF4-FFF2-40B4-BE49-F238E27FC236}">
                  <a16:creationId xmlns:a16="http://schemas.microsoft.com/office/drawing/2014/main" id="{1760759A-C382-DD7E-3F9C-2B51C0CA9EA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80575" y="4515507"/>
              <a:ext cx="1278588" cy="1278588"/>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3478EC9F-C48D-EA3B-F9A4-9A102F131768}"/>
                </a:ext>
              </a:extLst>
            </p:cNvPr>
            <p:cNvSpPr txBox="1"/>
            <p:nvPr/>
          </p:nvSpPr>
          <p:spPr>
            <a:xfrm>
              <a:off x="1580575" y="4893191"/>
              <a:ext cx="1262667" cy="523220"/>
            </a:xfrm>
            <a:prstGeom prst="rect">
              <a:avLst/>
            </a:prstGeom>
            <a:noFill/>
          </p:spPr>
          <p:txBody>
            <a:bodyPr wrap="square" rtlCol="0">
              <a:spAutoFit/>
            </a:bodyPr>
            <a:lstStyle/>
            <a:p>
              <a:pPr algn="ctr"/>
              <a:r>
                <a:rPr lang="en-US" sz="1400" b="1">
                  <a:latin typeface="Open Sans" panose="020B0606030504020204" pitchFamily="34" charset="0"/>
                  <a:ea typeface="Open Sans" panose="020B0606030504020204" pitchFamily="34" charset="0"/>
                  <a:cs typeface="Open Sans" panose="020B0606030504020204" pitchFamily="34" charset="0"/>
                </a:rPr>
                <a:t>XEM </a:t>
              </a:r>
            </a:p>
            <a:p>
              <a:pPr algn="ctr"/>
              <a:r>
                <a:rPr lang="en-US" sz="1400" b="1">
                  <a:latin typeface="Open Sans" panose="020B0606030504020204" pitchFamily="34" charset="0"/>
                  <a:ea typeface="Open Sans" panose="020B0606030504020204" pitchFamily="34" charset="0"/>
                  <a:cs typeface="Open Sans" panose="020B0606030504020204" pitchFamily="34" charset="0"/>
                </a:rPr>
                <a:t>KẾT QUẢ</a:t>
              </a:r>
              <a:endParaRPr lang="vi-VN" sz="1400" b="1">
                <a:latin typeface="Open Sans" panose="020B0606030504020204" pitchFamily="34" charset="0"/>
                <a:ea typeface="Open Sans" panose="020B0606030504020204" pitchFamily="34" charset="0"/>
                <a:cs typeface="Open Sans" panose="020B0606030504020204" pitchFamily="34" charset="0"/>
              </a:endParaRPr>
            </a:p>
          </p:txBody>
        </p:sp>
      </p:grpSp>
      <p:sp>
        <p:nvSpPr>
          <p:cNvPr id="13" name="TextBox 12">
            <a:extLst>
              <a:ext uri="{FF2B5EF4-FFF2-40B4-BE49-F238E27FC236}">
                <a16:creationId xmlns:a16="http://schemas.microsoft.com/office/drawing/2014/main" id="{A700926D-338A-4F5D-9CC2-99F9BC179C2A}"/>
              </a:ext>
            </a:extLst>
          </p:cNvPr>
          <p:cNvSpPr txBox="1"/>
          <p:nvPr/>
        </p:nvSpPr>
        <p:spPr>
          <a:xfrm>
            <a:off x="2353013" y="5452198"/>
            <a:ext cx="7361258" cy="707886"/>
          </a:xfrm>
          <a:prstGeom prst="rect">
            <a:avLst/>
          </a:prstGeom>
          <a:noFill/>
          <a:effectLst/>
        </p:spPr>
        <p:txBody>
          <a:bodyPr wrap="square" rtlCol="0">
            <a:spAutoFit/>
          </a:bodyPr>
          <a:lstStyle/>
          <a:p>
            <a:pPr lvl="0">
              <a:defRPr/>
            </a:pPr>
            <a:r>
              <a:rPr lang="vi-VN" sz="2000">
                <a:latin typeface="Open Sans" panose="020B0606030504020204" pitchFamily="34" charset="0"/>
                <a:ea typeface="Open Sans" panose="020B0606030504020204" pitchFamily="34" charset="0"/>
                <a:cs typeface="Open Sans" panose="020B0606030504020204" pitchFamily="34" charset="0"/>
              </a:rPr>
              <a:t>- “Tin học” -&gt; Văn bản;</a:t>
            </a:r>
            <a:r>
              <a:rPr lang="en-US" sz="2000">
                <a:latin typeface="Open Sans" panose="020B0606030504020204" pitchFamily="34" charset="0"/>
                <a:ea typeface="Open Sans" panose="020B0606030504020204" pitchFamily="34" charset="0"/>
                <a:cs typeface="Open Sans" panose="020B0606030504020204" pitchFamily="34" charset="0"/>
              </a:rPr>
              <a:t>                      </a:t>
            </a:r>
            <a:r>
              <a:rPr lang="vi-VN" sz="2000">
                <a:latin typeface="Open Sans" panose="020B0606030504020204" pitchFamily="34" charset="0"/>
                <a:ea typeface="Open Sans" panose="020B0606030504020204" pitchFamily="34" charset="0"/>
                <a:cs typeface="Open Sans" panose="020B0606030504020204" pitchFamily="34" charset="0"/>
              </a:rPr>
              <a:t>Số- C1: 8; C2: 35; C3: TRUE </a:t>
            </a:r>
          </a:p>
          <a:p>
            <a:pPr lvl="0">
              <a:defRPr/>
            </a:pPr>
            <a:r>
              <a:rPr lang="vi-VN" sz="2000">
                <a:latin typeface="Open Sans" panose="020B0606030504020204" pitchFamily="34" charset="0"/>
                <a:ea typeface="Open Sans" panose="020B0606030504020204" pitchFamily="34" charset="0"/>
                <a:cs typeface="Open Sans" panose="020B0606030504020204" pitchFamily="34" charset="0"/>
              </a:rPr>
              <a:t>3.141592 -&gt;</a:t>
            </a:r>
          </a:p>
        </p:txBody>
      </p:sp>
      <p:grpSp>
        <p:nvGrpSpPr>
          <p:cNvPr id="14" name="Group 13">
            <a:extLst>
              <a:ext uri="{FF2B5EF4-FFF2-40B4-BE49-F238E27FC236}">
                <a16:creationId xmlns:a16="http://schemas.microsoft.com/office/drawing/2014/main" id="{6C60647F-ED24-93BF-15A9-C94CDAA08FA9}"/>
              </a:ext>
            </a:extLst>
          </p:cNvPr>
          <p:cNvGrpSpPr/>
          <p:nvPr/>
        </p:nvGrpSpPr>
        <p:grpSpPr>
          <a:xfrm>
            <a:off x="9037310" y="4313029"/>
            <a:ext cx="3313394" cy="2618882"/>
            <a:chOff x="8111612" y="1250254"/>
            <a:chExt cx="3313394" cy="2618882"/>
          </a:xfrm>
          <a:noFill/>
        </p:grpSpPr>
        <p:sp>
          <p:nvSpPr>
            <p:cNvPr id="15" name="Rectangle 14">
              <a:extLst>
                <a:ext uri="{FF2B5EF4-FFF2-40B4-BE49-F238E27FC236}">
                  <a16:creationId xmlns:a16="http://schemas.microsoft.com/office/drawing/2014/main" id="{B9B88BB2-7589-9D4A-94AA-2A64644331C0}"/>
                </a:ext>
              </a:extLst>
            </p:cNvPr>
            <p:cNvSpPr/>
            <p:nvPr/>
          </p:nvSpPr>
          <p:spPr>
            <a:xfrm>
              <a:off x="8111612" y="1250254"/>
              <a:ext cx="3087329" cy="261888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16" name="Picture 2">
              <a:extLst>
                <a:ext uri="{FF2B5EF4-FFF2-40B4-BE49-F238E27FC236}">
                  <a16:creationId xmlns:a16="http://schemas.microsoft.com/office/drawing/2014/main" id="{9C899508-B2AA-EE1E-4D51-B543D016DD0E}"/>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14397" r="8168" b="18190"/>
            <a:stretch/>
          </p:blipFill>
          <p:spPr bwMode="auto">
            <a:xfrm>
              <a:off x="8572353" y="1605724"/>
              <a:ext cx="2852653" cy="1506892"/>
            </a:xfrm>
            <a:prstGeom prst="rect">
              <a:avLst/>
            </a:prstGeom>
            <a:grpFill/>
          </p:spPr>
        </p:pic>
        <p:sp>
          <p:nvSpPr>
            <p:cNvPr id="17" name="TextBox 16">
              <a:extLst>
                <a:ext uri="{FF2B5EF4-FFF2-40B4-BE49-F238E27FC236}">
                  <a16:creationId xmlns:a16="http://schemas.microsoft.com/office/drawing/2014/main" id="{6559DDDF-31BE-371D-6F11-E43F4241FC9F}"/>
                </a:ext>
              </a:extLst>
            </p:cNvPr>
            <p:cNvSpPr txBox="1"/>
            <p:nvPr/>
          </p:nvSpPr>
          <p:spPr>
            <a:xfrm>
              <a:off x="8752468" y="3271171"/>
              <a:ext cx="2492423" cy="369332"/>
            </a:xfrm>
            <a:prstGeom prst="rect">
              <a:avLst/>
            </a:prstGeom>
            <a:grpFill/>
          </p:spPr>
          <p:txBody>
            <a:bodyPr wrap="square" rtlCol="0">
              <a:spAutoFit/>
            </a:bodyPr>
            <a:lstStyle/>
            <a:p>
              <a:r>
                <a:rPr lang="en-US" b="1">
                  <a:latin typeface="Open Sans" panose="020B0606030504020204" pitchFamily="34" charset="0"/>
                  <a:ea typeface="Open Sans" panose="020B0606030504020204" pitchFamily="34" charset="0"/>
                  <a:cs typeface="Open Sans" panose="020B0606030504020204" pitchFamily="34" charset="0"/>
                </a:rPr>
                <a:t>HOẠT ĐỘNG NHÓM</a:t>
              </a:r>
              <a:endParaRPr lang="vi-VN" b="1">
                <a:latin typeface="Open Sans" panose="020B0606030504020204" pitchFamily="34" charset="0"/>
                <a:ea typeface="Open Sans" panose="020B0606030504020204" pitchFamily="34" charset="0"/>
                <a:cs typeface="Open Sans" panose="020B0606030504020204" pitchFamily="34" charset="0"/>
              </a:endParaRPr>
            </a:p>
          </p:txBody>
        </p:sp>
      </p:grpSp>
    </p:spTree>
    <p:extLst>
      <p:ext uri="{BB962C8B-B14F-4D97-AF65-F5344CB8AC3E}">
        <p14:creationId xmlns:p14="http://schemas.microsoft.com/office/powerpoint/2010/main" val="272181225"/>
      </p:ext>
    </p:extLst>
  </p:cSld>
  <p:clrMapOvr>
    <a:masterClrMapping/>
  </p:clrMapOvr>
  <mc:AlternateContent xmlns:mc="http://schemas.openxmlformats.org/markup-compatibility/2006" xmlns:p14="http://schemas.microsoft.com/office/powerpoint/2010/main">
    <mc:Choice Requires="p14">
      <p:transition spd="slow" p14:dur="2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8"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ppt_x</p:attrName>
                                        </p:attrNameLst>
                                      </p:cBhvr>
                                      <p:tavLst>
                                        <p:tav tm="0">
                                          <p:val>
                                            <p:strVal val="#ppt_x-#ppt_w/2"/>
                                          </p:val>
                                        </p:tav>
                                        <p:tav tm="100000">
                                          <p:val>
                                            <p:strVal val="#ppt_x"/>
                                          </p:val>
                                        </p:tav>
                                      </p:tavLst>
                                    </p:anim>
                                    <p:anim calcmode="lin" valueType="num">
                                      <p:cBhvr>
                                        <p:cTn id="8" dur="500" fill="hold"/>
                                        <p:tgtEl>
                                          <p:spTgt spid="10"/>
                                        </p:tgtEl>
                                        <p:attrNameLst>
                                          <p:attrName>ppt_y</p:attrName>
                                        </p:attrNameLst>
                                      </p:cBhvr>
                                      <p:tavLst>
                                        <p:tav tm="0">
                                          <p:val>
                                            <p:strVal val="#ppt_y"/>
                                          </p:val>
                                        </p:tav>
                                        <p:tav tm="100000">
                                          <p:val>
                                            <p:strVal val="#ppt_y"/>
                                          </p:val>
                                        </p:tav>
                                      </p:tavLst>
                                    </p:anim>
                                    <p:anim calcmode="lin" valueType="num">
                                      <p:cBhvr>
                                        <p:cTn id="9" dur="500" fill="hold"/>
                                        <p:tgtEl>
                                          <p:spTgt spid="10"/>
                                        </p:tgtEl>
                                        <p:attrNameLst>
                                          <p:attrName>ppt_w</p:attrName>
                                        </p:attrNameLst>
                                      </p:cBhvr>
                                      <p:tavLst>
                                        <p:tav tm="0">
                                          <p:val>
                                            <p:fltVal val="0"/>
                                          </p:val>
                                        </p:tav>
                                        <p:tav tm="100000">
                                          <p:val>
                                            <p:strVal val="#ppt_w"/>
                                          </p:val>
                                        </p:tav>
                                      </p:tavLst>
                                    </p:anim>
                                    <p:anim calcmode="lin" valueType="num">
                                      <p:cBhvr>
                                        <p:cTn id="10" dur="500" fill="hold"/>
                                        <p:tgtEl>
                                          <p:spTgt spid="10"/>
                                        </p:tgtEl>
                                        <p:attrNameLst>
                                          <p:attrName>ppt_h</p:attrName>
                                        </p:attrNameLst>
                                      </p:cBhvr>
                                      <p:tavLst>
                                        <p:tav tm="0">
                                          <p:val>
                                            <p:strVal val="#ppt_h"/>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1000"/>
                                        <p:tgtEl>
                                          <p:spTgt spid="12"/>
                                        </p:tgtEl>
                                      </p:cBhvr>
                                    </p:animEffect>
                                    <p:anim calcmode="lin" valueType="num">
                                      <p:cBhvr>
                                        <p:cTn id="16" dur="1000" fill="hold"/>
                                        <p:tgtEl>
                                          <p:spTgt spid="12"/>
                                        </p:tgtEl>
                                        <p:attrNameLst>
                                          <p:attrName>ppt_x</p:attrName>
                                        </p:attrNameLst>
                                      </p:cBhvr>
                                      <p:tavLst>
                                        <p:tav tm="0">
                                          <p:val>
                                            <p:strVal val="#ppt_x"/>
                                          </p:val>
                                        </p:tav>
                                        <p:tav tm="100000">
                                          <p:val>
                                            <p:strVal val="#ppt_x"/>
                                          </p:val>
                                        </p:tav>
                                      </p:tavLst>
                                    </p:anim>
                                    <p:anim calcmode="lin" valueType="num">
                                      <p:cBhvr>
                                        <p:cTn id="17" dur="1000" fill="hold"/>
                                        <p:tgtEl>
                                          <p:spTgt spid="12"/>
                                        </p:tgtEl>
                                        <p:attrNameLst>
                                          <p:attrName>ppt_y</p:attrName>
                                        </p:attrNameLst>
                                      </p:cBhvr>
                                      <p:tavLst>
                                        <p:tav tm="0">
                                          <p:val>
                                            <p:strVal val="#ppt_y+.1"/>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1028"/>
                                        </p:tgtEl>
                                        <p:attrNameLst>
                                          <p:attrName>style.visibility</p:attrName>
                                        </p:attrNameLst>
                                      </p:cBhvr>
                                      <p:to>
                                        <p:strVal val="visible"/>
                                      </p:to>
                                    </p:set>
                                    <p:anim calcmode="lin" valueType="num">
                                      <p:cBhvr additive="base">
                                        <p:cTn id="20" dur="500" fill="hold"/>
                                        <p:tgtEl>
                                          <p:spTgt spid="1028"/>
                                        </p:tgtEl>
                                        <p:attrNameLst>
                                          <p:attrName>ppt_x</p:attrName>
                                        </p:attrNameLst>
                                      </p:cBhvr>
                                      <p:tavLst>
                                        <p:tav tm="0">
                                          <p:val>
                                            <p:strVal val="#ppt_x"/>
                                          </p:val>
                                        </p:tav>
                                        <p:tav tm="100000">
                                          <p:val>
                                            <p:strVal val="#ppt_x"/>
                                          </p:val>
                                        </p:tav>
                                      </p:tavLst>
                                    </p:anim>
                                    <p:anim calcmode="lin" valueType="num">
                                      <p:cBhvr additive="base">
                                        <p:cTn id="21" dur="500" fill="hold"/>
                                        <p:tgtEl>
                                          <p:spTgt spid="1028"/>
                                        </p:tgtEl>
                                        <p:attrNameLst>
                                          <p:attrName>ppt_y</p:attrName>
                                        </p:attrNameLst>
                                      </p:cBhvr>
                                      <p:tavLst>
                                        <p:tav tm="0">
                                          <p:val>
                                            <p:strVal val="1+#ppt_h/2"/>
                                          </p:val>
                                        </p:tav>
                                        <p:tav tm="100000">
                                          <p:val>
                                            <p:strVal val="#ppt_y"/>
                                          </p:val>
                                        </p:tav>
                                      </p:tavLst>
                                    </p:anim>
                                  </p:childTnLst>
                                </p:cTn>
                              </p:par>
                            </p:childTnLst>
                          </p:cTn>
                        </p:par>
                        <p:par>
                          <p:cTn id="22" fill="hold">
                            <p:stCondLst>
                              <p:cond delay="1000"/>
                            </p:stCondLst>
                            <p:childTnLst>
                              <p:par>
                                <p:cTn id="23" presetID="1" presetClass="entr" presetSubtype="0" fill="hold" grpId="1" nodeType="afterEffect">
                                  <p:stCondLst>
                                    <p:cond delay="0"/>
                                  </p:stCondLst>
                                  <p:childTnLst>
                                    <p:set>
                                      <p:cBhvr>
                                        <p:cTn id="24" dur="1" fill="hold">
                                          <p:stCondLst>
                                            <p:cond delay="0"/>
                                          </p:stCondLst>
                                        </p:cTn>
                                        <p:tgtEl>
                                          <p:spTgt spid="3"/>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6"/>
                                        </p:tgtEl>
                                        <p:attrNameLst>
                                          <p:attrName>style.visibility</p:attrName>
                                        </p:attrNameLst>
                                      </p:cBhvr>
                                      <p:to>
                                        <p:strVal val="visible"/>
                                      </p:to>
                                    </p:set>
                                  </p:childTnLst>
                                </p:cTn>
                              </p:par>
                              <p:par>
                                <p:cTn id="29" presetID="10" presetClass="entr" presetSubtype="0" fill="hold" nodeType="with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2" restart="whenNotActive" fill="hold" evtFilter="cancelBubble" nodeType="interactiveSeq">
                <p:stCondLst>
                  <p:cond evt="onClick" delay="0">
                    <p:tgtEl>
                      <p:spTgt spid="3"/>
                    </p:tgtEl>
                  </p:cond>
                </p:stCondLst>
                <p:endSync evt="end" delay="0">
                  <p:rtn val="all"/>
                </p:endSync>
                <p:childTnLst>
                  <p:par>
                    <p:cTn id="33" fill="hold">
                      <p:stCondLst>
                        <p:cond delay="0"/>
                      </p:stCondLst>
                      <p:childTnLst>
                        <p:par>
                          <p:cTn id="34" fill="hold">
                            <p:stCondLst>
                              <p:cond delay="0"/>
                            </p:stCondLst>
                            <p:childTnLst>
                              <p:par>
                                <p:cTn id="35" presetID="2" presetClass="exit" presetSubtype="2" fill="hold" grpId="0" nodeType="clickEffect">
                                  <p:stCondLst>
                                    <p:cond delay="0"/>
                                  </p:stCondLst>
                                  <p:childTnLst>
                                    <p:anim calcmode="lin" valueType="num">
                                      <p:cBhvr additive="base">
                                        <p:cTn id="36" dur="500"/>
                                        <p:tgtEl>
                                          <p:spTgt spid="3"/>
                                        </p:tgtEl>
                                        <p:attrNameLst>
                                          <p:attrName>ppt_x</p:attrName>
                                        </p:attrNameLst>
                                      </p:cBhvr>
                                      <p:tavLst>
                                        <p:tav tm="0">
                                          <p:val>
                                            <p:strVal val="ppt_x"/>
                                          </p:val>
                                        </p:tav>
                                        <p:tav tm="100000">
                                          <p:val>
                                            <p:strVal val="1+ppt_w/2"/>
                                          </p:val>
                                        </p:tav>
                                      </p:tavLst>
                                    </p:anim>
                                    <p:anim calcmode="lin" valueType="num">
                                      <p:cBhvr additive="base">
                                        <p:cTn id="37" dur="500"/>
                                        <p:tgtEl>
                                          <p:spTgt spid="3"/>
                                        </p:tgtEl>
                                        <p:attrNameLst>
                                          <p:attrName>ppt_y</p:attrName>
                                        </p:attrNameLst>
                                      </p:cBhvr>
                                      <p:tavLst>
                                        <p:tav tm="0">
                                          <p:val>
                                            <p:strVal val="ppt_y"/>
                                          </p:val>
                                        </p:tav>
                                        <p:tav tm="100000">
                                          <p:val>
                                            <p:strVal val="ppt_y"/>
                                          </p:val>
                                        </p:tav>
                                      </p:tavLst>
                                    </p:anim>
                                    <p:set>
                                      <p:cBhvr>
                                        <p:cTn id="38" dur="1" fill="hold">
                                          <p:stCondLst>
                                            <p:cond delay="499"/>
                                          </p:stCondLst>
                                        </p:cTn>
                                        <p:tgtEl>
                                          <p:spTgt spid="3"/>
                                        </p:tgtEl>
                                        <p:attrNameLst>
                                          <p:attrName>style.visibility</p:attrName>
                                        </p:attrNameLst>
                                      </p:cBhvr>
                                      <p:to>
                                        <p:strVal val="hidden"/>
                                      </p:to>
                                    </p:set>
                                  </p:childTnLst>
                                </p:cTn>
                              </p:par>
                            </p:childTnLst>
                          </p:cTn>
                        </p:par>
                        <p:par>
                          <p:cTn id="39" fill="hold">
                            <p:stCondLst>
                              <p:cond delay="500"/>
                            </p:stCondLst>
                            <p:childTnLst>
                              <p:par>
                                <p:cTn id="40" presetID="1" presetClass="mediacall" presetSubtype="0" fill="hold" nodeType="afterEffect">
                                  <p:stCondLst>
                                    <p:cond delay="0"/>
                                  </p:stCondLst>
                                  <p:childTnLst>
                                    <p:cmd type="call" cmd="playFrom(0.0)">
                                      <p:cBhvr>
                                        <p:cTn id="41" dur="315015" fill="hold"/>
                                        <p:tgtEl>
                                          <p:spTgt spid="2"/>
                                        </p:tgtEl>
                                      </p:cBhvr>
                                    </p:cmd>
                                  </p:childTnLst>
                                </p:cTn>
                              </p:par>
                            </p:childTnLst>
                          </p:cTn>
                        </p:par>
                        <p:par>
                          <p:cTn id="42" fill="hold">
                            <p:stCondLst>
                              <p:cond delay="315515"/>
                            </p:stCondLst>
                            <p:childTnLst>
                              <p:par>
                                <p:cTn id="43" presetID="10" presetClass="exit" presetSubtype="0" fill="hold" nodeType="afterEffect">
                                  <p:stCondLst>
                                    <p:cond delay="0"/>
                                  </p:stCondLst>
                                  <p:childTnLst>
                                    <p:animEffect transition="out" filter="fade">
                                      <p:cBhvr>
                                        <p:cTn id="44" dur="500"/>
                                        <p:tgtEl>
                                          <p:spTgt spid="2"/>
                                        </p:tgtEl>
                                      </p:cBhvr>
                                    </p:animEffect>
                                    <p:set>
                                      <p:cBhvr>
                                        <p:cTn id="45" dur="1" fill="hold">
                                          <p:stCondLst>
                                            <p:cond delay="499"/>
                                          </p:stCondLst>
                                        </p:cTn>
                                        <p:tgtEl>
                                          <p:spTgt spid="2"/>
                                        </p:tgtEl>
                                        <p:attrNameLst>
                                          <p:attrName>style.visibility</p:attrName>
                                        </p:attrNameLst>
                                      </p:cBhvr>
                                      <p:to>
                                        <p:strVal val="hidden"/>
                                      </p:to>
                                    </p:set>
                                    <p:cmd type="call" cmd="stop">
                                      <p:cBhvr>
                                        <p:cTn id="46" dur="1">
                                          <p:stCondLst>
                                            <p:cond delay="499"/>
                                          </p:stCondLst>
                                        </p:cTn>
                                        <p:tgtEl>
                                          <p:spTgt spid="2"/>
                                        </p:tgtEl>
                                      </p:cBhvr>
                                    </p:cmd>
                                  </p:childTnLst>
                                </p:cTn>
                              </p:par>
                            </p:childTnLst>
                          </p:cTn>
                        </p:par>
                      </p:childTnLst>
                    </p:cTn>
                  </p:par>
                </p:childTnLst>
              </p:cTn>
              <p:nextCondLst>
                <p:cond evt="onClick" delay="0">
                  <p:tgtEl>
                    <p:spTgt spid="3"/>
                  </p:tgtEl>
                </p:cond>
              </p:nextCondLst>
            </p:seq>
            <p:video>
              <p:cMediaNode vol="80000" mute="1">
                <p:cTn id="47" fill="hold" display="0">
                  <p:stCondLst>
                    <p:cond delay="indefinite"/>
                  </p:stCondLst>
                </p:cTn>
                <p:tgtEl>
                  <p:spTgt spid="2"/>
                </p:tgtEl>
              </p:cMediaNode>
            </p:video>
            <p:seq concurrent="1" nextAc="seek">
              <p:cTn id="48" restart="whenNotActive" fill="hold" evtFilter="cancelBubble" nodeType="interactiveSeq">
                <p:stCondLst>
                  <p:cond evt="onClick" delay="0">
                    <p:tgtEl>
                      <p:spTgt spid="6"/>
                    </p:tgtEl>
                  </p:cond>
                </p:stCondLst>
                <p:endSync evt="end" delay="0">
                  <p:rtn val="all"/>
                </p:endSync>
                <p:childTnLst>
                  <p:par>
                    <p:cTn id="49" fill="hold">
                      <p:stCondLst>
                        <p:cond delay="0"/>
                      </p:stCondLst>
                      <p:childTnLst>
                        <p:par>
                          <p:cTn id="50" fill="hold">
                            <p:stCondLst>
                              <p:cond delay="0"/>
                            </p:stCondLst>
                            <p:childTnLst>
                              <p:par>
                                <p:cTn id="51" presetID="42" presetClass="entr" presetSubtype="0" fill="hold" grpId="0" nodeType="clickEffect">
                                  <p:stCondLst>
                                    <p:cond delay="0"/>
                                  </p:stCondLst>
                                  <p:childTnLst>
                                    <p:set>
                                      <p:cBhvr>
                                        <p:cTn id="52" dur="1" fill="hold">
                                          <p:stCondLst>
                                            <p:cond delay="0"/>
                                          </p:stCondLst>
                                        </p:cTn>
                                        <p:tgtEl>
                                          <p:spTgt spid="13"/>
                                        </p:tgtEl>
                                        <p:attrNameLst>
                                          <p:attrName>style.visibility</p:attrName>
                                        </p:attrNameLst>
                                      </p:cBhvr>
                                      <p:to>
                                        <p:strVal val="visible"/>
                                      </p:to>
                                    </p:set>
                                    <p:animEffect transition="in" filter="fade">
                                      <p:cBhvr>
                                        <p:cTn id="53" dur="1000"/>
                                        <p:tgtEl>
                                          <p:spTgt spid="13"/>
                                        </p:tgtEl>
                                      </p:cBhvr>
                                    </p:animEffect>
                                    <p:anim calcmode="lin" valueType="num">
                                      <p:cBhvr>
                                        <p:cTn id="54" dur="1000" fill="hold"/>
                                        <p:tgtEl>
                                          <p:spTgt spid="13"/>
                                        </p:tgtEl>
                                        <p:attrNameLst>
                                          <p:attrName>ppt_x</p:attrName>
                                        </p:attrNameLst>
                                      </p:cBhvr>
                                      <p:tavLst>
                                        <p:tav tm="0">
                                          <p:val>
                                            <p:strVal val="#ppt_x"/>
                                          </p:val>
                                        </p:tav>
                                        <p:tav tm="100000">
                                          <p:val>
                                            <p:strVal val="#ppt_x"/>
                                          </p:val>
                                        </p:tav>
                                      </p:tavLst>
                                    </p:anim>
                                    <p:anim calcmode="lin" valueType="num">
                                      <p:cBhvr>
                                        <p:cTn id="55"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6"/>
                  </p:tgtEl>
                </p:cond>
              </p:nextCondLst>
            </p:seq>
          </p:childTnLst>
        </p:cTn>
      </p:par>
    </p:tnLst>
    <p:bldLst>
      <p:bldP spid="12" grpId="0"/>
      <p:bldP spid="3" grpId="0" animBg="1"/>
      <p:bldP spid="3" grpId="1" animBg="1"/>
      <p:bldP spid="13"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DA5C0BF6-A324-397D-A148-64739F70BEE4}"/>
              </a:ext>
            </a:extLst>
          </p:cNvPr>
          <p:cNvSpPr txBox="1"/>
          <p:nvPr/>
        </p:nvSpPr>
        <p:spPr>
          <a:xfrm>
            <a:off x="2353013" y="2224851"/>
            <a:ext cx="7361258" cy="1015663"/>
          </a:xfrm>
          <a:prstGeom prst="rect">
            <a:avLst/>
          </a:prstGeom>
          <a:noFill/>
          <a:effectLst/>
        </p:spPr>
        <p:txBody>
          <a:bodyPr wrap="square" rtlCol="0">
            <a:spAutoFit/>
          </a:bodyPr>
          <a:lstStyle/>
          <a:p>
            <a:pPr lvl="0">
              <a:defRPr/>
            </a:pPr>
            <a:r>
              <a:rPr lang="vi-VN" sz="2000">
                <a:latin typeface="Open Sans" panose="020B0606030504020204" pitchFamily="34" charset="0"/>
                <a:ea typeface="Open Sans" panose="020B0606030504020204" pitchFamily="34" charset="0"/>
                <a:cs typeface="Open Sans" panose="020B0606030504020204" pitchFamily="34" charset="0"/>
              </a:rPr>
              <a:t>Một kiểu dữ liệu bao gồm một tập hợp dữ liệu và một số phép toán trên những dữ liệu đó. Ngôn ngữ lập trình Scratch có ba kiểu dữ liệu là kiểu số, kiểu logic và kiểu xâu ký tự</a:t>
            </a:r>
          </a:p>
        </p:txBody>
      </p:sp>
      <p:grpSp>
        <p:nvGrpSpPr>
          <p:cNvPr id="10" name="Group 9">
            <a:extLst>
              <a:ext uri="{FF2B5EF4-FFF2-40B4-BE49-F238E27FC236}">
                <a16:creationId xmlns:a16="http://schemas.microsoft.com/office/drawing/2014/main" id="{DC45D286-71AF-98F9-DF7D-D524169B2BB9}"/>
              </a:ext>
            </a:extLst>
          </p:cNvPr>
          <p:cNvGrpSpPr/>
          <p:nvPr/>
        </p:nvGrpSpPr>
        <p:grpSpPr>
          <a:xfrm>
            <a:off x="176980" y="171706"/>
            <a:ext cx="3538818" cy="1599178"/>
            <a:chOff x="176980" y="171706"/>
            <a:chExt cx="3538818" cy="1599178"/>
          </a:xfrm>
        </p:grpSpPr>
        <p:grpSp>
          <p:nvGrpSpPr>
            <p:cNvPr id="9" name="Group 8">
              <a:extLst>
                <a:ext uri="{FF2B5EF4-FFF2-40B4-BE49-F238E27FC236}">
                  <a16:creationId xmlns:a16="http://schemas.microsoft.com/office/drawing/2014/main" id="{B25DF0AB-CA75-25F8-D346-86D74C846F86}"/>
                </a:ext>
              </a:extLst>
            </p:cNvPr>
            <p:cNvGrpSpPr/>
            <p:nvPr/>
          </p:nvGrpSpPr>
          <p:grpSpPr>
            <a:xfrm>
              <a:off x="176980" y="171706"/>
              <a:ext cx="3538818" cy="1599178"/>
              <a:chOff x="3588773" y="-33033"/>
              <a:chExt cx="3538818" cy="1599178"/>
            </a:xfrm>
          </p:grpSpPr>
          <p:sp>
            <p:nvSpPr>
              <p:cNvPr id="5" name="Rectangle: Rounded Corners 4">
                <a:extLst>
                  <a:ext uri="{FF2B5EF4-FFF2-40B4-BE49-F238E27FC236}">
                    <a16:creationId xmlns:a16="http://schemas.microsoft.com/office/drawing/2014/main" id="{273A0D4B-3D2E-EFB0-C43A-386192250C15}"/>
                  </a:ext>
                </a:extLst>
              </p:cNvPr>
              <p:cNvSpPr/>
              <p:nvPr/>
            </p:nvSpPr>
            <p:spPr>
              <a:xfrm>
                <a:off x="3588773" y="435436"/>
                <a:ext cx="3274142" cy="1130709"/>
              </a:xfrm>
              <a:prstGeom prst="roundRect">
                <a:avLst>
                  <a:gd name="adj" fmla="val 7102"/>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2" descr="Free Icon | Bookmark">
                <a:extLst>
                  <a:ext uri="{FF2B5EF4-FFF2-40B4-BE49-F238E27FC236}">
                    <a16:creationId xmlns:a16="http://schemas.microsoft.com/office/drawing/2014/main" id="{DFC13668-B4FC-E28D-73C8-E1CF69E7AE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78894" y="-33033"/>
                <a:ext cx="1248697" cy="1248697"/>
              </a:xfrm>
              <a:prstGeom prst="rect">
                <a:avLst/>
              </a:prstGeom>
              <a:noFill/>
              <a:extLst>
                <a:ext uri="{909E8E84-426E-40DD-AFC4-6F175D3DCCD1}">
                  <a14:hiddenFill xmlns:a14="http://schemas.microsoft.com/office/drawing/2010/main">
                    <a:solidFill>
                      <a:srgbClr val="FFFFFF"/>
                    </a:solidFill>
                  </a14:hiddenFill>
                </a:ext>
              </a:extLst>
            </p:spPr>
          </p:pic>
        </p:grpSp>
        <p:sp>
          <p:nvSpPr>
            <p:cNvPr id="8" name="TextBox 7">
              <a:extLst>
                <a:ext uri="{FF2B5EF4-FFF2-40B4-BE49-F238E27FC236}">
                  <a16:creationId xmlns:a16="http://schemas.microsoft.com/office/drawing/2014/main" id="{FC9841B0-1DDD-B6D6-69C2-0FD09E7A7276}"/>
                </a:ext>
              </a:extLst>
            </p:cNvPr>
            <p:cNvSpPr txBox="1"/>
            <p:nvPr/>
          </p:nvSpPr>
          <p:spPr>
            <a:xfrm>
              <a:off x="359924" y="943919"/>
              <a:ext cx="2731526" cy="523220"/>
            </a:xfrm>
            <a:prstGeom prst="rect">
              <a:avLst/>
            </a:prstGeom>
            <a:noFill/>
            <a:ln w="57150">
              <a:noFill/>
            </a:ln>
            <a:effectLst/>
          </p:spPr>
          <p:txBody>
            <a:bodyPr wrap="square" rtlCol="0">
              <a:spAutoFit/>
            </a:bodyPr>
            <a:lstStyle/>
            <a:p>
              <a:pPr algn="ctr"/>
              <a:r>
                <a:rPr lang="en-US" sz="2800" b="1">
                  <a:solidFill>
                    <a:schemeClr val="bg1"/>
                  </a:solidFill>
                  <a:latin typeface="Open Sans" panose="020B0606030504020204" pitchFamily="34" charset="0"/>
                  <a:ea typeface="Open Sans" panose="020B0606030504020204" pitchFamily="34" charset="0"/>
                  <a:cs typeface="Open Sans" panose="020B0606030504020204" pitchFamily="34" charset="0"/>
                </a:rPr>
                <a:t>1. Kiểu dữ liệu</a:t>
              </a:r>
              <a:endParaRPr lang="vi-VN" sz="2800" b="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grpSp>
      <p:pic>
        <p:nvPicPr>
          <p:cNvPr id="1028" name="Picture 4">
            <a:extLst>
              <a:ext uri="{FF2B5EF4-FFF2-40B4-BE49-F238E27FC236}">
                <a16:creationId xmlns:a16="http://schemas.microsoft.com/office/drawing/2014/main" id="{5DCD9BE0-E46E-107B-ED9F-31324285365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2467101" y="3240514"/>
            <a:ext cx="6815182" cy="16897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6544615"/>
      </p:ext>
    </p:extLst>
  </p:cSld>
  <p:clrMapOvr>
    <a:masterClrMapping/>
  </p:clrMapOvr>
  <mc:AlternateContent xmlns:mc="http://schemas.openxmlformats.org/markup-compatibility/2006" xmlns:p14="http://schemas.microsoft.com/office/powerpoint/2010/main">
    <mc:Choice Requires="p14">
      <p:transition spd="slow" p14:dur="2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2" presetClass="entr" presetSubtype="4" fill="hold" nodeType="withEffect">
                                  <p:stCondLst>
                                    <p:cond delay="0"/>
                                  </p:stCondLst>
                                  <p:childTnLst>
                                    <p:set>
                                      <p:cBhvr>
                                        <p:cTn id="11" dur="1" fill="hold">
                                          <p:stCondLst>
                                            <p:cond delay="0"/>
                                          </p:stCondLst>
                                        </p:cTn>
                                        <p:tgtEl>
                                          <p:spTgt spid="1028"/>
                                        </p:tgtEl>
                                        <p:attrNameLst>
                                          <p:attrName>style.visibility</p:attrName>
                                        </p:attrNameLst>
                                      </p:cBhvr>
                                      <p:to>
                                        <p:strVal val="visible"/>
                                      </p:to>
                                    </p:set>
                                    <p:anim calcmode="lin" valueType="num">
                                      <p:cBhvr additive="base">
                                        <p:cTn id="12" dur="500" fill="hold"/>
                                        <p:tgtEl>
                                          <p:spTgt spid="1028"/>
                                        </p:tgtEl>
                                        <p:attrNameLst>
                                          <p:attrName>ppt_x</p:attrName>
                                        </p:attrNameLst>
                                      </p:cBhvr>
                                      <p:tavLst>
                                        <p:tav tm="0">
                                          <p:val>
                                            <p:strVal val="#ppt_x"/>
                                          </p:val>
                                        </p:tav>
                                        <p:tav tm="100000">
                                          <p:val>
                                            <p:strVal val="#ppt_x"/>
                                          </p:val>
                                        </p:tav>
                                      </p:tavLst>
                                    </p:anim>
                                    <p:anim calcmode="lin" valueType="num">
                                      <p:cBhvr additive="base">
                                        <p:cTn id="13" dur="500" fill="hold"/>
                                        <p:tgtEl>
                                          <p:spTgt spid="10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DA5C0BF6-A324-397D-A148-64739F70BEE4}"/>
              </a:ext>
            </a:extLst>
          </p:cNvPr>
          <p:cNvSpPr txBox="1"/>
          <p:nvPr/>
        </p:nvSpPr>
        <p:spPr>
          <a:xfrm>
            <a:off x="3715798" y="317293"/>
            <a:ext cx="7361258" cy="1631216"/>
          </a:xfrm>
          <a:prstGeom prst="rect">
            <a:avLst/>
          </a:prstGeom>
          <a:noFill/>
          <a:effectLst/>
        </p:spPr>
        <p:txBody>
          <a:bodyPr wrap="square" rtlCol="0">
            <a:spAutoFit/>
          </a:bodyPr>
          <a:lstStyle/>
          <a:p>
            <a:pPr lvl="0">
              <a:defRPr/>
            </a:pPr>
            <a:r>
              <a:rPr lang="en-US" sz="2000">
                <a:latin typeface="Open Sans" panose="020B0606030504020204" pitchFamily="34" charset="0"/>
                <a:ea typeface="Open Sans" panose="020B0606030504020204" pitchFamily="34" charset="0"/>
                <a:cs typeface="Open Sans" panose="020B0606030504020204" pitchFamily="34" charset="0"/>
              </a:rPr>
              <a:t>H</a:t>
            </a:r>
            <a:r>
              <a:rPr lang="vi-VN" sz="2000">
                <a:latin typeface="Open Sans" panose="020B0606030504020204" pitchFamily="34" charset="0"/>
                <a:ea typeface="Open Sans" panose="020B0606030504020204" pitchFamily="34" charset="0"/>
                <a:cs typeface="Open Sans" panose="020B0606030504020204" pitchFamily="34" charset="0"/>
              </a:rPr>
              <a:t>oạt động nhóm đôi hoàn thiện bảng 13.2 theo cách sau:</a:t>
            </a:r>
          </a:p>
          <a:p>
            <a:pPr lvl="0">
              <a:defRPr/>
            </a:pPr>
            <a:r>
              <a:rPr lang="vi-VN" sz="2000">
                <a:latin typeface="Open Sans" panose="020B0606030504020204" pitchFamily="34" charset="0"/>
                <a:ea typeface="Open Sans" panose="020B0606030504020204" pitchFamily="34" charset="0"/>
                <a:cs typeface="Open Sans" panose="020B0606030504020204" pitchFamily="34" charset="0"/>
              </a:rPr>
              <a:t>1) Kẻ bảng trống.</a:t>
            </a:r>
          </a:p>
          <a:p>
            <a:pPr lvl="0">
              <a:defRPr/>
            </a:pPr>
            <a:r>
              <a:rPr lang="vi-VN" sz="2000">
                <a:latin typeface="Open Sans" panose="020B0606030504020204" pitchFamily="34" charset="0"/>
                <a:ea typeface="Open Sans" panose="020B0606030504020204" pitchFamily="34" charset="0"/>
                <a:cs typeface="Open Sans" panose="020B0606030504020204" pitchFamily="34" charset="0"/>
              </a:rPr>
              <a:t>2) HS thứ nhất hoàn thiện ô thứ nhất và thứ hai từ trái qua. HS thứ hai hoàn thiện ô còn lại</a:t>
            </a:r>
          </a:p>
          <a:p>
            <a:pPr lvl="0">
              <a:defRPr/>
            </a:pPr>
            <a:r>
              <a:rPr lang="vi-VN" sz="2000">
                <a:latin typeface="Open Sans" panose="020B0606030504020204" pitchFamily="34" charset="0"/>
                <a:ea typeface="Open Sans" panose="020B0606030504020204" pitchFamily="34" charset="0"/>
                <a:cs typeface="Open Sans" panose="020B0606030504020204" pitchFamily="34" charset="0"/>
              </a:rPr>
              <a:t>3) Xuống dòng, lặp lại bước trên.</a:t>
            </a:r>
          </a:p>
        </p:txBody>
      </p:sp>
      <p:grpSp>
        <p:nvGrpSpPr>
          <p:cNvPr id="10" name="Group 9">
            <a:extLst>
              <a:ext uri="{FF2B5EF4-FFF2-40B4-BE49-F238E27FC236}">
                <a16:creationId xmlns:a16="http://schemas.microsoft.com/office/drawing/2014/main" id="{DC45D286-71AF-98F9-DF7D-D524169B2BB9}"/>
              </a:ext>
            </a:extLst>
          </p:cNvPr>
          <p:cNvGrpSpPr/>
          <p:nvPr/>
        </p:nvGrpSpPr>
        <p:grpSpPr>
          <a:xfrm>
            <a:off x="176980" y="171706"/>
            <a:ext cx="3538818" cy="1599178"/>
            <a:chOff x="176980" y="171706"/>
            <a:chExt cx="3538818" cy="1599178"/>
          </a:xfrm>
        </p:grpSpPr>
        <p:grpSp>
          <p:nvGrpSpPr>
            <p:cNvPr id="9" name="Group 8">
              <a:extLst>
                <a:ext uri="{FF2B5EF4-FFF2-40B4-BE49-F238E27FC236}">
                  <a16:creationId xmlns:a16="http://schemas.microsoft.com/office/drawing/2014/main" id="{B25DF0AB-CA75-25F8-D346-86D74C846F86}"/>
                </a:ext>
              </a:extLst>
            </p:cNvPr>
            <p:cNvGrpSpPr/>
            <p:nvPr/>
          </p:nvGrpSpPr>
          <p:grpSpPr>
            <a:xfrm>
              <a:off x="176980" y="171706"/>
              <a:ext cx="3538818" cy="1599178"/>
              <a:chOff x="3588773" y="-33033"/>
              <a:chExt cx="3538818" cy="1599178"/>
            </a:xfrm>
          </p:grpSpPr>
          <p:sp>
            <p:nvSpPr>
              <p:cNvPr id="5" name="Rectangle: Rounded Corners 4">
                <a:extLst>
                  <a:ext uri="{FF2B5EF4-FFF2-40B4-BE49-F238E27FC236}">
                    <a16:creationId xmlns:a16="http://schemas.microsoft.com/office/drawing/2014/main" id="{273A0D4B-3D2E-EFB0-C43A-386192250C15}"/>
                  </a:ext>
                </a:extLst>
              </p:cNvPr>
              <p:cNvSpPr/>
              <p:nvPr/>
            </p:nvSpPr>
            <p:spPr>
              <a:xfrm>
                <a:off x="3588773" y="435436"/>
                <a:ext cx="3274142" cy="1130709"/>
              </a:xfrm>
              <a:prstGeom prst="roundRect">
                <a:avLst>
                  <a:gd name="adj" fmla="val 7102"/>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2" descr="Free Icon | Bookmark">
                <a:extLst>
                  <a:ext uri="{FF2B5EF4-FFF2-40B4-BE49-F238E27FC236}">
                    <a16:creationId xmlns:a16="http://schemas.microsoft.com/office/drawing/2014/main" id="{DFC13668-B4FC-E28D-73C8-E1CF69E7AE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78894" y="-33033"/>
                <a:ext cx="1248697" cy="1248697"/>
              </a:xfrm>
              <a:prstGeom prst="rect">
                <a:avLst/>
              </a:prstGeom>
              <a:noFill/>
              <a:extLst>
                <a:ext uri="{909E8E84-426E-40DD-AFC4-6F175D3DCCD1}">
                  <a14:hiddenFill xmlns:a14="http://schemas.microsoft.com/office/drawing/2010/main">
                    <a:solidFill>
                      <a:srgbClr val="FFFFFF"/>
                    </a:solidFill>
                  </a14:hiddenFill>
                </a:ext>
              </a:extLst>
            </p:spPr>
          </p:pic>
        </p:grpSp>
        <p:sp>
          <p:nvSpPr>
            <p:cNvPr id="8" name="TextBox 7">
              <a:extLst>
                <a:ext uri="{FF2B5EF4-FFF2-40B4-BE49-F238E27FC236}">
                  <a16:creationId xmlns:a16="http://schemas.microsoft.com/office/drawing/2014/main" id="{FC9841B0-1DDD-B6D6-69C2-0FD09E7A7276}"/>
                </a:ext>
              </a:extLst>
            </p:cNvPr>
            <p:cNvSpPr txBox="1"/>
            <p:nvPr/>
          </p:nvSpPr>
          <p:spPr>
            <a:xfrm>
              <a:off x="359924" y="943919"/>
              <a:ext cx="2731526" cy="523220"/>
            </a:xfrm>
            <a:prstGeom prst="rect">
              <a:avLst/>
            </a:prstGeom>
            <a:noFill/>
            <a:ln w="57150">
              <a:noFill/>
            </a:ln>
            <a:effectLst/>
          </p:spPr>
          <p:txBody>
            <a:bodyPr wrap="square" rtlCol="0">
              <a:spAutoFit/>
            </a:bodyPr>
            <a:lstStyle/>
            <a:p>
              <a:pPr algn="ctr"/>
              <a:r>
                <a:rPr lang="en-US" sz="2800" b="1">
                  <a:solidFill>
                    <a:schemeClr val="bg1"/>
                  </a:solidFill>
                  <a:latin typeface="Open Sans" panose="020B0606030504020204" pitchFamily="34" charset="0"/>
                  <a:ea typeface="Open Sans" panose="020B0606030504020204" pitchFamily="34" charset="0"/>
                  <a:cs typeface="Open Sans" panose="020B0606030504020204" pitchFamily="34" charset="0"/>
                </a:rPr>
                <a:t>1. Kiểu dữ liệu</a:t>
              </a:r>
              <a:endParaRPr lang="vi-VN" sz="2800" b="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grpSp>
      <p:pic>
        <p:nvPicPr>
          <p:cNvPr id="3" name="Picture 2">
            <a:extLst>
              <a:ext uri="{FF2B5EF4-FFF2-40B4-BE49-F238E27FC236}">
                <a16:creationId xmlns:a16="http://schemas.microsoft.com/office/drawing/2014/main" id="{DF7FA6FB-D392-13F3-8F46-1D741B1E99BB}"/>
              </a:ext>
            </a:extLst>
          </p:cNvPr>
          <p:cNvPicPr>
            <a:picLocks noChangeAspect="1"/>
          </p:cNvPicPr>
          <p:nvPr/>
        </p:nvPicPr>
        <p:blipFill>
          <a:blip r:embed="rId4"/>
          <a:stretch>
            <a:fillRect/>
          </a:stretch>
        </p:blipFill>
        <p:spPr>
          <a:xfrm>
            <a:off x="4472381" y="1948509"/>
            <a:ext cx="6170934" cy="4797140"/>
          </a:xfrm>
          <a:prstGeom prst="rect">
            <a:avLst/>
          </a:prstGeom>
        </p:spPr>
      </p:pic>
    </p:spTree>
    <p:extLst>
      <p:ext uri="{BB962C8B-B14F-4D97-AF65-F5344CB8AC3E}">
        <p14:creationId xmlns:p14="http://schemas.microsoft.com/office/powerpoint/2010/main" val="3695188442"/>
      </p:ext>
    </p:extLst>
  </p:cSld>
  <p:clrMapOvr>
    <a:masterClrMapping/>
  </p:clrMapOvr>
  <mc:AlternateContent xmlns:mc="http://schemas.openxmlformats.org/markup-compatibility/2006" xmlns:p14="http://schemas.microsoft.com/office/powerpoint/2010/main">
    <mc:Choice Requires="p14">
      <p:transition spd="slow" p14:dur="2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6" presetClass="entr" presetSubtype="21"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DA5C0BF6-A324-397D-A148-64739F70BEE4}"/>
              </a:ext>
            </a:extLst>
          </p:cNvPr>
          <p:cNvSpPr txBox="1"/>
          <p:nvPr/>
        </p:nvSpPr>
        <p:spPr>
          <a:xfrm>
            <a:off x="2073610" y="2239353"/>
            <a:ext cx="7361258" cy="707886"/>
          </a:xfrm>
          <a:prstGeom prst="rect">
            <a:avLst/>
          </a:prstGeom>
          <a:noFill/>
          <a:effectLst/>
        </p:spPr>
        <p:txBody>
          <a:bodyPr wrap="square" rtlCol="0">
            <a:spAutoFit/>
          </a:bodyPr>
          <a:lstStyle/>
          <a:p>
            <a:pPr lvl="0">
              <a:defRPr/>
            </a:pPr>
            <a:r>
              <a:rPr lang="en-US" sz="2000">
                <a:latin typeface="Open Sans" panose="020B0606030504020204" pitchFamily="34" charset="0"/>
                <a:ea typeface="Open Sans" panose="020B0606030504020204" pitchFamily="34" charset="0"/>
                <a:cs typeface="Open Sans" panose="020B0606030504020204" pitchFamily="34" charset="0"/>
              </a:rPr>
              <a:t>Câu hỏi củng cố: Em hãy ghép mỗi phép toán với một kiểu dữ liệu kết quả cho phù hợp</a:t>
            </a:r>
            <a:endParaRPr lang="vi-VN" sz="2000">
              <a:latin typeface="Open Sans" panose="020B0606030504020204" pitchFamily="34" charset="0"/>
              <a:ea typeface="Open Sans" panose="020B0606030504020204" pitchFamily="34" charset="0"/>
              <a:cs typeface="Open Sans" panose="020B0606030504020204" pitchFamily="34" charset="0"/>
            </a:endParaRPr>
          </a:p>
        </p:txBody>
      </p:sp>
      <p:grpSp>
        <p:nvGrpSpPr>
          <p:cNvPr id="10" name="Group 9">
            <a:extLst>
              <a:ext uri="{FF2B5EF4-FFF2-40B4-BE49-F238E27FC236}">
                <a16:creationId xmlns:a16="http://schemas.microsoft.com/office/drawing/2014/main" id="{DC45D286-71AF-98F9-DF7D-D524169B2BB9}"/>
              </a:ext>
            </a:extLst>
          </p:cNvPr>
          <p:cNvGrpSpPr/>
          <p:nvPr/>
        </p:nvGrpSpPr>
        <p:grpSpPr>
          <a:xfrm>
            <a:off x="176980" y="171706"/>
            <a:ext cx="3538818" cy="1599178"/>
            <a:chOff x="176980" y="171706"/>
            <a:chExt cx="3538818" cy="1599178"/>
          </a:xfrm>
        </p:grpSpPr>
        <p:grpSp>
          <p:nvGrpSpPr>
            <p:cNvPr id="9" name="Group 8">
              <a:extLst>
                <a:ext uri="{FF2B5EF4-FFF2-40B4-BE49-F238E27FC236}">
                  <a16:creationId xmlns:a16="http://schemas.microsoft.com/office/drawing/2014/main" id="{B25DF0AB-CA75-25F8-D346-86D74C846F86}"/>
                </a:ext>
              </a:extLst>
            </p:cNvPr>
            <p:cNvGrpSpPr/>
            <p:nvPr/>
          </p:nvGrpSpPr>
          <p:grpSpPr>
            <a:xfrm>
              <a:off x="176980" y="171706"/>
              <a:ext cx="3538818" cy="1599178"/>
              <a:chOff x="3588773" y="-33033"/>
              <a:chExt cx="3538818" cy="1599178"/>
            </a:xfrm>
          </p:grpSpPr>
          <p:sp>
            <p:nvSpPr>
              <p:cNvPr id="5" name="Rectangle: Rounded Corners 4">
                <a:extLst>
                  <a:ext uri="{FF2B5EF4-FFF2-40B4-BE49-F238E27FC236}">
                    <a16:creationId xmlns:a16="http://schemas.microsoft.com/office/drawing/2014/main" id="{273A0D4B-3D2E-EFB0-C43A-386192250C15}"/>
                  </a:ext>
                </a:extLst>
              </p:cNvPr>
              <p:cNvSpPr/>
              <p:nvPr/>
            </p:nvSpPr>
            <p:spPr>
              <a:xfrm>
                <a:off x="3588773" y="435436"/>
                <a:ext cx="3274142" cy="1130709"/>
              </a:xfrm>
              <a:prstGeom prst="roundRect">
                <a:avLst>
                  <a:gd name="adj" fmla="val 7102"/>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2" descr="Free Icon | Bookmark">
                <a:extLst>
                  <a:ext uri="{FF2B5EF4-FFF2-40B4-BE49-F238E27FC236}">
                    <a16:creationId xmlns:a16="http://schemas.microsoft.com/office/drawing/2014/main" id="{DFC13668-B4FC-E28D-73C8-E1CF69E7AE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78894" y="-33033"/>
                <a:ext cx="1248697" cy="1248697"/>
              </a:xfrm>
              <a:prstGeom prst="rect">
                <a:avLst/>
              </a:prstGeom>
              <a:noFill/>
              <a:extLst>
                <a:ext uri="{909E8E84-426E-40DD-AFC4-6F175D3DCCD1}">
                  <a14:hiddenFill xmlns:a14="http://schemas.microsoft.com/office/drawing/2010/main">
                    <a:solidFill>
                      <a:srgbClr val="FFFFFF"/>
                    </a:solidFill>
                  </a14:hiddenFill>
                </a:ext>
              </a:extLst>
            </p:spPr>
          </p:pic>
        </p:grpSp>
        <p:sp>
          <p:nvSpPr>
            <p:cNvPr id="8" name="TextBox 7">
              <a:extLst>
                <a:ext uri="{FF2B5EF4-FFF2-40B4-BE49-F238E27FC236}">
                  <a16:creationId xmlns:a16="http://schemas.microsoft.com/office/drawing/2014/main" id="{FC9841B0-1DDD-B6D6-69C2-0FD09E7A7276}"/>
                </a:ext>
              </a:extLst>
            </p:cNvPr>
            <p:cNvSpPr txBox="1"/>
            <p:nvPr/>
          </p:nvSpPr>
          <p:spPr>
            <a:xfrm>
              <a:off x="359924" y="943919"/>
              <a:ext cx="2731526" cy="523220"/>
            </a:xfrm>
            <a:prstGeom prst="rect">
              <a:avLst/>
            </a:prstGeom>
            <a:noFill/>
            <a:ln w="57150">
              <a:noFill/>
            </a:ln>
            <a:effectLst/>
          </p:spPr>
          <p:txBody>
            <a:bodyPr wrap="square" rtlCol="0">
              <a:spAutoFit/>
            </a:bodyPr>
            <a:lstStyle/>
            <a:p>
              <a:pPr algn="ctr"/>
              <a:r>
                <a:rPr lang="en-US" sz="2800" b="1">
                  <a:solidFill>
                    <a:schemeClr val="bg1"/>
                  </a:solidFill>
                  <a:latin typeface="Open Sans" panose="020B0606030504020204" pitchFamily="34" charset="0"/>
                  <a:ea typeface="Open Sans" panose="020B0606030504020204" pitchFamily="34" charset="0"/>
                  <a:cs typeface="Open Sans" panose="020B0606030504020204" pitchFamily="34" charset="0"/>
                </a:rPr>
                <a:t>1. Kiểu dữ liệu</a:t>
              </a:r>
              <a:endParaRPr lang="vi-VN" sz="2800" b="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grpSp>
      <p:pic>
        <p:nvPicPr>
          <p:cNvPr id="3" name="Picture 2">
            <a:extLst>
              <a:ext uri="{FF2B5EF4-FFF2-40B4-BE49-F238E27FC236}">
                <a16:creationId xmlns:a16="http://schemas.microsoft.com/office/drawing/2014/main" id="{DF7FA6FB-D392-13F3-8F46-1D741B1E99BB}"/>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010533" y="2947239"/>
            <a:ext cx="6170934" cy="3636975"/>
          </a:xfrm>
          <a:prstGeom prst="rect">
            <a:avLst/>
          </a:prstGeom>
        </p:spPr>
      </p:pic>
      <p:grpSp>
        <p:nvGrpSpPr>
          <p:cNvPr id="7" name="Group 6">
            <a:extLst>
              <a:ext uri="{FF2B5EF4-FFF2-40B4-BE49-F238E27FC236}">
                <a16:creationId xmlns:a16="http://schemas.microsoft.com/office/drawing/2014/main" id="{F3CB5125-80EA-F39F-A157-4B730A06D00F}"/>
              </a:ext>
            </a:extLst>
          </p:cNvPr>
          <p:cNvGrpSpPr/>
          <p:nvPr/>
        </p:nvGrpSpPr>
        <p:grpSpPr>
          <a:xfrm>
            <a:off x="6903393" y="4413380"/>
            <a:ext cx="1492898" cy="625151"/>
            <a:chOff x="9434868" y="4413380"/>
            <a:chExt cx="1492898" cy="625151"/>
          </a:xfrm>
        </p:grpSpPr>
        <p:sp>
          <p:nvSpPr>
            <p:cNvPr id="6" name="Rectangle 5">
              <a:extLst>
                <a:ext uri="{FF2B5EF4-FFF2-40B4-BE49-F238E27FC236}">
                  <a16:creationId xmlns:a16="http://schemas.microsoft.com/office/drawing/2014/main" id="{00A42D1A-A194-AE00-6083-00B4DCBBCF87}"/>
                </a:ext>
              </a:extLst>
            </p:cNvPr>
            <p:cNvSpPr/>
            <p:nvPr/>
          </p:nvSpPr>
          <p:spPr>
            <a:xfrm>
              <a:off x="9434868" y="4413380"/>
              <a:ext cx="1492898" cy="62515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D8A3B090-9220-11CF-A9F1-28595FA10E91}"/>
                </a:ext>
              </a:extLst>
            </p:cNvPr>
            <p:cNvSpPr txBox="1"/>
            <p:nvPr/>
          </p:nvSpPr>
          <p:spPr>
            <a:xfrm>
              <a:off x="9673005" y="4541289"/>
              <a:ext cx="1016625" cy="369332"/>
            </a:xfrm>
            <a:prstGeom prst="rect">
              <a:avLst/>
            </a:prstGeom>
            <a:solidFill>
              <a:schemeClr val="bg1"/>
            </a:solidFill>
          </p:spPr>
          <p:txBody>
            <a:bodyPr wrap="none" rtlCol="0">
              <a:spAutoFit/>
            </a:bodyPr>
            <a:lstStyle/>
            <a:p>
              <a:r>
                <a:rPr lang="en-US"/>
                <a:t>Xâu kí tự</a:t>
              </a:r>
            </a:p>
          </p:txBody>
        </p:sp>
      </p:grpSp>
      <p:grpSp>
        <p:nvGrpSpPr>
          <p:cNvPr id="11" name="Group 10">
            <a:extLst>
              <a:ext uri="{FF2B5EF4-FFF2-40B4-BE49-F238E27FC236}">
                <a16:creationId xmlns:a16="http://schemas.microsoft.com/office/drawing/2014/main" id="{42A49149-E4DE-8338-C012-B86E6032EDF2}"/>
              </a:ext>
            </a:extLst>
          </p:cNvPr>
          <p:cNvGrpSpPr/>
          <p:nvPr/>
        </p:nvGrpSpPr>
        <p:grpSpPr>
          <a:xfrm>
            <a:off x="6903393" y="5066523"/>
            <a:ext cx="1492898" cy="625151"/>
            <a:chOff x="9434868" y="4413380"/>
            <a:chExt cx="1492898" cy="625151"/>
          </a:xfrm>
        </p:grpSpPr>
        <p:sp>
          <p:nvSpPr>
            <p:cNvPr id="13" name="Rectangle 12">
              <a:extLst>
                <a:ext uri="{FF2B5EF4-FFF2-40B4-BE49-F238E27FC236}">
                  <a16:creationId xmlns:a16="http://schemas.microsoft.com/office/drawing/2014/main" id="{B3205773-AFEB-5311-C770-821997209FC9}"/>
                </a:ext>
              </a:extLst>
            </p:cNvPr>
            <p:cNvSpPr/>
            <p:nvPr/>
          </p:nvSpPr>
          <p:spPr>
            <a:xfrm>
              <a:off x="9434868" y="4413380"/>
              <a:ext cx="1492898" cy="62515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25242498-7158-2242-FC06-2AF2EF750828}"/>
                </a:ext>
              </a:extLst>
            </p:cNvPr>
            <p:cNvSpPr txBox="1"/>
            <p:nvPr/>
          </p:nvSpPr>
          <p:spPr>
            <a:xfrm>
              <a:off x="9849335" y="4541289"/>
              <a:ext cx="663964" cy="369332"/>
            </a:xfrm>
            <a:prstGeom prst="rect">
              <a:avLst/>
            </a:prstGeom>
            <a:solidFill>
              <a:schemeClr val="bg1"/>
            </a:solidFill>
          </p:spPr>
          <p:txBody>
            <a:bodyPr wrap="none" rtlCol="0">
              <a:spAutoFit/>
            </a:bodyPr>
            <a:lstStyle/>
            <a:p>
              <a:r>
                <a:rPr lang="en-US"/>
                <a:t>Lôgic</a:t>
              </a:r>
            </a:p>
          </p:txBody>
        </p:sp>
      </p:grpSp>
      <p:grpSp>
        <p:nvGrpSpPr>
          <p:cNvPr id="15" name="Group 14">
            <a:extLst>
              <a:ext uri="{FF2B5EF4-FFF2-40B4-BE49-F238E27FC236}">
                <a16:creationId xmlns:a16="http://schemas.microsoft.com/office/drawing/2014/main" id="{847A4887-7FED-058B-9107-5FD13ED2B13A}"/>
              </a:ext>
            </a:extLst>
          </p:cNvPr>
          <p:cNvGrpSpPr/>
          <p:nvPr/>
        </p:nvGrpSpPr>
        <p:grpSpPr>
          <a:xfrm>
            <a:off x="6903393" y="5757187"/>
            <a:ext cx="1492898" cy="625151"/>
            <a:chOff x="9434868" y="4413380"/>
            <a:chExt cx="1492898" cy="625151"/>
          </a:xfrm>
        </p:grpSpPr>
        <p:sp>
          <p:nvSpPr>
            <p:cNvPr id="16" name="Rectangle 15">
              <a:extLst>
                <a:ext uri="{FF2B5EF4-FFF2-40B4-BE49-F238E27FC236}">
                  <a16:creationId xmlns:a16="http://schemas.microsoft.com/office/drawing/2014/main" id="{3D0AFA75-29B6-CA36-22F7-F3A9D3F57656}"/>
                </a:ext>
              </a:extLst>
            </p:cNvPr>
            <p:cNvSpPr/>
            <p:nvPr/>
          </p:nvSpPr>
          <p:spPr>
            <a:xfrm>
              <a:off x="9434868" y="4413380"/>
              <a:ext cx="1492898" cy="62515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ED4308DD-ED84-557A-A99D-3AD8222F4618}"/>
                </a:ext>
              </a:extLst>
            </p:cNvPr>
            <p:cNvSpPr txBox="1"/>
            <p:nvPr/>
          </p:nvSpPr>
          <p:spPr>
            <a:xfrm>
              <a:off x="9975171" y="4541289"/>
              <a:ext cx="412292" cy="369332"/>
            </a:xfrm>
            <a:prstGeom prst="rect">
              <a:avLst/>
            </a:prstGeom>
            <a:solidFill>
              <a:schemeClr val="bg1"/>
            </a:solidFill>
          </p:spPr>
          <p:txBody>
            <a:bodyPr wrap="none" rtlCol="0">
              <a:spAutoFit/>
            </a:bodyPr>
            <a:lstStyle/>
            <a:p>
              <a:r>
                <a:rPr lang="en-US"/>
                <a:t>Số</a:t>
              </a:r>
            </a:p>
          </p:txBody>
        </p:sp>
      </p:grpSp>
    </p:spTree>
    <p:extLst>
      <p:ext uri="{BB962C8B-B14F-4D97-AF65-F5344CB8AC3E}">
        <p14:creationId xmlns:p14="http://schemas.microsoft.com/office/powerpoint/2010/main" val="4090157693"/>
      </p:ext>
    </p:extLst>
  </p:cSld>
  <p:clrMapOvr>
    <a:masterClrMapping/>
  </p:clrMapOvr>
  <mc:AlternateContent xmlns:mc="http://schemas.openxmlformats.org/markup-compatibility/2006" xmlns:p14="http://schemas.microsoft.com/office/powerpoint/2010/main">
    <mc:Choice Requires="p14">
      <p:transition spd="slow" p14:dur="2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6" presetClass="entr" presetSubtype="21"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par>
                                <p:cTn id="19" presetID="10" presetClass="entr" presetSubtype="0"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childTnLst>
                                </p:cTn>
                              </p:par>
                              <p:par>
                                <p:cTn id="22" presetID="10" presetClass="entr" presetSubtype="0" fill="hold"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fade">
                                      <p:cBhvr>
                                        <p:cTn id="2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39000" b="-39000"/>
          </a:stretch>
        </a:blipFill>
        <a:effectLst/>
      </p:bgPr>
    </p:bg>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DA5C0BF6-A324-397D-A148-64739F70BEE4}"/>
              </a:ext>
            </a:extLst>
          </p:cNvPr>
          <p:cNvSpPr txBox="1"/>
          <p:nvPr/>
        </p:nvSpPr>
        <p:spPr>
          <a:xfrm>
            <a:off x="2353013" y="2224851"/>
            <a:ext cx="7361258" cy="1015663"/>
          </a:xfrm>
          <a:prstGeom prst="rect">
            <a:avLst/>
          </a:prstGeom>
          <a:noFill/>
          <a:effectLst/>
        </p:spPr>
        <p:txBody>
          <a:bodyPr wrap="square" rtlCol="0">
            <a:spAutoFit/>
          </a:bodyPr>
          <a:lstStyle/>
          <a:p>
            <a:pPr lvl="0">
              <a:defRPr/>
            </a:pPr>
            <a:r>
              <a:rPr lang="vi-VN" sz="2000">
                <a:latin typeface="Open Sans" panose="020B0606030504020204" pitchFamily="34" charset="0"/>
                <a:ea typeface="Open Sans" panose="020B0606030504020204" pitchFamily="34" charset="0"/>
                <a:cs typeface="Open Sans" panose="020B0606030504020204" pitchFamily="34" charset="0"/>
              </a:rPr>
              <a:t>+ Trong lập trình, biến được dùng để làm gì?</a:t>
            </a:r>
          </a:p>
          <a:p>
            <a:pPr lvl="0">
              <a:defRPr/>
            </a:pPr>
            <a:r>
              <a:rPr lang="vi-VN" sz="2000">
                <a:latin typeface="Open Sans" panose="020B0606030504020204" pitchFamily="34" charset="0"/>
                <a:ea typeface="Open Sans" panose="020B0606030504020204" pitchFamily="34" charset="0"/>
                <a:cs typeface="Open Sans" panose="020B0606030504020204" pitchFamily="34" charset="0"/>
              </a:rPr>
              <a:t>+ Hằng là gì?</a:t>
            </a:r>
          </a:p>
          <a:p>
            <a:pPr lvl="0">
              <a:defRPr/>
            </a:pPr>
            <a:r>
              <a:rPr lang="vi-VN" sz="2000">
                <a:latin typeface="Open Sans" panose="020B0606030504020204" pitchFamily="34" charset="0"/>
                <a:ea typeface="Open Sans" panose="020B0606030504020204" pitchFamily="34" charset="0"/>
                <a:cs typeface="Open Sans" panose="020B0606030504020204" pitchFamily="34" charset="0"/>
              </a:rPr>
              <a:t>+ Biểu thức là gì?</a:t>
            </a:r>
          </a:p>
        </p:txBody>
      </p:sp>
      <p:grpSp>
        <p:nvGrpSpPr>
          <p:cNvPr id="10" name="Group 9">
            <a:extLst>
              <a:ext uri="{FF2B5EF4-FFF2-40B4-BE49-F238E27FC236}">
                <a16:creationId xmlns:a16="http://schemas.microsoft.com/office/drawing/2014/main" id="{DC45D286-71AF-98F9-DF7D-D524169B2BB9}"/>
              </a:ext>
            </a:extLst>
          </p:cNvPr>
          <p:cNvGrpSpPr/>
          <p:nvPr/>
        </p:nvGrpSpPr>
        <p:grpSpPr>
          <a:xfrm>
            <a:off x="176980" y="171706"/>
            <a:ext cx="3538818" cy="1599178"/>
            <a:chOff x="176980" y="171706"/>
            <a:chExt cx="3538818" cy="1599178"/>
          </a:xfrm>
        </p:grpSpPr>
        <p:grpSp>
          <p:nvGrpSpPr>
            <p:cNvPr id="9" name="Group 8">
              <a:extLst>
                <a:ext uri="{FF2B5EF4-FFF2-40B4-BE49-F238E27FC236}">
                  <a16:creationId xmlns:a16="http://schemas.microsoft.com/office/drawing/2014/main" id="{B25DF0AB-CA75-25F8-D346-86D74C846F86}"/>
                </a:ext>
              </a:extLst>
            </p:cNvPr>
            <p:cNvGrpSpPr/>
            <p:nvPr/>
          </p:nvGrpSpPr>
          <p:grpSpPr>
            <a:xfrm>
              <a:off x="176980" y="171706"/>
              <a:ext cx="3538818" cy="1599178"/>
              <a:chOff x="3588773" y="-33033"/>
              <a:chExt cx="3538818" cy="1599178"/>
            </a:xfrm>
          </p:grpSpPr>
          <p:sp>
            <p:nvSpPr>
              <p:cNvPr id="5" name="Rectangle: Rounded Corners 4">
                <a:extLst>
                  <a:ext uri="{FF2B5EF4-FFF2-40B4-BE49-F238E27FC236}">
                    <a16:creationId xmlns:a16="http://schemas.microsoft.com/office/drawing/2014/main" id="{273A0D4B-3D2E-EFB0-C43A-386192250C15}"/>
                  </a:ext>
                </a:extLst>
              </p:cNvPr>
              <p:cNvSpPr/>
              <p:nvPr/>
            </p:nvSpPr>
            <p:spPr>
              <a:xfrm>
                <a:off x="3588773" y="435436"/>
                <a:ext cx="3274142" cy="1130709"/>
              </a:xfrm>
              <a:prstGeom prst="roundRect">
                <a:avLst>
                  <a:gd name="adj" fmla="val 7102"/>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2" descr="Free Icon | Bookmark">
                <a:extLst>
                  <a:ext uri="{FF2B5EF4-FFF2-40B4-BE49-F238E27FC236}">
                    <a16:creationId xmlns:a16="http://schemas.microsoft.com/office/drawing/2014/main" id="{DFC13668-B4FC-E28D-73C8-E1CF69E7AE3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78894" y="-33033"/>
                <a:ext cx="1248697" cy="1248697"/>
              </a:xfrm>
              <a:prstGeom prst="rect">
                <a:avLst/>
              </a:prstGeom>
              <a:noFill/>
              <a:extLst>
                <a:ext uri="{909E8E84-426E-40DD-AFC4-6F175D3DCCD1}">
                  <a14:hiddenFill xmlns:a14="http://schemas.microsoft.com/office/drawing/2010/main">
                    <a:solidFill>
                      <a:srgbClr val="FFFFFF"/>
                    </a:solidFill>
                  </a14:hiddenFill>
                </a:ext>
              </a:extLst>
            </p:spPr>
          </p:pic>
        </p:grpSp>
        <p:sp>
          <p:nvSpPr>
            <p:cNvPr id="8" name="TextBox 7">
              <a:extLst>
                <a:ext uri="{FF2B5EF4-FFF2-40B4-BE49-F238E27FC236}">
                  <a16:creationId xmlns:a16="http://schemas.microsoft.com/office/drawing/2014/main" id="{FC9841B0-1DDD-B6D6-69C2-0FD09E7A7276}"/>
                </a:ext>
              </a:extLst>
            </p:cNvPr>
            <p:cNvSpPr txBox="1"/>
            <p:nvPr/>
          </p:nvSpPr>
          <p:spPr>
            <a:xfrm>
              <a:off x="359924" y="749845"/>
              <a:ext cx="3002112" cy="954107"/>
            </a:xfrm>
            <a:prstGeom prst="rect">
              <a:avLst/>
            </a:prstGeom>
            <a:noFill/>
            <a:ln w="57150">
              <a:noFill/>
            </a:ln>
            <a:effectLst/>
          </p:spPr>
          <p:txBody>
            <a:bodyPr wrap="square" rtlCol="0">
              <a:spAutoFit/>
            </a:bodyPr>
            <a:lstStyle/>
            <a:p>
              <a:pPr algn="ctr"/>
              <a:r>
                <a:rPr lang="en-US" sz="2800" b="1">
                  <a:solidFill>
                    <a:schemeClr val="bg1"/>
                  </a:solidFill>
                  <a:latin typeface="Open Sans" panose="020B0606030504020204" pitchFamily="34" charset="0"/>
                  <a:ea typeface="Open Sans" panose="020B0606030504020204" pitchFamily="34" charset="0"/>
                  <a:cs typeface="Open Sans" panose="020B0606030504020204" pitchFamily="34" charset="0"/>
                </a:rPr>
                <a:t>2. Hằng, biến, biểu thức </a:t>
              </a:r>
              <a:endParaRPr lang="vi-VN" sz="2800" b="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grpSp>
      <p:pic>
        <p:nvPicPr>
          <p:cNvPr id="2" name="y2meta.com - 5 Minute Timer-(1080p)">
            <a:hlinkClick r:id="" action="ppaction://media"/>
            <a:extLst>
              <a:ext uri="{FF2B5EF4-FFF2-40B4-BE49-F238E27FC236}">
                <a16:creationId xmlns:a16="http://schemas.microsoft.com/office/drawing/2014/main" id="{B64D0CC1-70AB-7AC5-80C9-DFC5F8F475C4}"/>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6"/>
          <a:srcRect l="19023" t="26674" r="18255" b="24549"/>
          <a:stretch/>
        </p:blipFill>
        <p:spPr>
          <a:xfrm>
            <a:off x="8037741" y="286152"/>
            <a:ext cx="2656266" cy="1161949"/>
          </a:xfrm>
          <a:prstGeom prst="rect">
            <a:avLst/>
          </a:prstGeom>
        </p:spPr>
      </p:pic>
      <p:sp>
        <p:nvSpPr>
          <p:cNvPr id="3" name="Arrow: Pentagon 2">
            <a:extLst>
              <a:ext uri="{FF2B5EF4-FFF2-40B4-BE49-F238E27FC236}">
                <a16:creationId xmlns:a16="http://schemas.microsoft.com/office/drawing/2014/main" id="{26FC2FCF-CC8A-DF0C-E1CD-3FD650515601}"/>
              </a:ext>
            </a:extLst>
          </p:cNvPr>
          <p:cNvSpPr/>
          <p:nvPr/>
        </p:nvSpPr>
        <p:spPr>
          <a:xfrm>
            <a:off x="7283801" y="195173"/>
            <a:ext cx="4164147" cy="1343906"/>
          </a:xfrm>
          <a:prstGeom prst="homePlate">
            <a:avLst/>
          </a:prstGeom>
          <a:gradFill flip="none" rotWithShape="1">
            <a:gsLst>
              <a:gs pos="0">
                <a:srgbClr val="F56D22">
                  <a:tint val="66000"/>
                  <a:satMod val="160000"/>
                </a:srgbClr>
              </a:gs>
              <a:gs pos="50000">
                <a:srgbClr val="F56D22">
                  <a:tint val="44500"/>
                  <a:satMod val="160000"/>
                </a:srgbClr>
              </a:gs>
              <a:gs pos="100000">
                <a:srgbClr val="F56D22">
                  <a:tint val="23500"/>
                  <a:satMod val="16000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solidFill>
                  <a:schemeClr val="tx1"/>
                </a:solidFill>
                <a:latin typeface="Open Sans" panose="020B0606030504020204" pitchFamily="34" charset="0"/>
                <a:ea typeface="Open Sans" panose="020B0606030504020204" pitchFamily="34" charset="0"/>
                <a:cs typeface="Open Sans" panose="020B0606030504020204" pitchFamily="34" charset="0"/>
              </a:rPr>
              <a:t>BẮT ĐẦU</a:t>
            </a:r>
            <a:endParaRPr lang="vi-VN" sz="4800" b="1">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grpSp>
        <p:nvGrpSpPr>
          <p:cNvPr id="6" name="Xem KQ">
            <a:extLst>
              <a:ext uri="{FF2B5EF4-FFF2-40B4-BE49-F238E27FC236}">
                <a16:creationId xmlns:a16="http://schemas.microsoft.com/office/drawing/2014/main" id="{729E0583-B947-5A5A-597B-3CCAE35BB56B}"/>
              </a:ext>
            </a:extLst>
          </p:cNvPr>
          <p:cNvGrpSpPr/>
          <p:nvPr/>
        </p:nvGrpSpPr>
        <p:grpSpPr>
          <a:xfrm>
            <a:off x="5100910" y="157654"/>
            <a:ext cx="1278588" cy="1278588"/>
            <a:chOff x="1580575" y="4515507"/>
            <a:chExt cx="1278588" cy="1278588"/>
          </a:xfrm>
        </p:grpSpPr>
        <p:pic>
          <p:nvPicPr>
            <p:cNvPr id="7" name="Picture 2" descr="Note Cartoon Vector Art PNG Images | Free Download On Pngtree">
              <a:extLst>
                <a:ext uri="{FF2B5EF4-FFF2-40B4-BE49-F238E27FC236}">
                  <a16:creationId xmlns:a16="http://schemas.microsoft.com/office/drawing/2014/main" id="{1760759A-C382-DD7E-3F9C-2B51C0CA9EA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80575" y="4515507"/>
              <a:ext cx="1278588" cy="1278588"/>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3478EC9F-C48D-EA3B-F9A4-9A102F131768}"/>
                </a:ext>
              </a:extLst>
            </p:cNvPr>
            <p:cNvSpPr txBox="1"/>
            <p:nvPr/>
          </p:nvSpPr>
          <p:spPr>
            <a:xfrm>
              <a:off x="1580575" y="4893191"/>
              <a:ext cx="1262667" cy="523220"/>
            </a:xfrm>
            <a:prstGeom prst="rect">
              <a:avLst/>
            </a:prstGeom>
            <a:noFill/>
          </p:spPr>
          <p:txBody>
            <a:bodyPr wrap="square" rtlCol="0">
              <a:spAutoFit/>
            </a:bodyPr>
            <a:lstStyle/>
            <a:p>
              <a:pPr algn="ctr"/>
              <a:r>
                <a:rPr lang="en-US" sz="1400" b="1">
                  <a:latin typeface="Open Sans" panose="020B0606030504020204" pitchFamily="34" charset="0"/>
                  <a:ea typeface="Open Sans" panose="020B0606030504020204" pitchFamily="34" charset="0"/>
                  <a:cs typeface="Open Sans" panose="020B0606030504020204" pitchFamily="34" charset="0"/>
                </a:rPr>
                <a:t>XEM </a:t>
              </a:r>
            </a:p>
            <a:p>
              <a:pPr algn="ctr"/>
              <a:r>
                <a:rPr lang="en-US" sz="1400" b="1">
                  <a:latin typeface="Open Sans" panose="020B0606030504020204" pitchFamily="34" charset="0"/>
                  <a:ea typeface="Open Sans" panose="020B0606030504020204" pitchFamily="34" charset="0"/>
                  <a:cs typeface="Open Sans" panose="020B0606030504020204" pitchFamily="34" charset="0"/>
                </a:rPr>
                <a:t>KẾT QUẢ</a:t>
              </a:r>
              <a:endParaRPr lang="vi-VN" sz="1400" b="1">
                <a:latin typeface="Open Sans" panose="020B0606030504020204" pitchFamily="34" charset="0"/>
                <a:ea typeface="Open Sans" panose="020B0606030504020204" pitchFamily="34" charset="0"/>
                <a:cs typeface="Open Sans" panose="020B0606030504020204" pitchFamily="34" charset="0"/>
              </a:endParaRPr>
            </a:p>
          </p:txBody>
        </p:sp>
      </p:grpSp>
      <p:sp>
        <p:nvSpPr>
          <p:cNvPr id="13" name="TextBox 12">
            <a:extLst>
              <a:ext uri="{FF2B5EF4-FFF2-40B4-BE49-F238E27FC236}">
                <a16:creationId xmlns:a16="http://schemas.microsoft.com/office/drawing/2014/main" id="{A700926D-338A-4F5D-9CC2-99F9BC179C2A}"/>
              </a:ext>
            </a:extLst>
          </p:cNvPr>
          <p:cNvSpPr txBox="1"/>
          <p:nvPr/>
        </p:nvSpPr>
        <p:spPr>
          <a:xfrm>
            <a:off x="2353013" y="3447441"/>
            <a:ext cx="7361258" cy="2246769"/>
          </a:xfrm>
          <a:prstGeom prst="rect">
            <a:avLst/>
          </a:prstGeom>
          <a:noFill/>
          <a:effectLst/>
        </p:spPr>
        <p:txBody>
          <a:bodyPr wrap="square" rtlCol="0">
            <a:spAutoFit/>
          </a:bodyPr>
          <a:lstStyle/>
          <a:p>
            <a:pPr lvl="0">
              <a:defRPr/>
            </a:pPr>
            <a:r>
              <a:rPr lang="vi-VN" sz="2000">
                <a:latin typeface="Open Sans" panose="020B0606030504020204" pitchFamily="34" charset="0"/>
                <a:ea typeface="Open Sans" panose="020B0606030504020204" pitchFamily="34" charset="0"/>
                <a:cs typeface="Open Sans" panose="020B0606030504020204" pitchFamily="34" charset="0"/>
              </a:rPr>
              <a:t>- Trong lập trình, biến được dùng để lưu trữ giá trị có thể thay đổi trong khi thực hiện chương trình.</a:t>
            </a:r>
          </a:p>
          <a:p>
            <a:pPr lvl="0">
              <a:defRPr/>
            </a:pPr>
            <a:r>
              <a:rPr lang="vi-VN" sz="2000">
                <a:latin typeface="Open Sans" panose="020B0606030504020204" pitchFamily="34" charset="0"/>
                <a:ea typeface="Open Sans" panose="020B0606030504020204" pitchFamily="34" charset="0"/>
                <a:cs typeface="Open Sans" panose="020B0606030504020204" pitchFamily="34" charset="0"/>
              </a:rPr>
              <a:t>- Hằng là giá trị không đổi trong quá trình thực hiện chương trình.</a:t>
            </a:r>
          </a:p>
          <a:p>
            <a:pPr lvl="0">
              <a:defRPr/>
            </a:pPr>
            <a:r>
              <a:rPr lang="vi-VN" sz="2000">
                <a:latin typeface="Open Sans" panose="020B0606030504020204" pitchFamily="34" charset="0"/>
                <a:ea typeface="Open Sans" panose="020B0606030504020204" pitchFamily="34" charset="0"/>
                <a:cs typeface="Open Sans" panose="020B0606030504020204" pitchFamily="34" charset="0"/>
              </a:rPr>
              <a:t>- Biểu thức là sự kết hợp của biến, hằng, dấu ngoặc, phép toán và các hàm để trả lại giá trị thuộc một kiểu dữ liệu nhất định.</a:t>
            </a:r>
          </a:p>
        </p:txBody>
      </p:sp>
      <p:grpSp>
        <p:nvGrpSpPr>
          <p:cNvPr id="14" name="Group 13">
            <a:extLst>
              <a:ext uri="{FF2B5EF4-FFF2-40B4-BE49-F238E27FC236}">
                <a16:creationId xmlns:a16="http://schemas.microsoft.com/office/drawing/2014/main" id="{618C22F8-9D11-BEF3-956F-10D6610A9500}"/>
              </a:ext>
            </a:extLst>
          </p:cNvPr>
          <p:cNvGrpSpPr/>
          <p:nvPr/>
        </p:nvGrpSpPr>
        <p:grpSpPr>
          <a:xfrm>
            <a:off x="9037310" y="4313029"/>
            <a:ext cx="3313394" cy="2618882"/>
            <a:chOff x="8111612" y="1250254"/>
            <a:chExt cx="3313394" cy="2618882"/>
          </a:xfrm>
          <a:noFill/>
        </p:grpSpPr>
        <p:sp>
          <p:nvSpPr>
            <p:cNvPr id="15" name="Rectangle 14">
              <a:extLst>
                <a:ext uri="{FF2B5EF4-FFF2-40B4-BE49-F238E27FC236}">
                  <a16:creationId xmlns:a16="http://schemas.microsoft.com/office/drawing/2014/main" id="{281EF77A-8596-32DA-A31F-70A4C812ED25}"/>
                </a:ext>
              </a:extLst>
            </p:cNvPr>
            <p:cNvSpPr/>
            <p:nvPr/>
          </p:nvSpPr>
          <p:spPr>
            <a:xfrm>
              <a:off x="8111612" y="1250254"/>
              <a:ext cx="3087329" cy="261888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16" name="Picture 2">
              <a:extLst>
                <a:ext uri="{FF2B5EF4-FFF2-40B4-BE49-F238E27FC236}">
                  <a16:creationId xmlns:a16="http://schemas.microsoft.com/office/drawing/2014/main" id="{C07C2E31-8FAA-F0B6-2FC0-70EF20354F6A}"/>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14397" r="8168" b="18190"/>
            <a:stretch/>
          </p:blipFill>
          <p:spPr bwMode="auto">
            <a:xfrm>
              <a:off x="8572353" y="1605724"/>
              <a:ext cx="2852653" cy="1506892"/>
            </a:xfrm>
            <a:prstGeom prst="rect">
              <a:avLst/>
            </a:prstGeom>
            <a:grpFill/>
          </p:spPr>
        </p:pic>
        <p:sp>
          <p:nvSpPr>
            <p:cNvPr id="17" name="TextBox 16">
              <a:extLst>
                <a:ext uri="{FF2B5EF4-FFF2-40B4-BE49-F238E27FC236}">
                  <a16:creationId xmlns:a16="http://schemas.microsoft.com/office/drawing/2014/main" id="{494FD6E8-AA15-4709-907A-65EA3F23A828}"/>
                </a:ext>
              </a:extLst>
            </p:cNvPr>
            <p:cNvSpPr txBox="1"/>
            <p:nvPr/>
          </p:nvSpPr>
          <p:spPr>
            <a:xfrm>
              <a:off x="8752468" y="3271171"/>
              <a:ext cx="2492423" cy="369332"/>
            </a:xfrm>
            <a:prstGeom prst="rect">
              <a:avLst/>
            </a:prstGeom>
            <a:grpFill/>
          </p:spPr>
          <p:txBody>
            <a:bodyPr wrap="square" rtlCol="0">
              <a:spAutoFit/>
            </a:bodyPr>
            <a:lstStyle/>
            <a:p>
              <a:r>
                <a:rPr lang="en-US" b="1">
                  <a:latin typeface="Open Sans" panose="020B0606030504020204" pitchFamily="34" charset="0"/>
                  <a:ea typeface="Open Sans" panose="020B0606030504020204" pitchFamily="34" charset="0"/>
                  <a:cs typeface="Open Sans" panose="020B0606030504020204" pitchFamily="34" charset="0"/>
                </a:rPr>
                <a:t>HOẠT ĐỘNG NHÓM</a:t>
              </a:r>
              <a:endParaRPr lang="vi-VN" b="1">
                <a:latin typeface="Open Sans" panose="020B0606030504020204" pitchFamily="34" charset="0"/>
                <a:ea typeface="Open Sans" panose="020B0606030504020204" pitchFamily="34" charset="0"/>
                <a:cs typeface="Open Sans" panose="020B0606030504020204" pitchFamily="34" charset="0"/>
              </a:endParaRPr>
            </a:p>
          </p:txBody>
        </p:sp>
      </p:grpSp>
    </p:spTree>
    <p:extLst>
      <p:ext uri="{BB962C8B-B14F-4D97-AF65-F5344CB8AC3E}">
        <p14:creationId xmlns:p14="http://schemas.microsoft.com/office/powerpoint/2010/main" val="2525733391"/>
      </p:ext>
    </p:extLst>
  </p:cSld>
  <p:clrMapOvr>
    <a:masterClrMapping/>
  </p:clrMapOvr>
  <mc:AlternateContent xmlns:mc="http://schemas.openxmlformats.org/markup-compatibility/2006" xmlns:p14="http://schemas.microsoft.com/office/powerpoint/2010/main">
    <mc:Choice Requires="p14">
      <p:transition spd="slow" p14:dur="2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8"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ppt_x</p:attrName>
                                        </p:attrNameLst>
                                      </p:cBhvr>
                                      <p:tavLst>
                                        <p:tav tm="0">
                                          <p:val>
                                            <p:strVal val="#ppt_x-#ppt_w/2"/>
                                          </p:val>
                                        </p:tav>
                                        <p:tav tm="100000">
                                          <p:val>
                                            <p:strVal val="#ppt_x"/>
                                          </p:val>
                                        </p:tav>
                                      </p:tavLst>
                                    </p:anim>
                                    <p:anim calcmode="lin" valueType="num">
                                      <p:cBhvr>
                                        <p:cTn id="8" dur="500" fill="hold"/>
                                        <p:tgtEl>
                                          <p:spTgt spid="10"/>
                                        </p:tgtEl>
                                        <p:attrNameLst>
                                          <p:attrName>ppt_y</p:attrName>
                                        </p:attrNameLst>
                                      </p:cBhvr>
                                      <p:tavLst>
                                        <p:tav tm="0">
                                          <p:val>
                                            <p:strVal val="#ppt_y"/>
                                          </p:val>
                                        </p:tav>
                                        <p:tav tm="100000">
                                          <p:val>
                                            <p:strVal val="#ppt_y"/>
                                          </p:val>
                                        </p:tav>
                                      </p:tavLst>
                                    </p:anim>
                                    <p:anim calcmode="lin" valueType="num">
                                      <p:cBhvr>
                                        <p:cTn id="9" dur="500" fill="hold"/>
                                        <p:tgtEl>
                                          <p:spTgt spid="10"/>
                                        </p:tgtEl>
                                        <p:attrNameLst>
                                          <p:attrName>ppt_w</p:attrName>
                                        </p:attrNameLst>
                                      </p:cBhvr>
                                      <p:tavLst>
                                        <p:tav tm="0">
                                          <p:val>
                                            <p:fltVal val="0"/>
                                          </p:val>
                                        </p:tav>
                                        <p:tav tm="100000">
                                          <p:val>
                                            <p:strVal val="#ppt_w"/>
                                          </p:val>
                                        </p:tav>
                                      </p:tavLst>
                                    </p:anim>
                                    <p:anim calcmode="lin" valueType="num">
                                      <p:cBhvr>
                                        <p:cTn id="10" dur="500" fill="hold"/>
                                        <p:tgtEl>
                                          <p:spTgt spid="10"/>
                                        </p:tgtEl>
                                        <p:attrNameLst>
                                          <p:attrName>ppt_h</p:attrName>
                                        </p:attrNameLst>
                                      </p:cBhvr>
                                      <p:tavLst>
                                        <p:tav tm="0">
                                          <p:val>
                                            <p:strVal val="#ppt_h"/>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1000"/>
                                        <p:tgtEl>
                                          <p:spTgt spid="12"/>
                                        </p:tgtEl>
                                      </p:cBhvr>
                                    </p:animEffect>
                                    <p:anim calcmode="lin" valueType="num">
                                      <p:cBhvr>
                                        <p:cTn id="16" dur="1000" fill="hold"/>
                                        <p:tgtEl>
                                          <p:spTgt spid="12"/>
                                        </p:tgtEl>
                                        <p:attrNameLst>
                                          <p:attrName>ppt_x</p:attrName>
                                        </p:attrNameLst>
                                      </p:cBhvr>
                                      <p:tavLst>
                                        <p:tav tm="0">
                                          <p:val>
                                            <p:strVal val="#ppt_x"/>
                                          </p:val>
                                        </p:tav>
                                        <p:tav tm="100000">
                                          <p:val>
                                            <p:strVal val="#ppt_x"/>
                                          </p:val>
                                        </p:tav>
                                      </p:tavLst>
                                    </p:anim>
                                    <p:anim calcmode="lin" valueType="num">
                                      <p:cBhvr>
                                        <p:cTn id="17" dur="1000" fill="hold"/>
                                        <p:tgtEl>
                                          <p:spTgt spid="12"/>
                                        </p:tgtEl>
                                        <p:attrNameLst>
                                          <p:attrName>ppt_y</p:attrName>
                                        </p:attrNameLst>
                                      </p:cBhvr>
                                      <p:tavLst>
                                        <p:tav tm="0">
                                          <p:val>
                                            <p:strVal val="#ppt_y+.1"/>
                                          </p:val>
                                        </p:tav>
                                        <p:tav tm="100000">
                                          <p:val>
                                            <p:strVal val="#ppt_y"/>
                                          </p:val>
                                        </p:tav>
                                      </p:tavLst>
                                    </p:anim>
                                  </p:childTnLst>
                                </p:cTn>
                              </p:par>
                            </p:childTnLst>
                          </p:cTn>
                        </p:par>
                        <p:par>
                          <p:cTn id="18" fill="hold">
                            <p:stCondLst>
                              <p:cond delay="1000"/>
                            </p:stCondLst>
                            <p:childTnLst>
                              <p:par>
                                <p:cTn id="19" presetID="1" presetClass="entr" presetSubtype="0" fill="hold" grpId="1" nodeType="afterEffect">
                                  <p:stCondLst>
                                    <p:cond delay="0"/>
                                  </p:stCondLst>
                                  <p:childTnLst>
                                    <p:set>
                                      <p:cBhvr>
                                        <p:cTn id="20" dur="1" fill="hold">
                                          <p:stCondLst>
                                            <p:cond delay="0"/>
                                          </p:stCondLst>
                                        </p:cTn>
                                        <p:tgtEl>
                                          <p:spTgt spid="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6"/>
                                        </p:tgtEl>
                                        <p:attrNameLst>
                                          <p:attrName>style.visibility</p:attrName>
                                        </p:attrNameLst>
                                      </p:cBhvr>
                                      <p:to>
                                        <p:strVal val="visible"/>
                                      </p:to>
                                    </p:set>
                                  </p:childTnLst>
                                </p:cTn>
                              </p:par>
                              <p:par>
                                <p:cTn id="25" presetID="10" presetClass="entr" presetSubtype="0"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3"/>
                    </p:tgtEl>
                  </p:cond>
                </p:stCondLst>
                <p:endSync evt="end" delay="0">
                  <p:rtn val="all"/>
                </p:endSync>
                <p:childTnLst>
                  <p:par>
                    <p:cTn id="29" fill="hold">
                      <p:stCondLst>
                        <p:cond delay="0"/>
                      </p:stCondLst>
                      <p:childTnLst>
                        <p:par>
                          <p:cTn id="30" fill="hold">
                            <p:stCondLst>
                              <p:cond delay="0"/>
                            </p:stCondLst>
                            <p:childTnLst>
                              <p:par>
                                <p:cTn id="31" presetID="2" presetClass="exit" presetSubtype="2" fill="hold" grpId="0" nodeType="clickEffect">
                                  <p:stCondLst>
                                    <p:cond delay="0"/>
                                  </p:stCondLst>
                                  <p:childTnLst>
                                    <p:anim calcmode="lin" valueType="num">
                                      <p:cBhvr additive="base">
                                        <p:cTn id="32" dur="500"/>
                                        <p:tgtEl>
                                          <p:spTgt spid="3"/>
                                        </p:tgtEl>
                                        <p:attrNameLst>
                                          <p:attrName>ppt_x</p:attrName>
                                        </p:attrNameLst>
                                      </p:cBhvr>
                                      <p:tavLst>
                                        <p:tav tm="0">
                                          <p:val>
                                            <p:strVal val="ppt_x"/>
                                          </p:val>
                                        </p:tav>
                                        <p:tav tm="100000">
                                          <p:val>
                                            <p:strVal val="1+ppt_w/2"/>
                                          </p:val>
                                        </p:tav>
                                      </p:tavLst>
                                    </p:anim>
                                    <p:anim calcmode="lin" valueType="num">
                                      <p:cBhvr additive="base">
                                        <p:cTn id="33" dur="500"/>
                                        <p:tgtEl>
                                          <p:spTgt spid="3"/>
                                        </p:tgtEl>
                                        <p:attrNameLst>
                                          <p:attrName>ppt_y</p:attrName>
                                        </p:attrNameLst>
                                      </p:cBhvr>
                                      <p:tavLst>
                                        <p:tav tm="0">
                                          <p:val>
                                            <p:strVal val="ppt_y"/>
                                          </p:val>
                                        </p:tav>
                                        <p:tav tm="100000">
                                          <p:val>
                                            <p:strVal val="ppt_y"/>
                                          </p:val>
                                        </p:tav>
                                      </p:tavLst>
                                    </p:anim>
                                    <p:set>
                                      <p:cBhvr>
                                        <p:cTn id="34" dur="1" fill="hold">
                                          <p:stCondLst>
                                            <p:cond delay="499"/>
                                          </p:stCondLst>
                                        </p:cTn>
                                        <p:tgtEl>
                                          <p:spTgt spid="3"/>
                                        </p:tgtEl>
                                        <p:attrNameLst>
                                          <p:attrName>style.visibility</p:attrName>
                                        </p:attrNameLst>
                                      </p:cBhvr>
                                      <p:to>
                                        <p:strVal val="hidden"/>
                                      </p:to>
                                    </p:set>
                                  </p:childTnLst>
                                </p:cTn>
                              </p:par>
                            </p:childTnLst>
                          </p:cTn>
                        </p:par>
                        <p:par>
                          <p:cTn id="35" fill="hold">
                            <p:stCondLst>
                              <p:cond delay="500"/>
                            </p:stCondLst>
                            <p:childTnLst>
                              <p:par>
                                <p:cTn id="36" presetID="1" presetClass="mediacall" presetSubtype="0" fill="hold" nodeType="afterEffect">
                                  <p:stCondLst>
                                    <p:cond delay="0"/>
                                  </p:stCondLst>
                                  <p:childTnLst>
                                    <p:cmd type="call" cmd="playFrom(0.0)">
                                      <p:cBhvr>
                                        <p:cTn id="37" dur="315015" fill="hold"/>
                                        <p:tgtEl>
                                          <p:spTgt spid="2"/>
                                        </p:tgtEl>
                                      </p:cBhvr>
                                    </p:cmd>
                                  </p:childTnLst>
                                </p:cTn>
                              </p:par>
                            </p:childTnLst>
                          </p:cTn>
                        </p:par>
                        <p:par>
                          <p:cTn id="38" fill="hold">
                            <p:stCondLst>
                              <p:cond delay="315515"/>
                            </p:stCondLst>
                            <p:childTnLst>
                              <p:par>
                                <p:cTn id="39" presetID="10" presetClass="exit" presetSubtype="0" fill="hold" nodeType="afterEffect">
                                  <p:stCondLst>
                                    <p:cond delay="0"/>
                                  </p:stCondLst>
                                  <p:childTnLst>
                                    <p:animEffect transition="out" filter="fade">
                                      <p:cBhvr>
                                        <p:cTn id="40" dur="500"/>
                                        <p:tgtEl>
                                          <p:spTgt spid="2"/>
                                        </p:tgtEl>
                                      </p:cBhvr>
                                    </p:animEffect>
                                    <p:set>
                                      <p:cBhvr>
                                        <p:cTn id="41" dur="1" fill="hold">
                                          <p:stCondLst>
                                            <p:cond delay="499"/>
                                          </p:stCondLst>
                                        </p:cTn>
                                        <p:tgtEl>
                                          <p:spTgt spid="2"/>
                                        </p:tgtEl>
                                        <p:attrNameLst>
                                          <p:attrName>style.visibility</p:attrName>
                                        </p:attrNameLst>
                                      </p:cBhvr>
                                      <p:to>
                                        <p:strVal val="hidden"/>
                                      </p:to>
                                    </p:set>
                                    <p:cmd type="call" cmd="stop">
                                      <p:cBhvr>
                                        <p:cTn id="42" dur="1">
                                          <p:stCondLst>
                                            <p:cond delay="499"/>
                                          </p:stCondLst>
                                        </p:cTn>
                                        <p:tgtEl>
                                          <p:spTgt spid="2"/>
                                        </p:tgtEl>
                                      </p:cBhvr>
                                    </p:cmd>
                                  </p:childTnLst>
                                </p:cTn>
                              </p:par>
                            </p:childTnLst>
                          </p:cTn>
                        </p:par>
                      </p:childTnLst>
                    </p:cTn>
                  </p:par>
                </p:childTnLst>
              </p:cTn>
              <p:nextCondLst>
                <p:cond evt="onClick" delay="0">
                  <p:tgtEl>
                    <p:spTgt spid="3"/>
                  </p:tgtEl>
                </p:cond>
              </p:nextCondLst>
            </p:seq>
            <p:video>
              <p:cMediaNode vol="80000" mute="1">
                <p:cTn id="43" fill="hold" display="0">
                  <p:stCondLst>
                    <p:cond delay="indefinite"/>
                  </p:stCondLst>
                </p:cTn>
                <p:tgtEl>
                  <p:spTgt spid="2"/>
                </p:tgtEl>
              </p:cMediaNode>
            </p:video>
            <p:seq concurrent="1" nextAc="seek">
              <p:cTn id="44" restart="whenNotActive" fill="hold" evtFilter="cancelBubble" nodeType="interactiveSeq">
                <p:stCondLst>
                  <p:cond evt="onClick" delay="0">
                    <p:tgtEl>
                      <p:spTgt spid="6"/>
                    </p:tgtEl>
                  </p:cond>
                </p:stCondLst>
                <p:endSync evt="end" delay="0">
                  <p:rtn val="all"/>
                </p:endSync>
                <p:childTnLst>
                  <p:par>
                    <p:cTn id="45" fill="hold">
                      <p:stCondLst>
                        <p:cond delay="0"/>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13"/>
                                        </p:tgtEl>
                                        <p:attrNameLst>
                                          <p:attrName>style.visibility</p:attrName>
                                        </p:attrNameLst>
                                      </p:cBhvr>
                                      <p:to>
                                        <p:strVal val="visible"/>
                                      </p:to>
                                    </p:set>
                                    <p:animEffect transition="in" filter="fade">
                                      <p:cBhvr>
                                        <p:cTn id="49" dur="1000"/>
                                        <p:tgtEl>
                                          <p:spTgt spid="13"/>
                                        </p:tgtEl>
                                      </p:cBhvr>
                                    </p:animEffect>
                                    <p:anim calcmode="lin" valueType="num">
                                      <p:cBhvr>
                                        <p:cTn id="50" dur="1000" fill="hold"/>
                                        <p:tgtEl>
                                          <p:spTgt spid="13"/>
                                        </p:tgtEl>
                                        <p:attrNameLst>
                                          <p:attrName>ppt_x</p:attrName>
                                        </p:attrNameLst>
                                      </p:cBhvr>
                                      <p:tavLst>
                                        <p:tav tm="0">
                                          <p:val>
                                            <p:strVal val="#ppt_x"/>
                                          </p:val>
                                        </p:tav>
                                        <p:tav tm="100000">
                                          <p:val>
                                            <p:strVal val="#ppt_x"/>
                                          </p:val>
                                        </p:tav>
                                      </p:tavLst>
                                    </p:anim>
                                    <p:anim calcmode="lin" valueType="num">
                                      <p:cBhvr>
                                        <p:cTn id="51"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6"/>
                  </p:tgtEl>
                </p:cond>
              </p:nextCondLst>
            </p:seq>
          </p:childTnLst>
        </p:cTn>
      </p:par>
    </p:tnLst>
    <p:bldLst>
      <p:bldP spid="12" grpId="0"/>
      <p:bldP spid="3" grpId="0" animBg="1"/>
      <p:bldP spid="3" grpId="1" animBg="1"/>
      <p:bldP spid="13"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9000" b="-39000"/>
          </a:stretch>
        </a:blip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DC45D286-71AF-98F9-DF7D-D524169B2BB9}"/>
              </a:ext>
            </a:extLst>
          </p:cNvPr>
          <p:cNvGrpSpPr/>
          <p:nvPr/>
        </p:nvGrpSpPr>
        <p:grpSpPr>
          <a:xfrm>
            <a:off x="176980" y="171706"/>
            <a:ext cx="3538818" cy="1599178"/>
            <a:chOff x="176980" y="171706"/>
            <a:chExt cx="3538818" cy="1599178"/>
          </a:xfrm>
        </p:grpSpPr>
        <p:grpSp>
          <p:nvGrpSpPr>
            <p:cNvPr id="9" name="Group 8">
              <a:extLst>
                <a:ext uri="{FF2B5EF4-FFF2-40B4-BE49-F238E27FC236}">
                  <a16:creationId xmlns:a16="http://schemas.microsoft.com/office/drawing/2014/main" id="{B25DF0AB-CA75-25F8-D346-86D74C846F86}"/>
                </a:ext>
              </a:extLst>
            </p:cNvPr>
            <p:cNvGrpSpPr/>
            <p:nvPr/>
          </p:nvGrpSpPr>
          <p:grpSpPr>
            <a:xfrm>
              <a:off x="176980" y="171706"/>
              <a:ext cx="3538818" cy="1599178"/>
              <a:chOff x="3588773" y="-33033"/>
              <a:chExt cx="3538818" cy="1599178"/>
            </a:xfrm>
          </p:grpSpPr>
          <p:sp>
            <p:nvSpPr>
              <p:cNvPr id="5" name="Rectangle: Rounded Corners 4">
                <a:extLst>
                  <a:ext uri="{FF2B5EF4-FFF2-40B4-BE49-F238E27FC236}">
                    <a16:creationId xmlns:a16="http://schemas.microsoft.com/office/drawing/2014/main" id="{273A0D4B-3D2E-EFB0-C43A-386192250C15}"/>
                  </a:ext>
                </a:extLst>
              </p:cNvPr>
              <p:cNvSpPr/>
              <p:nvPr/>
            </p:nvSpPr>
            <p:spPr>
              <a:xfrm>
                <a:off x="3588773" y="435436"/>
                <a:ext cx="3274142" cy="1130709"/>
              </a:xfrm>
              <a:prstGeom prst="roundRect">
                <a:avLst>
                  <a:gd name="adj" fmla="val 7102"/>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2" descr="Free Icon | Bookmark">
                <a:extLst>
                  <a:ext uri="{FF2B5EF4-FFF2-40B4-BE49-F238E27FC236}">
                    <a16:creationId xmlns:a16="http://schemas.microsoft.com/office/drawing/2014/main" id="{DFC13668-B4FC-E28D-73C8-E1CF69E7AE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78894" y="-33033"/>
                <a:ext cx="1248697" cy="1248697"/>
              </a:xfrm>
              <a:prstGeom prst="rect">
                <a:avLst/>
              </a:prstGeom>
              <a:noFill/>
              <a:extLst>
                <a:ext uri="{909E8E84-426E-40DD-AFC4-6F175D3DCCD1}">
                  <a14:hiddenFill xmlns:a14="http://schemas.microsoft.com/office/drawing/2010/main">
                    <a:solidFill>
                      <a:srgbClr val="FFFFFF"/>
                    </a:solidFill>
                  </a14:hiddenFill>
                </a:ext>
              </a:extLst>
            </p:spPr>
          </p:pic>
        </p:grpSp>
        <p:sp>
          <p:nvSpPr>
            <p:cNvPr id="8" name="TextBox 7">
              <a:extLst>
                <a:ext uri="{FF2B5EF4-FFF2-40B4-BE49-F238E27FC236}">
                  <a16:creationId xmlns:a16="http://schemas.microsoft.com/office/drawing/2014/main" id="{FC9841B0-1DDD-B6D6-69C2-0FD09E7A7276}"/>
                </a:ext>
              </a:extLst>
            </p:cNvPr>
            <p:cNvSpPr txBox="1"/>
            <p:nvPr/>
          </p:nvSpPr>
          <p:spPr>
            <a:xfrm>
              <a:off x="359924" y="749845"/>
              <a:ext cx="3002112" cy="954107"/>
            </a:xfrm>
            <a:prstGeom prst="rect">
              <a:avLst/>
            </a:prstGeom>
            <a:noFill/>
            <a:ln w="57150">
              <a:noFill/>
            </a:ln>
            <a:effectLst/>
          </p:spPr>
          <p:txBody>
            <a:bodyPr wrap="square" rtlCol="0">
              <a:spAutoFit/>
            </a:bodyPr>
            <a:lstStyle/>
            <a:p>
              <a:pPr algn="ctr"/>
              <a:r>
                <a:rPr lang="en-US" sz="2800" b="1">
                  <a:solidFill>
                    <a:schemeClr val="bg1"/>
                  </a:solidFill>
                  <a:latin typeface="Open Sans" panose="020B0606030504020204" pitchFamily="34" charset="0"/>
                  <a:ea typeface="Open Sans" panose="020B0606030504020204" pitchFamily="34" charset="0"/>
                  <a:cs typeface="Open Sans" panose="020B0606030504020204" pitchFamily="34" charset="0"/>
                </a:rPr>
                <a:t>2. Hằng, biến, biểu thức </a:t>
              </a:r>
              <a:endParaRPr lang="vi-VN" sz="2800" b="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grpSp>
      <p:pic>
        <p:nvPicPr>
          <p:cNvPr id="19" name="Picture 18">
            <a:extLst>
              <a:ext uri="{FF2B5EF4-FFF2-40B4-BE49-F238E27FC236}">
                <a16:creationId xmlns:a16="http://schemas.microsoft.com/office/drawing/2014/main" id="{83E07387-2ABC-8056-79AB-1F9B74F7689B}"/>
              </a:ext>
            </a:extLst>
          </p:cNvPr>
          <p:cNvPicPr>
            <a:picLocks noChangeAspect="1"/>
          </p:cNvPicPr>
          <p:nvPr/>
        </p:nvPicPr>
        <p:blipFill rotWithShape="1">
          <a:blip r:embed="rId4"/>
          <a:srcRect l="19171"/>
          <a:stretch/>
        </p:blipFill>
        <p:spPr>
          <a:xfrm>
            <a:off x="1093403" y="2239353"/>
            <a:ext cx="2377646" cy="2773920"/>
          </a:xfrm>
          <a:prstGeom prst="rect">
            <a:avLst/>
          </a:prstGeom>
        </p:spPr>
      </p:pic>
      <p:pic>
        <p:nvPicPr>
          <p:cNvPr id="21" name="Picture 20">
            <a:extLst>
              <a:ext uri="{FF2B5EF4-FFF2-40B4-BE49-F238E27FC236}">
                <a16:creationId xmlns:a16="http://schemas.microsoft.com/office/drawing/2014/main" id="{8C1CE192-D4F0-047C-9186-8466E230A363}"/>
              </a:ext>
            </a:extLst>
          </p:cNvPr>
          <p:cNvPicPr>
            <a:picLocks noChangeAspect="1"/>
          </p:cNvPicPr>
          <p:nvPr/>
        </p:nvPicPr>
        <p:blipFill>
          <a:blip r:embed="rId5"/>
          <a:stretch>
            <a:fillRect/>
          </a:stretch>
        </p:blipFill>
        <p:spPr>
          <a:xfrm>
            <a:off x="4907177" y="224512"/>
            <a:ext cx="2377646" cy="6408975"/>
          </a:xfrm>
          <a:prstGeom prst="rect">
            <a:avLst/>
          </a:prstGeom>
        </p:spPr>
      </p:pic>
      <p:pic>
        <p:nvPicPr>
          <p:cNvPr id="23" name="Picture 22">
            <a:extLst>
              <a:ext uri="{FF2B5EF4-FFF2-40B4-BE49-F238E27FC236}">
                <a16:creationId xmlns:a16="http://schemas.microsoft.com/office/drawing/2014/main" id="{3D400E04-6BDF-333D-C46D-84B3D58F1D3A}"/>
              </a:ext>
            </a:extLst>
          </p:cNvPr>
          <p:cNvPicPr>
            <a:picLocks noChangeAspect="1"/>
          </p:cNvPicPr>
          <p:nvPr/>
        </p:nvPicPr>
        <p:blipFill>
          <a:blip r:embed="rId6"/>
          <a:stretch>
            <a:fillRect/>
          </a:stretch>
        </p:blipFill>
        <p:spPr>
          <a:xfrm>
            <a:off x="7807326" y="2796682"/>
            <a:ext cx="3161585" cy="1264634"/>
          </a:xfrm>
          <a:prstGeom prst="rect">
            <a:avLst/>
          </a:prstGeom>
        </p:spPr>
      </p:pic>
    </p:spTree>
    <p:extLst>
      <p:ext uri="{BB962C8B-B14F-4D97-AF65-F5344CB8AC3E}">
        <p14:creationId xmlns:p14="http://schemas.microsoft.com/office/powerpoint/2010/main" val="3716076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nodeType="click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fade">
                                      <p:cBhvr>
                                        <p:cTn id="14" dur="1000"/>
                                        <p:tgtEl>
                                          <p:spTgt spid="21"/>
                                        </p:tgtEl>
                                      </p:cBhvr>
                                    </p:animEffect>
                                    <p:anim calcmode="lin" valueType="num">
                                      <p:cBhvr>
                                        <p:cTn id="15" dur="1000" fill="hold"/>
                                        <p:tgtEl>
                                          <p:spTgt spid="21"/>
                                        </p:tgtEl>
                                        <p:attrNameLst>
                                          <p:attrName>ppt_x</p:attrName>
                                        </p:attrNameLst>
                                      </p:cBhvr>
                                      <p:tavLst>
                                        <p:tav tm="0">
                                          <p:val>
                                            <p:strVal val="#ppt_x"/>
                                          </p:val>
                                        </p:tav>
                                        <p:tav tm="100000">
                                          <p:val>
                                            <p:strVal val="#ppt_x"/>
                                          </p:val>
                                        </p:tav>
                                      </p:tavLst>
                                    </p:anim>
                                    <p:anim calcmode="lin" valueType="num">
                                      <p:cBhvr>
                                        <p:cTn id="16" dur="1000" fill="hold"/>
                                        <p:tgtEl>
                                          <p:spTgt spid="21"/>
                                        </p:tgtEl>
                                        <p:attrNameLst>
                                          <p:attrName>ppt_y</p:attrName>
                                        </p:attrNameLst>
                                      </p:cBhvr>
                                      <p:tavLst>
                                        <p:tav tm="0">
                                          <p:val>
                                            <p:strVal val="#ppt_y-.1"/>
                                          </p:val>
                                        </p:tav>
                                        <p:tav tm="100000">
                                          <p:val>
                                            <p:strVal val="#ppt_y"/>
                                          </p:val>
                                        </p:tav>
                                      </p:tavLst>
                                    </p:anim>
                                  </p:childTnLst>
                                </p:cTn>
                              </p:par>
                            </p:childTnLst>
                          </p:cTn>
                        </p:par>
                        <p:par>
                          <p:cTn id="17" fill="hold">
                            <p:stCondLst>
                              <p:cond delay="1000"/>
                            </p:stCondLst>
                            <p:childTnLst>
                              <p:par>
                                <p:cTn id="18" presetID="47" presetClass="entr" presetSubtype="0" fill="hold" nodeType="after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fade">
                                      <p:cBhvr>
                                        <p:cTn id="20" dur="1000"/>
                                        <p:tgtEl>
                                          <p:spTgt spid="23"/>
                                        </p:tgtEl>
                                      </p:cBhvr>
                                    </p:animEffect>
                                    <p:anim calcmode="lin" valueType="num">
                                      <p:cBhvr>
                                        <p:cTn id="21" dur="1000" fill="hold"/>
                                        <p:tgtEl>
                                          <p:spTgt spid="23"/>
                                        </p:tgtEl>
                                        <p:attrNameLst>
                                          <p:attrName>ppt_x</p:attrName>
                                        </p:attrNameLst>
                                      </p:cBhvr>
                                      <p:tavLst>
                                        <p:tav tm="0">
                                          <p:val>
                                            <p:strVal val="#ppt_x"/>
                                          </p:val>
                                        </p:tav>
                                        <p:tav tm="100000">
                                          <p:val>
                                            <p:strVal val="#ppt_x"/>
                                          </p:val>
                                        </p:tav>
                                      </p:tavLst>
                                    </p:anim>
                                    <p:anim calcmode="lin" valueType="num">
                                      <p:cBhvr>
                                        <p:cTn id="22"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9000" b="-39000"/>
          </a:stretch>
        </a:blip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DC45D286-71AF-98F9-DF7D-D524169B2BB9}"/>
              </a:ext>
            </a:extLst>
          </p:cNvPr>
          <p:cNvGrpSpPr/>
          <p:nvPr/>
        </p:nvGrpSpPr>
        <p:grpSpPr>
          <a:xfrm>
            <a:off x="176980" y="171706"/>
            <a:ext cx="3538818" cy="1599178"/>
            <a:chOff x="176980" y="171706"/>
            <a:chExt cx="3538818" cy="1599178"/>
          </a:xfrm>
        </p:grpSpPr>
        <p:grpSp>
          <p:nvGrpSpPr>
            <p:cNvPr id="9" name="Group 8">
              <a:extLst>
                <a:ext uri="{FF2B5EF4-FFF2-40B4-BE49-F238E27FC236}">
                  <a16:creationId xmlns:a16="http://schemas.microsoft.com/office/drawing/2014/main" id="{B25DF0AB-CA75-25F8-D346-86D74C846F86}"/>
                </a:ext>
              </a:extLst>
            </p:cNvPr>
            <p:cNvGrpSpPr/>
            <p:nvPr/>
          </p:nvGrpSpPr>
          <p:grpSpPr>
            <a:xfrm>
              <a:off x="176980" y="171706"/>
              <a:ext cx="3538818" cy="1599178"/>
              <a:chOff x="3588773" y="-33033"/>
              <a:chExt cx="3538818" cy="1599178"/>
            </a:xfrm>
          </p:grpSpPr>
          <p:sp>
            <p:nvSpPr>
              <p:cNvPr id="5" name="Rectangle: Rounded Corners 4">
                <a:extLst>
                  <a:ext uri="{FF2B5EF4-FFF2-40B4-BE49-F238E27FC236}">
                    <a16:creationId xmlns:a16="http://schemas.microsoft.com/office/drawing/2014/main" id="{273A0D4B-3D2E-EFB0-C43A-386192250C15}"/>
                  </a:ext>
                </a:extLst>
              </p:cNvPr>
              <p:cNvSpPr/>
              <p:nvPr/>
            </p:nvSpPr>
            <p:spPr>
              <a:xfrm>
                <a:off x="3588773" y="435436"/>
                <a:ext cx="3274142" cy="1130709"/>
              </a:xfrm>
              <a:prstGeom prst="roundRect">
                <a:avLst>
                  <a:gd name="adj" fmla="val 7102"/>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2" descr="Free Icon | Bookmark">
                <a:extLst>
                  <a:ext uri="{FF2B5EF4-FFF2-40B4-BE49-F238E27FC236}">
                    <a16:creationId xmlns:a16="http://schemas.microsoft.com/office/drawing/2014/main" id="{DFC13668-B4FC-E28D-73C8-E1CF69E7AE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78894" y="-33033"/>
                <a:ext cx="1248697" cy="1248697"/>
              </a:xfrm>
              <a:prstGeom prst="rect">
                <a:avLst/>
              </a:prstGeom>
              <a:noFill/>
              <a:extLst>
                <a:ext uri="{909E8E84-426E-40DD-AFC4-6F175D3DCCD1}">
                  <a14:hiddenFill xmlns:a14="http://schemas.microsoft.com/office/drawing/2010/main">
                    <a:solidFill>
                      <a:srgbClr val="FFFFFF"/>
                    </a:solidFill>
                  </a14:hiddenFill>
                </a:ext>
              </a:extLst>
            </p:spPr>
          </p:pic>
        </p:grpSp>
        <p:sp>
          <p:nvSpPr>
            <p:cNvPr id="8" name="TextBox 7">
              <a:extLst>
                <a:ext uri="{FF2B5EF4-FFF2-40B4-BE49-F238E27FC236}">
                  <a16:creationId xmlns:a16="http://schemas.microsoft.com/office/drawing/2014/main" id="{FC9841B0-1DDD-B6D6-69C2-0FD09E7A7276}"/>
                </a:ext>
              </a:extLst>
            </p:cNvPr>
            <p:cNvSpPr txBox="1"/>
            <p:nvPr/>
          </p:nvSpPr>
          <p:spPr>
            <a:xfrm>
              <a:off x="312995" y="728475"/>
              <a:ext cx="3002112" cy="954107"/>
            </a:xfrm>
            <a:prstGeom prst="rect">
              <a:avLst/>
            </a:prstGeom>
            <a:noFill/>
            <a:ln w="57150">
              <a:noFill/>
            </a:ln>
            <a:effectLst/>
          </p:spPr>
          <p:txBody>
            <a:bodyPr wrap="square" rtlCol="0">
              <a:spAutoFit/>
            </a:bodyPr>
            <a:lstStyle/>
            <a:p>
              <a:pPr algn="ctr"/>
              <a:r>
                <a:rPr lang="en-US" sz="2800" b="1">
                  <a:solidFill>
                    <a:schemeClr val="bg1"/>
                  </a:solidFill>
                  <a:latin typeface="Open Sans" panose="020B0606030504020204" pitchFamily="34" charset="0"/>
                  <a:ea typeface="Open Sans" panose="020B0606030504020204" pitchFamily="34" charset="0"/>
                  <a:cs typeface="Open Sans" panose="020B0606030504020204" pitchFamily="34" charset="0"/>
                </a:rPr>
                <a:t>2. Hằng, biến, biểu thức </a:t>
              </a:r>
            </a:p>
          </p:txBody>
        </p:sp>
      </p:grpSp>
      <p:pic>
        <p:nvPicPr>
          <p:cNvPr id="19" name="Picture 18">
            <a:extLst>
              <a:ext uri="{FF2B5EF4-FFF2-40B4-BE49-F238E27FC236}">
                <a16:creationId xmlns:a16="http://schemas.microsoft.com/office/drawing/2014/main" id="{83E07387-2ABC-8056-79AB-1F9B74F7689B}"/>
              </a:ext>
            </a:extLst>
          </p:cNvPr>
          <p:cNvPicPr>
            <a:picLocks noGrp="1" noRot="1" noChangeAspect="1" noMove="1" noResize="1" noEditPoints="1" noAdjustHandles="1" noChangeArrowheads="1" noChangeShapeType="1" noCrop="1"/>
          </p:cNvPicPr>
          <p:nvPr/>
        </p:nvPicPr>
        <p:blipFill rotWithShape="1">
          <a:blip r:embed="rId4">
            <a:extLst>
              <a:ext uri="{28A0092B-C50C-407E-A947-70E740481C1C}">
                <a14:useLocalDpi xmlns:a14="http://schemas.microsoft.com/office/drawing/2010/main" val="0"/>
              </a:ext>
            </a:extLst>
          </a:blip>
          <a:srcRect l="-838" t="1243" r="838" b="-929"/>
          <a:stretch/>
        </p:blipFill>
        <p:spPr>
          <a:xfrm>
            <a:off x="4284794" y="466530"/>
            <a:ext cx="4653931" cy="6340091"/>
          </a:xfrm>
          <a:prstGeom prst="rect">
            <a:avLst/>
          </a:prstGeom>
        </p:spPr>
      </p:pic>
      <p:sp>
        <p:nvSpPr>
          <p:cNvPr id="2" name="TextBox 1">
            <a:extLst>
              <a:ext uri="{FF2B5EF4-FFF2-40B4-BE49-F238E27FC236}">
                <a16:creationId xmlns:a16="http://schemas.microsoft.com/office/drawing/2014/main" id="{2A21BDA6-E436-1C5E-7EBB-1D0F3F5F1675}"/>
              </a:ext>
            </a:extLst>
          </p:cNvPr>
          <p:cNvSpPr txBox="1"/>
          <p:nvPr/>
        </p:nvSpPr>
        <p:spPr>
          <a:xfrm>
            <a:off x="176980" y="2147080"/>
            <a:ext cx="4021281" cy="1323439"/>
          </a:xfrm>
          <a:prstGeom prst="rect">
            <a:avLst/>
          </a:prstGeom>
          <a:noFill/>
          <a:effectLst/>
        </p:spPr>
        <p:txBody>
          <a:bodyPr wrap="square" rtlCol="0">
            <a:spAutoFit/>
          </a:bodyPr>
          <a:lstStyle/>
          <a:p>
            <a:pPr lvl="0">
              <a:defRPr/>
            </a:pPr>
            <a:r>
              <a:rPr lang="vi-VN" sz="2000">
                <a:latin typeface="Open Sans" panose="020B0606030504020204" pitchFamily="34" charset="0"/>
                <a:ea typeface="Open Sans" panose="020B0606030504020204" pitchFamily="34" charset="0"/>
                <a:cs typeface="Open Sans" panose="020B0606030504020204" pitchFamily="34" charset="0"/>
              </a:rPr>
              <a:t>Em hãy chỉ ra hằng, biến, biểu thức và kiểu dữ liệu tương ứng được sử dụng trong chương trình ở hình 13.4</a:t>
            </a:r>
          </a:p>
        </p:txBody>
      </p:sp>
      <p:grpSp>
        <p:nvGrpSpPr>
          <p:cNvPr id="13" name="Group 12">
            <a:extLst>
              <a:ext uri="{FF2B5EF4-FFF2-40B4-BE49-F238E27FC236}">
                <a16:creationId xmlns:a16="http://schemas.microsoft.com/office/drawing/2014/main" id="{DC550EE1-C970-6878-4B77-D250C483F181}"/>
              </a:ext>
            </a:extLst>
          </p:cNvPr>
          <p:cNvGrpSpPr/>
          <p:nvPr/>
        </p:nvGrpSpPr>
        <p:grpSpPr>
          <a:xfrm>
            <a:off x="6012873" y="3470519"/>
            <a:ext cx="4139396" cy="1055299"/>
            <a:chOff x="6012873" y="3470519"/>
            <a:chExt cx="4139396" cy="1055299"/>
          </a:xfrm>
        </p:grpSpPr>
        <p:sp>
          <p:nvSpPr>
            <p:cNvPr id="3" name="Rectangle 2">
              <a:extLst>
                <a:ext uri="{FF2B5EF4-FFF2-40B4-BE49-F238E27FC236}">
                  <a16:creationId xmlns:a16="http://schemas.microsoft.com/office/drawing/2014/main" id="{58A06D21-CF62-4B28-62BB-93D9AE8C4F83}"/>
                </a:ext>
              </a:extLst>
            </p:cNvPr>
            <p:cNvSpPr/>
            <p:nvPr/>
          </p:nvSpPr>
          <p:spPr>
            <a:xfrm>
              <a:off x="6012873" y="3470519"/>
              <a:ext cx="498763" cy="1055299"/>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a:extLst>
                <a:ext uri="{FF2B5EF4-FFF2-40B4-BE49-F238E27FC236}">
                  <a16:creationId xmlns:a16="http://schemas.microsoft.com/office/drawing/2014/main" id="{7739AB50-7DFA-C081-547A-8BA46CEA79BE}"/>
                </a:ext>
              </a:extLst>
            </p:cNvPr>
            <p:cNvCxnSpPr>
              <a:cxnSpLocks/>
              <a:stCxn id="3" idx="3"/>
              <a:endCxn id="11" idx="1"/>
            </p:cNvCxnSpPr>
            <p:nvPr/>
          </p:nvCxnSpPr>
          <p:spPr>
            <a:xfrm flipV="1">
              <a:off x="6511636" y="3998168"/>
              <a:ext cx="2970257" cy="1"/>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8C56E59F-5D69-449C-710B-07ED06A75B5B}"/>
                </a:ext>
              </a:extLst>
            </p:cNvPr>
            <p:cNvSpPr txBox="1"/>
            <p:nvPr/>
          </p:nvSpPr>
          <p:spPr>
            <a:xfrm>
              <a:off x="9481893" y="3813502"/>
              <a:ext cx="670376" cy="369332"/>
            </a:xfrm>
            <a:prstGeom prst="rect">
              <a:avLst/>
            </a:prstGeom>
            <a:noFill/>
          </p:spPr>
          <p:txBody>
            <a:bodyPr wrap="none" rtlCol="0">
              <a:spAutoFit/>
            </a:bodyPr>
            <a:lstStyle/>
            <a:p>
              <a:r>
                <a:rPr lang="en-US"/>
                <a:t>Hằng</a:t>
              </a:r>
            </a:p>
          </p:txBody>
        </p:sp>
      </p:grpSp>
      <p:grpSp>
        <p:nvGrpSpPr>
          <p:cNvPr id="14" name="Group 13">
            <a:extLst>
              <a:ext uri="{FF2B5EF4-FFF2-40B4-BE49-F238E27FC236}">
                <a16:creationId xmlns:a16="http://schemas.microsoft.com/office/drawing/2014/main" id="{16F3A1FA-EDDD-0FD7-F118-066A35D065C1}"/>
              </a:ext>
            </a:extLst>
          </p:cNvPr>
          <p:cNvGrpSpPr/>
          <p:nvPr/>
        </p:nvGrpSpPr>
        <p:grpSpPr>
          <a:xfrm>
            <a:off x="4739735" y="1352165"/>
            <a:ext cx="5357841" cy="3969004"/>
            <a:chOff x="5514176" y="213830"/>
            <a:chExt cx="5357841" cy="3969004"/>
          </a:xfrm>
        </p:grpSpPr>
        <p:sp>
          <p:nvSpPr>
            <p:cNvPr id="15" name="Rectangle 14">
              <a:extLst>
                <a:ext uri="{FF2B5EF4-FFF2-40B4-BE49-F238E27FC236}">
                  <a16:creationId xmlns:a16="http://schemas.microsoft.com/office/drawing/2014/main" id="{DBFC5AD9-B7A3-4A29-4E39-1E5E04305E35}"/>
                </a:ext>
              </a:extLst>
            </p:cNvPr>
            <p:cNvSpPr/>
            <p:nvPr/>
          </p:nvSpPr>
          <p:spPr>
            <a:xfrm>
              <a:off x="5647597" y="2297702"/>
              <a:ext cx="774441" cy="1055299"/>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a:extLst>
                <a:ext uri="{FF2B5EF4-FFF2-40B4-BE49-F238E27FC236}">
                  <a16:creationId xmlns:a16="http://schemas.microsoft.com/office/drawing/2014/main" id="{A4353791-83AC-C67C-37C3-87098B6C8FF2}"/>
                </a:ext>
              </a:extLst>
            </p:cNvPr>
            <p:cNvCxnSpPr>
              <a:cxnSpLocks/>
              <a:stCxn id="15" idx="3"/>
              <a:endCxn id="17" idx="1"/>
            </p:cNvCxnSpPr>
            <p:nvPr/>
          </p:nvCxnSpPr>
          <p:spPr>
            <a:xfrm>
              <a:off x="6422038" y="2825352"/>
              <a:ext cx="3059855" cy="117281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B6559745-9116-CC19-A7AD-543BFAC43D6F}"/>
                </a:ext>
              </a:extLst>
            </p:cNvPr>
            <p:cNvSpPr txBox="1"/>
            <p:nvPr/>
          </p:nvSpPr>
          <p:spPr>
            <a:xfrm>
              <a:off x="9481893" y="3813502"/>
              <a:ext cx="1390124" cy="369332"/>
            </a:xfrm>
            <a:prstGeom prst="rect">
              <a:avLst/>
            </a:prstGeom>
            <a:noFill/>
          </p:spPr>
          <p:txBody>
            <a:bodyPr wrap="none" rtlCol="0">
              <a:spAutoFit/>
            </a:bodyPr>
            <a:lstStyle/>
            <a:p>
              <a:r>
                <a:rPr lang="en-US"/>
                <a:t>Biến: Kiểu số</a:t>
              </a:r>
            </a:p>
          </p:txBody>
        </p:sp>
        <p:sp>
          <p:nvSpPr>
            <p:cNvPr id="22" name="Rectangle 21">
              <a:extLst>
                <a:ext uri="{FF2B5EF4-FFF2-40B4-BE49-F238E27FC236}">
                  <a16:creationId xmlns:a16="http://schemas.microsoft.com/office/drawing/2014/main" id="{67FA25BC-6F74-AABA-131B-6FDF6CA29198}"/>
                </a:ext>
              </a:extLst>
            </p:cNvPr>
            <p:cNvSpPr/>
            <p:nvPr/>
          </p:nvSpPr>
          <p:spPr>
            <a:xfrm>
              <a:off x="5514176" y="213830"/>
              <a:ext cx="498698" cy="541950"/>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 name="Straight Connector 22">
              <a:extLst>
                <a:ext uri="{FF2B5EF4-FFF2-40B4-BE49-F238E27FC236}">
                  <a16:creationId xmlns:a16="http://schemas.microsoft.com/office/drawing/2014/main" id="{D7D425E9-F9AB-0102-EDD4-CF52A4F5E4A9}"/>
                </a:ext>
              </a:extLst>
            </p:cNvPr>
            <p:cNvCxnSpPr>
              <a:cxnSpLocks/>
              <a:endCxn id="17" idx="0"/>
            </p:cNvCxnSpPr>
            <p:nvPr/>
          </p:nvCxnSpPr>
          <p:spPr>
            <a:xfrm>
              <a:off x="6012873" y="398496"/>
              <a:ext cx="4164082" cy="341500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27" name="Group 26">
            <a:extLst>
              <a:ext uri="{FF2B5EF4-FFF2-40B4-BE49-F238E27FC236}">
                <a16:creationId xmlns:a16="http://schemas.microsoft.com/office/drawing/2014/main" id="{DA1C747E-798C-C6B9-56B3-954348F9C6AC}"/>
              </a:ext>
            </a:extLst>
          </p:cNvPr>
          <p:cNvGrpSpPr/>
          <p:nvPr/>
        </p:nvGrpSpPr>
        <p:grpSpPr>
          <a:xfrm>
            <a:off x="4873156" y="1800401"/>
            <a:ext cx="7294073" cy="2759173"/>
            <a:chOff x="4646089" y="593828"/>
            <a:chExt cx="7294073" cy="2759173"/>
          </a:xfrm>
        </p:grpSpPr>
        <p:sp>
          <p:nvSpPr>
            <p:cNvPr id="28" name="Rectangle 27">
              <a:extLst>
                <a:ext uri="{FF2B5EF4-FFF2-40B4-BE49-F238E27FC236}">
                  <a16:creationId xmlns:a16="http://schemas.microsoft.com/office/drawing/2014/main" id="{F99ACF00-EA7B-1961-6605-F20FFC3D2527}"/>
                </a:ext>
              </a:extLst>
            </p:cNvPr>
            <p:cNvSpPr/>
            <p:nvPr/>
          </p:nvSpPr>
          <p:spPr>
            <a:xfrm>
              <a:off x="5647597" y="2297702"/>
              <a:ext cx="1217016" cy="1055299"/>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9" name="Straight Connector 28">
              <a:extLst>
                <a:ext uri="{FF2B5EF4-FFF2-40B4-BE49-F238E27FC236}">
                  <a16:creationId xmlns:a16="http://schemas.microsoft.com/office/drawing/2014/main" id="{CDCC1EBB-1378-DD1B-2175-690F72F8C2FD}"/>
                </a:ext>
              </a:extLst>
            </p:cNvPr>
            <p:cNvCxnSpPr>
              <a:cxnSpLocks/>
              <a:stCxn id="28" idx="3"/>
            </p:cNvCxnSpPr>
            <p:nvPr/>
          </p:nvCxnSpPr>
          <p:spPr>
            <a:xfrm>
              <a:off x="6864613" y="2825352"/>
              <a:ext cx="267611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473E596A-E1CE-C88F-6953-118DD25F525D}"/>
                </a:ext>
              </a:extLst>
            </p:cNvPr>
            <p:cNvSpPr txBox="1"/>
            <p:nvPr/>
          </p:nvSpPr>
          <p:spPr>
            <a:xfrm>
              <a:off x="9197182" y="635239"/>
              <a:ext cx="2134943" cy="646331"/>
            </a:xfrm>
            <a:prstGeom prst="rect">
              <a:avLst/>
            </a:prstGeom>
            <a:noFill/>
          </p:spPr>
          <p:txBody>
            <a:bodyPr wrap="none" rtlCol="0">
              <a:spAutoFit/>
            </a:bodyPr>
            <a:lstStyle/>
            <a:p>
              <a:r>
                <a:rPr lang="en-US"/>
                <a:t>Biểu thức: Kết quả là</a:t>
              </a:r>
            </a:p>
            <a:p>
              <a:r>
                <a:rPr lang="en-US"/>
                <a:t> xâu ký tự</a:t>
              </a:r>
            </a:p>
          </p:txBody>
        </p:sp>
        <p:sp>
          <p:nvSpPr>
            <p:cNvPr id="31" name="Rectangle 30">
              <a:extLst>
                <a:ext uri="{FF2B5EF4-FFF2-40B4-BE49-F238E27FC236}">
                  <a16:creationId xmlns:a16="http://schemas.microsoft.com/office/drawing/2014/main" id="{1403CA55-EA31-B27C-8123-226B3D9790E2}"/>
                </a:ext>
              </a:extLst>
            </p:cNvPr>
            <p:cNvSpPr/>
            <p:nvPr/>
          </p:nvSpPr>
          <p:spPr>
            <a:xfrm>
              <a:off x="4646089" y="593828"/>
              <a:ext cx="3962731" cy="493168"/>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2" name="Straight Connector 31">
              <a:extLst>
                <a:ext uri="{FF2B5EF4-FFF2-40B4-BE49-F238E27FC236}">
                  <a16:creationId xmlns:a16="http://schemas.microsoft.com/office/drawing/2014/main" id="{F6E5FCA7-C7B8-310C-7BF1-0B2B5BB4AF0A}"/>
                </a:ext>
              </a:extLst>
            </p:cNvPr>
            <p:cNvCxnSpPr>
              <a:cxnSpLocks/>
              <a:stCxn id="31" idx="3"/>
              <a:endCxn id="30" idx="1"/>
            </p:cNvCxnSpPr>
            <p:nvPr/>
          </p:nvCxnSpPr>
          <p:spPr>
            <a:xfrm>
              <a:off x="8608820" y="840412"/>
              <a:ext cx="588362" cy="11799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324324D3-569E-CFD1-86FE-08FEB45D8431}"/>
                </a:ext>
              </a:extLst>
            </p:cNvPr>
            <p:cNvSpPr txBox="1"/>
            <p:nvPr/>
          </p:nvSpPr>
          <p:spPr>
            <a:xfrm>
              <a:off x="9540723" y="2640685"/>
              <a:ext cx="2399439" cy="369332"/>
            </a:xfrm>
            <a:prstGeom prst="rect">
              <a:avLst/>
            </a:prstGeom>
            <a:noFill/>
          </p:spPr>
          <p:txBody>
            <a:bodyPr wrap="none" rtlCol="0">
              <a:spAutoFit/>
            </a:bodyPr>
            <a:lstStyle/>
            <a:p>
              <a:r>
                <a:rPr lang="en-US"/>
                <a:t>Biểu thức: Kết quả là số</a:t>
              </a:r>
            </a:p>
          </p:txBody>
        </p:sp>
      </p:grpSp>
    </p:spTree>
    <p:extLst>
      <p:ext uri="{BB962C8B-B14F-4D97-AF65-F5344CB8AC3E}">
        <p14:creationId xmlns:p14="http://schemas.microsoft.com/office/powerpoint/2010/main" val="296452555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nodeType="after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1000"/>
                                        <p:tgtEl>
                                          <p:spTgt spid="19"/>
                                        </p:tgtEl>
                                      </p:cBhvr>
                                    </p:animEffect>
                                    <p:anim calcmode="lin" valueType="num">
                                      <p:cBhvr>
                                        <p:cTn id="14" dur="1000" fill="hold"/>
                                        <p:tgtEl>
                                          <p:spTgt spid="19"/>
                                        </p:tgtEl>
                                        <p:attrNameLst>
                                          <p:attrName>ppt_x</p:attrName>
                                        </p:attrNameLst>
                                      </p:cBhvr>
                                      <p:tavLst>
                                        <p:tav tm="0">
                                          <p:val>
                                            <p:strVal val="#ppt_x"/>
                                          </p:val>
                                        </p:tav>
                                        <p:tav tm="100000">
                                          <p:val>
                                            <p:strVal val="#ppt_x"/>
                                          </p:val>
                                        </p:tav>
                                      </p:tavLst>
                                    </p:anim>
                                    <p:anim calcmode="lin" valueType="num">
                                      <p:cBhvr>
                                        <p:cTn id="15"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500"/>
                                        <p:tgtEl>
                                          <p:spTgt spid="13"/>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13"/>
                                        </p:tgtEl>
                                      </p:cBhvr>
                                    </p:animEffect>
                                    <p:set>
                                      <p:cBhvr>
                                        <p:cTn id="25" dur="1" fill="hold">
                                          <p:stCondLst>
                                            <p:cond delay="499"/>
                                          </p:stCondLst>
                                        </p:cTn>
                                        <p:tgtEl>
                                          <p:spTgt spid="13"/>
                                        </p:tgtEl>
                                        <p:attrNameLst>
                                          <p:attrName>style.visibility</p:attrName>
                                        </p:attrNameLst>
                                      </p:cBhvr>
                                      <p:to>
                                        <p:strVal val="hidden"/>
                                      </p:to>
                                    </p:set>
                                  </p:childTnLst>
                                </p:cTn>
                              </p:par>
                              <p:par>
                                <p:cTn id="26" presetID="10" presetClass="entr" presetSubtype="0" fill="hold" nodeType="with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500"/>
                                        <p:tgtEl>
                                          <p:spTgt spid="14"/>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xit" presetSubtype="0" fill="hold" nodeType="clickEffect">
                                  <p:stCondLst>
                                    <p:cond delay="0"/>
                                  </p:stCondLst>
                                  <p:childTnLst>
                                    <p:animEffect transition="out" filter="fade">
                                      <p:cBhvr>
                                        <p:cTn id="32" dur="500"/>
                                        <p:tgtEl>
                                          <p:spTgt spid="14"/>
                                        </p:tgtEl>
                                      </p:cBhvr>
                                    </p:animEffect>
                                    <p:set>
                                      <p:cBhvr>
                                        <p:cTn id="33" dur="1" fill="hold">
                                          <p:stCondLst>
                                            <p:cond delay="499"/>
                                          </p:stCondLst>
                                        </p:cTn>
                                        <p:tgtEl>
                                          <p:spTgt spid="14"/>
                                        </p:tgtEl>
                                        <p:attrNameLst>
                                          <p:attrName>style.visibility</p:attrName>
                                        </p:attrNameLst>
                                      </p:cBhvr>
                                      <p:to>
                                        <p:strVal val="hidden"/>
                                      </p:to>
                                    </p:set>
                                  </p:childTnLst>
                                </p:cTn>
                              </p:par>
                              <p:par>
                                <p:cTn id="34" presetID="10" presetClass="entr" presetSubtype="0" fill="hold" nodeType="withEffect">
                                  <p:stCondLst>
                                    <p:cond delay="0"/>
                                  </p:stCondLst>
                                  <p:childTnLst>
                                    <p:set>
                                      <p:cBhvr>
                                        <p:cTn id="35" dur="1" fill="hold">
                                          <p:stCondLst>
                                            <p:cond delay="0"/>
                                          </p:stCondLst>
                                        </p:cTn>
                                        <p:tgtEl>
                                          <p:spTgt spid="27"/>
                                        </p:tgtEl>
                                        <p:attrNameLst>
                                          <p:attrName>style.visibility</p:attrName>
                                        </p:attrNameLst>
                                      </p:cBhvr>
                                      <p:to>
                                        <p:strVal val="visible"/>
                                      </p:to>
                                    </p:set>
                                    <p:animEffect transition="in" filter="fade">
                                      <p:cBhvr>
                                        <p:cTn id="36" dur="500"/>
                                        <p:tgtEl>
                                          <p:spTgt spid="27"/>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xit" presetSubtype="0" fill="hold" nodeType="clickEffect">
                                  <p:stCondLst>
                                    <p:cond delay="0"/>
                                  </p:stCondLst>
                                  <p:childTnLst>
                                    <p:animEffect transition="out" filter="fade">
                                      <p:cBhvr>
                                        <p:cTn id="40" dur="500"/>
                                        <p:tgtEl>
                                          <p:spTgt spid="27"/>
                                        </p:tgtEl>
                                      </p:cBhvr>
                                    </p:animEffect>
                                    <p:set>
                                      <p:cBhvr>
                                        <p:cTn id="41" dur="1" fill="hold">
                                          <p:stCondLst>
                                            <p:cond delay="499"/>
                                          </p:stCondLst>
                                        </p:cTn>
                                        <p:tgtEl>
                                          <p:spTgt spid="2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DashVTI">
  <a:themeElements>
    <a:clrScheme name="Custom 6">
      <a:dk1>
        <a:sysClr val="windowText" lastClr="000000"/>
      </a:dk1>
      <a:lt1>
        <a:sysClr val="window" lastClr="FFFFFF"/>
      </a:lt1>
      <a:dk2>
        <a:srgbClr val="0D1C3B"/>
      </a:dk2>
      <a:lt2>
        <a:srgbClr val="F5F2F9"/>
      </a:lt2>
      <a:accent1>
        <a:srgbClr val="1973EB"/>
      </a:accent1>
      <a:accent2>
        <a:srgbClr val="25C8A2"/>
      </a:accent2>
      <a:accent3>
        <a:srgbClr val="BF8ED1"/>
      </a:accent3>
      <a:accent4>
        <a:srgbClr val="FE733C"/>
      </a:accent4>
      <a:accent5>
        <a:srgbClr val="FE5A5A"/>
      </a:accent5>
      <a:accent6>
        <a:srgbClr val="1AC16E"/>
      </a:accent6>
      <a:hlink>
        <a:srgbClr val="1AC16E"/>
      </a:hlink>
      <a:folHlink>
        <a:srgbClr val="00B0F0"/>
      </a:folHlink>
    </a:clrScheme>
    <a:fontScheme name="grandview display">
      <a:majorFont>
        <a:latin typeface="Grandview Display"/>
        <a:ea typeface=""/>
        <a:cs typeface=""/>
      </a:majorFont>
      <a:minorFont>
        <a:latin typeface="Grandview Display"/>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ashVTI" id="{0A75137F-CDEB-4E94-A788-9D255EBE1B91}" vid="{DE9A6A09-5855-45A3-8E99-4290ED24057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682</TotalTime>
  <Words>637</Words>
  <Application>Microsoft Office PowerPoint</Application>
  <PresentationFormat>Widescreen</PresentationFormat>
  <Paragraphs>52</Paragraphs>
  <Slides>11</Slides>
  <Notes>0</Notes>
  <HiddenSlides>0</HiddenSlides>
  <MMClips>2</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11</vt:i4>
      </vt:variant>
    </vt:vector>
  </HeadingPairs>
  <TitlesOfParts>
    <vt:vector size="18" baseType="lpstr">
      <vt:lpstr>Arial</vt:lpstr>
      <vt:lpstr>Calibri</vt:lpstr>
      <vt:lpstr>Calibri Light</vt:lpstr>
      <vt:lpstr>Grandview Display</vt:lpstr>
      <vt:lpstr>Open Sans</vt:lpstr>
      <vt:lpstr>DashVTI</vt:lpstr>
      <vt:lpstr>Office Theme</vt:lpstr>
      <vt:lpstr>PowerPoint Presentation</vt:lpstr>
      <vt:lpstr>TIẾT 27 BÀI 13: BIỂU DIỄN DỮ LIỆU</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Tiết 2. Bài 1:  LƯỢC SỬ CÔNG CỤ TÍNH TOÁN (TIẾP)</dc:title>
  <dc:creator>Ban Thinh</dc:creator>
  <cp:lastModifiedBy>Ban</cp:lastModifiedBy>
  <cp:revision>36</cp:revision>
  <dcterms:created xsi:type="dcterms:W3CDTF">2023-06-05T12:10:35Z</dcterms:created>
  <dcterms:modified xsi:type="dcterms:W3CDTF">2023-07-01T08:17:03Z</dcterms:modified>
</cp:coreProperties>
</file>