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4" r:id="rId2"/>
    <p:sldMasterId id="2147483686" r:id="rId3"/>
  </p:sldMasterIdLst>
  <p:sldIdLst>
    <p:sldId id="271" r:id="rId4"/>
    <p:sldId id="256" r:id="rId5"/>
    <p:sldId id="272" r:id="rId6"/>
    <p:sldId id="273" r:id="rId7"/>
    <p:sldId id="274" r:id="rId8"/>
    <p:sldId id="275" r:id="rId9"/>
    <p:sldId id="257" r:id="rId10"/>
    <p:sldId id="258" r:id="rId11"/>
    <p:sldId id="259" r:id="rId12"/>
    <p:sldId id="261"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C8FF"/>
    <a:srgbClr val="012967"/>
    <a:srgbClr val="547A88"/>
    <a:srgbClr val="3857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80" d="100"/>
          <a:sy n="80" d="100"/>
        </p:scale>
        <p:origin x="82"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16/6/2023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292387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16/6/2023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35288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16/6/2023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16657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E4005-5BA2-95AA-832A-4EF3A66723BE}"/>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5" name="Footer Placeholder 4">
            <a:extLst>
              <a:ext uri="{FF2B5EF4-FFF2-40B4-BE49-F238E27FC236}">
                <a16:creationId xmlns:a16="http://schemas.microsoft.com/office/drawing/2014/main"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343421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201A4-EC11-F812-5882-E6AC934CD8E5}"/>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5" name="Footer Placeholder 4">
            <a:extLst>
              <a:ext uri="{FF2B5EF4-FFF2-40B4-BE49-F238E27FC236}">
                <a16:creationId xmlns:a16="http://schemas.microsoft.com/office/drawing/2014/main"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960937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7B0-CAA0-F8CF-C26D-E5A3DE2F6A4B}"/>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5" name="Footer Placeholder 4">
            <a:extLst>
              <a:ext uri="{FF2B5EF4-FFF2-40B4-BE49-F238E27FC236}">
                <a16:creationId xmlns:a16="http://schemas.microsoft.com/office/drawing/2014/main"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092268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DCEC6-13CF-F039-ECB1-8623DD3244DF}"/>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6" name="Footer Placeholder 5">
            <a:extLst>
              <a:ext uri="{FF2B5EF4-FFF2-40B4-BE49-F238E27FC236}">
                <a16:creationId xmlns:a16="http://schemas.microsoft.com/office/drawing/2014/main"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108446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BCBB4-1AB5-891F-804F-B8D75389FC4C}"/>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8" name="Footer Placeholder 7">
            <a:extLst>
              <a:ext uri="{FF2B5EF4-FFF2-40B4-BE49-F238E27FC236}">
                <a16:creationId xmlns:a16="http://schemas.microsoft.com/office/drawing/2014/main"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138186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6454E-613C-ED81-C48F-AF2D4B9AACC5}"/>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4" name="Footer Placeholder 3">
            <a:extLst>
              <a:ext uri="{FF2B5EF4-FFF2-40B4-BE49-F238E27FC236}">
                <a16:creationId xmlns:a16="http://schemas.microsoft.com/office/drawing/2014/main"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407868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A5AA8-72BB-4177-7E80-3FF0E753FB57}"/>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3" name="Footer Placeholder 2">
            <a:extLst>
              <a:ext uri="{FF2B5EF4-FFF2-40B4-BE49-F238E27FC236}">
                <a16:creationId xmlns:a16="http://schemas.microsoft.com/office/drawing/2014/main"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562125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701FA-1478-1E54-AAC9-9BA5D194E31D}"/>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6" name="Footer Placeholder 5">
            <a:extLst>
              <a:ext uri="{FF2B5EF4-FFF2-40B4-BE49-F238E27FC236}">
                <a16:creationId xmlns:a16="http://schemas.microsoft.com/office/drawing/2014/main"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799284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16/6/2023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79432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44399-3269-CF14-352D-CF5747C063C6}"/>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6" name="Footer Placeholder 5">
            <a:extLst>
              <a:ext uri="{FF2B5EF4-FFF2-40B4-BE49-F238E27FC236}">
                <a16:creationId xmlns:a16="http://schemas.microsoft.com/office/drawing/2014/main"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352357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92554-CB63-67A8-7796-3A73B357192F}"/>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5" name="Footer Placeholder 4">
            <a:extLst>
              <a:ext uri="{FF2B5EF4-FFF2-40B4-BE49-F238E27FC236}">
                <a16:creationId xmlns:a16="http://schemas.microsoft.com/office/drawing/2014/main"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884762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F6F71-9D1F-C832-3152-1551C3C1A5C6}"/>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5" name="Footer Placeholder 4">
            <a:extLst>
              <a:ext uri="{FF2B5EF4-FFF2-40B4-BE49-F238E27FC236}">
                <a16:creationId xmlns:a16="http://schemas.microsoft.com/office/drawing/2014/main"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264236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38E80B-084D-4A7A-9F88-BB3E4EABE714}" type="datetimeFigureOut">
              <a:rPr lang="en-US" smtClean="0"/>
              <a:t>16/6/2023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83891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8E80B-084D-4A7A-9F88-BB3E4EABE714}" type="datetimeFigureOut">
              <a:rPr lang="en-US" smtClean="0"/>
              <a:t>16/6/2023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1954967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38E80B-084D-4A7A-9F88-BB3E4EABE714}" type="datetimeFigureOut">
              <a:rPr lang="en-US" smtClean="0"/>
              <a:t>16/6/2023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2839423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38E80B-084D-4A7A-9F88-BB3E4EABE714}" type="datetimeFigureOut">
              <a:rPr lang="en-US" smtClean="0"/>
              <a:t>16/6/2023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1064984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38E80B-084D-4A7A-9F88-BB3E4EABE714}" type="datetimeFigureOut">
              <a:rPr lang="en-US" smtClean="0"/>
              <a:t>16/6/2023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3760824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38E80B-084D-4A7A-9F88-BB3E4EABE714}" type="datetimeFigureOut">
              <a:rPr lang="en-US" smtClean="0"/>
              <a:t>16/6/2023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2376693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8E80B-084D-4A7A-9F88-BB3E4EABE714}" type="datetimeFigureOut">
              <a:rPr lang="en-US" smtClean="0"/>
              <a:t>16/6/2023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801316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16/6/2023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48151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38E80B-084D-4A7A-9F88-BB3E4EABE714}" type="datetimeFigureOut">
              <a:rPr lang="en-US" smtClean="0"/>
              <a:t>16/6/2023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3629693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38E80B-084D-4A7A-9F88-BB3E4EABE714}" type="datetimeFigureOut">
              <a:rPr lang="en-US" smtClean="0"/>
              <a:t>16/6/2023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2241771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8E80B-084D-4A7A-9F88-BB3E4EABE714}" type="datetimeFigureOut">
              <a:rPr lang="en-US" smtClean="0"/>
              <a:t>16/6/2023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10156105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8E80B-084D-4A7A-9F88-BB3E4EABE714}" type="datetimeFigureOut">
              <a:rPr lang="en-US" smtClean="0"/>
              <a:t>16/6/2023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373222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16/6/2023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6954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16/6/2023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5047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16/6/2023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0554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16/6/2023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23709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16/6/2023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4380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16/6/2023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12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16/6/2023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41363292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25B46-BDF4-4D48-B2F1-14DF231B61C2}" type="datetimeFigureOut">
              <a:rPr lang="en-US" smtClean="0"/>
              <a:t>16/6/2023</a:t>
            </a:fld>
            <a:endParaRPr lang="en-US"/>
          </a:p>
        </p:txBody>
      </p:sp>
      <p:sp>
        <p:nvSpPr>
          <p:cNvPr id="5" name="Footer Placeholder 4">
            <a:extLst>
              <a:ext uri="{FF2B5EF4-FFF2-40B4-BE49-F238E27FC236}">
                <a16:creationId xmlns:a16="http://schemas.microsoft.com/office/drawing/2014/main"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FE8337-F57F-2A9F-5E3A-AFD88383D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A89A7-DDB5-4CB7-920B-15EDC6298550}" type="slidenum">
              <a:rPr lang="en-US" smtClean="0"/>
              <a:t>‹#›</a:t>
            </a:fld>
            <a:endParaRPr lang="en-US"/>
          </a:p>
        </p:txBody>
      </p:sp>
    </p:spTree>
    <p:extLst>
      <p:ext uri="{BB962C8B-B14F-4D97-AF65-F5344CB8AC3E}">
        <p14:creationId xmlns:p14="http://schemas.microsoft.com/office/powerpoint/2010/main" val="143416344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8000" b="-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138E80B-084D-4A7A-9F88-BB3E4EABE714}" type="datetimeFigureOut">
              <a:rPr lang="en-US" smtClean="0"/>
              <a:t>16/6/2023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197D2AD-FA6F-4A0B-9285-9B0CD075C97E}" type="slidenum">
              <a:rPr lang="en-US" smtClean="0"/>
              <a:t>‹#›</a:t>
            </a:fld>
            <a:endParaRPr lang="en-US"/>
          </a:p>
        </p:txBody>
      </p:sp>
    </p:spTree>
    <p:extLst>
      <p:ext uri="{BB962C8B-B14F-4D97-AF65-F5344CB8AC3E}">
        <p14:creationId xmlns:p14="http://schemas.microsoft.com/office/powerpoint/2010/main" val="18639883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svgsilh.com/de/f44336/image/468292.html" TargetMode="External"/><Relationship Id="rId2" Type="http://schemas.openxmlformats.org/officeDocument/2006/relationships/slideLayout" Target="../slideLayouts/slideLayout12.xml"/><Relationship Id="rId1" Type="http://schemas.openxmlformats.org/officeDocument/2006/relationships/video" Target="https://www.youtube.com/embed/aS8RPYPPUN8?feature=oembed" TargetMode="Externa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3.wav"/><Relationship Id="rId7" Type="http://schemas.openxmlformats.org/officeDocument/2006/relationships/slide" Target="slide10.xml"/><Relationship Id="rId2" Type="http://schemas.openxmlformats.org/officeDocument/2006/relationships/audio" Target="../media/audio2.wav"/><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 Target="slide6.xml"/><Relationship Id="rId9"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13" Type="http://schemas.microsoft.com/office/2007/relationships/hdphoto" Target="../media/hdphoto3.wdp"/><Relationship Id="rId18" Type="http://schemas.openxmlformats.org/officeDocument/2006/relationships/slide" Target="slide11.xml"/><Relationship Id="rId3" Type="http://schemas.openxmlformats.org/officeDocument/2006/relationships/slideLayout" Target="../slideLayouts/slideLayout23.xml"/><Relationship Id="rId7" Type="http://schemas.microsoft.com/office/2007/relationships/hdphoto" Target="../media/hdphoto1.wdp"/><Relationship Id="rId12" Type="http://schemas.openxmlformats.org/officeDocument/2006/relationships/image" Target="../media/image12.png"/><Relationship Id="rId17" Type="http://schemas.openxmlformats.org/officeDocument/2006/relationships/image" Target="../media/image14.png"/><Relationship Id="rId2" Type="http://schemas.openxmlformats.org/officeDocument/2006/relationships/audio" Target="../media/media1.mp3"/><Relationship Id="rId16" Type="http://schemas.microsoft.com/office/2007/relationships/hdphoto" Target="../media/hdphoto4.wdp"/><Relationship Id="rId1" Type="http://schemas.microsoft.com/office/2007/relationships/media" Target="../media/media1.mp3"/><Relationship Id="rId6" Type="http://schemas.openxmlformats.org/officeDocument/2006/relationships/image" Target="../media/image10.png"/><Relationship Id="rId11" Type="http://schemas.openxmlformats.org/officeDocument/2006/relationships/slide" Target="slide10.xml"/><Relationship Id="rId5" Type="http://schemas.openxmlformats.org/officeDocument/2006/relationships/slide" Target="slide9.xml"/><Relationship Id="rId15" Type="http://schemas.openxmlformats.org/officeDocument/2006/relationships/image" Target="../media/image13.png"/><Relationship Id="rId10" Type="http://schemas.microsoft.com/office/2007/relationships/hdphoto" Target="../media/hdphoto2.wdp"/><Relationship Id="rId4" Type="http://schemas.openxmlformats.org/officeDocument/2006/relationships/image" Target="../media/image1.png"/><Relationship Id="rId9" Type="http://schemas.openxmlformats.org/officeDocument/2006/relationships/image" Target="../media/image11.png"/><Relationship Id="rId14"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3.wav"/><Relationship Id="rId7" Type="http://schemas.openxmlformats.org/officeDocument/2006/relationships/slide" Target="slide7.xml"/><Relationship Id="rId2" Type="http://schemas.openxmlformats.org/officeDocument/2006/relationships/audio" Target="../media/audio2.wav"/><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 Target="slide6.xml"/><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3.wav"/><Relationship Id="rId7" Type="http://schemas.openxmlformats.org/officeDocument/2006/relationships/slide" Target="slide8.xml"/><Relationship Id="rId2" Type="http://schemas.openxmlformats.org/officeDocument/2006/relationships/audio" Target="../media/audio2.wav"/><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 Target="slide6.xml"/><Relationship Id="rId9"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3.wav"/><Relationship Id="rId7" Type="http://schemas.openxmlformats.org/officeDocument/2006/relationships/slide" Target="slide9.xml"/><Relationship Id="rId2" Type="http://schemas.openxmlformats.org/officeDocument/2006/relationships/audio" Target="../media/audio2.wav"/><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 Target="slide6.xml"/><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26" name="Picture 2" descr="Brick wall - Free real estate icons">
            <a:extLst>
              <a:ext uri="{FF2B5EF4-FFF2-40B4-BE49-F238E27FC236}">
                <a16:creationId xmlns:a16="http://schemas.microsoft.com/office/drawing/2014/main" id="{7CD526B3-8642-29B8-05D2-AA8135AED9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609" y="75256"/>
            <a:ext cx="3023727" cy="15645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1290229" y="495679"/>
            <a:ext cx="2794108" cy="646331"/>
          </a:xfrm>
        </p:spPr>
        <p:txBody>
          <a:bodyPr>
            <a:noAutofit/>
          </a:bodyPr>
          <a:lstStyle/>
          <a:p>
            <a:pPr>
              <a:lnSpc>
                <a:spcPct val="100000"/>
              </a:lnSpc>
            </a:pPr>
            <a:r>
              <a:rPr lang="en-US" sz="2800" b="1">
                <a:solidFill>
                  <a:schemeClr val="bg1"/>
                </a:solidFill>
                <a:effectLst>
                  <a:outerShdw blurRad="60007" dist="310007" dir="7680000" sy="30000" kx="1300200" algn="ctr" rotWithShape="0">
                    <a:prstClr val="black">
                      <a:alpha val="32000"/>
                    </a:prstClr>
                  </a:outerShdw>
                </a:effectLst>
                <a:latin typeface="Open Sans" panose="020B0606030504020204" pitchFamily="34" charset="0"/>
                <a:ea typeface="Open Sans" panose="020B0606030504020204" pitchFamily="34" charset="0"/>
                <a:cs typeface="Open Sans" panose="020B0606030504020204" pitchFamily="34" charset="0"/>
              </a:rPr>
              <a:t>KHỞI ĐỘNG</a:t>
            </a:r>
          </a:p>
        </p:txBody>
      </p:sp>
      <p:pic>
        <p:nvPicPr>
          <p:cNvPr id="7" name="Online Media 6">
            <a:hlinkClick r:id="" action="ppaction://media"/>
            <a:extLst>
              <a:ext uri="{FF2B5EF4-FFF2-40B4-BE49-F238E27FC236}">
                <a16:creationId xmlns:a16="http://schemas.microsoft.com/office/drawing/2014/main" id="{5C080AAD-65A1-2613-A2B8-85CA3A418BFE}"/>
              </a:ext>
            </a:extLst>
          </p:cNvPr>
          <p:cNvPicPr>
            <a:picLocks noRot="1" noChangeAspect="1"/>
          </p:cNvPicPr>
          <p:nvPr>
            <a:videoFile r:link="rId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 uri="{837473B0-CC2E-450A-ABE3-18F120FF3D39}">
                <a1611:picAttrSrcUrl xmlns:a1611="http://schemas.microsoft.com/office/drawing/2016/11/main" r:id="rId7"/>
              </a:ext>
            </a:extLst>
          </a:blip>
          <a:srcRect/>
          <a:stretch/>
        </p:blipFill>
        <p:spPr>
          <a:xfrm>
            <a:off x="3376730" y="1639812"/>
            <a:ext cx="5438541" cy="4151388"/>
          </a:xfrm>
          <a:prstGeom prst="rect">
            <a:avLst/>
          </a:prstGeom>
        </p:spPr>
      </p:pic>
    </p:spTree>
    <p:extLst>
      <p:ext uri="{BB962C8B-B14F-4D97-AF65-F5344CB8AC3E}">
        <p14:creationId xmlns:p14="http://schemas.microsoft.com/office/powerpoint/2010/main" val="258022377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7"/>
                </p:tgtEl>
              </p:cMediaNode>
            </p:video>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7"/>
                                        </p:tgtEl>
                                      </p:cBhvr>
                                    </p:cmd>
                                  </p:childTnLst>
                                </p:cTn>
                              </p:par>
                            </p:childTnLst>
                          </p:cTn>
                        </p:par>
                      </p:childTnLst>
                    </p:cTn>
                  </p:par>
                </p:childTnLst>
              </p:cTn>
              <p:nextCondLst>
                <p:cond evt="onClick" delay="0">
                  <p:tgtEl>
                    <p:spTgt spid="7"/>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32000" y="473219"/>
            <a:ext cx="8737600" cy="1939780"/>
            <a:chOff x="1524000" y="354915"/>
            <a:chExt cx="6553200"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Calibri"/>
              </a:endParaRPr>
            </a:p>
          </p:txBody>
        </p:sp>
        <p:sp>
          <p:nvSpPr>
            <p:cNvPr id="6" name="TextBox 5"/>
            <p:cNvSpPr txBox="1"/>
            <p:nvPr/>
          </p:nvSpPr>
          <p:spPr>
            <a:xfrm>
              <a:off x="1676400" y="488949"/>
              <a:ext cx="6172200" cy="585111"/>
            </a:xfrm>
            <a:prstGeom prst="rect">
              <a:avLst/>
            </a:prstGeom>
            <a:noFill/>
          </p:spPr>
          <p:txBody>
            <a:bodyPr wrap="square" rtlCol="0">
              <a:spAutoFit/>
            </a:bodyPr>
            <a:lstStyle/>
            <a:p>
              <a:pPr algn="ctr" defTabSz="1219170"/>
              <a:r>
                <a:rPr lang="vi-VN" sz="3733" b="1">
                  <a:solidFill>
                    <a:prstClr val="black"/>
                  </a:solidFill>
                  <a:latin typeface="AvantGarde" pitchFamily="2" charset="0"/>
                  <a:ea typeface="AvantGarde" pitchFamily="2" charset="0"/>
                  <a:cs typeface="AvantGarde" pitchFamily="2" charset="0"/>
                </a:rPr>
                <a:t>Thông tin số có thể được truy cập từ xa thông qua: </a:t>
              </a:r>
              <a:endParaRPr lang="en-US" sz="3733" b="1" dirty="0">
                <a:solidFill>
                  <a:prstClr val="black"/>
                </a:solidFill>
                <a:latin typeface="AvantGarde" pitchFamily="2" charset="0"/>
                <a:ea typeface="AvantGarde" pitchFamily="2" charset="0"/>
                <a:cs typeface="AvantGarde" pitchFamily="2" charset="0"/>
              </a:endParaRPr>
            </a:p>
          </p:txBody>
        </p:sp>
      </p:grpSp>
      <p:grpSp>
        <p:nvGrpSpPr>
          <p:cNvPr id="12" name="Group 11"/>
          <p:cNvGrpSpPr/>
          <p:nvPr/>
        </p:nvGrpSpPr>
        <p:grpSpPr>
          <a:xfrm>
            <a:off x="2104569" y="2717800"/>
            <a:ext cx="8737600" cy="1016000"/>
            <a:chOff x="1524000" y="1809750"/>
            <a:chExt cx="6553200" cy="762000"/>
          </a:xfrm>
        </p:grpSpPr>
        <p:sp>
          <p:nvSpPr>
            <p:cNvPr id="7" name="Rectangle 6"/>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8" name="TextBox 7"/>
            <p:cNvSpPr txBox="1"/>
            <p:nvPr/>
          </p:nvSpPr>
          <p:spPr>
            <a:xfrm>
              <a:off x="1578427" y="1907722"/>
              <a:ext cx="6418218" cy="438581"/>
            </a:xfrm>
            <a:prstGeom prst="rect">
              <a:avLst/>
            </a:prstGeom>
            <a:noFill/>
          </p:spPr>
          <p:txBody>
            <a:bodyPr wrap="square" rtlCol="0">
              <a:spAutoFit/>
            </a:bodyPr>
            <a:lstStyle/>
            <a:p>
              <a:pPr algn="just" defTabSz="1219170"/>
              <a:r>
                <a:rPr lang="en-US" sz="3200" b="1" dirty="0">
                  <a:solidFill>
                    <a:prstClr val="black"/>
                  </a:solidFill>
                  <a:latin typeface="AvantGarde" pitchFamily="2" charset="0"/>
                  <a:ea typeface="AvantGarde" pitchFamily="2" charset="0"/>
                  <a:cs typeface="AvantGarde" pitchFamily="2" charset="0"/>
                </a:rPr>
                <a:t>A</a:t>
              </a:r>
              <a:r>
                <a:rPr lang="en-US" sz="3200" b="1">
                  <a:solidFill>
                    <a:prstClr val="black"/>
                  </a:solidFill>
                  <a:latin typeface="AvantGarde" pitchFamily="2" charset="0"/>
                  <a:ea typeface="AvantGarde" pitchFamily="2" charset="0"/>
                  <a:cs typeface="AvantGarde" pitchFamily="2" charset="0"/>
                </a:rPr>
                <a:t>. Kết nối điện tử	</a:t>
              </a:r>
              <a:endParaRPr lang="en-US" sz="3200" b="1" dirty="0">
                <a:solidFill>
                  <a:prstClr val="black"/>
                </a:solidFill>
                <a:latin typeface="AvantGarde" pitchFamily="2" charset="0"/>
                <a:ea typeface="AvantGarde" pitchFamily="2" charset="0"/>
                <a:cs typeface="AvantGarde" pitchFamily="2" charset="0"/>
              </a:endParaRPr>
            </a:p>
          </p:txBody>
        </p:sp>
      </p:grpSp>
      <p:sp>
        <p:nvSpPr>
          <p:cNvPr id="9" name="Notched Right Arrow 8">
            <a:hlinkClick r:id="rId4" action="ppaction://hlinksldjump"/>
          </p:cNvPr>
          <p:cNvSpPr/>
          <p:nvPr/>
        </p:nvSpPr>
        <p:spPr>
          <a:xfrm>
            <a:off x="10827659" y="6186715"/>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1219170"/>
            <a:endParaRPr lang="en-US" sz="2400">
              <a:solidFill>
                <a:prstClr val="white"/>
              </a:solidFill>
              <a:latin typeface="Calibri"/>
            </a:endParaRPr>
          </a:p>
        </p:txBody>
      </p:sp>
      <p:grpSp>
        <p:nvGrpSpPr>
          <p:cNvPr id="27" name="Group 26"/>
          <p:cNvGrpSpPr/>
          <p:nvPr/>
        </p:nvGrpSpPr>
        <p:grpSpPr>
          <a:xfrm>
            <a:off x="2104571" y="3937000"/>
            <a:ext cx="8737600" cy="1016000"/>
            <a:chOff x="1524000" y="1809750"/>
            <a:chExt cx="6553200" cy="762000"/>
          </a:xfrm>
        </p:grpSpPr>
        <p:sp>
          <p:nvSpPr>
            <p:cNvPr id="28" name="Rectangle 27"/>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29" name="TextBox 28"/>
            <p:cNvSpPr txBox="1"/>
            <p:nvPr/>
          </p:nvSpPr>
          <p:spPr>
            <a:xfrm>
              <a:off x="1578427" y="1907722"/>
              <a:ext cx="6418218" cy="438581"/>
            </a:xfrm>
            <a:prstGeom prst="rect">
              <a:avLst/>
            </a:prstGeom>
            <a:noFill/>
          </p:spPr>
          <p:txBody>
            <a:bodyPr wrap="square" rtlCol="0">
              <a:spAutoFit/>
            </a:bodyPr>
            <a:lstStyle/>
            <a:p>
              <a:pPr algn="just" defTabSz="1219170"/>
              <a:r>
                <a:rPr lang="en-US" sz="3200" b="1" dirty="0">
                  <a:solidFill>
                    <a:prstClr val="black"/>
                  </a:solidFill>
                  <a:latin typeface="AvantGarde" pitchFamily="2" charset="0"/>
                  <a:ea typeface="AvantGarde" pitchFamily="2" charset="0"/>
                  <a:cs typeface="AvantGarde" pitchFamily="2" charset="0"/>
                </a:rPr>
                <a:t>B</a:t>
              </a:r>
              <a:r>
                <a:rPr lang="en-US" sz="3200" b="1">
                  <a:solidFill>
                    <a:prstClr val="black"/>
                  </a:solidFill>
                  <a:latin typeface="AvantGarde" pitchFamily="2" charset="0"/>
                  <a:ea typeface="AvantGarde" pitchFamily="2" charset="0"/>
                  <a:cs typeface="AvantGarde" pitchFamily="2" charset="0"/>
                </a:rPr>
                <a:t>. Kết nối vật lý	</a:t>
              </a:r>
              <a:endParaRPr lang="en-US" sz="3200" b="1" dirty="0">
                <a:solidFill>
                  <a:prstClr val="black"/>
                </a:solidFill>
                <a:latin typeface="AvantGarde" pitchFamily="2" charset="0"/>
                <a:ea typeface="AvantGarde" pitchFamily="2" charset="0"/>
                <a:cs typeface="AvantGarde" pitchFamily="2" charset="0"/>
              </a:endParaRPr>
            </a:p>
          </p:txBody>
        </p:sp>
      </p:grpSp>
      <p:grpSp>
        <p:nvGrpSpPr>
          <p:cNvPr id="30" name="Group 29"/>
          <p:cNvGrpSpPr/>
          <p:nvPr/>
        </p:nvGrpSpPr>
        <p:grpSpPr>
          <a:xfrm>
            <a:off x="2104571" y="5170716"/>
            <a:ext cx="8737600" cy="1297819"/>
            <a:chOff x="1524000" y="1809750"/>
            <a:chExt cx="6553200" cy="973364"/>
          </a:xfrm>
        </p:grpSpPr>
        <p:sp>
          <p:nvSpPr>
            <p:cNvPr id="31" name="Rectangle 30"/>
            <p:cNvSpPr/>
            <p:nvPr/>
          </p:nvSpPr>
          <p:spPr>
            <a:xfrm>
              <a:off x="1524000" y="1809750"/>
              <a:ext cx="6553200" cy="973364"/>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32" name="TextBox 31"/>
            <p:cNvSpPr txBox="1"/>
            <p:nvPr/>
          </p:nvSpPr>
          <p:spPr>
            <a:xfrm>
              <a:off x="1578427" y="1907722"/>
              <a:ext cx="6418218" cy="438581"/>
            </a:xfrm>
            <a:prstGeom prst="rect">
              <a:avLst/>
            </a:prstGeom>
            <a:noFill/>
          </p:spPr>
          <p:txBody>
            <a:bodyPr wrap="square" rtlCol="0">
              <a:spAutoFit/>
            </a:bodyPr>
            <a:lstStyle/>
            <a:p>
              <a:pPr algn="just" defTabSz="1219170"/>
              <a:r>
                <a:rPr lang="en-US" sz="3200" b="1">
                  <a:solidFill>
                    <a:prstClr val="black"/>
                  </a:solidFill>
                  <a:latin typeface="AvantGarde" pitchFamily="2" charset="0"/>
                  <a:ea typeface="AvantGarde" pitchFamily="2" charset="0"/>
                  <a:cs typeface="AvantGarde" pitchFamily="2" charset="0"/>
                </a:rPr>
                <a:t>C. Kết nối Internet</a:t>
              </a:r>
              <a:endParaRPr lang="en-US" sz="3200" b="1" dirty="0">
                <a:solidFill>
                  <a:prstClr val="black"/>
                </a:solidFill>
                <a:latin typeface="AvantGarde" pitchFamily="2" charset="0"/>
                <a:ea typeface="AvantGarde" pitchFamily="2" charset="0"/>
                <a:cs typeface="AvantGarde" pitchFamily="2" charset="0"/>
              </a:endParaRPr>
            </a:p>
          </p:txBody>
        </p:sp>
      </p:grpSp>
      <p:pic>
        <p:nvPicPr>
          <p:cNvPr id="36" name="Picture 35">
            <a:extLst>
              <a:ext uri="{FF2B5EF4-FFF2-40B4-BE49-F238E27FC236}">
                <a16:creationId xmlns:a16="http://schemas.microsoft.com/office/drawing/2014/main" id="{8C73202A-DFDA-497D-B377-24F8C66DD6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53601" y="5083629"/>
            <a:ext cx="1088571" cy="1064987"/>
          </a:xfrm>
          <a:prstGeom prst="rect">
            <a:avLst/>
          </a:prstGeom>
        </p:spPr>
      </p:pic>
      <p:pic>
        <p:nvPicPr>
          <p:cNvPr id="37" name="Picture 36">
            <a:extLst>
              <a:ext uri="{FF2B5EF4-FFF2-40B4-BE49-F238E27FC236}">
                <a16:creationId xmlns:a16="http://schemas.microsoft.com/office/drawing/2014/main" id="{5ACB5494-1D84-4AB1-AFC9-2D23BA9101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68117" y="3937001"/>
            <a:ext cx="1001484" cy="962880"/>
          </a:xfrm>
          <a:prstGeom prst="rect">
            <a:avLst/>
          </a:prstGeom>
        </p:spPr>
      </p:pic>
      <p:pic>
        <p:nvPicPr>
          <p:cNvPr id="38" name="Picture 37">
            <a:extLst>
              <a:ext uri="{FF2B5EF4-FFF2-40B4-BE49-F238E27FC236}">
                <a16:creationId xmlns:a16="http://schemas.microsoft.com/office/drawing/2014/main" id="{5ACB5494-1D84-4AB1-AFC9-2D23BA9101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3281" y="2733476"/>
            <a:ext cx="1001484" cy="962880"/>
          </a:xfrm>
          <a:prstGeom prst="rect">
            <a:avLst/>
          </a:prstGeom>
        </p:spPr>
      </p:pic>
      <p:pic>
        <p:nvPicPr>
          <p:cNvPr id="22" name="Picture 21">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9903937" y="-130189"/>
            <a:ext cx="2166656" cy="2339989"/>
          </a:xfrm>
          <a:prstGeom prst="rect">
            <a:avLst/>
          </a:prstGeom>
        </p:spPr>
      </p:pic>
    </p:spTree>
    <p:extLst>
      <p:ext uri="{BB962C8B-B14F-4D97-AF65-F5344CB8AC3E}">
        <p14:creationId xmlns:p14="http://schemas.microsoft.com/office/powerpoint/2010/main" val="77706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8"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0"/>
                    </p:tgtEl>
                  </p:cond>
                </p:stCondLst>
                <p:endSync evt="end" delay="0">
                  <p:rtn val="all"/>
                </p:endSync>
                <p:childTnLst>
                  <p:par>
                    <p:cTn id="18" fill="hold">
                      <p:stCondLst>
                        <p:cond delay="0"/>
                      </p:stCondLst>
                      <p:childTnLst>
                        <p:par>
                          <p:cTn id="19" fill="hold">
                            <p:stCondLst>
                              <p:cond delay="0"/>
                            </p:stCondLst>
                            <p:childTnLst>
                              <p:par>
                                <p:cTn id="20" presetID="23" presetClass="entr" presetSubtype="32" fill="hold" nodeType="clickEffect">
                                  <p:stCondLst>
                                    <p:cond delay="1000"/>
                                  </p:stCondLst>
                                  <p:childTnLst>
                                    <p:set>
                                      <p:cBhvr>
                                        <p:cTn id="21" dur="1" fill="hold">
                                          <p:stCondLst>
                                            <p:cond delay="0"/>
                                          </p:stCondLst>
                                        </p:cTn>
                                        <p:tgtEl>
                                          <p:spTgt spid="36"/>
                                        </p:tgtEl>
                                        <p:attrNameLst>
                                          <p:attrName>style.visibility</p:attrName>
                                        </p:attrNameLst>
                                      </p:cBhvr>
                                      <p:to>
                                        <p:strVal val="visible"/>
                                      </p:to>
                                    </p:set>
                                    <p:anim calcmode="lin" valueType="num">
                                      <p:cBhvr>
                                        <p:cTn id="22" dur="250" fill="hold"/>
                                        <p:tgtEl>
                                          <p:spTgt spid="36"/>
                                        </p:tgtEl>
                                        <p:attrNameLst>
                                          <p:attrName>ppt_w</p:attrName>
                                        </p:attrNameLst>
                                      </p:cBhvr>
                                      <p:tavLst>
                                        <p:tav tm="0">
                                          <p:val>
                                            <p:strVal val="4*#ppt_w"/>
                                          </p:val>
                                        </p:tav>
                                        <p:tav tm="100000">
                                          <p:val>
                                            <p:strVal val="#ppt_w"/>
                                          </p:val>
                                        </p:tav>
                                      </p:tavLst>
                                    </p:anim>
                                    <p:anim calcmode="lin" valueType="num">
                                      <p:cBhvr>
                                        <p:cTn id="23"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30"/>
                  </p:tgtEl>
                </p:cond>
              </p:nextCondLst>
            </p:seq>
            <p:seq concurrent="1" nextAc="seek">
              <p:cTn id="24" restart="whenNotActive" fill="hold" evtFilter="cancelBubble" nodeType="interactiveSeq">
                <p:stCondLst>
                  <p:cond evt="onClick" delay="0">
                    <p:tgtEl>
                      <p:spTgt spid="27"/>
                    </p:tgtEl>
                  </p:cond>
                </p:stCondLst>
                <p:endSync evt="end" delay="0">
                  <p:rtn val="all"/>
                </p:endSync>
                <p:childTnLst>
                  <p:par>
                    <p:cTn id="25" fill="hold">
                      <p:stCondLst>
                        <p:cond delay="0"/>
                      </p:stCondLst>
                      <p:childTnLst>
                        <p:par>
                          <p:cTn id="26" fill="hold">
                            <p:stCondLst>
                              <p:cond delay="0"/>
                            </p:stCondLst>
                            <p:childTnLst>
                              <p:par>
                                <p:cTn id="27" presetID="23" presetClass="entr" presetSubtype="32" fill="hold" nodeType="clickEffect">
                                  <p:stCondLst>
                                    <p:cond delay="1000"/>
                                  </p:stCondLst>
                                  <p:childTnLst>
                                    <p:set>
                                      <p:cBhvr>
                                        <p:cTn id="28" dur="1" fill="hold">
                                          <p:stCondLst>
                                            <p:cond delay="0"/>
                                          </p:stCondLst>
                                        </p:cTn>
                                        <p:tgtEl>
                                          <p:spTgt spid="37"/>
                                        </p:tgtEl>
                                        <p:attrNameLst>
                                          <p:attrName>style.visibility</p:attrName>
                                        </p:attrNameLst>
                                      </p:cBhvr>
                                      <p:to>
                                        <p:strVal val="visible"/>
                                      </p:to>
                                    </p:set>
                                    <p:anim calcmode="lin" valueType="num">
                                      <p:cBhvr>
                                        <p:cTn id="29" dur="250" fill="hold"/>
                                        <p:tgtEl>
                                          <p:spTgt spid="37"/>
                                        </p:tgtEl>
                                        <p:attrNameLst>
                                          <p:attrName>ppt_w</p:attrName>
                                        </p:attrNameLst>
                                      </p:cBhvr>
                                      <p:tavLst>
                                        <p:tav tm="0">
                                          <p:val>
                                            <p:strVal val="4*#ppt_w"/>
                                          </p:val>
                                        </p:tav>
                                        <p:tav tm="100000">
                                          <p:val>
                                            <p:strVal val="#ppt_w"/>
                                          </p:val>
                                        </p:tav>
                                      </p:tavLst>
                                    </p:anim>
                                    <p:anim calcmode="lin" valueType="num">
                                      <p:cBhvr>
                                        <p:cTn id="30"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7"/>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23" presetClass="entr" presetSubtype="32" fill="hold" nodeType="clickEffect">
                                  <p:stCondLst>
                                    <p:cond delay="1000"/>
                                  </p:stCondLst>
                                  <p:childTnLst>
                                    <p:set>
                                      <p:cBhvr>
                                        <p:cTn id="35" dur="1" fill="hold">
                                          <p:stCondLst>
                                            <p:cond delay="0"/>
                                          </p:stCondLst>
                                        </p:cTn>
                                        <p:tgtEl>
                                          <p:spTgt spid="38"/>
                                        </p:tgtEl>
                                        <p:attrNameLst>
                                          <p:attrName>style.visibility</p:attrName>
                                        </p:attrNameLst>
                                      </p:cBhvr>
                                      <p:to>
                                        <p:strVal val="visible"/>
                                      </p:to>
                                    </p:set>
                                    <p:anim calcmode="lin" valueType="num">
                                      <p:cBhvr>
                                        <p:cTn id="36" dur="250" fill="hold"/>
                                        <p:tgtEl>
                                          <p:spTgt spid="38"/>
                                        </p:tgtEl>
                                        <p:attrNameLst>
                                          <p:attrName>ppt_w</p:attrName>
                                        </p:attrNameLst>
                                      </p:cBhvr>
                                      <p:tavLst>
                                        <p:tav tm="0">
                                          <p:val>
                                            <p:strVal val="4*#ppt_w"/>
                                          </p:val>
                                        </p:tav>
                                        <p:tav tm="100000">
                                          <p:val>
                                            <p:strVal val="#ppt_w"/>
                                          </p:val>
                                        </p:tav>
                                      </p:tavLst>
                                    </p:anim>
                                    <p:anim calcmode="lin" valueType="num">
                                      <p:cBhvr>
                                        <p:cTn id="37"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nodeType="clickEffect">
                                  <p:stCondLst>
                                    <p:cond delay="0"/>
                                  </p:stCondLst>
                                  <p:childTnLst>
                                    <p:anim calcmode="lin" valueType="num">
                                      <p:cBhvr>
                                        <p:cTn id="42" dur="1000"/>
                                        <p:tgtEl>
                                          <p:spTgt spid="22"/>
                                        </p:tgtEl>
                                        <p:attrNameLst>
                                          <p:attrName>ppt_w</p:attrName>
                                        </p:attrNameLst>
                                      </p:cBhvr>
                                      <p:tavLst>
                                        <p:tav tm="0">
                                          <p:val>
                                            <p:strVal val="ppt_w"/>
                                          </p:val>
                                        </p:tav>
                                        <p:tav tm="100000">
                                          <p:val>
                                            <p:fltVal val="0"/>
                                          </p:val>
                                        </p:tav>
                                      </p:tavLst>
                                    </p:anim>
                                    <p:anim calcmode="lin" valueType="num">
                                      <p:cBhvr>
                                        <p:cTn id="43" dur="1000"/>
                                        <p:tgtEl>
                                          <p:spTgt spid="22"/>
                                        </p:tgtEl>
                                        <p:attrNameLst>
                                          <p:attrName>ppt_h</p:attrName>
                                        </p:attrNameLst>
                                      </p:cBhvr>
                                      <p:tavLst>
                                        <p:tav tm="0">
                                          <p:val>
                                            <p:strVal val="ppt_h"/>
                                          </p:val>
                                        </p:tav>
                                        <p:tav tm="100000">
                                          <p:val>
                                            <p:fltVal val="0"/>
                                          </p:val>
                                        </p:tav>
                                      </p:tavLst>
                                    </p:anim>
                                    <p:anim calcmode="lin" valueType="num">
                                      <p:cBhvr>
                                        <p:cTn id="44" dur="1000"/>
                                        <p:tgtEl>
                                          <p:spTgt spid="22"/>
                                        </p:tgtEl>
                                        <p:attrNameLst>
                                          <p:attrName>style.rotation</p:attrName>
                                        </p:attrNameLst>
                                      </p:cBhvr>
                                      <p:tavLst>
                                        <p:tav tm="0">
                                          <p:val>
                                            <p:fltVal val="0"/>
                                          </p:val>
                                        </p:tav>
                                        <p:tav tm="100000">
                                          <p:val>
                                            <p:fltVal val="90"/>
                                          </p:val>
                                        </p:tav>
                                      </p:tavLst>
                                    </p:anim>
                                    <p:animEffect transition="out" filter="fade">
                                      <p:cBhvr>
                                        <p:cTn id="45" dur="1000"/>
                                        <p:tgtEl>
                                          <p:spTgt spid="22"/>
                                        </p:tgtEl>
                                      </p:cBhvr>
                                    </p:animEffect>
                                    <p:set>
                                      <p:cBhvr>
                                        <p:cTn id="46"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71B7D3F8-E1AE-A88F-0B2F-7AD30947A8BE}"/>
              </a:ext>
            </a:extLst>
          </p:cNvPr>
          <p:cNvSpPr txBox="1"/>
          <p:nvPr/>
        </p:nvSpPr>
        <p:spPr>
          <a:xfrm>
            <a:off x="1060608" y="1562433"/>
            <a:ext cx="8742153" cy="1015663"/>
          </a:xfrm>
          <a:prstGeom prst="rect">
            <a:avLst/>
          </a:prstGeom>
          <a:noFill/>
        </p:spPr>
        <p:txBody>
          <a:bodyPr wrap="square" rtlCol="0">
            <a:spAutoFit/>
          </a:bodyPr>
          <a:lstStyle/>
          <a:p>
            <a:pPr lvl="0"/>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Chia sẻ bài trình chiếu đang làm ở phần Ôn tập thực hành vào mail cá nhân của các em. Sau đó về nhà tiếp tục biên tập, chỉnh sửa và hoàn thiện bài trình chiếu đó.</a:t>
            </a:r>
            <a:endParaRPr kumimoji="0" lang="vi-VN" sz="200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Brick wall - Free real estate icons">
            <a:extLst>
              <a:ext uri="{FF2B5EF4-FFF2-40B4-BE49-F238E27FC236}">
                <a16:creationId xmlns:a16="http://schemas.microsoft.com/office/drawing/2014/main" id="{7CD526B3-8642-29B8-05D2-AA8135AED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609" y="75256"/>
            <a:ext cx="3023727" cy="15645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951722" y="637041"/>
            <a:ext cx="3132615" cy="646331"/>
          </a:xfrm>
        </p:spPr>
        <p:txBody>
          <a:bodyPr>
            <a:noAutofit/>
          </a:bodyPr>
          <a:lstStyle/>
          <a:p>
            <a:pPr>
              <a:lnSpc>
                <a:spcPct val="100000"/>
              </a:lnSpc>
            </a:pPr>
            <a:r>
              <a:rPr lang="en-US" sz="2400" b="1">
                <a:solidFill>
                  <a:schemeClr val="bg1"/>
                </a:solidFill>
                <a:effectLst>
                  <a:outerShdw blurRad="60007" dist="310007" dir="7680000" sy="30000" kx="1300200" algn="ctr" rotWithShape="0">
                    <a:prstClr val="black">
                      <a:alpha val="32000"/>
                    </a:prstClr>
                  </a:outerShdw>
                </a:effectLst>
                <a:latin typeface="Open Sans" panose="020B0606030504020204" pitchFamily="34" charset="0"/>
                <a:ea typeface="Open Sans" panose="020B0606030504020204" pitchFamily="34" charset="0"/>
                <a:cs typeface="Open Sans" panose="020B0606030504020204" pitchFamily="34" charset="0"/>
              </a:rPr>
              <a:t>HƯỚNG DẪN </a:t>
            </a:r>
            <a:br>
              <a:rPr lang="en-US" sz="2400" b="1">
                <a:solidFill>
                  <a:schemeClr val="bg1"/>
                </a:solidFill>
                <a:effectLst>
                  <a:outerShdw blurRad="60007" dist="310007" dir="7680000" sy="30000" kx="1300200" algn="ctr" rotWithShape="0">
                    <a:prstClr val="black">
                      <a:alpha val="32000"/>
                    </a:prstClr>
                  </a:outerShdw>
                </a:effectLst>
                <a:latin typeface="Open Sans" panose="020B0606030504020204" pitchFamily="34" charset="0"/>
                <a:ea typeface="Open Sans" panose="020B0606030504020204" pitchFamily="34" charset="0"/>
                <a:cs typeface="Open Sans" panose="020B0606030504020204" pitchFamily="34" charset="0"/>
              </a:rPr>
            </a:br>
            <a:r>
              <a:rPr lang="en-US" sz="2400" b="1">
                <a:solidFill>
                  <a:schemeClr val="bg1"/>
                </a:solidFill>
                <a:effectLst>
                  <a:outerShdw blurRad="60007" dist="310007" dir="7680000" sy="30000" kx="1300200" algn="ctr" rotWithShape="0">
                    <a:prstClr val="black">
                      <a:alpha val="32000"/>
                    </a:prstClr>
                  </a:outerShdw>
                </a:effectLst>
                <a:latin typeface="Open Sans" panose="020B0606030504020204" pitchFamily="34" charset="0"/>
                <a:ea typeface="Open Sans" panose="020B0606030504020204" pitchFamily="34" charset="0"/>
                <a:cs typeface="Open Sans" panose="020B0606030504020204" pitchFamily="34" charset="0"/>
              </a:rPr>
              <a:t>VỀ NHÀ</a:t>
            </a:r>
          </a:p>
        </p:txBody>
      </p:sp>
    </p:spTree>
    <p:extLst>
      <p:ext uri="{BB962C8B-B14F-4D97-AF65-F5344CB8AC3E}">
        <p14:creationId xmlns:p14="http://schemas.microsoft.com/office/powerpoint/2010/main" val="198146126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Free photo 3d rendering of graduation cap magnifying glass bulb with books realistic 3d shapes education online concept">
            <a:extLst>
              <a:ext uri="{FF2B5EF4-FFF2-40B4-BE49-F238E27FC236}">
                <a16:creationId xmlns:a16="http://schemas.microsoft.com/office/drawing/2014/main" id="{D86114FF-8453-6FBC-8289-B9CEFB99DB9A}"/>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7259" r="-1" b="-1"/>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1524000" y="1122363"/>
            <a:ext cx="9144000" cy="3063240"/>
          </a:xfrm>
        </p:spPr>
        <p:txBody>
          <a:bodyPr vert="horz" lIns="91440" tIns="45720" rIns="91440" bIns="45720" rtlCol="0">
            <a:normAutofit/>
          </a:bodyPr>
          <a:lstStyle/>
          <a:p>
            <a:pPr algn="ctr"/>
            <a:r>
              <a:rPr lang="en-US" b="1">
                <a:effectLst>
                  <a:innerShdw blurRad="63500" dist="50800" dir="189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rPr>
              <a:t>Tiết 8: ÔN TẬP GIỮA HỌC KÌ I</a:t>
            </a:r>
          </a:p>
        </p:txBody>
      </p:sp>
      <p:sp>
        <p:nvSpPr>
          <p:cNvPr id="3" name="Subtitle 2">
            <a:extLst>
              <a:ext uri="{FF2B5EF4-FFF2-40B4-BE49-F238E27FC236}">
                <a16:creationId xmlns:a16="http://schemas.microsoft.com/office/drawing/2014/main" id="{C59BD655-F7DD-EBAD-D6B3-E49C84B099EE}"/>
              </a:ext>
            </a:extLst>
          </p:cNvPr>
          <p:cNvSpPr>
            <a:spLocks noGrp="1"/>
          </p:cNvSpPr>
          <p:nvPr>
            <p:ph type="subTitle" idx="1"/>
          </p:nvPr>
        </p:nvSpPr>
        <p:spPr>
          <a:xfrm>
            <a:off x="1524000" y="4599432"/>
            <a:ext cx="9144000" cy="1225296"/>
          </a:xfrm>
        </p:spPr>
        <p:txBody>
          <a:bodyPr vert="horz" lIns="91440" tIns="45720" rIns="91440" bIns="45720" rtlCol="0">
            <a:normAutofit/>
          </a:bodyPr>
          <a:lstStyle/>
          <a:p>
            <a:pPr algn="ctr"/>
            <a:r>
              <a:rPr lang="en-US" sz="3200" b="1">
                <a:latin typeface="Open Sans" panose="020B0606030504020204" pitchFamily="34" charset="0"/>
                <a:ea typeface="Open Sans" panose="020B0606030504020204" pitchFamily="34" charset="0"/>
                <a:cs typeface="Open Sans" panose="020B0606030504020204" pitchFamily="34" charset="0"/>
              </a:rPr>
              <a:t>Người dạy: Thầy Giáo Tin</a:t>
            </a:r>
          </a:p>
          <a:p>
            <a:pPr algn="ctr"/>
            <a:endParaRPr lang="en-US" sz="3200">
              <a:latin typeface="Open Sans" panose="020B0606030504020204" pitchFamily="34" charset="0"/>
              <a:ea typeface="Open Sans" panose="020B0606030504020204" pitchFamily="34" charset="0"/>
              <a:cs typeface="Open Sans" panose="020B0606030504020204" pitchFamily="34" charset="0"/>
            </a:endParaRPr>
          </a:p>
        </p:txBody>
      </p:sp>
      <p:sp>
        <p:nvSpPr>
          <p:cNvPr id="1044"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3247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71B7D3F8-E1AE-A88F-0B2F-7AD30947A8BE}"/>
              </a:ext>
            </a:extLst>
          </p:cNvPr>
          <p:cNvSpPr txBox="1"/>
          <p:nvPr/>
        </p:nvSpPr>
        <p:spPr>
          <a:xfrm>
            <a:off x="1060608" y="1562433"/>
            <a:ext cx="4463892" cy="1015663"/>
          </a:xfrm>
          <a:prstGeom prst="rect">
            <a:avLst/>
          </a:prstGeom>
          <a:noFill/>
        </p:spPr>
        <p:txBody>
          <a:bodyPr wrap="square" rtlCol="0">
            <a:spAutoFit/>
          </a:bodyPr>
          <a:lstStyle/>
          <a:p>
            <a:pPr lvl="0"/>
            <a:r>
              <a:rPr lang="en-US" sz="2000" b="1">
                <a:solidFill>
                  <a:prstClr val="black"/>
                </a:solidFill>
                <a:latin typeface="Open Sans" panose="020B0606030504020204" pitchFamily="34" charset="0"/>
                <a:ea typeface="Open Sans" panose="020B0606030504020204" pitchFamily="34" charset="0"/>
                <a:cs typeface="Open Sans" panose="020B0606030504020204" pitchFamily="34" charset="0"/>
              </a:rPr>
              <a:t>T</a:t>
            </a:r>
            <a:r>
              <a:rPr lang="vi-VN" sz="2000" b="1">
                <a:solidFill>
                  <a:prstClr val="black"/>
                </a:solidFill>
                <a:latin typeface="Open Sans" panose="020B0606030504020204" pitchFamily="34" charset="0"/>
                <a:ea typeface="Open Sans" panose="020B0606030504020204" pitchFamily="34" charset="0"/>
                <a:cs typeface="Open Sans" panose="020B0606030504020204" pitchFamily="34" charset="0"/>
              </a:rPr>
              <a:t>ạo một sơ đồ tư duy cá nhân: </a:t>
            </a: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Tóm tắt các mục của môn Tin học mà em đã học trong thời gian qua</a:t>
            </a:r>
            <a:endPar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Brick wall - Free real estate icons">
            <a:extLst>
              <a:ext uri="{FF2B5EF4-FFF2-40B4-BE49-F238E27FC236}">
                <a16:creationId xmlns:a16="http://schemas.microsoft.com/office/drawing/2014/main" id="{7CD526B3-8642-29B8-05D2-AA8135AED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609" y="75256"/>
            <a:ext cx="3023727" cy="15645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1290229" y="495679"/>
            <a:ext cx="2794108" cy="646331"/>
          </a:xfrm>
        </p:spPr>
        <p:txBody>
          <a:bodyPr>
            <a:noAutofit/>
          </a:bodyPr>
          <a:lstStyle/>
          <a:p>
            <a:pPr>
              <a:lnSpc>
                <a:spcPct val="100000"/>
              </a:lnSpc>
            </a:pPr>
            <a:r>
              <a:rPr lang="en-US" sz="2800" b="1">
                <a:solidFill>
                  <a:schemeClr val="bg1"/>
                </a:solidFill>
                <a:effectLst>
                  <a:outerShdw blurRad="60007" dist="310007" dir="7680000" sy="30000" kx="1300200" algn="ctr" rotWithShape="0">
                    <a:prstClr val="black">
                      <a:alpha val="32000"/>
                    </a:prstClr>
                  </a:outerShdw>
                </a:effectLst>
                <a:latin typeface="Open Sans" panose="020B0606030504020204" pitchFamily="34" charset="0"/>
                <a:ea typeface="Open Sans" panose="020B0606030504020204" pitchFamily="34" charset="0"/>
                <a:cs typeface="Open Sans" panose="020B0606030504020204" pitchFamily="34" charset="0"/>
              </a:rPr>
              <a:t>SƠ ĐỒ TƯ DUY</a:t>
            </a:r>
          </a:p>
        </p:txBody>
      </p:sp>
      <p:pic>
        <p:nvPicPr>
          <p:cNvPr id="2050" name="Picture 2" descr="Educator Resources | TVO.me Outreach">
            <a:extLst>
              <a:ext uri="{FF2B5EF4-FFF2-40B4-BE49-F238E27FC236}">
                <a16:creationId xmlns:a16="http://schemas.microsoft.com/office/drawing/2014/main" id="{6FAD52B9-CD4A-74CE-E3EF-7B46B35097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9223" y="3429000"/>
            <a:ext cx="4470114" cy="24762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A8D3D8D-FD58-1657-DBBD-0340938E60BC}"/>
              </a:ext>
            </a:extLst>
          </p:cNvPr>
          <p:cNvPicPr>
            <a:picLocks noChangeAspect="1"/>
          </p:cNvPicPr>
          <p:nvPr/>
        </p:nvPicPr>
        <p:blipFill>
          <a:blip r:embed="rId5"/>
          <a:stretch>
            <a:fillRect/>
          </a:stretch>
        </p:blipFill>
        <p:spPr>
          <a:xfrm>
            <a:off x="760659" y="1399147"/>
            <a:ext cx="10670681" cy="5221424"/>
          </a:xfrm>
          <a:prstGeom prst="rect">
            <a:avLst/>
          </a:prstGeom>
        </p:spPr>
      </p:pic>
    </p:spTree>
    <p:extLst>
      <p:ext uri="{BB962C8B-B14F-4D97-AF65-F5344CB8AC3E}">
        <p14:creationId xmlns:p14="http://schemas.microsoft.com/office/powerpoint/2010/main" val="146621132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anim calcmode="lin" valueType="num">
                                      <p:cBhvr>
                                        <p:cTn id="27" dur="500" fill="hold"/>
                                        <p:tgtEl>
                                          <p:spTgt spid="3"/>
                                        </p:tgtEl>
                                        <p:attrNameLst>
                                          <p:attrName>ppt_x</p:attrName>
                                        </p:attrNameLst>
                                      </p:cBhvr>
                                      <p:tavLst>
                                        <p:tav tm="0">
                                          <p:val>
                                            <p:fltVal val="0.5"/>
                                          </p:val>
                                        </p:tav>
                                        <p:tav tm="100000">
                                          <p:val>
                                            <p:strVal val="#ppt_x"/>
                                          </p:val>
                                        </p:tav>
                                      </p:tavLst>
                                    </p:anim>
                                    <p:anim calcmode="lin" valueType="num">
                                      <p:cBhvr>
                                        <p:cTn id="28"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71B7D3F8-E1AE-A88F-0B2F-7AD30947A8BE}"/>
              </a:ext>
            </a:extLst>
          </p:cNvPr>
          <p:cNvSpPr txBox="1"/>
          <p:nvPr/>
        </p:nvSpPr>
        <p:spPr>
          <a:xfrm>
            <a:off x="1060608" y="1562433"/>
            <a:ext cx="3287457" cy="707886"/>
          </a:xfrm>
          <a:prstGeom prst="rect">
            <a:avLst/>
          </a:prstGeom>
          <a:noFill/>
        </p:spPr>
        <p:txBody>
          <a:bodyPr wrap="square" rtlCol="0">
            <a:spAutoFit/>
          </a:bodyPr>
          <a:lstStyle/>
          <a:p>
            <a:pPr lvl="0"/>
            <a:r>
              <a:rPr lang="en-US" sz="2000" b="1">
                <a:solidFill>
                  <a:prstClr val="black"/>
                </a:solidFill>
                <a:latin typeface="Open Sans" panose="020B0606030504020204" pitchFamily="34" charset="0"/>
                <a:ea typeface="Open Sans" panose="020B0606030504020204" pitchFamily="34" charset="0"/>
                <a:cs typeface="Open Sans" panose="020B0606030504020204" pitchFamily="34" charset="0"/>
              </a:rPr>
              <a:t>HOẠT ĐỘNG NHÓM</a:t>
            </a:r>
            <a:r>
              <a:rPr lang="vi-VN" sz="2000" b="1">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Hoàn thiện phiếu học tập</a:t>
            </a:r>
            <a:endPar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Brick wall - Free real estate icons">
            <a:extLst>
              <a:ext uri="{FF2B5EF4-FFF2-40B4-BE49-F238E27FC236}">
                <a16:creationId xmlns:a16="http://schemas.microsoft.com/office/drawing/2014/main" id="{7CD526B3-8642-29B8-05D2-AA8135AED9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609" y="75256"/>
            <a:ext cx="3023727" cy="15645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951722" y="495679"/>
            <a:ext cx="3132615" cy="646331"/>
          </a:xfrm>
        </p:spPr>
        <p:txBody>
          <a:bodyPr>
            <a:noAutofit/>
          </a:bodyPr>
          <a:lstStyle/>
          <a:p>
            <a:pPr>
              <a:lnSpc>
                <a:spcPct val="100000"/>
              </a:lnSpc>
            </a:pPr>
            <a:r>
              <a:rPr lang="en-US" sz="2400" b="1">
                <a:solidFill>
                  <a:schemeClr val="bg1"/>
                </a:solidFill>
                <a:effectLst>
                  <a:outerShdw blurRad="60007" dist="310007" dir="7680000" sy="30000" kx="1300200" algn="ctr" rotWithShape="0">
                    <a:prstClr val="black">
                      <a:alpha val="32000"/>
                    </a:prstClr>
                  </a:outerShdw>
                </a:effectLst>
                <a:latin typeface="Open Sans" panose="020B0606030504020204" pitchFamily="34" charset="0"/>
                <a:ea typeface="Open Sans" panose="020B0606030504020204" pitchFamily="34" charset="0"/>
                <a:cs typeface="Open Sans" panose="020B0606030504020204" pitchFamily="34" charset="0"/>
              </a:rPr>
              <a:t>ÔN TẬP LÝ THUYẾT</a:t>
            </a:r>
          </a:p>
        </p:txBody>
      </p:sp>
      <p:grpSp>
        <p:nvGrpSpPr>
          <p:cNvPr id="4" name="start timer">
            <a:extLst>
              <a:ext uri="{FF2B5EF4-FFF2-40B4-BE49-F238E27FC236}">
                <a16:creationId xmlns:a16="http://schemas.microsoft.com/office/drawing/2014/main" id="{A9D28276-6CAA-50DA-9D27-BFE40E08DB4B}"/>
              </a:ext>
            </a:extLst>
          </p:cNvPr>
          <p:cNvGrpSpPr/>
          <p:nvPr/>
        </p:nvGrpSpPr>
        <p:grpSpPr>
          <a:xfrm>
            <a:off x="6942417" y="185859"/>
            <a:ext cx="2636838" cy="799962"/>
            <a:chOff x="1332706" y="185859"/>
            <a:chExt cx="2636838" cy="799962"/>
          </a:xfrm>
        </p:grpSpPr>
        <p:sp>
          <p:nvSpPr>
            <p:cNvPr id="5" name="Rounded Rectangle 120">
              <a:extLst>
                <a:ext uri="{FF2B5EF4-FFF2-40B4-BE49-F238E27FC236}">
                  <a16:creationId xmlns:a16="http://schemas.microsoft.com/office/drawing/2014/main" id="{BC80E9B1-67AD-E40D-5040-89BF1CBC6997}"/>
                </a:ext>
              </a:extLst>
            </p:cNvPr>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6" name="Rounded Rectangle 121">
              <a:extLst>
                <a:ext uri="{FF2B5EF4-FFF2-40B4-BE49-F238E27FC236}">
                  <a16:creationId xmlns:a16="http://schemas.microsoft.com/office/drawing/2014/main" id="{FCD2A9DB-AC00-A6CE-E0EB-4EA5C8F05975}"/>
                </a:ext>
              </a:extLst>
            </p:cNvPr>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latin typeface="Arial" panose="020B0604020202020204" pitchFamily="34" charset="0"/>
                  <a:cs typeface="Arial" panose="020B0604020202020204" pitchFamily="34" charset="0"/>
                </a:rPr>
                <a:t>BẮT ĐẦU</a:t>
              </a:r>
              <a:endParaRPr lang="en-GB" sz="2800" dirty="0">
                <a:latin typeface="Arial" panose="020B0604020202020204" pitchFamily="34" charset="0"/>
                <a:cs typeface="Arial" panose="020B0604020202020204" pitchFamily="34" charset="0"/>
              </a:endParaRPr>
            </a:p>
          </p:txBody>
        </p:sp>
      </p:grpSp>
      <p:grpSp>
        <p:nvGrpSpPr>
          <p:cNvPr id="7" name="times up">
            <a:extLst>
              <a:ext uri="{FF2B5EF4-FFF2-40B4-BE49-F238E27FC236}">
                <a16:creationId xmlns:a16="http://schemas.microsoft.com/office/drawing/2014/main" id="{1F4EABAA-2EFC-3027-A345-A044BB513521}"/>
              </a:ext>
            </a:extLst>
          </p:cNvPr>
          <p:cNvGrpSpPr/>
          <p:nvPr/>
        </p:nvGrpSpPr>
        <p:grpSpPr>
          <a:xfrm>
            <a:off x="6942417" y="185859"/>
            <a:ext cx="2636838" cy="799962"/>
            <a:chOff x="4321176" y="185859"/>
            <a:chExt cx="2636838" cy="799962"/>
          </a:xfrm>
        </p:grpSpPr>
        <p:sp>
          <p:nvSpPr>
            <p:cNvPr id="8" name="Rounded Rectangle 123">
              <a:extLst>
                <a:ext uri="{FF2B5EF4-FFF2-40B4-BE49-F238E27FC236}">
                  <a16:creationId xmlns:a16="http://schemas.microsoft.com/office/drawing/2014/main" id="{3745557A-77DF-3148-972A-1A63E55EA50C}"/>
                </a:ext>
              </a:extLst>
            </p:cNvPr>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9" name="Rounded Rectangle 124">
              <a:extLst>
                <a:ext uri="{FF2B5EF4-FFF2-40B4-BE49-F238E27FC236}">
                  <a16:creationId xmlns:a16="http://schemas.microsoft.com/office/drawing/2014/main" id="{E31CA230-5616-D9E3-54BE-8D2B3139CB31}"/>
                </a:ext>
              </a:extLst>
            </p:cNvPr>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latin typeface="Arial" panose="020B0604020202020204" pitchFamily="34" charset="0"/>
                  <a:cs typeface="Arial" panose="020B0604020202020204" pitchFamily="34" charset="0"/>
                </a:rPr>
                <a:t>HẾT GIỜ!</a:t>
              </a:r>
              <a:endParaRPr lang="en-GB" sz="2800" dirty="0">
                <a:latin typeface="Arial" panose="020B0604020202020204" pitchFamily="34" charset="0"/>
                <a:cs typeface="Arial" panose="020B0604020202020204" pitchFamily="34" charset="0"/>
              </a:endParaRPr>
            </a:p>
          </p:txBody>
        </p:sp>
      </p:grpSp>
      <p:sp>
        <p:nvSpPr>
          <p:cNvPr id="10" name="AutoShape 3">
            <a:extLst>
              <a:ext uri="{FF2B5EF4-FFF2-40B4-BE49-F238E27FC236}">
                <a16:creationId xmlns:a16="http://schemas.microsoft.com/office/drawing/2014/main" id="{D495F1FA-21C2-6E94-BC37-7883A2387388}"/>
              </a:ext>
            </a:extLst>
          </p:cNvPr>
          <p:cNvSpPr>
            <a:spLocks noChangeAspect="1" noChangeArrowheads="1" noTextEdit="1"/>
          </p:cNvSpPr>
          <p:nvPr/>
        </p:nvSpPr>
        <p:spPr bwMode="auto">
          <a:xfrm>
            <a:off x="5430417" y="1176728"/>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5">
            <a:extLst>
              <a:ext uri="{FF2B5EF4-FFF2-40B4-BE49-F238E27FC236}">
                <a16:creationId xmlns:a16="http://schemas.microsoft.com/office/drawing/2014/main" id="{1A758857-69C5-80EB-D6EE-B293AACD4724}"/>
              </a:ext>
            </a:extLst>
          </p:cNvPr>
          <p:cNvSpPr>
            <a:spLocks noChangeArrowheads="1"/>
          </p:cNvSpPr>
          <p:nvPr/>
        </p:nvSpPr>
        <p:spPr bwMode="auto">
          <a:xfrm>
            <a:off x="8086305" y="1741878"/>
            <a:ext cx="136525"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6">
            <a:extLst>
              <a:ext uri="{FF2B5EF4-FFF2-40B4-BE49-F238E27FC236}">
                <a16:creationId xmlns:a16="http://schemas.microsoft.com/office/drawing/2014/main" id="{B238766F-12CD-00A8-45DE-7DDC2B506E9D}"/>
              </a:ext>
            </a:extLst>
          </p:cNvPr>
          <p:cNvSpPr>
            <a:spLocks noChangeArrowheads="1"/>
          </p:cNvSpPr>
          <p:nvPr/>
        </p:nvSpPr>
        <p:spPr bwMode="auto">
          <a:xfrm>
            <a:off x="8086305" y="1741878"/>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7">
            <a:extLst>
              <a:ext uri="{FF2B5EF4-FFF2-40B4-BE49-F238E27FC236}">
                <a16:creationId xmlns:a16="http://schemas.microsoft.com/office/drawing/2014/main" id="{4984BF99-51BC-D50A-13A5-B72D0CDAC12B}"/>
              </a:ext>
            </a:extLst>
          </p:cNvPr>
          <p:cNvSpPr>
            <a:spLocks noChangeArrowheads="1"/>
          </p:cNvSpPr>
          <p:nvPr/>
        </p:nvSpPr>
        <p:spPr bwMode="auto">
          <a:xfrm>
            <a:off x="8086305" y="1741878"/>
            <a:ext cx="136525"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8">
            <a:extLst>
              <a:ext uri="{FF2B5EF4-FFF2-40B4-BE49-F238E27FC236}">
                <a16:creationId xmlns:a16="http://schemas.microsoft.com/office/drawing/2014/main" id="{9710884D-BEE5-5752-34DE-625444C863A3}"/>
              </a:ext>
            </a:extLst>
          </p:cNvPr>
          <p:cNvSpPr>
            <a:spLocks noChangeArrowheads="1"/>
          </p:cNvSpPr>
          <p:nvPr/>
        </p:nvSpPr>
        <p:spPr bwMode="auto">
          <a:xfrm>
            <a:off x="8086305" y="1741878"/>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a:extLst>
              <a:ext uri="{FF2B5EF4-FFF2-40B4-BE49-F238E27FC236}">
                <a16:creationId xmlns:a16="http://schemas.microsoft.com/office/drawing/2014/main" id="{CDFD6520-97EC-E095-B3C3-70EEAA4EB585}"/>
              </a:ext>
            </a:extLst>
          </p:cNvPr>
          <p:cNvSpPr>
            <a:spLocks/>
          </p:cNvSpPr>
          <p:nvPr/>
        </p:nvSpPr>
        <p:spPr bwMode="auto">
          <a:xfrm>
            <a:off x="7929142" y="1633928"/>
            <a:ext cx="460375"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a:extLst>
              <a:ext uri="{FF2B5EF4-FFF2-40B4-BE49-F238E27FC236}">
                <a16:creationId xmlns:a16="http://schemas.microsoft.com/office/drawing/2014/main" id="{8AAF7F04-B6E3-4CE3-4E24-18830938EB51}"/>
              </a:ext>
            </a:extLst>
          </p:cNvPr>
          <p:cNvSpPr>
            <a:spLocks/>
          </p:cNvSpPr>
          <p:nvPr/>
        </p:nvSpPr>
        <p:spPr bwMode="auto">
          <a:xfrm>
            <a:off x="8956255" y="1881578"/>
            <a:ext cx="911225"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a:extLst>
              <a:ext uri="{FF2B5EF4-FFF2-40B4-BE49-F238E27FC236}">
                <a16:creationId xmlns:a16="http://schemas.microsoft.com/office/drawing/2014/main" id="{139A7EC4-F58D-D837-4297-C483FE8696F0}"/>
              </a:ext>
            </a:extLst>
          </p:cNvPr>
          <p:cNvSpPr>
            <a:spLocks/>
          </p:cNvSpPr>
          <p:nvPr/>
        </p:nvSpPr>
        <p:spPr bwMode="auto">
          <a:xfrm>
            <a:off x="6457530" y="1860941"/>
            <a:ext cx="909638"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2">
            <a:extLst>
              <a:ext uri="{FF2B5EF4-FFF2-40B4-BE49-F238E27FC236}">
                <a16:creationId xmlns:a16="http://schemas.microsoft.com/office/drawing/2014/main" id="{C1170DCD-03AF-741C-0393-D134112A8DEA}"/>
              </a:ext>
            </a:extLst>
          </p:cNvPr>
          <p:cNvSpPr>
            <a:spLocks noEditPoints="1"/>
          </p:cNvSpPr>
          <p:nvPr/>
        </p:nvSpPr>
        <p:spPr bwMode="auto">
          <a:xfrm>
            <a:off x="6668667"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3">
            <a:extLst>
              <a:ext uri="{FF2B5EF4-FFF2-40B4-BE49-F238E27FC236}">
                <a16:creationId xmlns:a16="http://schemas.microsoft.com/office/drawing/2014/main" id="{D056A22E-67FA-05CA-5F1D-8397920A8B64}"/>
              </a:ext>
            </a:extLst>
          </p:cNvPr>
          <p:cNvSpPr>
            <a:spLocks noEditPoints="1"/>
          </p:cNvSpPr>
          <p:nvPr/>
        </p:nvSpPr>
        <p:spPr bwMode="auto">
          <a:xfrm>
            <a:off x="6668667"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4">
            <a:extLst>
              <a:ext uri="{FF2B5EF4-FFF2-40B4-BE49-F238E27FC236}">
                <a16:creationId xmlns:a16="http://schemas.microsoft.com/office/drawing/2014/main" id="{EBC7F701-953B-BDB2-D7A9-5CC94418A991}"/>
              </a:ext>
            </a:extLst>
          </p:cNvPr>
          <p:cNvSpPr>
            <a:spLocks/>
          </p:cNvSpPr>
          <p:nvPr/>
        </p:nvSpPr>
        <p:spPr bwMode="auto">
          <a:xfrm>
            <a:off x="6668667" y="2167328"/>
            <a:ext cx="271463"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5">
            <a:extLst>
              <a:ext uri="{FF2B5EF4-FFF2-40B4-BE49-F238E27FC236}">
                <a16:creationId xmlns:a16="http://schemas.microsoft.com/office/drawing/2014/main" id="{8BBF9DAB-D165-2A45-0840-988AE212C38B}"/>
              </a:ext>
            </a:extLst>
          </p:cNvPr>
          <p:cNvSpPr>
            <a:spLocks/>
          </p:cNvSpPr>
          <p:nvPr/>
        </p:nvSpPr>
        <p:spPr bwMode="auto">
          <a:xfrm>
            <a:off x="9629355" y="2343541"/>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6">
            <a:extLst>
              <a:ext uri="{FF2B5EF4-FFF2-40B4-BE49-F238E27FC236}">
                <a16:creationId xmlns:a16="http://schemas.microsoft.com/office/drawing/2014/main" id="{DBFB3971-4452-6C20-C35D-3033D9B2A217}"/>
              </a:ext>
            </a:extLst>
          </p:cNvPr>
          <p:cNvSpPr>
            <a:spLocks/>
          </p:cNvSpPr>
          <p:nvPr/>
        </p:nvSpPr>
        <p:spPr bwMode="auto">
          <a:xfrm>
            <a:off x="9389642" y="2189553"/>
            <a:ext cx="266700"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7">
            <a:extLst>
              <a:ext uri="{FF2B5EF4-FFF2-40B4-BE49-F238E27FC236}">
                <a16:creationId xmlns:a16="http://schemas.microsoft.com/office/drawing/2014/main" id="{A7CD11C1-B048-A0F0-F955-3D281C6BED9A}"/>
              </a:ext>
            </a:extLst>
          </p:cNvPr>
          <p:cNvSpPr>
            <a:spLocks/>
          </p:cNvSpPr>
          <p:nvPr/>
        </p:nvSpPr>
        <p:spPr bwMode="auto">
          <a:xfrm>
            <a:off x="5887617" y="1349766"/>
            <a:ext cx="1560513"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8">
            <a:extLst>
              <a:ext uri="{FF2B5EF4-FFF2-40B4-BE49-F238E27FC236}">
                <a16:creationId xmlns:a16="http://schemas.microsoft.com/office/drawing/2014/main" id="{7AD50BF3-0817-7CF5-61A3-D5D552E0C0F5}"/>
              </a:ext>
            </a:extLst>
          </p:cNvPr>
          <p:cNvSpPr>
            <a:spLocks noEditPoints="1"/>
          </p:cNvSpPr>
          <p:nvPr/>
        </p:nvSpPr>
        <p:spPr bwMode="auto">
          <a:xfrm>
            <a:off x="6103517" y="2553091"/>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9">
            <a:extLst>
              <a:ext uri="{FF2B5EF4-FFF2-40B4-BE49-F238E27FC236}">
                <a16:creationId xmlns:a16="http://schemas.microsoft.com/office/drawing/2014/main" id="{90B9A0BD-10D8-0490-1427-6229D4171D7D}"/>
              </a:ext>
            </a:extLst>
          </p:cNvPr>
          <p:cNvSpPr>
            <a:spLocks/>
          </p:cNvSpPr>
          <p:nvPr/>
        </p:nvSpPr>
        <p:spPr bwMode="auto">
          <a:xfrm>
            <a:off x="6036842" y="1589478"/>
            <a:ext cx="365125"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0">
            <a:extLst>
              <a:ext uri="{FF2B5EF4-FFF2-40B4-BE49-F238E27FC236}">
                <a16:creationId xmlns:a16="http://schemas.microsoft.com/office/drawing/2014/main" id="{B22A169F-D633-D132-5722-F08A9F0737EF}"/>
              </a:ext>
            </a:extLst>
          </p:cNvPr>
          <p:cNvSpPr>
            <a:spLocks/>
          </p:cNvSpPr>
          <p:nvPr/>
        </p:nvSpPr>
        <p:spPr bwMode="auto">
          <a:xfrm>
            <a:off x="6498805" y="5628078"/>
            <a:ext cx="765175"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1">
            <a:extLst>
              <a:ext uri="{FF2B5EF4-FFF2-40B4-BE49-F238E27FC236}">
                <a16:creationId xmlns:a16="http://schemas.microsoft.com/office/drawing/2014/main" id="{2DB3C907-E418-E3A1-3394-2F6CC7D1AD32}"/>
              </a:ext>
            </a:extLst>
          </p:cNvPr>
          <p:cNvSpPr>
            <a:spLocks noEditPoints="1"/>
          </p:cNvSpPr>
          <p:nvPr/>
        </p:nvSpPr>
        <p:spPr bwMode="auto">
          <a:xfrm>
            <a:off x="6768680"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2">
            <a:extLst>
              <a:ext uri="{FF2B5EF4-FFF2-40B4-BE49-F238E27FC236}">
                <a16:creationId xmlns:a16="http://schemas.microsoft.com/office/drawing/2014/main" id="{9A4D74F9-2A88-0368-220A-F664C4A0732E}"/>
              </a:ext>
            </a:extLst>
          </p:cNvPr>
          <p:cNvSpPr>
            <a:spLocks noEditPoints="1"/>
          </p:cNvSpPr>
          <p:nvPr/>
        </p:nvSpPr>
        <p:spPr bwMode="auto">
          <a:xfrm>
            <a:off x="6768680"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3">
            <a:extLst>
              <a:ext uri="{FF2B5EF4-FFF2-40B4-BE49-F238E27FC236}">
                <a16:creationId xmlns:a16="http://schemas.microsoft.com/office/drawing/2014/main" id="{B546C436-4762-EBAD-FFDA-FA262A3F0022}"/>
              </a:ext>
            </a:extLst>
          </p:cNvPr>
          <p:cNvSpPr>
            <a:spLocks/>
          </p:cNvSpPr>
          <p:nvPr/>
        </p:nvSpPr>
        <p:spPr bwMode="auto">
          <a:xfrm>
            <a:off x="6768680" y="5901128"/>
            <a:ext cx="331788"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4">
            <a:extLst>
              <a:ext uri="{FF2B5EF4-FFF2-40B4-BE49-F238E27FC236}">
                <a16:creationId xmlns:a16="http://schemas.microsoft.com/office/drawing/2014/main" id="{F53E4909-C4C5-7F93-6749-BAA4E0B4F622}"/>
              </a:ext>
            </a:extLst>
          </p:cNvPr>
          <p:cNvSpPr>
            <a:spLocks/>
          </p:cNvSpPr>
          <p:nvPr/>
        </p:nvSpPr>
        <p:spPr bwMode="auto">
          <a:xfrm>
            <a:off x="9064205" y="5628078"/>
            <a:ext cx="765175"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8" name="Freeform 25">
            <a:extLst>
              <a:ext uri="{FF2B5EF4-FFF2-40B4-BE49-F238E27FC236}">
                <a16:creationId xmlns:a16="http://schemas.microsoft.com/office/drawing/2014/main" id="{9495297F-0E9D-D42D-BB64-C19B618F9C8B}"/>
              </a:ext>
            </a:extLst>
          </p:cNvPr>
          <p:cNvSpPr>
            <a:spLocks/>
          </p:cNvSpPr>
          <p:nvPr/>
        </p:nvSpPr>
        <p:spPr bwMode="auto">
          <a:xfrm>
            <a:off x="9524580"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9" name="Freeform 26">
            <a:extLst>
              <a:ext uri="{FF2B5EF4-FFF2-40B4-BE49-F238E27FC236}">
                <a16:creationId xmlns:a16="http://schemas.microsoft.com/office/drawing/2014/main" id="{16725A28-58DC-54FA-A128-F85E478FE674}"/>
              </a:ext>
            </a:extLst>
          </p:cNvPr>
          <p:cNvSpPr>
            <a:spLocks/>
          </p:cNvSpPr>
          <p:nvPr/>
        </p:nvSpPr>
        <p:spPr bwMode="auto">
          <a:xfrm>
            <a:off x="9524580"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1" name="Freeform 27">
            <a:extLst>
              <a:ext uri="{FF2B5EF4-FFF2-40B4-BE49-F238E27FC236}">
                <a16:creationId xmlns:a16="http://schemas.microsoft.com/office/drawing/2014/main" id="{73B9F9BC-E7D5-37BA-8C92-D16E65FBA556}"/>
              </a:ext>
            </a:extLst>
          </p:cNvPr>
          <p:cNvSpPr>
            <a:spLocks/>
          </p:cNvSpPr>
          <p:nvPr/>
        </p:nvSpPr>
        <p:spPr bwMode="auto">
          <a:xfrm>
            <a:off x="9226130" y="5899541"/>
            <a:ext cx="334963"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052" name="Group 2051">
            <a:extLst>
              <a:ext uri="{FF2B5EF4-FFF2-40B4-BE49-F238E27FC236}">
                <a16:creationId xmlns:a16="http://schemas.microsoft.com/office/drawing/2014/main" id="{6CD0455A-B127-15E3-5C11-21E52362B248}"/>
              </a:ext>
            </a:extLst>
          </p:cNvPr>
          <p:cNvGrpSpPr/>
          <p:nvPr/>
        </p:nvGrpSpPr>
        <p:grpSpPr>
          <a:xfrm rot="1786145">
            <a:off x="6247980" y="2264166"/>
            <a:ext cx="3829050" cy="3830638"/>
            <a:chOff x="817563" y="2264166"/>
            <a:chExt cx="3829050" cy="3830638"/>
          </a:xfrm>
        </p:grpSpPr>
        <p:sp>
          <p:nvSpPr>
            <p:cNvPr id="2053" name="Oval 28">
              <a:extLst>
                <a:ext uri="{FF2B5EF4-FFF2-40B4-BE49-F238E27FC236}">
                  <a16:creationId xmlns:a16="http://schemas.microsoft.com/office/drawing/2014/main" id="{52978F02-1072-37D5-F2C2-E9E16F9FADAC}"/>
                </a:ext>
              </a:extLst>
            </p:cNvPr>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54" name="hour hand">
              <a:extLst>
                <a:ext uri="{FF2B5EF4-FFF2-40B4-BE49-F238E27FC236}">
                  <a16:creationId xmlns:a16="http://schemas.microsoft.com/office/drawing/2014/main" id="{F6AC7AB9-2C33-791A-28A5-03CE514EE8F3}"/>
                </a:ext>
              </a:extLst>
            </p:cNvPr>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055" name="Freeform 29">
            <a:extLst>
              <a:ext uri="{FF2B5EF4-FFF2-40B4-BE49-F238E27FC236}">
                <a16:creationId xmlns:a16="http://schemas.microsoft.com/office/drawing/2014/main" id="{B6A319ED-1CBD-E7A5-8E25-08EFFF19BA8C}"/>
              </a:ext>
            </a:extLst>
          </p:cNvPr>
          <p:cNvSpPr>
            <a:spLocks noEditPoints="1"/>
          </p:cNvSpPr>
          <p:nvPr/>
        </p:nvSpPr>
        <p:spPr bwMode="auto">
          <a:xfrm>
            <a:off x="5968580" y="1986353"/>
            <a:ext cx="4387850"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6" name="Freeform 30">
            <a:extLst>
              <a:ext uri="{FF2B5EF4-FFF2-40B4-BE49-F238E27FC236}">
                <a16:creationId xmlns:a16="http://schemas.microsoft.com/office/drawing/2014/main" id="{5AFF8319-7608-33B8-DACF-670FFE7005E6}"/>
              </a:ext>
            </a:extLst>
          </p:cNvPr>
          <p:cNvSpPr>
            <a:spLocks noEditPoints="1"/>
          </p:cNvSpPr>
          <p:nvPr/>
        </p:nvSpPr>
        <p:spPr bwMode="auto">
          <a:xfrm>
            <a:off x="6141617" y="2157803"/>
            <a:ext cx="4043363"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7" name="Freeform 31">
            <a:extLst>
              <a:ext uri="{FF2B5EF4-FFF2-40B4-BE49-F238E27FC236}">
                <a16:creationId xmlns:a16="http://schemas.microsoft.com/office/drawing/2014/main" id="{3FD4A79A-D0FD-2513-855C-B5170546068B}"/>
              </a:ext>
            </a:extLst>
          </p:cNvPr>
          <p:cNvSpPr>
            <a:spLocks noEditPoints="1"/>
          </p:cNvSpPr>
          <p:nvPr/>
        </p:nvSpPr>
        <p:spPr bwMode="auto">
          <a:xfrm>
            <a:off x="6051130" y="2067316"/>
            <a:ext cx="4221163"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058" name="Group 2057">
            <a:extLst>
              <a:ext uri="{FF2B5EF4-FFF2-40B4-BE49-F238E27FC236}">
                <a16:creationId xmlns:a16="http://schemas.microsoft.com/office/drawing/2014/main" id="{D6D615BD-0819-5E2B-ECB1-A6B26F9052DD}"/>
              </a:ext>
            </a:extLst>
          </p:cNvPr>
          <p:cNvGrpSpPr/>
          <p:nvPr/>
        </p:nvGrpSpPr>
        <p:grpSpPr>
          <a:xfrm>
            <a:off x="7886280" y="2411803"/>
            <a:ext cx="566738" cy="566738"/>
            <a:chOff x="2455863" y="2411803"/>
            <a:chExt cx="566738" cy="566738"/>
          </a:xfrm>
        </p:grpSpPr>
        <p:sp>
          <p:nvSpPr>
            <p:cNvPr id="2059" name="Oval 32">
              <a:extLst>
                <a:ext uri="{FF2B5EF4-FFF2-40B4-BE49-F238E27FC236}">
                  <a16:creationId xmlns:a16="http://schemas.microsoft.com/office/drawing/2014/main" id="{7275447C-AE1C-686E-41DA-68BC00EFF9B7}"/>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0" name="Oval 33">
              <a:extLst>
                <a:ext uri="{FF2B5EF4-FFF2-40B4-BE49-F238E27FC236}">
                  <a16:creationId xmlns:a16="http://schemas.microsoft.com/office/drawing/2014/main" id="{75CB1C53-5A12-8574-71B4-3C849C6E08AE}"/>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1" name="Freeform 34">
              <a:extLst>
                <a:ext uri="{FF2B5EF4-FFF2-40B4-BE49-F238E27FC236}">
                  <a16:creationId xmlns:a16="http://schemas.microsoft.com/office/drawing/2014/main" id="{3DD338FE-C46C-B0EB-ED6B-195320D71DB1}"/>
                </a:ext>
              </a:extLst>
            </p:cNvPr>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2" name="Freeform 35">
              <a:extLst>
                <a:ext uri="{FF2B5EF4-FFF2-40B4-BE49-F238E27FC236}">
                  <a16:creationId xmlns:a16="http://schemas.microsoft.com/office/drawing/2014/main" id="{7FBD94EA-0D48-2C39-DDFF-D9927E29F659}"/>
                </a:ext>
              </a:extLst>
            </p:cNvPr>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3" name="Rectangle 36">
              <a:extLst>
                <a:ext uri="{FF2B5EF4-FFF2-40B4-BE49-F238E27FC236}">
                  <a16:creationId xmlns:a16="http://schemas.microsoft.com/office/drawing/2014/main" id="{413F315C-5BD4-B823-99D1-79DF82F44F35}"/>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4" name="Rectangle 37">
              <a:extLst>
                <a:ext uri="{FF2B5EF4-FFF2-40B4-BE49-F238E27FC236}">
                  <a16:creationId xmlns:a16="http://schemas.microsoft.com/office/drawing/2014/main" id="{1919A9D5-E1BD-A8A1-9D0B-C56C17F3E53E}"/>
                </a:ext>
              </a:extLst>
            </p:cNvPr>
            <p:cNvSpPr>
              <a:spLocks noChangeArrowheads="1"/>
            </p:cNvSpPr>
            <p:nvPr/>
          </p:nvSpPr>
          <p:spPr bwMode="auto">
            <a:xfrm>
              <a:off x="2662555" y="2499116"/>
              <a:ext cx="1458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065" name="Freeform 40">
            <a:extLst>
              <a:ext uri="{FF2B5EF4-FFF2-40B4-BE49-F238E27FC236}">
                <a16:creationId xmlns:a16="http://schemas.microsoft.com/office/drawing/2014/main" id="{FB0F04D3-F30E-F2BD-7DC0-F89C6F6507AC}"/>
              </a:ext>
            </a:extLst>
          </p:cNvPr>
          <p:cNvSpPr>
            <a:spLocks noEditPoints="1"/>
          </p:cNvSpPr>
          <p:nvPr/>
        </p:nvSpPr>
        <p:spPr bwMode="auto">
          <a:xfrm>
            <a:off x="8675267"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6" name="Freeform 46">
            <a:extLst>
              <a:ext uri="{FF2B5EF4-FFF2-40B4-BE49-F238E27FC236}">
                <a16:creationId xmlns:a16="http://schemas.microsoft.com/office/drawing/2014/main" id="{301E82DD-29AD-38C0-A3C0-848183B0DB31}"/>
              </a:ext>
            </a:extLst>
          </p:cNvPr>
          <p:cNvSpPr>
            <a:spLocks noEditPoints="1"/>
          </p:cNvSpPr>
          <p:nvPr/>
        </p:nvSpPr>
        <p:spPr bwMode="auto">
          <a:xfrm>
            <a:off x="9216605"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067" name="Group 2066">
            <a:extLst>
              <a:ext uri="{FF2B5EF4-FFF2-40B4-BE49-F238E27FC236}">
                <a16:creationId xmlns:a16="http://schemas.microsoft.com/office/drawing/2014/main" id="{6E2F9AA3-7F15-7D7A-42BD-8B01CA622D33}"/>
              </a:ext>
            </a:extLst>
          </p:cNvPr>
          <p:cNvGrpSpPr/>
          <p:nvPr/>
        </p:nvGrpSpPr>
        <p:grpSpPr>
          <a:xfrm>
            <a:off x="9381892" y="3437374"/>
            <a:ext cx="585788" cy="700042"/>
            <a:chOff x="3951475" y="3437374"/>
            <a:chExt cx="585788" cy="700042"/>
          </a:xfrm>
        </p:grpSpPr>
        <p:sp>
          <p:nvSpPr>
            <p:cNvPr id="2068" name="Freeform 44">
              <a:extLst>
                <a:ext uri="{FF2B5EF4-FFF2-40B4-BE49-F238E27FC236}">
                  <a16:creationId xmlns:a16="http://schemas.microsoft.com/office/drawing/2014/main" id="{9C5152C4-733A-F203-8364-207F596F7C28}"/>
                </a:ext>
              </a:extLst>
            </p:cNvPr>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9" name="Freeform 45">
              <a:extLst>
                <a:ext uri="{FF2B5EF4-FFF2-40B4-BE49-F238E27FC236}">
                  <a16:creationId xmlns:a16="http://schemas.microsoft.com/office/drawing/2014/main" id="{39D736F1-C0A4-21B2-E8F0-4E00D6989D25}"/>
                </a:ext>
              </a:extLst>
            </p:cNvPr>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0" name="Freeform 47">
              <a:extLst>
                <a:ext uri="{FF2B5EF4-FFF2-40B4-BE49-F238E27FC236}">
                  <a16:creationId xmlns:a16="http://schemas.microsoft.com/office/drawing/2014/main" id="{B15680E7-8928-AC47-EB45-358124F73924}"/>
                </a:ext>
              </a:extLst>
            </p:cNvPr>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1" name="Rectangle 48">
              <a:extLst>
                <a:ext uri="{FF2B5EF4-FFF2-40B4-BE49-F238E27FC236}">
                  <a16:creationId xmlns:a16="http://schemas.microsoft.com/office/drawing/2014/main" id="{9EADDE2C-F934-2BFE-43A7-F0A69769FD5F}"/>
                </a:ext>
              </a:extLst>
            </p:cNvPr>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2" name="Rectangle 49">
              <a:extLst>
                <a:ext uri="{FF2B5EF4-FFF2-40B4-BE49-F238E27FC236}">
                  <a16:creationId xmlns:a16="http://schemas.microsoft.com/office/drawing/2014/main" id="{6858EDC8-A19A-63FD-4D38-71EDDCB0C836}"/>
                </a:ext>
              </a:extLst>
            </p:cNvPr>
            <p:cNvSpPr>
              <a:spLocks noChangeArrowheads="1"/>
            </p:cNvSpPr>
            <p:nvPr/>
          </p:nvSpPr>
          <p:spPr bwMode="auto">
            <a:xfrm>
              <a:off x="4193410" y="3540562"/>
              <a:ext cx="11381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73" name="Freeform 52">
              <a:extLst>
                <a:ext uri="{FF2B5EF4-FFF2-40B4-BE49-F238E27FC236}">
                  <a16:creationId xmlns:a16="http://schemas.microsoft.com/office/drawing/2014/main" id="{C039C339-0EDF-8654-4E22-D122010D0723}"/>
                </a:ext>
              </a:extLst>
            </p:cNvPr>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074" name="Freeform 58">
            <a:extLst>
              <a:ext uri="{FF2B5EF4-FFF2-40B4-BE49-F238E27FC236}">
                <a16:creationId xmlns:a16="http://schemas.microsoft.com/office/drawing/2014/main" id="{4C21650D-5493-20C2-0945-C4AE7D5EA476}"/>
              </a:ext>
            </a:extLst>
          </p:cNvPr>
          <p:cNvSpPr>
            <a:spLocks noEditPoints="1"/>
          </p:cNvSpPr>
          <p:nvPr/>
        </p:nvSpPr>
        <p:spPr bwMode="auto">
          <a:xfrm>
            <a:off x="9240417"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075" name="Group 2074">
            <a:extLst>
              <a:ext uri="{FF2B5EF4-FFF2-40B4-BE49-F238E27FC236}">
                <a16:creationId xmlns:a16="http://schemas.microsoft.com/office/drawing/2014/main" id="{0788C1B4-F663-28E7-537B-095B05661C4D}"/>
              </a:ext>
            </a:extLst>
          </p:cNvPr>
          <p:cNvGrpSpPr/>
          <p:nvPr/>
        </p:nvGrpSpPr>
        <p:grpSpPr>
          <a:xfrm>
            <a:off x="8711780" y="5157861"/>
            <a:ext cx="629286" cy="577850"/>
            <a:chOff x="3281363" y="5157861"/>
            <a:chExt cx="629286" cy="577850"/>
          </a:xfrm>
        </p:grpSpPr>
        <p:sp>
          <p:nvSpPr>
            <p:cNvPr id="2076" name="Freeform 62">
              <a:extLst>
                <a:ext uri="{FF2B5EF4-FFF2-40B4-BE49-F238E27FC236}">
                  <a16:creationId xmlns:a16="http://schemas.microsoft.com/office/drawing/2014/main" id="{9A7D8EA1-F484-6C85-2334-5DCE2E7B05FD}"/>
                </a:ext>
              </a:extLst>
            </p:cNvPr>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7" name="Freeform 63">
              <a:extLst>
                <a:ext uri="{FF2B5EF4-FFF2-40B4-BE49-F238E27FC236}">
                  <a16:creationId xmlns:a16="http://schemas.microsoft.com/office/drawing/2014/main" id="{AF567C76-BD3E-01EE-5BAA-04F2815AE205}"/>
                </a:ext>
              </a:extLst>
            </p:cNvPr>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8" name="Freeform 64">
              <a:extLst>
                <a:ext uri="{FF2B5EF4-FFF2-40B4-BE49-F238E27FC236}">
                  <a16:creationId xmlns:a16="http://schemas.microsoft.com/office/drawing/2014/main" id="{5711598F-601E-A8BD-3B98-047BFA7E8C43}"/>
                </a:ext>
              </a:extLst>
            </p:cNvPr>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9" name="Freeform 65">
              <a:extLst>
                <a:ext uri="{FF2B5EF4-FFF2-40B4-BE49-F238E27FC236}">
                  <a16:creationId xmlns:a16="http://schemas.microsoft.com/office/drawing/2014/main" id="{6D8D87B5-8447-1708-0FA9-DF1CD5FA022D}"/>
                </a:ext>
              </a:extLst>
            </p:cNvPr>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4" name="Rectangle 66">
              <a:extLst>
                <a:ext uri="{FF2B5EF4-FFF2-40B4-BE49-F238E27FC236}">
                  <a16:creationId xmlns:a16="http://schemas.microsoft.com/office/drawing/2014/main" id="{770E8B9E-0A3F-E55A-0DC1-EBA51FC24068}"/>
                </a:ext>
              </a:extLst>
            </p:cNvPr>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5" name="Rectangle 67">
              <a:extLst>
                <a:ext uri="{FF2B5EF4-FFF2-40B4-BE49-F238E27FC236}">
                  <a16:creationId xmlns:a16="http://schemas.microsoft.com/office/drawing/2014/main" id="{FD392B76-542B-400F-732B-32D1F722DE2A}"/>
                </a:ext>
              </a:extLst>
            </p:cNvPr>
            <p:cNvSpPr>
              <a:spLocks noChangeArrowheads="1"/>
            </p:cNvSpPr>
            <p:nvPr/>
          </p:nvSpPr>
          <p:spPr bwMode="auto">
            <a:xfrm>
              <a:off x="3557907" y="5254699"/>
              <a:ext cx="1410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027" name="Freeform 70">
            <a:extLst>
              <a:ext uri="{FF2B5EF4-FFF2-40B4-BE49-F238E27FC236}">
                <a16:creationId xmlns:a16="http://schemas.microsoft.com/office/drawing/2014/main" id="{DE1C7FD0-08C6-F384-13C0-3B70A7FAB140}"/>
              </a:ext>
            </a:extLst>
          </p:cNvPr>
          <p:cNvSpPr>
            <a:spLocks noEditPoints="1"/>
          </p:cNvSpPr>
          <p:nvPr/>
        </p:nvSpPr>
        <p:spPr bwMode="auto">
          <a:xfrm>
            <a:off x="7194130"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8" name="Freeform 78">
            <a:extLst>
              <a:ext uri="{FF2B5EF4-FFF2-40B4-BE49-F238E27FC236}">
                <a16:creationId xmlns:a16="http://schemas.microsoft.com/office/drawing/2014/main" id="{88868CBA-9684-6055-2455-A8B668318858}"/>
              </a:ext>
            </a:extLst>
          </p:cNvPr>
          <p:cNvSpPr>
            <a:spLocks noEditPoints="1"/>
          </p:cNvSpPr>
          <p:nvPr/>
        </p:nvSpPr>
        <p:spPr bwMode="auto">
          <a:xfrm>
            <a:off x="6443242" y="4132653"/>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9" name="Freeform 82">
            <a:extLst>
              <a:ext uri="{FF2B5EF4-FFF2-40B4-BE49-F238E27FC236}">
                <a16:creationId xmlns:a16="http://schemas.microsoft.com/office/drawing/2014/main" id="{A95D55A1-A211-A950-8902-238DD74B8491}"/>
              </a:ext>
            </a:extLst>
          </p:cNvPr>
          <p:cNvSpPr>
            <a:spLocks noEditPoints="1"/>
          </p:cNvSpPr>
          <p:nvPr/>
        </p:nvSpPr>
        <p:spPr bwMode="auto">
          <a:xfrm>
            <a:off x="6648030"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0" name="Freeform 90">
            <a:extLst>
              <a:ext uri="{FF2B5EF4-FFF2-40B4-BE49-F238E27FC236}">
                <a16:creationId xmlns:a16="http://schemas.microsoft.com/office/drawing/2014/main" id="{70B3A5D1-5A84-4CA2-F3C6-6FE86B536BF7}"/>
              </a:ext>
            </a:extLst>
          </p:cNvPr>
          <p:cNvSpPr>
            <a:spLocks noEditPoints="1"/>
          </p:cNvSpPr>
          <p:nvPr/>
        </p:nvSpPr>
        <p:spPr bwMode="auto">
          <a:xfrm>
            <a:off x="7986292"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031" name="Group 1030">
            <a:extLst>
              <a:ext uri="{FF2B5EF4-FFF2-40B4-BE49-F238E27FC236}">
                <a16:creationId xmlns:a16="http://schemas.microsoft.com/office/drawing/2014/main" id="{F781786F-1B58-C99C-58A6-507960E21356}"/>
              </a:ext>
            </a:extLst>
          </p:cNvPr>
          <p:cNvGrpSpPr/>
          <p:nvPr/>
        </p:nvGrpSpPr>
        <p:grpSpPr>
          <a:xfrm>
            <a:off x="6362171" y="3389703"/>
            <a:ext cx="571500" cy="622533"/>
            <a:chOff x="931754" y="3389703"/>
            <a:chExt cx="571500" cy="622533"/>
          </a:xfrm>
        </p:grpSpPr>
        <p:sp>
          <p:nvSpPr>
            <p:cNvPr id="1032" name="Freeform 68">
              <a:extLst>
                <a:ext uri="{FF2B5EF4-FFF2-40B4-BE49-F238E27FC236}">
                  <a16:creationId xmlns:a16="http://schemas.microsoft.com/office/drawing/2014/main" id="{C58D0F4B-B049-30AA-65E2-AC07FC036885}"/>
                </a:ext>
              </a:extLst>
            </p:cNvPr>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3" name="Freeform 69">
              <a:extLst>
                <a:ext uri="{FF2B5EF4-FFF2-40B4-BE49-F238E27FC236}">
                  <a16:creationId xmlns:a16="http://schemas.microsoft.com/office/drawing/2014/main" id="{B64ADFEE-71D7-2FD8-286E-44C30FA74E70}"/>
                </a:ext>
              </a:extLst>
            </p:cNvPr>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4" name="Freeform 71">
              <a:extLst>
                <a:ext uri="{FF2B5EF4-FFF2-40B4-BE49-F238E27FC236}">
                  <a16:creationId xmlns:a16="http://schemas.microsoft.com/office/drawing/2014/main" id="{B34148AF-0D65-B79C-7EE6-F986737490EB}"/>
                </a:ext>
              </a:extLst>
            </p:cNvPr>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5" name="Freeform 74">
              <a:extLst>
                <a:ext uri="{FF2B5EF4-FFF2-40B4-BE49-F238E27FC236}">
                  <a16:creationId xmlns:a16="http://schemas.microsoft.com/office/drawing/2014/main" id="{C671F305-CB0B-6404-19C0-9B936506B606}"/>
                </a:ext>
              </a:extLst>
            </p:cNvPr>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6" name="Rectangle 94">
              <a:extLst>
                <a:ext uri="{FF2B5EF4-FFF2-40B4-BE49-F238E27FC236}">
                  <a16:creationId xmlns:a16="http://schemas.microsoft.com/office/drawing/2014/main" id="{FB3F359B-684B-43B8-8D6B-D0823EB47214}"/>
                </a:ext>
              </a:extLst>
            </p:cNvPr>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7" name="Rectangle 95">
              <a:extLst>
                <a:ext uri="{FF2B5EF4-FFF2-40B4-BE49-F238E27FC236}">
                  <a16:creationId xmlns:a16="http://schemas.microsoft.com/office/drawing/2014/main" id="{4C5E6911-456C-5E89-1951-803996851A29}"/>
                </a:ext>
              </a:extLst>
            </p:cNvPr>
            <p:cNvSpPr>
              <a:spLocks noChangeArrowheads="1"/>
            </p:cNvSpPr>
            <p:nvPr/>
          </p:nvSpPr>
          <p:spPr bwMode="auto">
            <a:xfrm>
              <a:off x="1122893" y="3520744"/>
              <a:ext cx="1442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1038" name="Group 1037">
            <a:extLst>
              <a:ext uri="{FF2B5EF4-FFF2-40B4-BE49-F238E27FC236}">
                <a16:creationId xmlns:a16="http://schemas.microsoft.com/office/drawing/2014/main" id="{20B2054B-CF1D-5ED2-0D32-45E25CEE0EBA}"/>
              </a:ext>
            </a:extLst>
          </p:cNvPr>
          <p:cNvGrpSpPr/>
          <p:nvPr/>
        </p:nvGrpSpPr>
        <p:grpSpPr>
          <a:xfrm>
            <a:off x="6927362" y="5157861"/>
            <a:ext cx="569913" cy="568325"/>
            <a:chOff x="1496945" y="5157861"/>
            <a:chExt cx="569913" cy="568325"/>
          </a:xfrm>
        </p:grpSpPr>
        <p:sp>
          <p:nvSpPr>
            <p:cNvPr id="1039" name="Freeform 80">
              <a:extLst>
                <a:ext uri="{FF2B5EF4-FFF2-40B4-BE49-F238E27FC236}">
                  <a16:creationId xmlns:a16="http://schemas.microsoft.com/office/drawing/2014/main" id="{22D92BF8-0244-3D22-DA80-28B16F45FF75}"/>
                </a:ext>
              </a:extLst>
            </p:cNvPr>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0" name="Freeform 81">
              <a:extLst>
                <a:ext uri="{FF2B5EF4-FFF2-40B4-BE49-F238E27FC236}">
                  <a16:creationId xmlns:a16="http://schemas.microsoft.com/office/drawing/2014/main" id="{644A668E-2193-2A2E-DCEE-A68DE61AFA7C}"/>
                </a:ext>
              </a:extLst>
            </p:cNvPr>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1" name="Freeform 83">
              <a:extLst>
                <a:ext uri="{FF2B5EF4-FFF2-40B4-BE49-F238E27FC236}">
                  <a16:creationId xmlns:a16="http://schemas.microsoft.com/office/drawing/2014/main" id="{54812B90-DD09-8ED0-95E3-A3269C199DB9}"/>
                </a:ext>
              </a:extLst>
            </p:cNvPr>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2" name="Freeform 86">
              <a:extLst>
                <a:ext uri="{FF2B5EF4-FFF2-40B4-BE49-F238E27FC236}">
                  <a16:creationId xmlns:a16="http://schemas.microsoft.com/office/drawing/2014/main" id="{A88058CE-BC2B-DD85-3D63-BE164FBC80A3}"/>
                </a:ext>
              </a:extLst>
            </p:cNvPr>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3" name="Rectangle 100">
              <a:extLst>
                <a:ext uri="{FF2B5EF4-FFF2-40B4-BE49-F238E27FC236}">
                  <a16:creationId xmlns:a16="http://schemas.microsoft.com/office/drawing/2014/main" id="{1F1E4283-2B17-329A-731E-67F8D900D52B}"/>
                </a:ext>
              </a:extLst>
            </p:cNvPr>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4" name="Rectangle 101">
              <a:extLst>
                <a:ext uri="{FF2B5EF4-FFF2-40B4-BE49-F238E27FC236}">
                  <a16:creationId xmlns:a16="http://schemas.microsoft.com/office/drawing/2014/main" id="{4003A4DA-4F37-2C6C-FCB7-4BB50F751DC6}"/>
                </a:ext>
              </a:extLst>
            </p:cNvPr>
            <p:cNvSpPr>
              <a:spLocks noChangeArrowheads="1"/>
            </p:cNvSpPr>
            <p:nvPr/>
          </p:nvSpPr>
          <p:spPr bwMode="auto">
            <a:xfrm>
              <a:off x="1685858" y="5238824"/>
              <a:ext cx="1426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045" name="Oval 107">
            <a:extLst>
              <a:ext uri="{FF2B5EF4-FFF2-40B4-BE49-F238E27FC236}">
                <a16:creationId xmlns:a16="http://schemas.microsoft.com/office/drawing/2014/main" id="{4CED92B9-CB1C-FCCE-6A0E-511890BFE02E}"/>
              </a:ext>
            </a:extLst>
          </p:cNvPr>
          <p:cNvSpPr>
            <a:spLocks noChangeArrowheads="1"/>
          </p:cNvSpPr>
          <p:nvPr/>
        </p:nvSpPr>
        <p:spPr bwMode="auto">
          <a:xfrm>
            <a:off x="8030742" y="4042166"/>
            <a:ext cx="273050"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6" name="Oval 108">
            <a:extLst>
              <a:ext uri="{FF2B5EF4-FFF2-40B4-BE49-F238E27FC236}">
                <a16:creationId xmlns:a16="http://schemas.microsoft.com/office/drawing/2014/main" id="{05CE8C04-26A4-F3F1-B570-FCE3E1DCB702}"/>
              </a:ext>
            </a:extLst>
          </p:cNvPr>
          <p:cNvSpPr>
            <a:spLocks noChangeArrowheads="1"/>
          </p:cNvSpPr>
          <p:nvPr/>
        </p:nvSpPr>
        <p:spPr bwMode="auto">
          <a:xfrm>
            <a:off x="8089480" y="4104078"/>
            <a:ext cx="155575"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7" name="Freeform 109">
            <a:extLst>
              <a:ext uri="{FF2B5EF4-FFF2-40B4-BE49-F238E27FC236}">
                <a16:creationId xmlns:a16="http://schemas.microsoft.com/office/drawing/2014/main" id="{BE34A704-1840-FF84-026E-CF40981C3107}"/>
              </a:ext>
            </a:extLst>
          </p:cNvPr>
          <p:cNvSpPr>
            <a:spLocks/>
          </p:cNvSpPr>
          <p:nvPr/>
        </p:nvSpPr>
        <p:spPr bwMode="auto">
          <a:xfrm>
            <a:off x="7238580" y="1302141"/>
            <a:ext cx="377825"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8" name="Freeform 110">
            <a:extLst>
              <a:ext uri="{FF2B5EF4-FFF2-40B4-BE49-F238E27FC236}">
                <a16:creationId xmlns:a16="http://schemas.microsoft.com/office/drawing/2014/main" id="{E94F85FD-8065-C5DD-00CD-FDBF6DFEA5D1}"/>
              </a:ext>
            </a:extLst>
          </p:cNvPr>
          <p:cNvSpPr>
            <a:spLocks/>
          </p:cNvSpPr>
          <p:nvPr/>
        </p:nvSpPr>
        <p:spPr bwMode="auto">
          <a:xfrm>
            <a:off x="7394155" y="1218003"/>
            <a:ext cx="379413"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9" name="Freeform 111">
            <a:extLst>
              <a:ext uri="{FF2B5EF4-FFF2-40B4-BE49-F238E27FC236}">
                <a16:creationId xmlns:a16="http://schemas.microsoft.com/office/drawing/2014/main" id="{5E29190B-C86F-FEF3-0D33-47730081B744}"/>
              </a:ext>
            </a:extLst>
          </p:cNvPr>
          <p:cNvSpPr>
            <a:spLocks/>
          </p:cNvSpPr>
          <p:nvPr/>
        </p:nvSpPr>
        <p:spPr bwMode="auto">
          <a:xfrm>
            <a:off x="5460580" y="2205428"/>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0" name="Freeform 112">
            <a:extLst>
              <a:ext uri="{FF2B5EF4-FFF2-40B4-BE49-F238E27FC236}">
                <a16:creationId xmlns:a16="http://schemas.microsoft.com/office/drawing/2014/main" id="{CEDCB2F7-B5BF-910F-9AA5-C07FCC9F7D74}"/>
              </a:ext>
            </a:extLst>
          </p:cNvPr>
          <p:cNvSpPr>
            <a:spLocks/>
          </p:cNvSpPr>
          <p:nvPr/>
        </p:nvSpPr>
        <p:spPr bwMode="auto">
          <a:xfrm>
            <a:off x="5325642" y="2321316"/>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1" name="Freeform 113">
            <a:extLst>
              <a:ext uri="{FF2B5EF4-FFF2-40B4-BE49-F238E27FC236}">
                <a16:creationId xmlns:a16="http://schemas.microsoft.com/office/drawing/2014/main" id="{7DEB83B3-3528-A54E-380B-C46496EF6D0A}"/>
              </a:ext>
            </a:extLst>
          </p:cNvPr>
          <p:cNvSpPr>
            <a:spLocks/>
          </p:cNvSpPr>
          <p:nvPr/>
        </p:nvSpPr>
        <p:spPr bwMode="auto">
          <a:xfrm>
            <a:off x="8770517" y="125927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2" name="Freeform 114">
            <a:extLst>
              <a:ext uri="{FF2B5EF4-FFF2-40B4-BE49-F238E27FC236}">
                <a16:creationId xmlns:a16="http://schemas.microsoft.com/office/drawing/2014/main" id="{03E206F5-1DC9-89FE-F51A-583AD3817F20}"/>
              </a:ext>
            </a:extLst>
          </p:cNvPr>
          <p:cNvSpPr>
            <a:spLocks/>
          </p:cNvSpPr>
          <p:nvPr/>
        </p:nvSpPr>
        <p:spPr bwMode="auto">
          <a:xfrm>
            <a:off x="8614942" y="117672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3" name="Freeform 115">
            <a:extLst>
              <a:ext uri="{FF2B5EF4-FFF2-40B4-BE49-F238E27FC236}">
                <a16:creationId xmlns:a16="http://schemas.microsoft.com/office/drawing/2014/main" id="{A14CBA06-B48C-C9E6-1D67-923F07856935}"/>
              </a:ext>
            </a:extLst>
          </p:cNvPr>
          <p:cNvSpPr>
            <a:spLocks/>
          </p:cNvSpPr>
          <p:nvPr/>
        </p:nvSpPr>
        <p:spPr bwMode="auto">
          <a:xfrm>
            <a:off x="8876880" y="1371991"/>
            <a:ext cx="1558925"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4" name="Freeform 116">
            <a:extLst>
              <a:ext uri="{FF2B5EF4-FFF2-40B4-BE49-F238E27FC236}">
                <a16:creationId xmlns:a16="http://schemas.microsoft.com/office/drawing/2014/main" id="{BB6DE250-8098-8CAD-0463-105F8D0DD2C8}"/>
              </a:ext>
            </a:extLst>
          </p:cNvPr>
          <p:cNvSpPr>
            <a:spLocks/>
          </p:cNvSpPr>
          <p:nvPr/>
        </p:nvSpPr>
        <p:spPr bwMode="auto">
          <a:xfrm>
            <a:off x="10204030" y="2661041"/>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5" name="Freeform 117">
            <a:extLst>
              <a:ext uri="{FF2B5EF4-FFF2-40B4-BE49-F238E27FC236}">
                <a16:creationId xmlns:a16="http://schemas.microsoft.com/office/drawing/2014/main" id="{4B1A5DCE-77EF-69B4-2533-0C663801DCCB}"/>
              </a:ext>
            </a:extLst>
          </p:cNvPr>
          <p:cNvSpPr>
            <a:spLocks/>
          </p:cNvSpPr>
          <p:nvPr/>
        </p:nvSpPr>
        <p:spPr bwMode="auto">
          <a:xfrm>
            <a:off x="9926217" y="1611703"/>
            <a:ext cx="363538"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452763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8" presetClass="emph" presetSubtype="0" fill="hold" nodeType="clickEffect">
                                  <p:stCondLst>
                                    <p:cond delay="0"/>
                                  </p:stCondLst>
                                  <p:childTnLst>
                                    <p:animRot by="21600000">
                                      <p:cBhvr>
                                        <p:cTn id="20" dur="120000" fill="hold"/>
                                        <p:tgtEl>
                                          <p:spTgt spid="2052"/>
                                        </p:tgtEl>
                                        <p:attrNameLst>
                                          <p:attrName>r</p:attrName>
                                        </p:attrNameLst>
                                      </p:cBhvr>
                                    </p:animRot>
                                  </p:childTnLst>
                                </p:cTn>
                              </p:par>
                            </p:childTnLst>
                          </p:cTn>
                        </p:par>
                        <p:par>
                          <p:cTn id="21" fill="hold">
                            <p:stCondLst>
                              <p:cond delay="120000"/>
                            </p:stCondLst>
                            <p:childTnLst>
                              <p:par>
                                <p:cTn id="22" presetID="53" presetClass="entr" presetSubtype="16"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4"/>
                  </p:tgtEl>
                </p:cond>
              </p:nextCondLst>
            </p:seq>
          </p:childTnLst>
        </p:cTn>
      </p:par>
    </p:tnLst>
    <p:bldLst>
      <p:bldP spid="18"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t="-16000" b="-1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71B7D3F8-E1AE-A88F-0B2F-7AD30947A8BE}"/>
              </a:ext>
            </a:extLst>
          </p:cNvPr>
          <p:cNvSpPr txBox="1"/>
          <p:nvPr/>
        </p:nvSpPr>
        <p:spPr>
          <a:xfrm>
            <a:off x="1060608" y="1562433"/>
            <a:ext cx="4090558" cy="1938992"/>
          </a:xfrm>
          <a:prstGeom prst="rect">
            <a:avLst/>
          </a:prstGeom>
          <a:noFill/>
        </p:spPr>
        <p:txBody>
          <a:bodyPr wrap="square" rtlCol="0">
            <a:spAutoFit/>
          </a:bodyPr>
          <a:lstStyle/>
          <a:p>
            <a:pPr lvl="0" algn="just"/>
            <a:r>
              <a:rPr lang="en-US" sz="2000" b="1">
                <a:solidFill>
                  <a:prstClr val="black"/>
                </a:solidFill>
                <a:latin typeface="Open Sans" panose="020B0606030504020204" pitchFamily="34" charset="0"/>
                <a:ea typeface="Open Sans" panose="020B0606030504020204" pitchFamily="34" charset="0"/>
                <a:cs typeface="Open Sans" panose="020B0606030504020204" pitchFamily="34" charset="0"/>
              </a:rPr>
              <a:t>THỰC HÀNH</a:t>
            </a:r>
            <a:r>
              <a:rPr lang="vi-VN" sz="2000" b="1">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S</a:t>
            </a: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ử dụng Internet tìm kiếm, đánh giá và tải các thông tin về các khu du lịch của địa phương (xã hoặc huyện). Từ đó tạo một bài trình chiếu đơn giản về chủ đề trên.</a:t>
            </a:r>
            <a:endPar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Brick wall - Free real estate icons">
            <a:extLst>
              <a:ext uri="{FF2B5EF4-FFF2-40B4-BE49-F238E27FC236}">
                <a16:creationId xmlns:a16="http://schemas.microsoft.com/office/drawing/2014/main" id="{7CD526B3-8642-29B8-05D2-AA8135AED9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609" y="75256"/>
            <a:ext cx="3023727" cy="15645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951722" y="495679"/>
            <a:ext cx="3132615" cy="646331"/>
          </a:xfrm>
        </p:spPr>
        <p:txBody>
          <a:bodyPr>
            <a:noAutofit/>
          </a:bodyPr>
          <a:lstStyle/>
          <a:p>
            <a:pPr>
              <a:lnSpc>
                <a:spcPct val="100000"/>
              </a:lnSpc>
            </a:pPr>
            <a:r>
              <a:rPr lang="en-US" sz="2000" b="1">
                <a:solidFill>
                  <a:schemeClr val="bg1"/>
                </a:solidFill>
                <a:effectLst>
                  <a:outerShdw blurRad="60007" dist="310007" dir="7680000" sy="30000" kx="1300200" algn="ctr" rotWithShape="0">
                    <a:prstClr val="black">
                      <a:alpha val="32000"/>
                    </a:prstClr>
                  </a:outerShdw>
                </a:effectLst>
                <a:latin typeface="Open Sans" panose="020B0606030504020204" pitchFamily="34" charset="0"/>
                <a:ea typeface="Open Sans" panose="020B0606030504020204" pitchFamily="34" charset="0"/>
                <a:cs typeface="Open Sans" panose="020B0606030504020204" pitchFamily="34" charset="0"/>
              </a:rPr>
              <a:t>ÔN TẬP THỰC HÀNH</a:t>
            </a:r>
          </a:p>
        </p:txBody>
      </p:sp>
      <p:grpSp>
        <p:nvGrpSpPr>
          <p:cNvPr id="2195" name="start timer">
            <a:extLst>
              <a:ext uri="{FF2B5EF4-FFF2-40B4-BE49-F238E27FC236}">
                <a16:creationId xmlns:a16="http://schemas.microsoft.com/office/drawing/2014/main" id="{2B8F527D-443E-2EDA-52DC-ECD6A255A817}"/>
              </a:ext>
            </a:extLst>
          </p:cNvPr>
          <p:cNvGrpSpPr/>
          <p:nvPr/>
        </p:nvGrpSpPr>
        <p:grpSpPr>
          <a:xfrm>
            <a:off x="7298464" y="185859"/>
            <a:ext cx="2636838" cy="799962"/>
            <a:chOff x="1332706" y="185859"/>
            <a:chExt cx="2636838" cy="799962"/>
          </a:xfrm>
        </p:grpSpPr>
        <p:sp>
          <p:nvSpPr>
            <p:cNvPr id="2196" name="Rounded Rectangle 120">
              <a:extLst>
                <a:ext uri="{FF2B5EF4-FFF2-40B4-BE49-F238E27FC236}">
                  <a16:creationId xmlns:a16="http://schemas.microsoft.com/office/drawing/2014/main" id="{85D78BCC-6DB6-49AD-D163-1882C785981C}"/>
                </a:ext>
              </a:extLst>
            </p:cNvPr>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2197" name="Rounded Rectangle 121">
              <a:extLst>
                <a:ext uri="{FF2B5EF4-FFF2-40B4-BE49-F238E27FC236}">
                  <a16:creationId xmlns:a16="http://schemas.microsoft.com/office/drawing/2014/main" id="{D8050E21-01DE-FC6C-3AD5-5FFFA9EF6410}"/>
                </a:ext>
              </a:extLst>
            </p:cNvPr>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latin typeface="Arial" panose="020B0604020202020204" pitchFamily="34" charset="0"/>
                  <a:cs typeface="Arial" panose="020B0604020202020204" pitchFamily="34" charset="0"/>
                </a:rPr>
                <a:t>BẮT ĐẦU</a:t>
              </a:r>
              <a:endParaRPr lang="en-GB" sz="2800" dirty="0">
                <a:latin typeface="Arial" panose="020B0604020202020204" pitchFamily="34" charset="0"/>
                <a:cs typeface="Arial" panose="020B0604020202020204" pitchFamily="34" charset="0"/>
              </a:endParaRPr>
            </a:p>
          </p:txBody>
        </p:sp>
      </p:grpSp>
      <p:grpSp>
        <p:nvGrpSpPr>
          <p:cNvPr id="2198" name="times up">
            <a:extLst>
              <a:ext uri="{FF2B5EF4-FFF2-40B4-BE49-F238E27FC236}">
                <a16:creationId xmlns:a16="http://schemas.microsoft.com/office/drawing/2014/main" id="{DB4A3723-424F-489D-329E-AE0DDEFB8BFF}"/>
              </a:ext>
            </a:extLst>
          </p:cNvPr>
          <p:cNvGrpSpPr/>
          <p:nvPr/>
        </p:nvGrpSpPr>
        <p:grpSpPr>
          <a:xfrm>
            <a:off x="7298464" y="185859"/>
            <a:ext cx="2636838" cy="799962"/>
            <a:chOff x="4321176" y="185859"/>
            <a:chExt cx="2636838" cy="799962"/>
          </a:xfrm>
        </p:grpSpPr>
        <p:sp>
          <p:nvSpPr>
            <p:cNvPr id="2199" name="Rounded Rectangle 123">
              <a:extLst>
                <a:ext uri="{FF2B5EF4-FFF2-40B4-BE49-F238E27FC236}">
                  <a16:creationId xmlns:a16="http://schemas.microsoft.com/office/drawing/2014/main" id="{A2AF4215-46C5-E424-0E4F-D4A9694E32C9}"/>
                </a:ext>
              </a:extLst>
            </p:cNvPr>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2200" name="Rounded Rectangle 124">
              <a:extLst>
                <a:ext uri="{FF2B5EF4-FFF2-40B4-BE49-F238E27FC236}">
                  <a16:creationId xmlns:a16="http://schemas.microsoft.com/office/drawing/2014/main" id="{BE4B4D81-EFAD-3711-A9B1-2A314E0571E1}"/>
                </a:ext>
              </a:extLst>
            </p:cNvPr>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latin typeface="Arial" panose="020B0604020202020204" pitchFamily="34" charset="0"/>
                  <a:cs typeface="Arial" panose="020B0604020202020204" pitchFamily="34" charset="0"/>
                </a:rPr>
                <a:t>HẾT GIỜ</a:t>
              </a:r>
              <a:endParaRPr lang="en-GB" sz="2800" dirty="0">
                <a:latin typeface="Arial" panose="020B0604020202020204" pitchFamily="34" charset="0"/>
                <a:cs typeface="Arial" panose="020B0604020202020204" pitchFamily="34" charset="0"/>
              </a:endParaRPr>
            </a:p>
          </p:txBody>
        </p:sp>
      </p:grpSp>
      <p:sp>
        <p:nvSpPr>
          <p:cNvPr id="2201" name="AutoShape 3">
            <a:extLst>
              <a:ext uri="{FF2B5EF4-FFF2-40B4-BE49-F238E27FC236}">
                <a16:creationId xmlns:a16="http://schemas.microsoft.com/office/drawing/2014/main" id="{1A402F3A-E8A0-D716-EB50-12A4A8004B3D}"/>
              </a:ext>
            </a:extLst>
          </p:cNvPr>
          <p:cNvSpPr>
            <a:spLocks noChangeAspect="1" noChangeArrowheads="1" noTextEdit="1"/>
          </p:cNvSpPr>
          <p:nvPr/>
        </p:nvSpPr>
        <p:spPr bwMode="auto">
          <a:xfrm>
            <a:off x="5786464" y="1176728"/>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2" name="Rectangle 5">
            <a:extLst>
              <a:ext uri="{FF2B5EF4-FFF2-40B4-BE49-F238E27FC236}">
                <a16:creationId xmlns:a16="http://schemas.microsoft.com/office/drawing/2014/main" id="{A4B3796E-DAF4-D0BA-BB52-5ED4280AD396}"/>
              </a:ext>
            </a:extLst>
          </p:cNvPr>
          <p:cNvSpPr>
            <a:spLocks noChangeArrowheads="1"/>
          </p:cNvSpPr>
          <p:nvPr/>
        </p:nvSpPr>
        <p:spPr bwMode="auto">
          <a:xfrm>
            <a:off x="8442352" y="1741878"/>
            <a:ext cx="136525"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3" name="Rectangle 6">
            <a:extLst>
              <a:ext uri="{FF2B5EF4-FFF2-40B4-BE49-F238E27FC236}">
                <a16:creationId xmlns:a16="http://schemas.microsoft.com/office/drawing/2014/main" id="{03C3E12C-2719-E77D-2C64-47FE855ABF09}"/>
              </a:ext>
            </a:extLst>
          </p:cNvPr>
          <p:cNvSpPr>
            <a:spLocks noChangeArrowheads="1"/>
          </p:cNvSpPr>
          <p:nvPr/>
        </p:nvSpPr>
        <p:spPr bwMode="auto">
          <a:xfrm>
            <a:off x="8442352" y="1741878"/>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4" name="Rectangle 7">
            <a:extLst>
              <a:ext uri="{FF2B5EF4-FFF2-40B4-BE49-F238E27FC236}">
                <a16:creationId xmlns:a16="http://schemas.microsoft.com/office/drawing/2014/main" id="{2671FB4F-6E41-F153-CFA4-6E9A356F424B}"/>
              </a:ext>
            </a:extLst>
          </p:cNvPr>
          <p:cNvSpPr>
            <a:spLocks noChangeArrowheads="1"/>
          </p:cNvSpPr>
          <p:nvPr/>
        </p:nvSpPr>
        <p:spPr bwMode="auto">
          <a:xfrm>
            <a:off x="8442352" y="1741878"/>
            <a:ext cx="136525"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5" name="Rectangle 8">
            <a:extLst>
              <a:ext uri="{FF2B5EF4-FFF2-40B4-BE49-F238E27FC236}">
                <a16:creationId xmlns:a16="http://schemas.microsoft.com/office/drawing/2014/main" id="{644B23E9-289E-0C45-5B14-8983B5B1FCF4}"/>
              </a:ext>
            </a:extLst>
          </p:cNvPr>
          <p:cNvSpPr>
            <a:spLocks noChangeArrowheads="1"/>
          </p:cNvSpPr>
          <p:nvPr/>
        </p:nvSpPr>
        <p:spPr bwMode="auto">
          <a:xfrm>
            <a:off x="8442352" y="1741878"/>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6" name="Freeform 9">
            <a:extLst>
              <a:ext uri="{FF2B5EF4-FFF2-40B4-BE49-F238E27FC236}">
                <a16:creationId xmlns:a16="http://schemas.microsoft.com/office/drawing/2014/main" id="{4FA56B06-CE93-CC45-3EF8-161553A0C083}"/>
              </a:ext>
            </a:extLst>
          </p:cNvPr>
          <p:cNvSpPr>
            <a:spLocks/>
          </p:cNvSpPr>
          <p:nvPr/>
        </p:nvSpPr>
        <p:spPr bwMode="auto">
          <a:xfrm>
            <a:off x="8285189" y="1633928"/>
            <a:ext cx="460375"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7" name="Freeform 10">
            <a:extLst>
              <a:ext uri="{FF2B5EF4-FFF2-40B4-BE49-F238E27FC236}">
                <a16:creationId xmlns:a16="http://schemas.microsoft.com/office/drawing/2014/main" id="{4C4F7827-736B-8E44-CDC8-97CF7312C1D3}"/>
              </a:ext>
            </a:extLst>
          </p:cNvPr>
          <p:cNvSpPr>
            <a:spLocks/>
          </p:cNvSpPr>
          <p:nvPr/>
        </p:nvSpPr>
        <p:spPr bwMode="auto">
          <a:xfrm>
            <a:off x="9312302" y="1881578"/>
            <a:ext cx="911225"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8" name="Freeform 11">
            <a:extLst>
              <a:ext uri="{FF2B5EF4-FFF2-40B4-BE49-F238E27FC236}">
                <a16:creationId xmlns:a16="http://schemas.microsoft.com/office/drawing/2014/main" id="{7081B3F7-2C20-3164-4868-59F8E4CFEDCE}"/>
              </a:ext>
            </a:extLst>
          </p:cNvPr>
          <p:cNvSpPr>
            <a:spLocks/>
          </p:cNvSpPr>
          <p:nvPr/>
        </p:nvSpPr>
        <p:spPr bwMode="auto">
          <a:xfrm>
            <a:off x="6813577" y="1860941"/>
            <a:ext cx="909638"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9" name="Freeform 12">
            <a:extLst>
              <a:ext uri="{FF2B5EF4-FFF2-40B4-BE49-F238E27FC236}">
                <a16:creationId xmlns:a16="http://schemas.microsoft.com/office/drawing/2014/main" id="{2195B980-8B93-1B3B-528B-8A43B8A771EF}"/>
              </a:ext>
            </a:extLst>
          </p:cNvPr>
          <p:cNvSpPr>
            <a:spLocks noEditPoints="1"/>
          </p:cNvSpPr>
          <p:nvPr/>
        </p:nvSpPr>
        <p:spPr bwMode="auto">
          <a:xfrm>
            <a:off x="7024714"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0" name="Freeform 13">
            <a:extLst>
              <a:ext uri="{FF2B5EF4-FFF2-40B4-BE49-F238E27FC236}">
                <a16:creationId xmlns:a16="http://schemas.microsoft.com/office/drawing/2014/main" id="{EE855CF6-0770-730F-E7F1-420D8E13E4A3}"/>
              </a:ext>
            </a:extLst>
          </p:cNvPr>
          <p:cNvSpPr>
            <a:spLocks noEditPoints="1"/>
          </p:cNvSpPr>
          <p:nvPr/>
        </p:nvSpPr>
        <p:spPr bwMode="auto">
          <a:xfrm>
            <a:off x="7024714"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1" name="Freeform 14">
            <a:extLst>
              <a:ext uri="{FF2B5EF4-FFF2-40B4-BE49-F238E27FC236}">
                <a16:creationId xmlns:a16="http://schemas.microsoft.com/office/drawing/2014/main" id="{AA915620-768D-FB40-FC6F-702C30EDC823}"/>
              </a:ext>
            </a:extLst>
          </p:cNvPr>
          <p:cNvSpPr>
            <a:spLocks/>
          </p:cNvSpPr>
          <p:nvPr/>
        </p:nvSpPr>
        <p:spPr bwMode="auto">
          <a:xfrm>
            <a:off x="7024714" y="2167328"/>
            <a:ext cx="271463"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2" name="Freeform 15">
            <a:extLst>
              <a:ext uri="{FF2B5EF4-FFF2-40B4-BE49-F238E27FC236}">
                <a16:creationId xmlns:a16="http://schemas.microsoft.com/office/drawing/2014/main" id="{EA810E97-8103-79C3-9510-536186F072C3}"/>
              </a:ext>
            </a:extLst>
          </p:cNvPr>
          <p:cNvSpPr>
            <a:spLocks/>
          </p:cNvSpPr>
          <p:nvPr/>
        </p:nvSpPr>
        <p:spPr bwMode="auto">
          <a:xfrm>
            <a:off x="9985402" y="2343541"/>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3" name="Freeform 16">
            <a:extLst>
              <a:ext uri="{FF2B5EF4-FFF2-40B4-BE49-F238E27FC236}">
                <a16:creationId xmlns:a16="http://schemas.microsoft.com/office/drawing/2014/main" id="{D47ED631-B449-FE78-4E8C-DD9B6F551764}"/>
              </a:ext>
            </a:extLst>
          </p:cNvPr>
          <p:cNvSpPr>
            <a:spLocks/>
          </p:cNvSpPr>
          <p:nvPr/>
        </p:nvSpPr>
        <p:spPr bwMode="auto">
          <a:xfrm>
            <a:off x="9745689" y="2189553"/>
            <a:ext cx="266700"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4" name="Freeform 17">
            <a:extLst>
              <a:ext uri="{FF2B5EF4-FFF2-40B4-BE49-F238E27FC236}">
                <a16:creationId xmlns:a16="http://schemas.microsoft.com/office/drawing/2014/main" id="{18455028-C71B-3AEB-9109-D183433CA265}"/>
              </a:ext>
            </a:extLst>
          </p:cNvPr>
          <p:cNvSpPr>
            <a:spLocks/>
          </p:cNvSpPr>
          <p:nvPr/>
        </p:nvSpPr>
        <p:spPr bwMode="auto">
          <a:xfrm>
            <a:off x="6243664" y="1349766"/>
            <a:ext cx="1560513"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5" name="Freeform 18">
            <a:extLst>
              <a:ext uri="{FF2B5EF4-FFF2-40B4-BE49-F238E27FC236}">
                <a16:creationId xmlns:a16="http://schemas.microsoft.com/office/drawing/2014/main" id="{D86144D8-DA32-57A2-7039-FBFAE636BF4F}"/>
              </a:ext>
            </a:extLst>
          </p:cNvPr>
          <p:cNvSpPr>
            <a:spLocks noEditPoints="1"/>
          </p:cNvSpPr>
          <p:nvPr/>
        </p:nvSpPr>
        <p:spPr bwMode="auto">
          <a:xfrm>
            <a:off x="6459564" y="2553091"/>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6" name="Freeform 19">
            <a:extLst>
              <a:ext uri="{FF2B5EF4-FFF2-40B4-BE49-F238E27FC236}">
                <a16:creationId xmlns:a16="http://schemas.microsoft.com/office/drawing/2014/main" id="{D82725F8-ACBF-25B8-A94C-88613D62B410}"/>
              </a:ext>
            </a:extLst>
          </p:cNvPr>
          <p:cNvSpPr>
            <a:spLocks/>
          </p:cNvSpPr>
          <p:nvPr/>
        </p:nvSpPr>
        <p:spPr bwMode="auto">
          <a:xfrm>
            <a:off x="6392889" y="1589478"/>
            <a:ext cx="365125"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7" name="Freeform 20">
            <a:extLst>
              <a:ext uri="{FF2B5EF4-FFF2-40B4-BE49-F238E27FC236}">
                <a16:creationId xmlns:a16="http://schemas.microsoft.com/office/drawing/2014/main" id="{01FE5DFA-7EF9-26E6-F3AA-403760966AD0}"/>
              </a:ext>
            </a:extLst>
          </p:cNvPr>
          <p:cNvSpPr>
            <a:spLocks/>
          </p:cNvSpPr>
          <p:nvPr/>
        </p:nvSpPr>
        <p:spPr bwMode="auto">
          <a:xfrm>
            <a:off x="6854852" y="5628078"/>
            <a:ext cx="765175"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8" name="Freeform 21">
            <a:extLst>
              <a:ext uri="{FF2B5EF4-FFF2-40B4-BE49-F238E27FC236}">
                <a16:creationId xmlns:a16="http://schemas.microsoft.com/office/drawing/2014/main" id="{26574066-A949-B53F-DB0B-A7ECB2B2C37E}"/>
              </a:ext>
            </a:extLst>
          </p:cNvPr>
          <p:cNvSpPr>
            <a:spLocks noEditPoints="1"/>
          </p:cNvSpPr>
          <p:nvPr/>
        </p:nvSpPr>
        <p:spPr bwMode="auto">
          <a:xfrm>
            <a:off x="7124727"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9" name="Freeform 22">
            <a:extLst>
              <a:ext uri="{FF2B5EF4-FFF2-40B4-BE49-F238E27FC236}">
                <a16:creationId xmlns:a16="http://schemas.microsoft.com/office/drawing/2014/main" id="{F53B05CC-1A47-0248-EB3B-4C3A6C55770F}"/>
              </a:ext>
            </a:extLst>
          </p:cNvPr>
          <p:cNvSpPr>
            <a:spLocks noEditPoints="1"/>
          </p:cNvSpPr>
          <p:nvPr/>
        </p:nvSpPr>
        <p:spPr bwMode="auto">
          <a:xfrm>
            <a:off x="7124727"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0" name="Freeform 23">
            <a:extLst>
              <a:ext uri="{FF2B5EF4-FFF2-40B4-BE49-F238E27FC236}">
                <a16:creationId xmlns:a16="http://schemas.microsoft.com/office/drawing/2014/main" id="{EF12B18B-D304-1C27-2707-5C286ECA278E}"/>
              </a:ext>
            </a:extLst>
          </p:cNvPr>
          <p:cNvSpPr>
            <a:spLocks/>
          </p:cNvSpPr>
          <p:nvPr/>
        </p:nvSpPr>
        <p:spPr bwMode="auto">
          <a:xfrm>
            <a:off x="7124727" y="5901128"/>
            <a:ext cx="331788"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1" name="Freeform 24">
            <a:extLst>
              <a:ext uri="{FF2B5EF4-FFF2-40B4-BE49-F238E27FC236}">
                <a16:creationId xmlns:a16="http://schemas.microsoft.com/office/drawing/2014/main" id="{0DE39CF4-0BED-F3D0-FECA-448A050D03C0}"/>
              </a:ext>
            </a:extLst>
          </p:cNvPr>
          <p:cNvSpPr>
            <a:spLocks/>
          </p:cNvSpPr>
          <p:nvPr/>
        </p:nvSpPr>
        <p:spPr bwMode="auto">
          <a:xfrm>
            <a:off x="9420252" y="5628078"/>
            <a:ext cx="765175"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2" name="Freeform 25">
            <a:extLst>
              <a:ext uri="{FF2B5EF4-FFF2-40B4-BE49-F238E27FC236}">
                <a16:creationId xmlns:a16="http://schemas.microsoft.com/office/drawing/2014/main" id="{C0905457-166E-7A57-C1B0-D3FD0662AD9E}"/>
              </a:ext>
            </a:extLst>
          </p:cNvPr>
          <p:cNvSpPr>
            <a:spLocks/>
          </p:cNvSpPr>
          <p:nvPr/>
        </p:nvSpPr>
        <p:spPr bwMode="auto">
          <a:xfrm>
            <a:off x="9880627"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3" name="Freeform 26">
            <a:extLst>
              <a:ext uri="{FF2B5EF4-FFF2-40B4-BE49-F238E27FC236}">
                <a16:creationId xmlns:a16="http://schemas.microsoft.com/office/drawing/2014/main" id="{2B4CF3A2-BEC6-F7AA-8E54-CBEF4C204AB7}"/>
              </a:ext>
            </a:extLst>
          </p:cNvPr>
          <p:cNvSpPr>
            <a:spLocks/>
          </p:cNvSpPr>
          <p:nvPr/>
        </p:nvSpPr>
        <p:spPr bwMode="auto">
          <a:xfrm>
            <a:off x="9880627"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4" name="Freeform 27">
            <a:extLst>
              <a:ext uri="{FF2B5EF4-FFF2-40B4-BE49-F238E27FC236}">
                <a16:creationId xmlns:a16="http://schemas.microsoft.com/office/drawing/2014/main" id="{BC7F34A8-453F-F2EA-6480-85E62A0A627A}"/>
              </a:ext>
            </a:extLst>
          </p:cNvPr>
          <p:cNvSpPr>
            <a:spLocks/>
          </p:cNvSpPr>
          <p:nvPr/>
        </p:nvSpPr>
        <p:spPr bwMode="auto">
          <a:xfrm>
            <a:off x="9582177" y="5899541"/>
            <a:ext cx="334963"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225" name="Group 2224">
            <a:extLst>
              <a:ext uri="{FF2B5EF4-FFF2-40B4-BE49-F238E27FC236}">
                <a16:creationId xmlns:a16="http://schemas.microsoft.com/office/drawing/2014/main" id="{7E820785-E36E-7E6C-D0C8-3A4F9989F169}"/>
              </a:ext>
            </a:extLst>
          </p:cNvPr>
          <p:cNvGrpSpPr/>
          <p:nvPr/>
        </p:nvGrpSpPr>
        <p:grpSpPr>
          <a:xfrm rot="1786145">
            <a:off x="6604027" y="2264166"/>
            <a:ext cx="3829050" cy="3830638"/>
            <a:chOff x="817563" y="2264166"/>
            <a:chExt cx="3829050" cy="3830638"/>
          </a:xfrm>
        </p:grpSpPr>
        <p:sp>
          <p:nvSpPr>
            <p:cNvPr id="2226" name="Oval 28">
              <a:extLst>
                <a:ext uri="{FF2B5EF4-FFF2-40B4-BE49-F238E27FC236}">
                  <a16:creationId xmlns:a16="http://schemas.microsoft.com/office/drawing/2014/main" id="{5C912F1C-A29D-2F49-193B-FEC3AF1EE2D5}"/>
                </a:ext>
              </a:extLst>
            </p:cNvPr>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27" name="hour hand">
              <a:extLst>
                <a:ext uri="{FF2B5EF4-FFF2-40B4-BE49-F238E27FC236}">
                  <a16:creationId xmlns:a16="http://schemas.microsoft.com/office/drawing/2014/main" id="{2D94FA96-4AAA-F641-4AC9-DA87411804BB}"/>
                </a:ext>
              </a:extLst>
            </p:cNvPr>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228" name="Freeform 29">
            <a:extLst>
              <a:ext uri="{FF2B5EF4-FFF2-40B4-BE49-F238E27FC236}">
                <a16:creationId xmlns:a16="http://schemas.microsoft.com/office/drawing/2014/main" id="{2A73C0CE-D770-AACB-BF3D-5A73C3AA1CE1}"/>
              </a:ext>
            </a:extLst>
          </p:cNvPr>
          <p:cNvSpPr>
            <a:spLocks noEditPoints="1"/>
          </p:cNvSpPr>
          <p:nvPr/>
        </p:nvSpPr>
        <p:spPr bwMode="auto">
          <a:xfrm>
            <a:off x="6324627" y="1986353"/>
            <a:ext cx="4387850"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9" name="Freeform 30">
            <a:extLst>
              <a:ext uri="{FF2B5EF4-FFF2-40B4-BE49-F238E27FC236}">
                <a16:creationId xmlns:a16="http://schemas.microsoft.com/office/drawing/2014/main" id="{1020F881-309A-EF0D-734D-B26A0BBCD824}"/>
              </a:ext>
            </a:extLst>
          </p:cNvPr>
          <p:cNvSpPr>
            <a:spLocks noEditPoints="1"/>
          </p:cNvSpPr>
          <p:nvPr/>
        </p:nvSpPr>
        <p:spPr bwMode="auto">
          <a:xfrm>
            <a:off x="6497664" y="2157803"/>
            <a:ext cx="4043363"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0" name="Freeform 31">
            <a:extLst>
              <a:ext uri="{FF2B5EF4-FFF2-40B4-BE49-F238E27FC236}">
                <a16:creationId xmlns:a16="http://schemas.microsoft.com/office/drawing/2014/main" id="{2CBAFD73-8670-7E71-0355-A434CA99FD83}"/>
              </a:ext>
            </a:extLst>
          </p:cNvPr>
          <p:cNvSpPr>
            <a:spLocks noEditPoints="1"/>
          </p:cNvSpPr>
          <p:nvPr/>
        </p:nvSpPr>
        <p:spPr bwMode="auto">
          <a:xfrm>
            <a:off x="6407177" y="2067316"/>
            <a:ext cx="4221163"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231" name="Group 2230">
            <a:extLst>
              <a:ext uri="{FF2B5EF4-FFF2-40B4-BE49-F238E27FC236}">
                <a16:creationId xmlns:a16="http://schemas.microsoft.com/office/drawing/2014/main" id="{91EC9225-A93D-028A-9AC1-52DE54123999}"/>
              </a:ext>
            </a:extLst>
          </p:cNvPr>
          <p:cNvGrpSpPr/>
          <p:nvPr/>
        </p:nvGrpSpPr>
        <p:grpSpPr>
          <a:xfrm>
            <a:off x="8242327" y="2411803"/>
            <a:ext cx="566738" cy="566738"/>
            <a:chOff x="2455863" y="2411803"/>
            <a:chExt cx="566738" cy="566738"/>
          </a:xfrm>
        </p:grpSpPr>
        <p:sp>
          <p:nvSpPr>
            <p:cNvPr id="2232" name="Oval 32">
              <a:extLst>
                <a:ext uri="{FF2B5EF4-FFF2-40B4-BE49-F238E27FC236}">
                  <a16:creationId xmlns:a16="http://schemas.microsoft.com/office/drawing/2014/main" id="{3C3D904B-7EEB-1EC8-7823-2383AB283D71}"/>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3" name="Oval 33">
              <a:extLst>
                <a:ext uri="{FF2B5EF4-FFF2-40B4-BE49-F238E27FC236}">
                  <a16:creationId xmlns:a16="http://schemas.microsoft.com/office/drawing/2014/main" id="{3C7F1B62-3BCE-DBF6-F381-74D9238CC4FE}"/>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4" name="Freeform 34">
              <a:extLst>
                <a:ext uri="{FF2B5EF4-FFF2-40B4-BE49-F238E27FC236}">
                  <a16:creationId xmlns:a16="http://schemas.microsoft.com/office/drawing/2014/main" id="{9FFDABEE-8598-63A7-731A-29BDD5D0F08B}"/>
                </a:ext>
              </a:extLst>
            </p:cNvPr>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5" name="Freeform 35">
              <a:extLst>
                <a:ext uri="{FF2B5EF4-FFF2-40B4-BE49-F238E27FC236}">
                  <a16:creationId xmlns:a16="http://schemas.microsoft.com/office/drawing/2014/main" id="{AEA6B524-0A4E-D878-D637-78E8272718AA}"/>
                </a:ext>
              </a:extLst>
            </p:cNvPr>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6" name="Rectangle 36">
              <a:extLst>
                <a:ext uri="{FF2B5EF4-FFF2-40B4-BE49-F238E27FC236}">
                  <a16:creationId xmlns:a16="http://schemas.microsoft.com/office/drawing/2014/main" id="{0322560C-9E40-E805-6A82-0625D967F924}"/>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7" name="Rectangle 37">
              <a:extLst>
                <a:ext uri="{FF2B5EF4-FFF2-40B4-BE49-F238E27FC236}">
                  <a16:creationId xmlns:a16="http://schemas.microsoft.com/office/drawing/2014/main" id="{4720CC2B-294A-8A95-368B-9CBF9D998E1A}"/>
                </a:ext>
              </a:extLst>
            </p:cNvPr>
            <p:cNvSpPr>
              <a:spLocks noChangeArrowheads="1"/>
            </p:cNvSpPr>
            <p:nvPr/>
          </p:nvSpPr>
          <p:spPr bwMode="auto">
            <a:xfrm>
              <a:off x="2591435" y="2499116"/>
              <a:ext cx="27571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2238" name="Group 2237">
            <a:extLst>
              <a:ext uri="{FF2B5EF4-FFF2-40B4-BE49-F238E27FC236}">
                <a16:creationId xmlns:a16="http://schemas.microsoft.com/office/drawing/2014/main" id="{6BFE0A55-D198-B97F-039A-0D0D164A0E9D}"/>
              </a:ext>
            </a:extLst>
          </p:cNvPr>
          <p:cNvGrpSpPr/>
          <p:nvPr/>
        </p:nvGrpSpPr>
        <p:grpSpPr>
          <a:xfrm>
            <a:off x="9031314" y="2662628"/>
            <a:ext cx="662782" cy="573088"/>
            <a:chOff x="3244850" y="2662628"/>
            <a:chExt cx="662782" cy="573088"/>
          </a:xfrm>
        </p:grpSpPr>
        <p:sp>
          <p:nvSpPr>
            <p:cNvPr id="2239" name="Freeform 38">
              <a:extLst>
                <a:ext uri="{FF2B5EF4-FFF2-40B4-BE49-F238E27FC236}">
                  <a16:creationId xmlns:a16="http://schemas.microsoft.com/office/drawing/2014/main" id="{201E1C47-B59F-2147-CF10-E12F6C9AE3D4}"/>
                </a:ext>
              </a:extLst>
            </p:cNvPr>
            <p:cNvSpPr>
              <a:spLocks/>
            </p:cNvSpPr>
            <p:nvPr/>
          </p:nvSpPr>
          <p:spPr bwMode="auto">
            <a:xfrm>
              <a:off x="3334544" y="2662628"/>
              <a:ext cx="573088" cy="573088"/>
            </a:xfrm>
            <a:custGeom>
              <a:avLst/>
              <a:gdLst>
                <a:gd name="T0" fmla="*/ 115 w 234"/>
                <a:gd name="T1" fmla="*/ 233 h 234"/>
                <a:gd name="T2" fmla="*/ 233 w 234"/>
                <a:gd name="T3" fmla="*/ 118 h 234"/>
                <a:gd name="T4" fmla="*/ 119 w 234"/>
                <a:gd name="T5" fmla="*/ 1 h 234"/>
                <a:gd name="T6" fmla="*/ 1 w 234"/>
                <a:gd name="T7" fmla="*/ 115 h 234"/>
                <a:gd name="T8" fmla="*/ 115 w 234"/>
                <a:gd name="T9" fmla="*/ 233 h 234"/>
              </a:gdLst>
              <a:ahLst/>
              <a:cxnLst>
                <a:cxn ang="0">
                  <a:pos x="T0" y="T1"/>
                </a:cxn>
                <a:cxn ang="0">
                  <a:pos x="T2" y="T3"/>
                </a:cxn>
                <a:cxn ang="0">
                  <a:pos x="T4" y="T5"/>
                </a:cxn>
                <a:cxn ang="0">
                  <a:pos x="T6" y="T7"/>
                </a:cxn>
                <a:cxn ang="0">
                  <a:pos x="T8" y="T9"/>
                </a:cxn>
              </a:cxnLst>
              <a:rect l="0" t="0" r="r" b="b"/>
              <a:pathLst>
                <a:path w="234" h="234">
                  <a:moveTo>
                    <a:pt x="115" y="233"/>
                  </a:moveTo>
                  <a:cubicBezTo>
                    <a:pt x="179" y="234"/>
                    <a:pt x="232" y="182"/>
                    <a:pt x="233" y="118"/>
                  </a:cubicBezTo>
                  <a:cubicBezTo>
                    <a:pt x="234" y="54"/>
                    <a:pt x="183" y="1"/>
                    <a:pt x="119" y="1"/>
                  </a:cubicBezTo>
                  <a:cubicBezTo>
                    <a:pt x="55" y="0"/>
                    <a:pt x="2" y="51"/>
                    <a:pt x="1" y="115"/>
                  </a:cubicBezTo>
                  <a:cubicBezTo>
                    <a:pt x="0" y="179"/>
                    <a:pt x="51" y="232"/>
                    <a:pt x="115" y="233"/>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0" name="Freeform 39">
              <a:extLst>
                <a:ext uri="{FF2B5EF4-FFF2-40B4-BE49-F238E27FC236}">
                  <a16:creationId xmlns:a16="http://schemas.microsoft.com/office/drawing/2014/main" id="{59042766-8EAE-E773-418E-9D92583F7F9C}"/>
                </a:ext>
              </a:extLst>
            </p:cNvPr>
            <p:cNvSpPr>
              <a:spLocks/>
            </p:cNvSpPr>
            <p:nvPr/>
          </p:nvSpPr>
          <p:spPr bwMode="auto">
            <a:xfrm>
              <a:off x="3391694" y="2716603"/>
              <a:ext cx="458788" cy="461963"/>
            </a:xfrm>
            <a:custGeom>
              <a:avLst/>
              <a:gdLst>
                <a:gd name="T0" fmla="*/ 93 w 188"/>
                <a:gd name="T1" fmla="*/ 188 h 189"/>
                <a:gd name="T2" fmla="*/ 188 w 188"/>
                <a:gd name="T3" fmla="*/ 96 h 189"/>
                <a:gd name="T4" fmla="*/ 95 w 188"/>
                <a:gd name="T5" fmla="*/ 1 h 189"/>
                <a:gd name="T6" fmla="*/ 1 w 188"/>
                <a:gd name="T7" fmla="*/ 93 h 189"/>
                <a:gd name="T8" fmla="*/ 93 w 188"/>
                <a:gd name="T9" fmla="*/ 188 h 189"/>
              </a:gdLst>
              <a:ahLst/>
              <a:cxnLst>
                <a:cxn ang="0">
                  <a:pos x="T0" y="T1"/>
                </a:cxn>
                <a:cxn ang="0">
                  <a:pos x="T2" y="T3"/>
                </a:cxn>
                <a:cxn ang="0">
                  <a:pos x="T4" y="T5"/>
                </a:cxn>
                <a:cxn ang="0">
                  <a:pos x="T6" y="T7"/>
                </a:cxn>
                <a:cxn ang="0">
                  <a:pos x="T8" y="T9"/>
                </a:cxn>
              </a:cxnLst>
              <a:rect l="0" t="0" r="r" b="b"/>
              <a:pathLst>
                <a:path w="188" h="189">
                  <a:moveTo>
                    <a:pt x="93" y="188"/>
                  </a:moveTo>
                  <a:cubicBezTo>
                    <a:pt x="144" y="189"/>
                    <a:pt x="187" y="147"/>
                    <a:pt x="188" y="96"/>
                  </a:cubicBezTo>
                  <a:cubicBezTo>
                    <a:pt x="188" y="44"/>
                    <a:pt x="147" y="2"/>
                    <a:pt x="95" y="1"/>
                  </a:cubicBezTo>
                  <a:cubicBezTo>
                    <a:pt x="44" y="0"/>
                    <a:pt x="1" y="42"/>
                    <a:pt x="1" y="93"/>
                  </a:cubicBezTo>
                  <a:cubicBezTo>
                    <a:pt x="0" y="145"/>
                    <a:pt x="41" y="187"/>
                    <a:pt x="93"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1" name="Freeform 40">
              <a:extLst>
                <a:ext uri="{FF2B5EF4-FFF2-40B4-BE49-F238E27FC236}">
                  <a16:creationId xmlns:a16="http://schemas.microsoft.com/office/drawing/2014/main" id="{E23F91A1-E7C0-7D9D-EA1B-AC45558CA3E2}"/>
                </a:ext>
              </a:extLst>
            </p:cNvPr>
            <p:cNvSpPr>
              <a:spLocks noEditPoints="1"/>
            </p:cNvSpPr>
            <p:nvPr/>
          </p:nvSpPr>
          <p:spPr bwMode="auto">
            <a:xfrm>
              <a:off x="3244850"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2" name="Freeform 41">
              <a:extLst>
                <a:ext uri="{FF2B5EF4-FFF2-40B4-BE49-F238E27FC236}">
                  <a16:creationId xmlns:a16="http://schemas.microsoft.com/office/drawing/2014/main" id="{1CCDE001-E514-0002-ECB4-7B6BA912AC5A}"/>
                </a:ext>
              </a:extLst>
            </p:cNvPr>
            <p:cNvSpPr>
              <a:spLocks/>
            </p:cNvSpPr>
            <p:nvPr/>
          </p:nvSpPr>
          <p:spPr bwMode="auto">
            <a:xfrm>
              <a:off x="3393281" y="2746765"/>
              <a:ext cx="188913" cy="427038"/>
            </a:xfrm>
            <a:custGeom>
              <a:avLst/>
              <a:gdLst>
                <a:gd name="T0" fmla="*/ 0 w 77"/>
                <a:gd name="T1" fmla="*/ 71 h 175"/>
                <a:gd name="T2" fmla="*/ 0 w 77"/>
                <a:gd name="T3" fmla="*/ 72 h 175"/>
                <a:gd name="T4" fmla="*/ 0 w 77"/>
                <a:gd name="T5" fmla="*/ 73 h 175"/>
                <a:gd name="T6" fmla="*/ 0 w 77"/>
                <a:gd name="T7" fmla="*/ 73 h 175"/>
                <a:gd name="T8" fmla="*/ 0 w 77"/>
                <a:gd name="T9" fmla="*/ 73 h 175"/>
                <a:gd name="T10" fmla="*/ 0 w 77"/>
                <a:gd name="T11" fmla="*/ 73 h 175"/>
                <a:gd name="T12" fmla="*/ 0 w 77"/>
                <a:gd name="T13" fmla="*/ 74 h 175"/>
                <a:gd name="T14" fmla="*/ 0 w 77"/>
                <a:gd name="T15" fmla="*/ 74 h 175"/>
                <a:gd name="T16" fmla="*/ 0 w 77"/>
                <a:gd name="T17" fmla="*/ 74 h 175"/>
                <a:gd name="T18" fmla="*/ 0 w 77"/>
                <a:gd name="T19" fmla="*/ 75 h 175"/>
                <a:gd name="T20" fmla="*/ 0 w 77"/>
                <a:gd name="T21" fmla="*/ 75 h 175"/>
                <a:gd name="T22" fmla="*/ 0 w 77"/>
                <a:gd name="T23" fmla="*/ 75 h 175"/>
                <a:gd name="T24" fmla="*/ 0 w 77"/>
                <a:gd name="T25" fmla="*/ 76 h 175"/>
                <a:gd name="T26" fmla="*/ 0 w 77"/>
                <a:gd name="T27" fmla="*/ 76 h 175"/>
                <a:gd name="T28" fmla="*/ 0 w 77"/>
                <a:gd name="T29" fmla="*/ 76 h 175"/>
                <a:gd name="T30" fmla="*/ 0 w 77"/>
                <a:gd name="T31" fmla="*/ 76 h 175"/>
                <a:gd name="T32" fmla="*/ 0 w 77"/>
                <a:gd name="T33" fmla="*/ 77 h 175"/>
                <a:gd name="T34" fmla="*/ 0 w 77"/>
                <a:gd name="T35" fmla="*/ 77 h 175"/>
                <a:gd name="T36" fmla="*/ 0 w 77"/>
                <a:gd name="T37" fmla="*/ 77 h 175"/>
                <a:gd name="T38" fmla="*/ 0 w 77"/>
                <a:gd name="T39" fmla="*/ 78 h 175"/>
                <a:gd name="T40" fmla="*/ 0 w 77"/>
                <a:gd name="T41" fmla="*/ 78 h 175"/>
                <a:gd name="T42" fmla="*/ 0 w 77"/>
                <a:gd name="T43" fmla="*/ 78 h 175"/>
                <a:gd name="T44" fmla="*/ 0 w 77"/>
                <a:gd name="T45" fmla="*/ 78 h 175"/>
                <a:gd name="T46" fmla="*/ 0 w 77"/>
                <a:gd name="T47" fmla="*/ 79 h 175"/>
                <a:gd name="T48" fmla="*/ 0 w 77"/>
                <a:gd name="T49" fmla="*/ 79 h 175"/>
                <a:gd name="T50" fmla="*/ 0 w 77"/>
                <a:gd name="T51" fmla="*/ 79 h 175"/>
                <a:gd name="T52" fmla="*/ 0 w 77"/>
                <a:gd name="T53" fmla="*/ 80 h 175"/>
                <a:gd name="T54" fmla="*/ 0 w 77"/>
                <a:gd name="T55" fmla="*/ 80 h 175"/>
                <a:gd name="T56" fmla="*/ 0 w 77"/>
                <a:gd name="T57" fmla="*/ 80 h 175"/>
                <a:gd name="T58" fmla="*/ 0 w 77"/>
                <a:gd name="T59" fmla="*/ 81 h 175"/>
                <a:gd name="T60" fmla="*/ 0 w 77"/>
                <a:gd name="T61" fmla="*/ 81 h 175"/>
                <a:gd name="T62" fmla="*/ 0 w 77"/>
                <a:gd name="T63" fmla="*/ 81 h 175"/>
                <a:gd name="T64" fmla="*/ 0 w 77"/>
                <a:gd name="T65" fmla="*/ 82 h 175"/>
                <a:gd name="T66" fmla="*/ 0 w 77"/>
                <a:gd name="T67" fmla="*/ 82 h 175"/>
                <a:gd name="T68" fmla="*/ 0 w 77"/>
                <a:gd name="T69" fmla="*/ 82 h 175"/>
                <a:gd name="T70" fmla="*/ 8 w 77"/>
                <a:gd name="T71" fmla="*/ 120 h 175"/>
                <a:gd name="T72" fmla="*/ 8 w 77"/>
                <a:gd name="T73" fmla="*/ 121 h 175"/>
                <a:gd name="T74" fmla="*/ 8 w 77"/>
                <a:gd name="T75" fmla="*/ 121 h 175"/>
                <a:gd name="T76" fmla="*/ 8 w 77"/>
                <a:gd name="T77" fmla="*/ 121 h 175"/>
                <a:gd name="T78" fmla="*/ 45 w 77"/>
                <a:gd name="T79" fmla="*/ 152 h 175"/>
                <a:gd name="T80" fmla="*/ 15 w 77"/>
                <a:gd name="T81" fmla="*/ 77 h 175"/>
                <a:gd name="T82" fmla="*/ 30 w 77"/>
                <a:gd name="T83" fmla="*/ 23 h 175"/>
                <a:gd name="T84" fmla="*/ 50 w 77"/>
                <a:gd name="T8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175">
                  <a:moveTo>
                    <a:pt x="50" y="0"/>
                  </a:moveTo>
                  <a:cubicBezTo>
                    <a:pt x="23" y="14"/>
                    <a:pt x="4" y="40"/>
                    <a:pt x="0" y="71"/>
                  </a:cubicBezTo>
                  <a:cubicBezTo>
                    <a:pt x="0" y="71"/>
                    <a:pt x="0" y="71"/>
                    <a:pt x="0" y="71"/>
                  </a:cubicBezTo>
                  <a:cubicBezTo>
                    <a:pt x="0" y="72"/>
                    <a:pt x="0" y="72"/>
                    <a:pt x="0" y="72"/>
                  </a:cubicBezTo>
                  <a:cubicBezTo>
                    <a:pt x="0" y="72"/>
                    <a:pt x="0" y="72"/>
                    <a:pt x="0" y="72"/>
                  </a:cubicBezTo>
                  <a:cubicBezTo>
                    <a:pt x="0" y="72"/>
                    <a:pt x="0" y="72"/>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96"/>
                    <a:pt x="2" y="109"/>
                    <a:pt x="8" y="120"/>
                  </a:cubicBezTo>
                  <a:cubicBezTo>
                    <a:pt x="8" y="120"/>
                    <a:pt x="8" y="120"/>
                    <a:pt x="8" y="120"/>
                  </a:cubicBezTo>
                  <a:cubicBezTo>
                    <a:pt x="8" y="121"/>
                    <a:pt x="8" y="121"/>
                    <a:pt x="8" y="121"/>
                  </a:cubicBezTo>
                  <a:cubicBezTo>
                    <a:pt x="8" y="121"/>
                    <a:pt x="8" y="121"/>
                    <a:pt x="8" y="121"/>
                  </a:cubicBezTo>
                  <a:cubicBezTo>
                    <a:pt x="8" y="121"/>
                    <a:pt x="8" y="121"/>
                    <a:pt x="8" y="121"/>
                  </a:cubicBezTo>
                  <a:cubicBezTo>
                    <a:pt x="8" y="121"/>
                    <a:pt x="8" y="121"/>
                    <a:pt x="8" y="121"/>
                  </a:cubicBezTo>
                  <a:cubicBezTo>
                    <a:pt x="8" y="121"/>
                    <a:pt x="8" y="121"/>
                    <a:pt x="8" y="121"/>
                  </a:cubicBezTo>
                  <a:cubicBezTo>
                    <a:pt x="20" y="149"/>
                    <a:pt x="46" y="169"/>
                    <a:pt x="77" y="175"/>
                  </a:cubicBezTo>
                  <a:cubicBezTo>
                    <a:pt x="65" y="169"/>
                    <a:pt x="54" y="162"/>
                    <a:pt x="45" y="152"/>
                  </a:cubicBezTo>
                  <a:cubicBezTo>
                    <a:pt x="32" y="139"/>
                    <a:pt x="23" y="123"/>
                    <a:pt x="19" y="105"/>
                  </a:cubicBezTo>
                  <a:cubicBezTo>
                    <a:pt x="18" y="96"/>
                    <a:pt x="16" y="87"/>
                    <a:pt x="15" y="77"/>
                  </a:cubicBezTo>
                  <a:cubicBezTo>
                    <a:pt x="15" y="77"/>
                    <a:pt x="15" y="76"/>
                    <a:pt x="15" y="76"/>
                  </a:cubicBezTo>
                  <a:cubicBezTo>
                    <a:pt x="16" y="57"/>
                    <a:pt x="21" y="39"/>
                    <a:pt x="30" y="23"/>
                  </a:cubicBezTo>
                  <a:cubicBezTo>
                    <a:pt x="36" y="16"/>
                    <a:pt x="42" y="9"/>
                    <a:pt x="47" y="2"/>
                  </a:cubicBezTo>
                  <a:cubicBezTo>
                    <a:pt x="48" y="1"/>
                    <a:pt x="49" y="0"/>
                    <a:pt x="50"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3" name="Rectangle 42">
              <a:extLst>
                <a:ext uri="{FF2B5EF4-FFF2-40B4-BE49-F238E27FC236}">
                  <a16:creationId xmlns:a16="http://schemas.microsoft.com/office/drawing/2014/main" id="{C8B95B6B-13F7-0471-DC56-0FAA25589064}"/>
                </a:ext>
              </a:extLst>
            </p:cNvPr>
            <p:cNvSpPr>
              <a:spLocks noChangeArrowheads="1"/>
            </p:cNvSpPr>
            <p:nvPr/>
          </p:nvSpPr>
          <p:spPr bwMode="auto">
            <a:xfrm>
              <a:off x="3563144" y="2846778"/>
              <a:ext cx="12223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4" name="Rectangle 43">
              <a:extLst>
                <a:ext uri="{FF2B5EF4-FFF2-40B4-BE49-F238E27FC236}">
                  <a16:creationId xmlns:a16="http://schemas.microsoft.com/office/drawing/2014/main" id="{4529CD56-91F4-47DC-6541-88C2DE295EBB}"/>
                </a:ext>
              </a:extLst>
            </p:cNvPr>
            <p:cNvSpPr>
              <a:spLocks noChangeArrowheads="1"/>
            </p:cNvSpPr>
            <p:nvPr/>
          </p:nvSpPr>
          <p:spPr bwMode="auto">
            <a:xfrm>
              <a:off x="3550761" y="2753115"/>
              <a:ext cx="11381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245" name="Freeform 46">
            <a:extLst>
              <a:ext uri="{FF2B5EF4-FFF2-40B4-BE49-F238E27FC236}">
                <a16:creationId xmlns:a16="http://schemas.microsoft.com/office/drawing/2014/main" id="{EC5D465B-BC41-38E8-C5A3-3491EBED1059}"/>
              </a:ext>
            </a:extLst>
          </p:cNvPr>
          <p:cNvSpPr>
            <a:spLocks noEditPoints="1"/>
          </p:cNvSpPr>
          <p:nvPr/>
        </p:nvSpPr>
        <p:spPr bwMode="auto">
          <a:xfrm>
            <a:off x="9572652"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246" name="Group 2245">
            <a:extLst>
              <a:ext uri="{FF2B5EF4-FFF2-40B4-BE49-F238E27FC236}">
                <a16:creationId xmlns:a16="http://schemas.microsoft.com/office/drawing/2014/main" id="{68282B8A-5135-E3F6-D6BB-3FCA4B02D821}"/>
              </a:ext>
            </a:extLst>
          </p:cNvPr>
          <p:cNvGrpSpPr/>
          <p:nvPr/>
        </p:nvGrpSpPr>
        <p:grpSpPr>
          <a:xfrm>
            <a:off x="9698858" y="3413764"/>
            <a:ext cx="585788" cy="587375"/>
            <a:chOff x="3912394" y="3413764"/>
            <a:chExt cx="585788" cy="587375"/>
          </a:xfrm>
        </p:grpSpPr>
        <p:sp>
          <p:nvSpPr>
            <p:cNvPr id="2247" name="Freeform 44">
              <a:extLst>
                <a:ext uri="{FF2B5EF4-FFF2-40B4-BE49-F238E27FC236}">
                  <a16:creationId xmlns:a16="http://schemas.microsoft.com/office/drawing/2014/main" id="{10BBA7E0-260D-ABEB-5AB1-3498755D66AA}"/>
                </a:ext>
              </a:extLst>
            </p:cNvPr>
            <p:cNvSpPr>
              <a:spLocks/>
            </p:cNvSpPr>
            <p:nvPr/>
          </p:nvSpPr>
          <p:spPr bwMode="auto">
            <a:xfrm>
              <a:off x="3912394" y="341376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8" name="Freeform 45">
              <a:extLst>
                <a:ext uri="{FF2B5EF4-FFF2-40B4-BE49-F238E27FC236}">
                  <a16:creationId xmlns:a16="http://schemas.microsoft.com/office/drawing/2014/main" id="{54548BB2-89E0-D590-A21B-936A0857E6F5}"/>
                </a:ext>
              </a:extLst>
            </p:cNvPr>
            <p:cNvSpPr>
              <a:spLocks/>
            </p:cNvSpPr>
            <p:nvPr/>
          </p:nvSpPr>
          <p:spPr bwMode="auto">
            <a:xfrm>
              <a:off x="3971131" y="346932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9" name="Freeform 47">
              <a:extLst>
                <a:ext uri="{FF2B5EF4-FFF2-40B4-BE49-F238E27FC236}">
                  <a16:creationId xmlns:a16="http://schemas.microsoft.com/office/drawing/2014/main" id="{06DEF735-B953-6C16-B1B1-C6E9A23E7A49}"/>
                </a:ext>
              </a:extLst>
            </p:cNvPr>
            <p:cNvSpPr>
              <a:spLocks/>
            </p:cNvSpPr>
            <p:nvPr/>
          </p:nvSpPr>
          <p:spPr bwMode="auto">
            <a:xfrm>
              <a:off x="3975894" y="351377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0" name="Rectangle 48">
              <a:extLst>
                <a:ext uri="{FF2B5EF4-FFF2-40B4-BE49-F238E27FC236}">
                  <a16:creationId xmlns:a16="http://schemas.microsoft.com/office/drawing/2014/main" id="{2C629216-1F09-C7B0-C84B-F4D191215B77}"/>
                </a:ext>
              </a:extLst>
            </p:cNvPr>
            <p:cNvSpPr>
              <a:spLocks noChangeArrowheads="1"/>
            </p:cNvSpPr>
            <p:nvPr/>
          </p:nvSpPr>
          <p:spPr bwMode="auto">
            <a:xfrm>
              <a:off x="4131469" y="359950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1" name="Rectangle 49">
              <a:extLst>
                <a:ext uri="{FF2B5EF4-FFF2-40B4-BE49-F238E27FC236}">
                  <a16:creationId xmlns:a16="http://schemas.microsoft.com/office/drawing/2014/main" id="{1B1717D0-2F20-ADEC-6E55-E8CAE052E737}"/>
                </a:ext>
              </a:extLst>
            </p:cNvPr>
            <p:cNvSpPr>
              <a:spLocks noChangeArrowheads="1"/>
            </p:cNvSpPr>
            <p:nvPr/>
          </p:nvSpPr>
          <p:spPr bwMode="auto">
            <a:xfrm>
              <a:off x="4135279" y="3516952"/>
              <a:ext cx="1410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252" name="Freeform 52">
            <a:extLst>
              <a:ext uri="{FF2B5EF4-FFF2-40B4-BE49-F238E27FC236}">
                <a16:creationId xmlns:a16="http://schemas.microsoft.com/office/drawing/2014/main" id="{AAFBCFEA-BECE-DE34-79E1-2D597C9EE46B}"/>
              </a:ext>
            </a:extLst>
          </p:cNvPr>
          <p:cNvSpPr>
            <a:spLocks noEditPoints="1"/>
          </p:cNvSpPr>
          <p:nvPr/>
        </p:nvSpPr>
        <p:spPr bwMode="auto">
          <a:xfrm>
            <a:off x="9780614"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3" name="Freeform 58">
            <a:extLst>
              <a:ext uri="{FF2B5EF4-FFF2-40B4-BE49-F238E27FC236}">
                <a16:creationId xmlns:a16="http://schemas.microsoft.com/office/drawing/2014/main" id="{179E3407-BD9E-6F38-02F5-56964CF1DFA1}"/>
              </a:ext>
            </a:extLst>
          </p:cNvPr>
          <p:cNvSpPr>
            <a:spLocks noEditPoints="1"/>
          </p:cNvSpPr>
          <p:nvPr/>
        </p:nvSpPr>
        <p:spPr bwMode="auto">
          <a:xfrm>
            <a:off x="9596464"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254" name="Group 2253">
            <a:extLst>
              <a:ext uri="{FF2B5EF4-FFF2-40B4-BE49-F238E27FC236}">
                <a16:creationId xmlns:a16="http://schemas.microsoft.com/office/drawing/2014/main" id="{76F7B9B2-9ADA-2F37-63D9-5EC429AD550C}"/>
              </a:ext>
            </a:extLst>
          </p:cNvPr>
          <p:cNvGrpSpPr/>
          <p:nvPr/>
        </p:nvGrpSpPr>
        <p:grpSpPr>
          <a:xfrm>
            <a:off x="9702279" y="4369393"/>
            <a:ext cx="566738" cy="568325"/>
            <a:chOff x="3915815" y="4369393"/>
            <a:chExt cx="566738" cy="568325"/>
          </a:xfrm>
        </p:grpSpPr>
        <p:sp>
          <p:nvSpPr>
            <p:cNvPr id="2255" name="Freeform 56">
              <a:extLst>
                <a:ext uri="{FF2B5EF4-FFF2-40B4-BE49-F238E27FC236}">
                  <a16:creationId xmlns:a16="http://schemas.microsoft.com/office/drawing/2014/main" id="{5788969C-2835-1CA5-C1A0-311537859CC3}"/>
                </a:ext>
              </a:extLst>
            </p:cNvPr>
            <p:cNvSpPr>
              <a:spLocks/>
            </p:cNvSpPr>
            <p:nvPr/>
          </p:nvSpPr>
          <p:spPr bwMode="auto">
            <a:xfrm>
              <a:off x="3915815" y="4369393"/>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6" name="Oval 57">
              <a:extLst>
                <a:ext uri="{FF2B5EF4-FFF2-40B4-BE49-F238E27FC236}">
                  <a16:creationId xmlns:a16="http://schemas.microsoft.com/office/drawing/2014/main" id="{11629616-F8B1-7CCC-D511-56E49D4D2A83}"/>
                </a:ext>
              </a:extLst>
            </p:cNvPr>
            <p:cNvSpPr>
              <a:spLocks noChangeArrowheads="1"/>
            </p:cNvSpPr>
            <p:nvPr/>
          </p:nvSpPr>
          <p:spPr bwMode="auto">
            <a:xfrm>
              <a:off x="3971377" y="4423368"/>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7" name="Freeform 59">
              <a:extLst>
                <a:ext uri="{FF2B5EF4-FFF2-40B4-BE49-F238E27FC236}">
                  <a16:creationId xmlns:a16="http://schemas.microsoft.com/office/drawing/2014/main" id="{533B9D20-0067-DA3C-E20E-E39937E2DC3A}"/>
                </a:ext>
              </a:extLst>
            </p:cNvPr>
            <p:cNvSpPr>
              <a:spLocks/>
            </p:cNvSpPr>
            <p:nvPr/>
          </p:nvSpPr>
          <p:spPr bwMode="auto">
            <a:xfrm>
              <a:off x="3971377" y="4450355"/>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8" name="Rectangle 60">
              <a:extLst>
                <a:ext uri="{FF2B5EF4-FFF2-40B4-BE49-F238E27FC236}">
                  <a16:creationId xmlns:a16="http://schemas.microsoft.com/office/drawing/2014/main" id="{AB548DC3-9732-7804-F776-0FD71472CF04}"/>
                </a:ext>
              </a:extLst>
            </p:cNvPr>
            <p:cNvSpPr>
              <a:spLocks noChangeArrowheads="1"/>
            </p:cNvSpPr>
            <p:nvPr/>
          </p:nvSpPr>
          <p:spPr bwMode="auto">
            <a:xfrm>
              <a:off x="4128540" y="4553543"/>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9" name="Rectangle 61">
              <a:extLst>
                <a:ext uri="{FF2B5EF4-FFF2-40B4-BE49-F238E27FC236}">
                  <a16:creationId xmlns:a16="http://schemas.microsoft.com/office/drawing/2014/main" id="{9DA41755-564A-0674-6B33-DEDF679F0EAF}"/>
                </a:ext>
              </a:extLst>
            </p:cNvPr>
            <p:cNvSpPr>
              <a:spLocks noChangeArrowheads="1"/>
            </p:cNvSpPr>
            <p:nvPr/>
          </p:nvSpPr>
          <p:spPr bwMode="auto">
            <a:xfrm>
              <a:off x="4130127" y="4456705"/>
              <a:ext cx="1442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2260" name="Group 2259">
            <a:extLst>
              <a:ext uri="{FF2B5EF4-FFF2-40B4-BE49-F238E27FC236}">
                <a16:creationId xmlns:a16="http://schemas.microsoft.com/office/drawing/2014/main" id="{E406B881-B56E-754D-0BF7-018AE1A8AC4F}"/>
              </a:ext>
            </a:extLst>
          </p:cNvPr>
          <p:cNvGrpSpPr/>
          <p:nvPr/>
        </p:nvGrpSpPr>
        <p:grpSpPr>
          <a:xfrm>
            <a:off x="9067827" y="5145885"/>
            <a:ext cx="631031" cy="577850"/>
            <a:chOff x="3281363" y="5145885"/>
            <a:chExt cx="631031" cy="577850"/>
          </a:xfrm>
        </p:grpSpPr>
        <p:sp>
          <p:nvSpPr>
            <p:cNvPr id="2261" name="Freeform 62">
              <a:extLst>
                <a:ext uri="{FF2B5EF4-FFF2-40B4-BE49-F238E27FC236}">
                  <a16:creationId xmlns:a16="http://schemas.microsoft.com/office/drawing/2014/main" id="{A9CEA71E-6A2C-02A3-286C-E9BD6CD1E21F}"/>
                </a:ext>
              </a:extLst>
            </p:cNvPr>
            <p:cNvSpPr>
              <a:spLocks/>
            </p:cNvSpPr>
            <p:nvPr/>
          </p:nvSpPr>
          <p:spPr bwMode="auto">
            <a:xfrm>
              <a:off x="3334544" y="5145885"/>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2" name="Freeform 63">
              <a:extLst>
                <a:ext uri="{FF2B5EF4-FFF2-40B4-BE49-F238E27FC236}">
                  <a16:creationId xmlns:a16="http://schemas.microsoft.com/office/drawing/2014/main" id="{DCCAAF9B-5FED-532F-D886-756DB82BF27D}"/>
                </a:ext>
              </a:extLst>
            </p:cNvPr>
            <p:cNvSpPr>
              <a:spLocks/>
            </p:cNvSpPr>
            <p:nvPr/>
          </p:nvSpPr>
          <p:spPr bwMode="auto">
            <a:xfrm>
              <a:off x="3391694" y="5203035"/>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3" name="Freeform 64">
              <a:extLst>
                <a:ext uri="{FF2B5EF4-FFF2-40B4-BE49-F238E27FC236}">
                  <a16:creationId xmlns:a16="http://schemas.microsoft.com/office/drawing/2014/main" id="{27ECF52C-91BC-CDCD-4D29-72FB48B06C2F}"/>
                </a:ext>
              </a:extLst>
            </p:cNvPr>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4" name="Freeform 65">
              <a:extLst>
                <a:ext uri="{FF2B5EF4-FFF2-40B4-BE49-F238E27FC236}">
                  <a16:creationId xmlns:a16="http://schemas.microsoft.com/office/drawing/2014/main" id="{30345822-74A4-BD51-8F24-2839E3A8CA64}"/>
                </a:ext>
              </a:extLst>
            </p:cNvPr>
            <p:cNvSpPr>
              <a:spLocks/>
            </p:cNvSpPr>
            <p:nvPr/>
          </p:nvSpPr>
          <p:spPr bwMode="auto">
            <a:xfrm>
              <a:off x="3393282" y="5236373"/>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5" name="Rectangle 66">
              <a:extLst>
                <a:ext uri="{FF2B5EF4-FFF2-40B4-BE49-F238E27FC236}">
                  <a16:creationId xmlns:a16="http://schemas.microsoft.com/office/drawing/2014/main" id="{24D93D5F-FDEF-BDAE-9F75-6AFEF02DCADE}"/>
                </a:ext>
              </a:extLst>
            </p:cNvPr>
            <p:cNvSpPr>
              <a:spLocks noChangeArrowheads="1"/>
            </p:cNvSpPr>
            <p:nvPr/>
          </p:nvSpPr>
          <p:spPr bwMode="auto">
            <a:xfrm>
              <a:off x="3553619" y="5331623"/>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6" name="Rectangle 67">
              <a:extLst>
                <a:ext uri="{FF2B5EF4-FFF2-40B4-BE49-F238E27FC236}">
                  <a16:creationId xmlns:a16="http://schemas.microsoft.com/office/drawing/2014/main" id="{80DC9387-6C59-2E46-2702-EB5F9C731C3F}"/>
                </a:ext>
              </a:extLst>
            </p:cNvPr>
            <p:cNvSpPr>
              <a:spLocks noChangeArrowheads="1"/>
            </p:cNvSpPr>
            <p:nvPr/>
          </p:nvSpPr>
          <p:spPr bwMode="auto">
            <a:xfrm>
              <a:off x="3540602" y="5242723"/>
              <a:ext cx="1458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267" name="Freeform 78">
            <a:extLst>
              <a:ext uri="{FF2B5EF4-FFF2-40B4-BE49-F238E27FC236}">
                <a16:creationId xmlns:a16="http://schemas.microsoft.com/office/drawing/2014/main" id="{C3FB4E83-9A73-C7F2-DD49-26C8B47A0A32}"/>
              </a:ext>
            </a:extLst>
          </p:cNvPr>
          <p:cNvSpPr>
            <a:spLocks noEditPoints="1"/>
          </p:cNvSpPr>
          <p:nvPr/>
        </p:nvSpPr>
        <p:spPr bwMode="auto">
          <a:xfrm>
            <a:off x="6799289" y="4132653"/>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268" name="Group 2267">
            <a:extLst>
              <a:ext uri="{FF2B5EF4-FFF2-40B4-BE49-F238E27FC236}">
                <a16:creationId xmlns:a16="http://schemas.microsoft.com/office/drawing/2014/main" id="{EAA3A679-C15F-A200-660B-0A84400EE54B}"/>
              </a:ext>
            </a:extLst>
          </p:cNvPr>
          <p:cNvGrpSpPr/>
          <p:nvPr/>
        </p:nvGrpSpPr>
        <p:grpSpPr>
          <a:xfrm>
            <a:off x="8230421" y="5462575"/>
            <a:ext cx="568325" cy="566738"/>
            <a:chOff x="2443957" y="5462575"/>
            <a:chExt cx="568325" cy="566738"/>
          </a:xfrm>
        </p:grpSpPr>
        <p:sp>
          <p:nvSpPr>
            <p:cNvPr id="2269" name="Freeform 88">
              <a:extLst>
                <a:ext uri="{FF2B5EF4-FFF2-40B4-BE49-F238E27FC236}">
                  <a16:creationId xmlns:a16="http://schemas.microsoft.com/office/drawing/2014/main" id="{39D707C8-FC08-AD50-7978-07CB3988E692}"/>
                </a:ext>
              </a:extLst>
            </p:cNvPr>
            <p:cNvSpPr>
              <a:spLocks/>
            </p:cNvSpPr>
            <p:nvPr/>
          </p:nvSpPr>
          <p:spPr bwMode="auto">
            <a:xfrm>
              <a:off x="2443957" y="5462575"/>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0" name="Oval 89">
              <a:extLst>
                <a:ext uri="{FF2B5EF4-FFF2-40B4-BE49-F238E27FC236}">
                  <a16:creationId xmlns:a16="http://schemas.microsoft.com/office/drawing/2014/main" id="{58C6B4EF-96D9-AA08-F97A-E8C8983ED224}"/>
                </a:ext>
              </a:extLst>
            </p:cNvPr>
            <p:cNvSpPr>
              <a:spLocks noChangeArrowheads="1"/>
            </p:cNvSpPr>
            <p:nvPr/>
          </p:nvSpPr>
          <p:spPr bwMode="auto">
            <a:xfrm>
              <a:off x="2501107" y="5518137"/>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1" name="Freeform 90">
              <a:extLst>
                <a:ext uri="{FF2B5EF4-FFF2-40B4-BE49-F238E27FC236}">
                  <a16:creationId xmlns:a16="http://schemas.microsoft.com/office/drawing/2014/main" id="{94AEE70D-28E1-03EB-0A2C-85CAD9D5412E}"/>
                </a:ext>
              </a:extLst>
            </p:cNvPr>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2" name="Freeform 91">
              <a:extLst>
                <a:ext uri="{FF2B5EF4-FFF2-40B4-BE49-F238E27FC236}">
                  <a16:creationId xmlns:a16="http://schemas.microsoft.com/office/drawing/2014/main" id="{18ECE3EE-87B1-834A-5100-47B25DB7826E}"/>
                </a:ext>
              </a:extLst>
            </p:cNvPr>
            <p:cNvSpPr>
              <a:spLocks/>
            </p:cNvSpPr>
            <p:nvPr/>
          </p:nvSpPr>
          <p:spPr bwMode="auto">
            <a:xfrm>
              <a:off x="2501107" y="5545125"/>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3" name="Rectangle 92">
              <a:extLst>
                <a:ext uri="{FF2B5EF4-FFF2-40B4-BE49-F238E27FC236}">
                  <a16:creationId xmlns:a16="http://schemas.microsoft.com/office/drawing/2014/main" id="{90B0D01F-9563-5747-05CE-37008BABE04D}"/>
                </a:ext>
              </a:extLst>
            </p:cNvPr>
            <p:cNvSpPr>
              <a:spLocks noChangeArrowheads="1"/>
            </p:cNvSpPr>
            <p:nvPr/>
          </p:nvSpPr>
          <p:spPr bwMode="auto">
            <a:xfrm>
              <a:off x="2659857" y="5608625"/>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4" name="Rectangle 93">
              <a:extLst>
                <a:ext uri="{FF2B5EF4-FFF2-40B4-BE49-F238E27FC236}">
                  <a16:creationId xmlns:a16="http://schemas.microsoft.com/office/drawing/2014/main" id="{06DD3B11-79F1-F16E-D410-EDE9EA53FD2E}"/>
                </a:ext>
              </a:extLst>
            </p:cNvPr>
            <p:cNvSpPr>
              <a:spLocks noChangeArrowheads="1"/>
            </p:cNvSpPr>
            <p:nvPr/>
          </p:nvSpPr>
          <p:spPr bwMode="auto">
            <a:xfrm>
              <a:off x="2663985" y="5549887"/>
              <a:ext cx="1458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2275" name="Group 2274">
            <a:extLst>
              <a:ext uri="{FF2B5EF4-FFF2-40B4-BE49-F238E27FC236}">
                <a16:creationId xmlns:a16="http://schemas.microsoft.com/office/drawing/2014/main" id="{D2BC6749-8FE4-0219-DD9F-57F2C5747A09}"/>
              </a:ext>
            </a:extLst>
          </p:cNvPr>
          <p:cNvGrpSpPr/>
          <p:nvPr/>
        </p:nvGrpSpPr>
        <p:grpSpPr>
          <a:xfrm>
            <a:off x="7329775" y="2648341"/>
            <a:ext cx="571500" cy="573088"/>
            <a:chOff x="1543311" y="2648341"/>
            <a:chExt cx="571500" cy="573088"/>
          </a:xfrm>
        </p:grpSpPr>
        <p:sp>
          <p:nvSpPr>
            <p:cNvPr id="2276" name="Freeform 68">
              <a:extLst>
                <a:ext uri="{FF2B5EF4-FFF2-40B4-BE49-F238E27FC236}">
                  <a16:creationId xmlns:a16="http://schemas.microsoft.com/office/drawing/2014/main" id="{D2053FAB-23C3-B18B-CDA9-CB962C657B16}"/>
                </a:ext>
              </a:extLst>
            </p:cNvPr>
            <p:cNvSpPr>
              <a:spLocks/>
            </p:cNvSpPr>
            <p:nvPr/>
          </p:nvSpPr>
          <p:spPr bwMode="auto">
            <a:xfrm>
              <a:off x="1543311" y="2648341"/>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7" name="Freeform 69">
              <a:extLst>
                <a:ext uri="{FF2B5EF4-FFF2-40B4-BE49-F238E27FC236}">
                  <a16:creationId xmlns:a16="http://schemas.microsoft.com/office/drawing/2014/main" id="{31E72F13-3748-A49A-20D2-53CC8636A314}"/>
                </a:ext>
              </a:extLst>
            </p:cNvPr>
            <p:cNvSpPr>
              <a:spLocks/>
            </p:cNvSpPr>
            <p:nvPr/>
          </p:nvSpPr>
          <p:spPr bwMode="auto">
            <a:xfrm>
              <a:off x="1598874" y="2702316"/>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8" name="Freeform 70">
              <a:extLst>
                <a:ext uri="{FF2B5EF4-FFF2-40B4-BE49-F238E27FC236}">
                  <a16:creationId xmlns:a16="http://schemas.microsoft.com/office/drawing/2014/main" id="{874DF346-59D9-B0D2-819A-912839250B0F}"/>
                </a:ext>
              </a:extLst>
            </p:cNvPr>
            <p:cNvSpPr>
              <a:spLocks noEditPoints="1"/>
            </p:cNvSpPr>
            <p:nvPr/>
          </p:nvSpPr>
          <p:spPr bwMode="auto">
            <a:xfrm>
              <a:off x="1763713"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9" name="Freeform 71">
              <a:extLst>
                <a:ext uri="{FF2B5EF4-FFF2-40B4-BE49-F238E27FC236}">
                  <a16:creationId xmlns:a16="http://schemas.microsoft.com/office/drawing/2014/main" id="{A0CBAFAA-A5D9-5906-4A03-412EE1D56DD7}"/>
                </a:ext>
              </a:extLst>
            </p:cNvPr>
            <p:cNvSpPr>
              <a:spLocks/>
            </p:cNvSpPr>
            <p:nvPr/>
          </p:nvSpPr>
          <p:spPr bwMode="auto">
            <a:xfrm>
              <a:off x="1602049" y="2707078"/>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0" name="Rectangle 94">
              <a:extLst>
                <a:ext uri="{FF2B5EF4-FFF2-40B4-BE49-F238E27FC236}">
                  <a16:creationId xmlns:a16="http://schemas.microsoft.com/office/drawing/2014/main" id="{542A5322-3DD1-6BA3-4265-1AC505384471}"/>
                </a:ext>
              </a:extLst>
            </p:cNvPr>
            <p:cNvSpPr>
              <a:spLocks noChangeArrowheads="1"/>
            </p:cNvSpPr>
            <p:nvPr/>
          </p:nvSpPr>
          <p:spPr bwMode="auto">
            <a:xfrm>
              <a:off x="1705236" y="2864241"/>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1" name="Rectangle 95">
              <a:extLst>
                <a:ext uri="{FF2B5EF4-FFF2-40B4-BE49-F238E27FC236}">
                  <a16:creationId xmlns:a16="http://schemas.microsoft.com/office/drawing/2014/main" id="{D8F94CAF-906A-51F6-4250-E40B4F6F2BEB}"/>
                </a:ext>
              </a:extLst>
            </p:cNvPr>
            <p:cNvSpPr>
              <a:spLocks noChangeArrowheads="1"/>
            </p:cNvSpPr>
            <p:nvPr/>
          </p:nvSpPr>
          <p:spPr bwMode="auto">
            <a:xfrm>
              <a:off x="1747146" y="2722001"/>
              <a:ext cx="1554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2282" name="Group 2281">
            <a:extLst>
              <a:ext uri="{FF2B5EF4-FFF2-40B4-BE49-F238E27FC236}">
                <a16:creationId xmlns:a16="http://schemas.microsoft.com/office/drawing/2014/main" id="{5304FC0B-7697-4371-E327-F6501A662B77}"/>
              </a:ext>
            </a:extLst>
          </p:cNvPr>
          <p:cNvGrpSpPr/>
          <p:nvPr/>
        </p:nvGrpSpPr>
        <p:grpSpPr>
          <a:xfrm>
            <a:off x="6754750" y="3389703"/>
            <a:ext cx="584200" cy="594502"/>
            <a:chOff x="968286" y="3389703"/>
            <a:chExt cx="584200" cy="594502"/>
          </a:xfrm>
        </p:grpSpPr>
        <p:sp>
          <p:nvSpPr>
            <p:cNvPr id="2283" name="Freeform 72">
              <a:extLst>
                <a:ext uri="{FF2B5EF4-FFF2-40B4-BE49-F238E27FC236}">
                  <a16:creationId xmlns:a16="http://schemas.microsoft.com/office/drawing/2014/main" id="{380CE7FD-0BF3-0098-EF41-D82415BDE636}"/>
                </a:ext>
              </a:extLst>
            </p:cNvPr>
            <p:cNvSpPr>
              <a:spLocks/>
            </p:cNvSpPr>
            <p:nvPr/>
          </p:nvSpPr>
          <p:spPr bwMode="auto">
            <a:xfrm>
              <a:off x="968286" y="3396830"/>
              <a:ext cx="584200" cy="587375"/>
            </a:xfrm>
            <a:custGeom>
              <a:avLst/>
              <a:gdLst>
                <a:gd name="T0" fmla="*/ 126 w 239"/>
                <a:gd name="T1" fmla="*/ 4 h 240"/>
                <a:gd name="T2" fmla="*/ 235 w 239"/>
                <a:gd name="T3" fmla="*/ 127 h 240"/>
                <a:gd name="T4" fmla="*/ 112 w 239"/>
                <a:gd name="T5" fmla="*/ 236 h 240"/>
                <a:gd name="T6" fmla="*/ 3 w 239"/>
                <a:gd name="T7" fmla="*/ 113 h 240"/>
                <a:gd name="T8" fmla="*/ 126 w 239"/>
                <a:gd name="T9" fmla="*/ 4 h 240"/>
              </a:gdLst>
              <a:ahLst/>
              <a:cxnLst>
                <a:cxn ang="0">
                  <a:pos x="T0" y="T1"/>
                </a:cxn>
                <a:cxn ang="0">
                  <a:pos x="T2" y="T3"/>
                </a:cxn>
                <a:cxn ang="0">
                  <a:pos x="T4" y="T5"/>
                </a:cxn>
                <a:cxn ang="0">
                  <a:pos x="T6" y="T7"/>
                </a:cxn>
                <a:cxn ang="0">
                  <a:pos x="T8" y="T9"/>
                </a:cxn>
              </a:cxnLst>
              <a:rect l="0" t="0" r="r" b="b"/>
              <a:pathLst>
                <a:path w="239" h="240">
                  <a:moveTo>
                    <a:pt x="126" y="4"/>
                  </a:moveTo>
                  <a:cubicBezTo>
                    <a:pt x="190" y="8"/>
                    <a:pt x="239" y="63"/>
                    <a:pt x="235" y="127"/>
                  </a:cubicBezTo>
                  <a:cubicBezTo>
                    <a:pt x="231" y="191"/>
                    <a:pt x="176" y="240"/>
                    <a:pt x="112" y="236"/>
                  </a:cubicBezTo>
                  <a:cubicBezTo>
                    <a:pt x="48" y="232"/>
                    <a:pt x="0" y="177"/>
                    <a:pt x="3" y="113"/>
                  </a:cubicBezTo>
                  <a:cubicBezTo>
                    <a:pt x="7" y="49"/>
                    <a:pt x="63" y="0"/>
                    <a:pt x="126" y="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4" name="Freeform 73">
              <a:extLst>
                <a:ext uri="{FF2B5EF4-FFF2-40B4-BE49-F238E27FC236}">
                  <a16:creationId xmlns:a16="http://schemas.microsoft.com/office/drawing/2014/main" id="{8B5AD6B1-BF23-66EC-9AD2-E2CF97C16E7A}"/>
                </a:ext>
              </a:extLst>
            </p:cNvPr>
            <p:cNvSpPr>
              <a:spLocks/>
            </p:cNvSpPr>
            <p:nvPr/>
          </p:nvSpPr>
          <p:spPr bwMode="auto">
            <a:xfrm>
              <a:off x="1023848" y="3452393"/>
              <a:ext cx="473075" cy="473075"/>
            </a:xfrm>
            <a:custGeom>
              <a:avLst/>
              <a:gdLst>
                <a:gd name="T0" fmla="*/ 102 w 193"/>
                <a:gd name="T1" fmla="*/ 4 h 193"/>
                <a:gd name="T2" fmla="*/ 190 w 193"/>
                <a:gd name="T3" fmla="*/ 103 h 193"/>
                <a:gd name="T4" fmla="*/ 90 w 193"/>
                <a:gd name="T5" fmla="*/ 190 h 193"/>
                <a:gd name="T6" fmla="*/ 3 w 193"/>
                <a:gd name="T7" fmla="*/ 91 h 193"/>
                <a:gd name="T8" fmla="*/ 102 w 193"/>
                <a:gd name="T9" fmla="*/ 4 h 193"/>
              </a:gdLst>
              <a:ahLst/>
              <a:cxnLst>
                <a:cxn ang="0">
                  <a:pos x="T0" y="T1"/>
                </a:cxn>
                <a:cxn ang="0">
                  <a:pos x="T2" y="T3"/>
                </a:cxn>
                <a:cxn ang="0">
                  <a:pos x="T4" y="T5"/>
                </a:cxn>
                <a:cxn ang="0">
                  <a:pos x="T6" y="T7"/>
                </a:cxn>
                <a:cxn ang="0">
                  <a:pos x="T8" y="T9"/>
                </a:cxn>
              </a:cxnLst>
              <a:rect l="0" t="0" r="r" b="b"/>
              <a:pathLst>
                <a:path w="193" h="193">
                  <a:moveTo>
                    <a:pt x="102" y="4"/>
                  </a:moveTo>
                  <a:cubicBezTo>
                    <a:pt x="153" y="7"/>
                    <a:pt x="193" y="51"/>
                    <a:pt x="190" y="103"/>
                  </a:cubicBezTo>
                  <a:cubicBezTo>
                    <a:pt x="186" y="154"/>
                    <a:pt x="142" y="193"/>
                    <a:pt x="90" y="190"/>
                  </a:cubicBezTo>
                  <a:cubicBezTo>
                    <a:pt x="39" y="187"/>
                    <a:pt x="0" y="143"/>
                    <a:pt x="3" y="91"/>
                  </a:cubicBezTo>
                  <a:cubicBezTo>
                    <a:pt x="6" y="40"/>
                    <a:pt x="51" y="0"/>
                    <a:pt x="102" y="4"/>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5" name="Freeform 74">
              <a:extLst>
                <a:ext uri="{FF2B5EF4-FFF2-40B4-BE49-F238E27FC236}">
                  <a16:creationId xmlns:a16="http://schemas.microsoft.com/office/drawing/2014/main" id="{D115534E-6FDE-9F66-E1FF-97AE199D64E0}"/>
                </a:ext>
              </a:extLst>
            </p:cNvPr>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6" name="Freeform 75">
              <a:extLst>
                <a:ext uri="{FF2B5EF4-FFF2-40B4-BE49-F238E27FC236}">
                  <a16:creationId xmlns:a16="http://schemas.microsoft.com/office/drawing/2014/main" id="{3E23EE6A-F138-FA65-C74B-D3D1E7989E95}"/>
                </a:ext>
              </a:extLst>
            </p:cNvPr>
            <p:cNvSpPr>
              <a:spLocks/>
            </p:cNvSpPr>
            <p:nvPr/>
          </p:nvSpPr>
          <p:spPr bwMode="auto">
            <a:xfrm>
              <a:off x="1028611" y="3463505"/>
              <a:ext cx="207963" cy="420688"/>
            </a:xfrm>
            <a:custGeom>
              <a:avLst/>
              <a:gdLst>
                <a:gd name="T0" fmla="*/ 85 w 85"/>
                <a:gd name="T1" fmla="*/ 0 h 172"/>
                <a:gd name="T2" fmla="*/ 1 w 85"/>
                <a:gd name="T3" fmla="*/ 86 h 172"/>
                <a:gd name="T4" fmla="*/ 1 w 85"/>
                <a:gd name="T5" fmla="*/ 86 h 172"/>
                <a:gd name="T6" fmla="*/ 1 w 85"/>
                <a:gd name="T7" fmla="*/ 86 h 172"/>
                <a:gd name="T8" fmla="*/ 1 w 85"/>
                <a:gd name="T9" fmla="*/ 86 h 172"/>
                <a:gd name="T10" fmla="*/ 1 w 85"/>
                <a:gd name="T11" fmla="*/ 86 h 172"/>
                <a:gd name="T12" fmla="*/ 1 w 85"/>
                <a:gd name="T13" fmla="*/ 86 h 172"/>
                <a:gd name="T14" fmla="*/ 1 w 85"/>
                <a:gd name="T15" fmla="*/ 86 h 172"/>
                <a:gd name="T16" fmla="*/ 1 w 85"/>
                <a:gd name="T17" fmla="*/ 86 h 172"/>
                <a:gd name="T18" fmla="*/ 1 w 85"/>
                <a:gd name="T19" fmla="*/ 87 h 172"/>
                <a:gd name="T20" fmla="*/ 1 w 85"/>
                <a:gd name="T21" fmla="*/ 87 h 172"/>
                <a:gd name="T22" fmla="*/ 1 w 85"/>
                <a:gd name="T23" fmla="*/ 87 h 172"/>
                <a:gd name="T24" fmla="*/ 1 w 85"/>
                <a:gd name="T25" fmla="*/ 87 h 172"/>
                <a:gd name="T26" fmla="*/ 1 w 85"/>
                <a:gd name="T27" fmla="*/ 87 h 172"/>
                <a:gd name="T28" fmla="*/ 1 w 85"/>
                <a:gd name="T29" fmla="*/ 88 h 172"/>
                <a:gd name="T30" fmla="*/ 1 w 85"/>
                <a:gd name="T31" fmla="*/ 88 h 172"/>
                <a:gd name="T32" fmla="*/ 1 w 85"/>
                <a:gd name="T33" fmla="*/ 88 h 172"/>
                <a:gd name="T34" fmla="*/ 1 w 85"/>
                <a:gd name="T35" fmla="*/ 88 h 172"/>
                <a:gd name="T36" fmla="*/ 1 w 85"/>
                <a:gd name="T37" fmla="*/ 88 h 172"/>
                <a:gd name="T38" fmla="*/ 1 w 85"/>
                <a:gd name="T39" fmla="*/ 88 h 172"/>
                <a:gd name="T40" fmla="*/ 1 w 85"/>
                <a:gd name="T41" fmla="*/ 88 h 172"/>
                <a:gd name="T42" fmla="*/ 1 w 85"/>
                <a:gd name="T43" fmla="*/ 89 h 172"/>
                <a:gd name="T44" fmla="*/ 1 w 85"/>
                <a:gd name="T45" fmla="*/ 89 h 172"/>
                <a:gd name="T46" fmla="*/ 1 w 85"/>
                <a:gd name="T47" fmla="*/ 89 h 172"/>
                <a:gd name="T48" fmla="*/ 1 w 85"/>
                <a:gd name="T49" fmla="*/ 89 h 172"/>
                <a:gd name="T50" fmla="*/ 1 w 85"/>
                <a:gd name="T51" fmla="*/ 90 h 172"/>
                <a:gd name="T52" fmla="*/ 1 w 85"/>
                <a:gd name="T53" fmla="*/ 90 h 172"/>
                <a:gd name="T54" fmla="*/ 1 w 85"/>
                <a:gd name="T55" fmla="*/ 90 h 172"/>
                <a:gd name="T56" fmla="*/ 1 w 85"/>
                <a:gd name="T57" fmla="*/ 90 h 172"/>
                <a:gd name="T58" fmla="*/ 9 w 85"/>
                <a:gd name="T59" fmla="*/ 132 h 172"/>
                <a:gd name="T60" fmla="*/ 9 w 85"/>
                <a:gd name="T61" fmla="*/ 132 h 172"/>
                <a:gd name="T62" fmla="*/ 9 w 85"/>
                <a:gd name="T63" fmla="*/ 132 h 172"/>
                <a:gd name="T64" fmla="*/ 9 w 85"/>
                <a:gd name="T65" fmla="*/ 132 h 172"/>
                <a:gd name="T66" fmla="*/ 9 w 85"/>
                <a:gd name="T67" fmla="*/ 132 h 172"/>
                <a:gd name="T68" fmla="*/ 9 w 85"/>
                <a:gd name="T69" fmla="*/ 132 h 172"/>
                <a:gd name="T70" fmla="*/ 10 w 85"/>
                <a:gd name="T71" fmla="*/ 133 h 172"/>
                <a:gd name="T72" fmla="*/ 10 w 85"/>
                <a:gd name="T73" fmla="*/ 133 h 172"/>
                <a:gd name="T74" fmla="*/ 10 w 85"/>
                <a:gd name="T75" fmla="*/ 133 h 172"/>
                <a:gd name="T76" fmla="*/ 10 w 85"/>
                <a:gd name="T77" fmla="*/ 133 h 172"/>
                <a:gd name="T78" fmla="*/ 10 w 85"/>
                <a:gd name="T79" fmla="*/ 133 h 172"/>
                <a:gd name="T80" fmla="*/ 10 w 85"/>
                <a:gd name="T81" fmla="*/ 133 h 172"/>
                <a:gd name="T82" fmla="*/ 10 w 85"/>
                <a:gd name="T83" fmla="*/ 133 h 172"/>
                <a:gd name="T84" fmla="*/ 10 w 85"/>
                <a:gd name="T85" fmla="*/ 133 h 172"/>
                <a:gd name="T86" fmla="*/ 10 w 85"/>
                <a:gd name="T87" fmla="*/ 134 h 172"/>
                <a:gd name="T88" fmla="*/ 10 w 85"/>
                <a:gd name="T89" fmla="*/ 134 h 172"/>
                <a:gd name="T90" fmla="*/ 10 w 85"/>
                <a:gd name="T91" fmla="*/ 134 h 172"/>
                <a:gd name="T92" fmla="*/ 10 w 85"/>
                <a:gd name="T93" fmla="*/ 134 h 172"/>
                <a:gd name="T94" fmla="*/ 10 w 85"/>
                <a:gd name="T95" fmla="*/ 134 h 172"/>
                <a:gd name="T96" fmla="*/ 45 w 85"/>
                <a:gd name="T97" fmla="*/ 172 h 172"/>
                <a:gd name="T98" fmla="*/ 42 w 85"/>
                <a:gd name="T99" fmla="*/ 170 h 172"/>
                <a:gd name="T100" fmla="*/ 27 w 85"/>
                <a:gd name="T101" fmla="*/ 147 h 172"/>
                <a:gd name="T102" fmla="*/ 16 w 85"/>
                <a:gd name="T103" fmla="*/ 93 h 172"/>
                <a:gd name="T104" fmla="*/ 16 w 85"/>
                <a:gd name="T105" fmla="*/ 92 h 172"/>
                <a:gd name="T106" fmla="*/ 22 w 85"/>
                <a:gd name="T107" fmla="*/ 65 h 172"/>
                <a:gd name="T108" fmla="*/ 52 w 85"/>
                <a:gd name="T109" fmla="*/ 20 h 172"/>
                <a:gd name="T110" fmla="*/ 85 w 85"/>
                <a:gd name="T11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 h="172">
                  <a:moveTo>
                    <a:pt x="85" y="0"/>
                  </a:moveTo>
                  <a:cubicBezTo>
                    <a:pt x="41" y="4"/>
                    <a:pt x="5" y="40"/>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90"/>
                  </a:cubicBezTo>
                  <a:cubicBezTo>
                    <a:pt x="1" y="90"/>
                    <a:pt x="1" y="90"/>
                    <a:pt x="1" y="90"/>
                  </a:cubicBezTo>
                  <a:cubicBezTo>
                    <a:pt x="1" y="90"/>
                    <a:pt x="1" y="90"/>
                    <a:pt x="1" y="90"/>
                  </a:cubicBezTo>
                  <a:cubicBezTo>
                    <a:pt x="1" y="90"/>
                    <a:pt x="1" y="90"/>
                    <a:pt x="1" y="90"/>
                  </a:cubicBezTo>
                  <a:cubicBezTo>
                    <a:pt x="0" y="105"/>
                    <a:pt x="3" y="119"/>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10" y="132"/>
                    <a:pt x="10" y="132"/>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4"/>
                    <a:pt x="10" y="134"/>
                  </a:cubicBezTo>
                  <a:cubicBezTo>
                    <a:pt x="10" y="134"/>
                    <a:pt x="10" y="134"/>
                    <a:pt x="10" y="134"/>
                  </a:cubicBezTo>
                  <a:cubicBezTo>
                    <a:pt x="10" y="134"/>
                    <a:pt x="10" y="134"/>
                    <a:pt x="10" y="134"/>
                  </a:cubicBezTo>
                  <a:cubicBezTo>
                    <a:pt x="10" y="134"/>
                    <a:pt x="10" y="134"/>
                    <a:pt x="10" y="134"/>
                  </a:cubicBezTo>
                  <a:cubicBezTo>
                    <a:pt x="10" y="134"/>
                    <a:pt x="10" y="134"/>
                    <a:pt x="10" y="134"/>
                  </a:cubicBezTo>
                  <a:cubicBezTo>
                    <a:pt x="18" y="150"/>
                    <a:pt x="30" y="163"/>
                    <a:pt x="45" y="172"/>
                  </a:cubicBezTo>
                  <a:cubicBezTo>
                    <a:pt x="44" y="171"/>
                    <a:pt x="43" y="171"/>
                    <a:pt x="42" y="170"/>
                  </a:cubicBezTo>
                  <a:cubicBezTo>
                    <a:pt x="37" y="162"/>
                    <a:pt x="32" y="155"/>
                    <a:pt x="27" y="147"/>
                  </a:cubicBezTo>
                  <a:cubicBezTo>
                    <a:pt x="19" y="130"/>
                    <a:pt x="15" y="112"/>
                    <a:pt x="16" y="93"/>
                  </a:cubicBezTo>
                  <a:cubicBezTo>
                    <a:pt x="16" y="93"/>
                    <a:pt x="16" y="93"/>
                    <a:pt x="16" y="92"/>
                  </a:cubicBezTo>
                  <a:cubicBezTo>
                    <a:pt x="18" y="83"/>
                    <a:pt x="20" y="74"/>
                    <a:pt x="22" y="65"/>
                  </a:cubicBezTo>
                  <a:cubicBezTo>
                    <a:pt x="28" y="47"/>
                    <a:pt x="38" y="32"/>
                    <a:pt x="52" y="20"/>
                  </a:cubicBezTo>
                  <a:cubicBezTo>
                    <a:pt x="62" y="11"/>
                    <a:pt x="73" y="4"/>
                    <a:pt x="8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7" name="Rectangle 96">
              <a:extLst>
                <a:ext uri="{FF2B5EF4-FFF2-40B4-BE49-F238E27FC236}">
                  <a16:creationId xmlns:a16="http://schemas.microsoft.com/office/drawing/2014/main" id="{6AC5F998-33F6-C5C0-C73B-32F27C3ACFA6}"/>
                </a:ext>
              </a:extLst>
            </p:cNvPr>
            <p:cNvSpPr>
              <a:spLocks noChangeArrowheads="1"/>
            </p:cNvSpPr>
            <p:nvPr/>
          </p:nvSpPr>
          <p:spPr bwMode="auto">
            <a:xfrm>
              <a:off x="1122273" y="3614318"/>
              <a:ext cx="27622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8" name="Rectangle 97">
              <a:extLst>
                <a:ext uri="{FF2B5EF4-FFF2-40B4-BE49-F238E27FC236}">
                  <a16:creationId xmlns:a16="http://schemas.microsoft.com/office/drawing/2014/main" id="{5990B06C-56E4-5A6B-B366-78B89A50E1CE}"/>
                </a:ext>
              </a:extLst>
            </p:cNvPr>
            <p:cNvSpPr>
              <a:spLocks noChangeArrowheads="1"/>
            </p:cNvSpPr>
            <p:nvPr/>
          </p:nvSpPr>
          <p:spPr bwMode="auto">
            <a:xfrm>
              <a:off x="1167993" y="3527005"/>
              <a:ext cx="1570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2289" name="Group 2288">
            <a:extLst>
              <a:ext uri="{FF2B5EF4-FFF2-40B4-BE49-F238E27FC236}">
                <a16:creationId xmlns:a16="http://schemas.microsoft.com/office/drawing/2014/main" id="{573E3101-D1B0-D585-7D3D-B4303CC7752E}"/>
              </a:ext>
            </a:extLst>
          </p:cNvPr>
          <p:cNvGrpSpPr/>
          <p:nvPr/>
        </p:nvGrpSpPr>
        <p:grpSpPr>
          <a:xfrm>
            <a:off x="6779445" y="4396555"/>
            <a:ext cx="569913" cy="568325"/>
            <a:chOff x="992981" y="4396555"/>
            <a:chExt cx="569913" cy="568325"/>
          </a:xfrm>
        </p:grpSpPr>
        <p:sp>
          <p:nvSpPr>
            <p:cNvPr id="2290" name="Freeform 80">
              <a:extLst>
                <a:ext uri="{FF2B5EF4-FFF2-40B4-BE49-F238E27FC236}">
                  <a16:creationId xmlns:a16="http://schemas.microsoft.com/office/drawing/2014/main" id="{9FCD977D-973E-9DF3-840A-F25CADE37C79}"/>
                </a:ext>
              </a:extLst>
            </p:cNvPr>
            <p:cNvSpPr>
              <a:spLocks/>
            </p:cNvSpPr>
            <p:nvPr/>
          </p:nvSpPr>
          <p:spPr bwMode="auto">
            <a:xfrm>
              <a:off x="992981" y="4396555"/>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1" name="Freeform 81">
              <a:extLst>
                <a:ext uri="{FF2B5EF4-FFF2-40B4-BE49-F238E27FC236}">
                  <a16:creationId xmlns:a16="http://schemas.microsoft.com/office/drawing/2014/main" id="{22C781A5-79D1-4EB7-92B7-60D8C7B9C157}"/>
                </a:ext>
              </a:extLst>
            </p:cNvPr>
            <p:cNvSpPr>
              <a:spLocks/>
            </p:cNvSpPr>
            <p:nvPr/>
          </p:nvSpPr>
          <p:spPr bwMode="auto">
            <a:xfrm>
              <a:off x="1048544" y="4453705"/>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2" name="Freeform 82">
              <a:extLst>
                <a:ext uri="{FF2B5EF4-FFF2-40B4-BE49-F238E27FC236}">
                  <a16:creationId xmlns:a16="http://schemas.microsoft.com/office/drawing/2014/main" id="{12EC360C-3C9A-2845-AA22-5738A0FDAF7D}"/>
                </a:ext>
              </a:extLst>
            </p:cNvPr>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3" name="Freeform 83">
              <a:extLst>
                <a:ext uri="{FF2B5EF4-FFF2-40B4-BE49-F238E27FC236}">
                  <a16:creationId xmlns:a16="http://schemas.microsoft.com/office/drawing/2014/main" id="{CF7A7FE1-6B49-45B3-7E63-3BC86ACB7F63}"/>
                </a:ext>
              </a:extLst>
            </p:cNvPr>
            <p:cNvSpPr>
              <a:spLocks/>
            </p:cNvSpPr>
            <p:nvPr/>
          </p:nvSpPr>
          <p:spPr bwMode="auto">
            <a:xfrm>
              <a:off x="1048544" y="4455293"/>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4" name="Rectangle 100">
              <a:extLst>
                <a:ext uri="{FF2B5EF4-FFF2-40B4-BE49-F238E27FC236}">
                  <a16:creationId xmlns:a16="http://schemas.microsoft.com/office/drawing/2014/main" id="{673114E9-894F-DD16-D949-EC4572B3D737}"/>
                </a:ext>
              </a:extLst>
            </p:cNvPr>
            <p:cNvSpPr>
              <a:spLocks noChangeArrowheads="1"/>
            </p:cNvSpPr>
            <p:nvPr/>
          </p:nvSpPr>
          <p:spPr bwMode="auto">
            <a:xfrm>
              <a:off x="1207294" y="4575943"/>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5" name="Rectangle 101">
              <a:extLst>
                <a:ext uri="{FF2B5EF4-FFF2-40B4-BE49-F238E27FC236}">
                  <a16:creationId xmlns:a16="http://schemas.microsoft.com/office/drawing/2014/main" id="{6C50583B-A9DF-BD72-DE7B-2F664FC2B105}"/>
                </a:ext>
              </a:extLst>
            </p:cNvPr>
            <p:cNvSpPr>
              <a:spLocks noChangeArrowheads="1"/>
            </p:cNvSpPr>
            <p:nvPr/>
          </p:nvSpPr>
          <p:spPr bwMode="auto">
            <a:xfrm>
              <a:off x="1197769" y="4490218"/>
              <a:ext cx="1458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2296" name="Group 2295">
            <a:extLst>
              <a:ext uri="{FF2B5EF4-FFF2-40B4-BE49-F238E27FC236}">
                <a16:creationId xmlns:a16="http://schemas.microsoft.com/office/drawing/2014/main" id="{D94F4D1A-9634-EB01-4306-6C212945DA6A}"/>
              </a:ext>
            </a:extLst>
          </p:cNvPr>
          <p:cNvGrpSpPr/>
          <p:nvPr/>
        </p:nvGrpSpPr>
        <p:grpSpPr>
          <a:xfrm>
            <a:off x="7328086" y="5153038"/>
            <a:ext cx="579438" cy="577850"/>
            <a:chOff x="1541622" y="5153038"/>
            <a:chExt cx="579438" cy="577850"/>
          </a:xfrm>
        </p:grpSpPr>
        <p:sp>
          <p:nvSpPr>
            <p:cNvPr id="2297" name="Freeform 84">
              <a:extLst>
                <a:ext uri="{FF2B5EF4-FFF2-40B4-BE49-F238E27FC236}">
                  <a16:creationId xmlns:a16="http://schemas.microsoft.com/office/drawing/2014/main" id="{6D0EB254-0FC1-CE50-3E0E-A2594019FE3B}"/>
                </a:ext>
              </a:extLst>
            </p:cNvPr>
            <p:cNvSpPr>
              <a:spLocks/>
            </p:cNvSpPr>
            <p:nvPr/>
          </p:nvSpPr>
          <p:spPr bwMode="auto">
            <a:xfrm>
              <a:off x="1541622" y="5153038"/>
              <a:ext cx="579438" cy="577850"/>
            </a:xfrm>
            <a:custGeom>
              <a:avLst/>
              <a:gdLst>
                <a:gd name="T0" fmla="*/ 123 w 237"/>
                <a:gd name="T1" fmla="*/ 2 h 236"/>
                <a:gd name="T2" fmla="*/ 235 w 237"/>
                <a:gd name="T3" fmla="*/ 122 h 236"/>
                <a:gd name="T4" fmla="*/ 115 w 237"/>
                <a:gd name="T5" fmla="*/ 234 h 236"/>
                <a:gd name="T6" fmla="*/ 3 w 237"/>
                <a:gd name="T7" fmla="*/ 114 h 236"/>
                <a:gd name="T8" fmla="*/ 123 w 237"/>
                <a:gd name="T9" fmla="*/ 2 h 236"/>
              </a:gdLst>
              <a:ahLst/>
              <a:cxnLst>
                <a:cxn ang="0">
                  <a:pos x="T0" y="T1"/>
                </a:cxn>
                <a:cxn ang="0">
                  <a:pos x="T2" y="T3"/>
                </a:cxn>
                <a:cxn ang="0">
                  <a:pos x="T4" y="T5"/>
                </a:cxn>
                <a:cxn ang="0">
                  <a:pos x="T6" y="T7"/>
                </a:cxn>
                <a:cxn ang="0">
                  <a:pos x="T8" y="T9"/>
                </a:cxn>
              </a:cxnLst>
              <a:rect l="0" t="0" r="r" b="b"/>
              <a:pathLst>
                <a:path w="237" h="236">
                  <a:moveTo>
                    <a:pt x="123" y="2"/>
                  </a:moveTo>
                  <a:cubicBezTo>
                    <a:pt x="187" y="4"/>
                    <a:pt x="237" y="58"/>
                    <a:pt x="235" y="122"/>
                  </a:cubicBezTo>
                  <a:cubicBezTo>
                    <a:pt x="232" y="186"/>
                    <a:pt x="178" y="236"/>
                    <a:pt x="115" y="234"/>
                  </a:cubicBezTo>
                  <a:cubicBezTo>
                    <a:pt x="51" y="231"/>
                    <a:pt x="0" y="178"/>
                    <a:pt x="3" y="114"/>
                  </a:cubicBezTo>
                  <a:cubicBezTo>
                    <a:pt x="5" y="50"/>
                    <a:pt x="59" y="0"/>
                    <a:pt x="123" y="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8" name="Freeform 85">
              <a:extLst>
                <a:ext uri="{FF2B5EF4-FFF2-40B4-BE49-F238E27FC236}">
                  <a16:creationId xmlns:a16="http://schemas.microsoft.com/office/drawing/2014/main" id="{352B3C38-6DE0-7667-9877-A09B07A7430A}"/>
                </a:ext>
              </a:extLst>
            </p:cNvPr>
            <p:cNvSpPr>
              <a:spLocks/>
            </p:cNvSpPr>
            <p:nvPr/>
          </p:nvSpPr>
          <p:spPr bwMode="auto">
            <a:xfrm>
              <a:off x="1597185" y="5210188"/>
              <a:ext cx="466725" cy="463550"/>
            </a:xfrm>
            <a:custGeom>
              <a:avLst/>
              <a:gdLst>
                <a:gd name="T0" fmla="*/ 99 w 191"/>
                <a:gd name="T1" fmla="*/ 1 h 190"/>
                <a:gd name="T2" fmla="*/ 189 w 191"/>
                <a:gd name="T3" fmla="*/ 98 h 190"/>
                <a:gd name="T4" fmla="*/ 92 w 191"/>
                <a:gd name="T5" fmla="*/ 188 h 190"/>
                <a:gd name="T6" fmla="*/ 2 w 191"/>
                <a:gd name="T7" fmla="*/ 91 h 190"/>
                <a:gd name="T8" fmla="*/ 99 w 191"/>
                <a:gd name="T9" fmla="*/ 1 h 190"/>
              </a:gdLst>
              <a:ahLst/>
              <a:cxnLst>
                <a:cxn ang="0">
                  <a:pos x="T0" y="T1"/>
                </a:cxn>
                <a:cxn ang="0">
                  <a:pos x="T2" y="T3"/>
                </a:cxn>
                <a:cxn ang="0">
                  <a:pos x="T4" y="T5"/>
                </a:cxn>
                <a:cxn ang="0">
                  <a:pos x="T6" y="T7"/>
                </a:cxn>
                <a:cxn ang="0">
                  <a:pos x="T8" y="T9"/>
                </a:cxn>
              </a:cxnLst>
              <a:rect l="0" t="0" r="r" b="b"/>
              <a:pathLst>
                <a:path w="191" h="190">
                  <a:moveTo>
                    <a:pt x="99" y="1"/>
                  </a:moveTo>
                  <a:cubicBezTo>
                    <a:pt x="150" y="3"/>
                    <a:pt x="191" y="47"/>
                    <a:pt x="189" y="98"/>
                  </a:cubicBezTo>
                  <a:cubicBezTo>
                    <a:pt x="187" y="149"/>
                    <a:pt x="144" y="190"/>
                    <a:pt x="92" y="188"/>
                  </a:cubicBezTo>
                  <a:cubicBezTo>
                    <a:pt x="41" y="186"/>
                    <a:pt x="0" y="143"/>
                    <a:pt x="2" y="91"/>
                  </a:cubicBezTo>
                  <a:cubicBezTo>
                    <a:pt x="4" y="40"/>
                    <a:pt x="47" y="0"/>
                    <a:pt x="99"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9" name="Freeform 86">
              <a:extLst>
                <a:ext uri="{FF2B5EF4-FFF2-40B4-BE49-F238E27FC236}">
                  <a16:creationId xmlns:a16="http://schemas.microsoft.com/office/drawing/2014/main" id="{28BAFF4E-615C-9408-9E10-F4C9267B9AF1}"/>
                </a:ext>
              </a:extLst>
            </p:cNvPr>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0" name="Freeform 87">
              <a:extLst>
                <a:ext uri="{FF2B5EF4-FFF2-40B4-BE49-F238E27FC236}">
                  <a16:creationId xmlns:a16="http://schemas.microsoft.com/office/drawing/2014/main" id="{9AD9F20D-BD83-91AE-B4D1-BCCECE91288B}"/>
                </a:ext>
              </a:extLst>
            </p:cNvPr>
            <p:cNvSpPr>
              <a:spLocks/>
            </p:cNvSpPr>
            <p:nvPr/>
          </p:nvSpPr>
          <p:spPr bwMode="auto">
            <a:xfrm>
              <a:off x="1601947" y="5214951"/>
              <a:ext cx="200025" cy="422275"/>
            </a:xfrm>
            <a:custGeom>
              <a:avLst/>
              <a:gdLst>
                <a:gd name="T0" fmla="*/ 4 w 82"/>
                <a:gd name="T1" fmla="*/ 67 h 173"/>
                <a:gd name="T2" fmla="*/ 4 w 82"/>
                <a:gd name="T3" fmla="*/ 68 h 173"/>
                <a:gd name="T4" fmla="*/ 3 w 82"/>
                <a:gd name="T5" fmla="*/ 68 h 173"/>
                <a:gd name="T6" fmla="*/ 3 w 82"/>
                <a:gd name="T7" fmla="*/ 68 h 173"/>
                <a:gd name="T8" fmla="*/ 3 w 82"/>
                <a:gd name="T9" fmla="*/ 69 h 173"/>
                <a:gd name="T10" fmla="*/ 3 w 82"/>
                <a:gd name="T11" fmla="*/ 69 h 173"/>
                <a:gd name="T12" fmla="*/ 3 w 82"/>
                <a:gd name="T13" fmla="*/ 70 h 173"/>
                <a:gd name="T14" fmla="*/ 3 w 82"/>
                <a:gd name="T15" fmla="*/ 70 h 173"/>
                <a:gd name="T16" fmla="*/ 3 w 82"/>
                <a:gd name="T17" fmla="*/ 71 h 173"/>
                <a:gd name="T18" fmla="*/ 3 w 82"/>
                <a:gd name="T19" fmla="*/ 71 h 173"/>
                <a:gd name="T20" fmla="*/ 3 w 82"/>
                <a:gd name="T21" fmla="*/ 71 h 173"/>
                <a:gd name="T22" fmla="*/ 2 w 82"/>
                <a:gd name="T23" fmla="*/ 72 h 173"/>
                <a:gd name="T24" fmla="*/ 2 w 82"/>
                <a:gd name="T25" fmla="*/ 72 h 173"/>
                <a:gd name="T26" fmla="*/ 2 w 82"/>
                <a:gd name="T27" fmla="*/ 73 h 173"/>
                <a:gd name="T28" fmla="*/ 2 w 82"/>
                <a:gd name="T29" fmla="*/ 74 h 173"/>
                <a:gd name="T30" fmla="*/ 2 w 82"/>
                <a:gd name="T31" fmla="*/ 74 h 173"/>
                <a:gd name="T32" fmla="*/ 2 w 82"/>
                <a:gd name="T33" fmla="*/ 74 h 173"/>
                <a:gd name="T34" fmla="*/ 2 w 82"/>
                <a:gd name="T35" fmla="*/ 75 h 173"/>
                <a:gd name="T36" fmla="*/ 2 w 82"/>
                <a:gd name="T37" fmla="*/ 75 h 173"/>
                <a:gd name="T38" fmla="*/ 2 w 82"/>
                <a:gd name="T39" fmla="*/ 76 h 173"/>
                <a:gd name="T40" fmla="*/ 1 w 82"/>
                <a:gd name="T41" fmla="*/ 77 h 173"/>
                <a:gd name="T42" fmla="*/ 1 w 82"/>
                <a:gd name="T43" fmla="*/ 77 h 173"/>
                <a:gd name="T44" fmla="*/ 1 w 82"/>
                <a:gd name="T45" fmla="*/ 78 h 173"/>
                <a:gd name="T46" fmla="*/ 1 w 82"/>
                <a:gd name="T47" fmla="*/ 78 h 173"/>
                <a:gd name="T48" fmla="*/ 1 w 82"/>
                <a:gd name="T49" fmla="*/ 78 h 173"/>
                <a:gd name="T50" fmla="*/ 1 w 82"/>
                <a:gd name="T51" fmla="*/ 79 h 173"/>
                <a:gd name="T52" fmla="*/ 1 w 82"/>
                <a:gd name="T53" fmla="*/ 80 h 173"/>
                <a:gd name="T54" fmla="*/ 1 w 82"/>
                <a:gd name="T55" fmla="*/ 81 h 173"/>
                <a:gd name="T56" fmla="*/ 1 w 82"/>
                <a:gd name="T57" fmla="*/ 81 h 173"/>
                <a:gd name="T58" fmla="*/ 1 w 82"/>
                <a:gd name="T59" fmla="*/ 81 h 173"/>
                <a:gd name="T60" fmla="*/ 1 w 82"/>
                <a:gd name="T61" fmla="*/ 82 h 173"/>
                <a:gd name="T62" fmla="*/ 1 w 82"/>
                <a:gd name="T63" fmla="*/ 82 h 173"/>
                <a:gd name="T64" fmla="*/ 1 w 82"/>
                <a:gd name="T65" fmla="*/ 83 h 173"/>
                <a:gd name="T66" fmla="*/ 1 w 82"/>
                <a:gd name="T67" fmla="*/ 84 h 173"/>
                <a:gd name="T68" fmla="*/ 0 w 82"/>
                <a:gd name="T69" fmla="*/ 84 h 173"/>
                <a:gd name="T70" fmla="*/ 0 w 82"/>
                <a:gd name="T71" fmla="*/ 85 h 173"/>
                <a:gd name="T72" fmla="*/ 0 w 82"/>
                <a:gd name="T73" fmla="*/ 85 h 173"/>
                <a:gd name="T74" fmla="*/ 0 w 82"/>
                <a:gd name="T75" fmla="*/ 85 h 173"/>
                <a:gd name="T76" fmla="*/ 0 w 82"/>
                <a:gd name="T77" fmla="*/ 86 h 173"/>
                <a:gd name="T78" fmla="*/ 0 w 82"/>
                <a:gd name="T79" fmla="*/ 86 h 173"/>
                <a:gd name="T80" fmla="*/ 0 w 82"/>
                <a:gd name="T81" fmla="*/ 87 h 173"/>
                <a:gd name="T82" fmla="*/ 0 w 82"/>
                <a:gd name="T83" fmla="*/ 87 h 173"/>
                <a:gd name="T84" fmla="*/ 0 w 82"/>
                <a:gd name="T85" fmla="*/ 88 h 173"/>
                <a:gd name="T86" fmla="*/ 0 w 82"/>
                <a:gd name="T87" fmla="*/ 88 h 173"/>
                <a:gd name="T88" fmla="*/ 0 w 82"/>
                <a:gd name="T89" fmla="*/ 89 h 173"/>
                <a:gd name="T90" fmla="*/ 0 w 82"/>
                <a:gd name="T91" fmla="*/ 89 h 173"/>
                <a:gd name="T92" fmla="*/ 0 w 82"/>
                <a:gd name="T93" fmla="*/ 89 h 173"/>
                <a:gd name="T94" fmla="*/ 0 w 82"/>
                <a:gd name="T95" fmla="*/ 90 h 173"/>
                <a:gd name="T96" fmla="*/ 2 w 82"/>
                <a:gd name="T97" fmla="*/ 112 h 173"/>
                <a:gd name="T98" fmla="*/ 2 w 82"/>
                <a:gd name="T99" fmla="*/ 113 h 173"/>
                <a:gd name="T100" fmla="*/ 2 w 82"/>
                <a:gd name="T101" fmla="*/ 114 h 173"/>
                <a:gd name="T102" fmla="*/ 3 w 82"/>
                <a:gd name="T103" fmla="*/ 114 h 173"/>
                <a:gd name="T104" fmla="*/ 3 w 82"/>
                <a:gd name="T105" fmla="*/ 115 h 173"/>
                <a:gd name="T106" fmla="*/ 44 w 82"/>
                <a:gd name="T107" fmla="*/ 171 h 173"/>
                <a:gd name="T108" fmla="*/ 16 w 82"/>
                <a:gd name="T109" fmla="*/ 94 h 173"/>
                <a:gd name="T110" fmla="*/ 82 w 82"/>
                <a:gd name="T11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 h="173">
                  <a:moveTo>
                    <a:pt x="82" y="0"/>
                  </a:moveTo>
                  <a:cubicBezTo>
                    <a:pt x="45" y="5"/>
                    <a:pt x="14" y="32"/>
                    <a:pt x="4" y="67"/>
                  </a:cubicBezTo>
                  <a:cubicBezTo>
                    <a:pt x="4" y="67"/>
                    <a:pt x="4" y="67"/>
                    <a:pt x="4" y="67"/>
                  </a:cubicBezTo>
                  <a:cubicBezTo>
                    <a:pt x="4" y="67"/>
                    <a:pt x="4" y="67"/>
                    <a:pt x="4" y="67"/>
                  </a:cubicBezTo>
                  <a:cubicBezTo>
                    <a:pt x="4" y="67"/>
                    <a:pt x="4" y="67"/>
                    <a:pt x="4" y="68"/>
                  </a:cubicBezTo>
                  <a:cubicBezTo>
                    <a:pt x="4" y="68"/>
                    <a:pt x="4" y="68"/>
                    <a:pt x="4" y="68"/>
                  </a:cubicBezTo>
                  <a:cubicBezTo>
                    <a:pt x="4" y="68"/>
                    <a:pt x="4" y="68"/>
                    <a:pt x="4" y="68"/>
                  </a:cubicBezTo>
                  <a:cubicBezTo>
                    <a:pt x="3" y="68"/>
                    <a:pt x="3" y="68"/>
                    <a:pt x="3" y="68"/>
                  </a:cubicBezTo>
                  <a:cubicBezTo>
                    <a:pt x="3" y="68"/>
                    <a:pt x="3" y="68"/>
                    <a:pt x="3" y="68"/>
                  </a:cubicBezTo>
                  <a:cubicBezTo>
                    <a:pt x="3" y="68"/>
                    <a:pt x="3" y="68"/>
                    <a:pt x="3" y="68"/>
                  </a:cubicBezTo>
                  <a:cubicBezTo>
                    <a:pt x="3" y="68"/>
                    <a:pt x="3" y="68"/>
                    <a:pt x="3" y="68"/>
                  </a:cubicBezTo>
                  <a:cubicBezTo>
                    <a:pt x="3" y="68"/>
                    <a:pt x="3" y="68"/>
                    <a:pt x="3" y="68"/>
                  </a:cubicBezTo>
                  <a:cubicBezTo>
                    <a:pt x="3" y="68"/>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3" y="69"/>
                    <a:pt x="3" y="70"/>
                    <a:pt x="3" y="70"/>
                  </a:cubicBezTo>
                  <a:cubicBezTo>
                    <a:pt x="3" y="70"/>
                    <a:pt x="3" y="70"/>
                    <a:pt x="3" y="70"/>
                  </a:cubicBezTo>
                  <a:cubicBezTo>
                    <a:pt x="3" y="70"/>
                    <a:pt x="3" y="70"/>
                    <a:pt x="3" y="70"/>
                  </a:cubicBezTo>
                  <a:cubicBezTo>
                    <a:pt x="3" y="70"/>
                    <a:pt x="3" y="70"/>
                    <a:pt x="3" y="70"/>
                  </a:cubicBezTo>
                  <a:cubicBezTo>
                    <a:pt x="3" y="70"/>
                    <a:pt x="3" y="70"/>
                    <a:pt x="3" y="70"/>
                  </a:cubicBezTo>
                  <a:cubicBezTo>
                    <a:pt x="3" y="70"/>
                    <a:pt x="3" y="70"/>
                    <a:pt x="3" y="70"/>
                  </a:cubicBezTo>
                  <a:cubicBezTo>
                    <a:pt x="3" y="70"/>
                    <a:pt x="3" y="70"/>
                    <a:pt x="3" y="70"/>
                  </a:cubicBezTo>
                  <a:cubicBezTo>
                    <a:pt x="3" y="70"/>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2"/>
                    <a:pt x="3" y="72"/>
                    <a:pt x="3" y="72"/>
                  </a:cubicBezTo>
                  <a:cubicBezTo>
                    <a:pt x="3" y="72"/>
                    <a:pt x="2" y="72"/>
                    <a:pt x="2" y="72"/>
                  </a:cubicBezTo>
                  <a:cubicBezTo>
                    <a:pt x="2" y="72"/>
                    <a:pt x="2" y="72"/>
                    <a:pt x="2" y="72"/>
                  </a:cubicBezTo>
                  <a:cubicBezTo>
                    <a:pt x="2" y="72"/>
                    <a:pt x="2" y="72"/>
                    <a:pt x="2" y="72"/>
                  </a:cubicBezTo>
                  <a:cubicBezTo>
                    <a:pt x="2" y="72"/>
                    <a:pt x="2" y="72"/>
                    <a:pt x="2" y="72"/>
                  </a:cubicBezTo>
                  <a:cubicBezTo>
                    <a:pt x="2" y="72"/>
                    <a:pt x="2" y="72"/>
                    <a:pt x="2" y="72"/>
                  </a:cubicBezTo>
                  <a:cubicBezTo>
                    <a:pt x="2" y="73"/>
                    <a:pt x="2" y="73"/>
                    <a:pt x="2" y="73"/>
                  </a:cubicBezTo>
                  <a:cubicBezTo>
                    <a:pt x="2" y="73"/>
                    <a:pt x="2" y="73"/>
                    <a:pt x="2" y="73"/>
                  </a:cubicBezTo>
                  <a:cubicBezTo>
                    <a:pt x="2" y="73"/>
                    <a:pt x="2" y="73"/>
                    <a:pt x="2" y="73"/>
                  </a:cubicBezTo>
                  <a:cubicBezTo>
                    <a:pt x="2" y="73"/>
                    <a:pt x="2" y="73"/>
                    <a:pt x="2" y="73"/>
                  </a:cubicBezTo>
                  <a:cubicBezTo>
                    <a:pt x="2" y="74"/>
                    <a:pt x="2" y="74"/>
                    <a:pt x="2" y="74"/>
                  </a:cubicBezTo>
                  <a:cubicBezTo>
                    <a:pt x="2" y="74"/>
                    <a:pt x="2" y="74"/>
                    <a:pt x="2" y="74"/>
                  </a:cubicBezTo>
                  <a:cubicBezTo>
                    <a:pt x="2" y="74"/>
                    <a:pt x="2" y="74"/>
                    <a:pt x="2" y="74"/>
                  </a:cubicBezTo>
                  <a:cubicBezTo>
                    <a:pt x="2" y="74"/>
                    <a:pt x="2" y="74"/>
                    <a:pt x="2" y="74"/>
                  </a:cubicBezTo>
                  <a:cubicBezTo>
                    <a:pt x="2" y="74"/>
                    <a:pt x="2" y="74"/>
                    <a:pt x="2" y="74"/>
                  </a:cubicBezTo>
                  <a:cubicBezTo>
                    <a:pt x="2" y="74"/>
                    <a:pt x="2" y="74"/>
                    <a:pt x="2" y="74"/>
                  </a:cubicBezTo>
                  <a:cubicBezTo>
                    <a:pt x="2" y="74"/>
                    <a:pt x="2" y="74"/>
                    <a:pt x="2" y="74"/>
                  </a:cubicBezTo>
                  <a:cubicBezTo>
                    <a:pt x="2" y="74"/>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2" y="75"/>
                    <a:pt x="2" y="76"/>
                    <a:pt x="2" y="76"/>
                  </a:cubicBezTo>
                  <a:cubicBezTo>
                    <a:pt x="2" y="76"/>
                    <a:pt x="2" y="76"/>
                    <a:pt x="2" y="76"/>
                  </a:cubicBezTo>
                  <a:cubicBezTo>
                    <a:pt x="2" y="76"/>
                    <a:pt x="2" y="76"/>
                    <a:pt x="2" y="76"/>
                  </a:cubicBezTo>
                  <a:cubicBezTo>
                    <a:pt x="2" y="76"/>
                    <a:pt x="2" y="76"/>
                    <a:pt x="2" y="76"/>
                  </a:cubicBezTo>
                  <a:cubicBezTo>
                    <a:pt x="2"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9"/>
                    <a:pt x="1" y="79"/>
                    <a:pt x="1" y="79"/>
                  </a:cubicBezTo>
                  <a:cubicBezTo>
                    <a:pt x="1" y="79"/>
                    <a:pt x="1" y="79"/>
                    <a:pt x="1" y="79"/>
                  </a:cubicBezTo>
                  <a:cubicBezTo>
                    <a:pt x="1" y="79"/>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1" y="82"/>
                  </a:cubicBezTo>
                  <a:cubicBezTo>
                    <a:pt x="1" y="82"/>
                    <a:pt x="1" y="82"/>
                    <a:pt x="1" y="82"/>
                  </a:cubicBezTo>
                  <a:cubicBezTo>
                    <a:pt x="1" y="82"/>
                    <a:pt x="1" y="83"/>
                    <a:pt x="1" y="83"/>
                  </a:cubicBezTo>
                  <a:cubicBezTo>
                    <a:pt x="1" y="83"/>
                    <a:pt x="1" y="83"/>
                    <a:pt x="1" y="83"/>
                  </a:cubicBezTo>
                  <a:cubicBezTo>
                    <a:pt x="1" y="83"/>
                    <a:pt x="1" y="83"/>
                    <a:pt x="1" y="83"/>
                  </a:cubicBezTo>
                  <a:cubicBezTo>
                    <a:pt x="1" y="83"/>
                    <a:pt x="1" y="83"/>
                    <a:pt x="1" y="83"/>
                  </a:cubicBezTo>
                  <a:cubicBezTo>
                    <a:pt x="1" y="83"/>
                    <a:pt x="1" y="84"/>
                    <a:pt x="1" y="84"/>
                  </a:cubicBezTo>
                  <a:cubicBezTo>
                    <a:pt x="1" y="84"/>
                    <a:pt x="1" y="84"/>
                    <a:pt x="1" y="84"/>
                  </a:cubicBezTo>
                  <a:cubicBezTo>
                    <a:pt x="1" y="84"/>
                    <a:pt x="1" y="84"/>
                    <a:pt x="1" y="84"/>
                  </a:cubicBezTo>
                  <a:cubicBezTo>
                    <a:pt x="1" y="84"/>
                    <a:pt x="1" y="84"/>
                    <a:pt x="1" y="84"/>
                  </a:cubicBezTo>
                  <a:cubicBezTo>
                    <a:pt x="1"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8"/>
                    <a:pt x="1" y="105"/>
                    <a:pt x="2" y="112"/>
                  </a:cubicBezTo>
                  <a:cubicBezTo>
                    <a:pt x="2" y="112"/>
                    <a:pt x="2" y="112"/>
                    <a:pt x="2" y="112"/>
                  </a:cubicBezTo>
                  <a:cubicBezTo>
                    <a:pt x="2" y="113"/>
                    <a:pt x="2" y="113"/>
                    <a:pt x="2" y="113"/>
                  </a:cubicBezTo>
                  <a:cubicBezTo>
                    <a:pt x="2" y="113"/>
                    <a:pt x="2" y="113"/>
                    <a:pt x="2" y="113"/>
                  </a:cubicBezTo>
                  <a:cubicBezTo>
                    <a:pt x="2" y="113"/>
                    <a:pt x="2" y="113"/>
                    <a:pt x="2" y="113"/>
                  </a:cubicBezTo>
                  <a:cubicBezTo>
                    <a:pt x="2" y="113"/>
                    <a:pt x="2" y="113"/>
                    <a:pt x="2" y="113"/>
                  </a:cubicBezTo>
                  <a:cubicBezTo>
                    <a:pt x="2" y="113"/>
                    <a:pt x="2" y="113"/>
                    <a:pt x="2" y="113"/>
                  </a:cubicBezTo>
                  <a:cubicBezTo>
                    <a:pt x="2" y="113"/>
                    <a:pt x="2" y="113"/>
                    <a:pt x="2" y="114"/>
                  </a:cubicBezTo>
                  <a:cubicBezTo>
                    <a:pt x="2" y="114"/>
                    <a:pt x="2" y="114"/>
                    <a:pt x="2" y="114"/>
                  </a:cubicBezTo>
                  <a:cubicBezTo>
                    <a:pt x="2" y="114"/>
                    <a:pt x="2" y="114"/>
                    <a:pt x="2" y="114"/>
                  </a:cubicBezTo>
                  <a:cubicBezTo>
                    <a:pt x="3" y="114"/>
                    <a:pt x="3" y="114"/>
                    <a:pt x="3" y="114"/>
                  </a:cubicBezTo>
                  <a:cubicBezTo>
                    <a:pt x="3" y="114"/>
                    <a:pt x="3" y="114"/>
                    <a:pt x="3" y="114"/>
                  </a:cubicBezTo>
                  <a:cubicBezTo>
                    <a:pt x="3" y="114"/>
                    <a:pt x="3" y="114"/>
                    <a:pt x="3" y="114"/>
                  </a:cubicBezTo>
                  <a:cubicBezTo>
                    <a:pt x="3" y="114"/>
                    <a:pt x="3" y="115"/>
                    <a:pt x="3" y="115"/>
                  </a:cubicBezTo>
                  <a:cubicBezTo>
                    <a:pt x="3" y="115"/>
                    <a:pt x="3" y="115"/>
                    <a:pt x="3" y="115"/>
                  </a:cubicBezTo>
                  <a:cubicBezTo>
                    <a:pt x="9" y="139"/>
                    <a:pt x="25" y="161"/>
                    <a:pt x="46" y="173"/>
                  </a:cubicBezTo>
                  <a:cubicBezTo>
                    <a:pt x="45" y="172"/>
                    <a:pt x="45" y="172"/>
                    <a:pt x="44" y="171"/>
                  </a:cubicBezTo>
                  <a:cubicBezTo>
                    <a:pt x="39" y="164"/>
                    <a:pt x="33" y="156"/>
                    <a:pt x="28" y="149"/>
                  </a:cubicBezTo>
                  <a:cubicBezTo>
                    <a:pt x="19" y="132"/>
                    <a:pt x="15" y="114"/>
                    <a:pt x="16" y="95"/>
                  </a:cubicBezTo>
                  <a:cubicBezTo>
                    <a:pt x="16" y="94"/>
                    <a:pt x="16" y="94"/>
                    <a:pt x="16" y="94"/>
                  </a:cubicBezTo>
                  <a:cubicBezTo>
                    <a:pt x="17" y="85"/>
                    <a:pt x="19" y="76"/>
                    <a:pt x="20" y="66"/>
                  </a:cubicBezTo>
                  <a:cubicBezTo>
                    <a:pt x="26" y="49"/>
                    <a:pt x="36" y="33"/>
                    <a:pt x="49" y="21"/>
                  </a:cubicBezTo>
                  <a:cubicBezTo>
                    <a:pt x="59" y="12"/>
                    <a:pt x="70" y="5"/>
                    <a:pt x="82"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1" name="Rectangle 102">
              <a:extLst>
                <a:ext uri="{FF2B5EF4-FFF2-40B4-BE49-F238E27FC236}">
                  <a16:creationId xmlns:a16="http://schemas.microsoft.com/office/drawing/2014/main" id="{FDBEAA51-F349-E7B8-4650-953C2632AB66}"/>
                </a:ext>
              </a:extLst>
            </p:cNvPr>
            <p:cNvSpPr>
              <a:spLocks noChangeArrowheads="1"/>
            </p:cNvSpPr>
            <p:nvPr/>
          </p:nvSpPr>
          <p:spPr bwMode="auto">
            <a:xfrm>
              <a:off x="1760697" y="5368938"/>
              <a:ext cx="147638" cy="1873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2" name="Rectangle 103">
              <a:extLst>
                <a:ext uri="{FF2B5EF4-FFF2-40B4-BE49-F238E27FC236}">
                  <a16:creationId xmlns:a16="http://schemas.microsoft.com/office/drawing/2014/main" id="{C1AFEC33-743B-BF16-C0CE-3C55F5FC90AD}"/>
                </a:ext>
              </a:extLst>
            </p:cNvPr>
            <p:cNvSpPr>
              <a:spLocks noChangeArrowheads="1"/>
            </p:cNvSpPr>
            <p:nvPr/>
          </p:nvSpPr>
          <p:spPr bwMode="auto">
            <a:xfrm>
              <a:off x="1738790" y="5278451"/>
              <a:ext cx="160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303" name="Oval 107">
            <a:extLst>
              <a:ext uri="{FF2B5EF4-FFF2-40B4-BE49-F238E27FC236}">
                <a16:creationId xmlns:a16="http://schemas.microsoft.com/office/drawing/2014/main" id="{818F090C-C588-2BF9-4232-A9E05F02BBBC}"/>
              </a:ext>
            </a:extLst>
          </p:cNvPr>
          <p:cNvSpPr>
            <a:spLocks noChangeArrowheads="1"/>
          </p:cNvSpPr>
          <p:nvPr/>
        </p:nvSpPr>
        <p:spPr bwMode="auto">
          <a:xfrm>
            <a:off x="8386789" y="4042166"/>
            <a:ext cx="273050"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4" name="Oval 108">
            <a:extLst>
              <a:ext uri="{FF2B5EF4-FFF2-40B4-BE49-F238E27FC236}">
                <a16:creationId xmlns:a16="http://schemas.microsoft.com/office/drawing/2014/main" id="{925AC037-D7B4-4FF6-45F1-6BC026571C94}"/>
              </a:ext>
            </a:extLst>
          </p:cNvPr>
          <p:cNvSpPr>
            <a:spLocks noChangeArrowheads="1"/>
          </p:cNvSpPr>
          <p:nvPr/>
        </p:nvSpPr>
        <p:spPr bwMode="auto">
          <a:xfrm>
            <a:off x="8445527" y="4104078"/>
            <a:ext cx="155575"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5" name="Freeform 109">
            <a:extLst>
              <a:ext uri="{FF2B5EF4-FFF2-40B4-BE49-F238E27FC236}">
                <a16:creationId xmlns:a16="http://schemas.microsoft.com/office/drawing/2014/main" id="{B4E5F812-8009-72C5-CC4C-FF5F0A1E320B}"/>
              </a:ext>
            </a:extLst>
          </p:cNvPr>
          <p:cNvSpPr>
            <a:spLocks/>
          </p:cNvSpPr>
          <p:nvPr/>
        </p:nvSpPr>
        <p:spPr bwMode="auto">
          <a:xfrm>
            <a:off x="7594627" y="1302141"/>
            <a:ext cx="377825"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6" name="Freeform 110">
            <a:extLst>
              <a:ext uri="{FF2B5EF4-FFF2-40B4-BE49-F238E27FC236}">
                <a16:creationId xmlns:a16="http://schemas.microsoft.com/office/drawing/2014/main" id="{D81FF784-341C-CA4C-B902-EBE94ABD2E4F}"/>
              </a:ext>
            </a:extLst>
          </p:cNvPr>
          <p:cNvSpPr>
            <a:spLocks/>
          </p:cNvSpPr>
          <p:nvPr/>
        </p:nvSpPr>
        <p:spPr bwMode="auto">
          <a:xfrm>
            <a:off x="7750202" y="1218003"/>
            <a:ext cx="379413"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7" name="Freeform 111">
            <a:extLst>
              <a:ext uri="{FF2B5EF4-FFF2-40B4-BE49-F238E27FC236}">
                <a16:creationId xmlns:a16="http://schemas.microsoft.com/office/drawing/2014/main" id="{8DB24851-4B5A-0F46-C976-D0CABC1D8D70}"/>
              </a:ext>
            </a:extLst>
          </p:cNvPr>
          <p:cNvSpPr>
            <a:spLocks/>
          </p:cNvSpPr>
          <p:nvPr/>
        </p:nvSpPr>
        <p:spPr bwMode="auto">
          <a:xfrm>
            <a:off x="5816627" y="2205428"/>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8" name="Freeform 112">
            <a:extLst>
              <a:ext uri="{FF2B5EF4-FFF2-40B4-BE49-F238E27FC236}">
                <a16:creationId xmlns:a16="http://schemas.microsoft.com/office/drawing/2014/main" id="{0813F53F-3158-29EE-A637-7E365E5F296B}"/>
              </a:ext>
            </a:extLst>
          </p:cNvPr>
          <p:cNvSpPr>
            <a:spLocks/>
          </p:cNvSpPr>
          <p:nvPr/>
        </p:nvSpPr>
        <p:spPr bwMode="auto">
          <a:xfrm>
            <a:off x="5681689" y="2321316"/>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9" name="Freeform 113">
            <a:extLst>
              <a:ext uri="{FF2B5EF4-FFF2-40B4-BE49-F238E27FC236}">
                <a16:creationId xmlns:a16="http://schemas.microsoft.com/office/drawing/2014/main" id="{1C38B65A-2167-BBEB-6ADA-88C6B7B6F824}"/>
              </a:ext>
            </a:extLst>
          </p:cNvPr>
          <p:cNvSpPr>
            <a:spLocks/>
          </p:cNvSpPr>
          <p:nvPr/>
        </p:nvSpPr>
        <p:spPr bwMode="auto">
          <a:xfrm>
            <a:off x="9126564" y="125927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0" name="Freeform 114">
            <a:extLst>
              <a:ext uri="{FF2B5EF4-FFF2-40B4-BE49-F238E27FC236}">
                <a16:creationId xmlns:a16="http://schemas.microsoft.com/office/drawing/2014/main" id="{5A463999-1ABE-FD35-AEC9-DFDC99F6957B}"/>
              </a:ext>
            </a:extLst>
          </p:cNvPr>
          <p:cNvSpPr>
            <a:spLocks/>
          </p:cNvSpPr>
          <p:nvPr/>
        </p:nvSpPr>
        <p:spPr bwMode="auto">
          <a:xfrm>
            <a:off x="8970989" y="117672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1" name="Freeform 115">
            <a:extLst>
              <a:ext uri="{FF2B5EF4-FFF2-40B4-BE49-F238E27FC236}">
                <a16:creationId xmlns:a16="http://schemas.microsoft.com/office/drawing/2014/main" id="{6F825EE1-82A2-109E-B74A-1515227B9461}"/>
              </a:ext>
            </a:extLst>
          </p:cNvPr>
          <p:cNvSpPr>
            <a:spLocks/>
          </p:cNvSpPr>
          <p:nvPr/>
        </p:nvSpPr>
        <p:spPr bwMode="auto">
          <a:xfrm>
            <a:off x="9232927" y="1371991"/>
            <a:ext cx="1558925"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2" name="Freeform 116">
            <a:extLst>
              <a:ext uri="{FF2B5EF4-FFF2-40B4-BE49-F238E27FC236}">
                <a16:creationId xmlns:a16="http://schemas.microsoft.com/office/drawing/2014/main" id="{33F44318-5807-6E70-1A37-1B42604B8823}"/>
              </a:ext>
            </a:extLst>
          </p:cNvPr>
          <p:cNvSpPr>
            <a:spLocks/>
          </p:cNvSpPr>
          <p:nvPr/>
        </p:nvSpPr>
        <p:spPr bwMode="auto">
          <a:xfrm>
            <a:off x="10560077" y="2661041"/>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3" name="Freeform 117">
            <a:extLst>
              <a:ext uri="{FF2B5EF4-FFF2-40B4-BE49-F238E27FC236}">
                <a16:creationId xmlns:a16="http://schemas.microsoft.com/office/drawing/2014/main" id="{AA4998FE-E2F9-86CA-F68E-57AD0A4C1316}"/>
              </a:ext>
            </a:extLst>
          </p:cNvPr>
          <p:cNvSpPr>
            <a:spLocks/>
          </p:cNvSpPr>
          <p:nvPr/>
        </p:nvSpPr>
        <p:spPr bwMode="auto">
          <a:xfrm>
            <a:off x="10282264" y="1611703"/>
            <a:ext cx="363538"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0342603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195"/>
                    </p:tgtEl>
                  </p:cond>
                </p:stCondLst>
                <p:endSync evt="end" delay="0">
                  <p:rtn val="all"/>
                </p:endSync>
                <p:childTnLst>
                  <p:par>
                    <p:cTn id="17" fill="hold">
                      <p:stCondLst>
                        <p:cond delay="0"/>
                      </p:stCondLst>
                      <p:childTnLst>
                        <p:par>
                          <p:cTn id="18" fill="hold">
                            <p:stCondLst>
                              <p:cond delay="0"/>
                            </p:stCondLst>
                            <p:childTnLst>
                              <p:par>
                                <p:cTn id="19" presetID="8" presetClass="emph" presetSubtype="0" fill="hold" nodeType="clickEffect">
                                  <p:stCondLst>
                                    <p:cond delay="0"/>
                                  </p:stCondLst>
                                  <p:childTnLst>
                                    <p:animRot by="21600000">
                                      <p:cBhvr>
                                        <p:cTn id="20" dur="600000" fill="hold"/>
                                        <p:tgtEl>
                                          <p:spTgt spid="2225"/>
                                        </p:tgtEl>
                                        <p:attrNameLst>
                                          <p:attrName>r</p:attrName>
                                        </p:attrNameLst>
                                      </p:cBhvr>
                                    </p:animRot>
                                  </p:childTnLst>
                                </p:cTn>
                              </p:par>
                            </p:childTnLst>
                          </p:cTn>
                        </p:par>
                        <p:par>
                          <p:cTn id="21" fill="hold">
                            <p:stCondLst>
                              <p:cond delay="600000"/>
                            </p:stCondLst>
                            <p:childTnLst>
                              <p:par>
                                <p:cTn id="22" presetID="53" presetClass="entr" presetSubtype="16" fill="hold" nodeType="afterEffect">
                                  <p:stCondLst>
                                    <p:cond delay="0"/>
                                  </p:stCondLst>
                                  <p:childTnLst>
                                    <p:set>
                                      <p:cBhvr>
                                        <p:cTn id="23" dur="1" fill="hold">
                                          <p:stCondLst>
                                            <p:cond delay="0"/>
                                          </p:stCondLst>
                                        </p:cTn>
                                        <p:tgtEl>
                                          <p:spTgt spid="2198"/>
                                        </p:tgtEl>
                                        <p:attrNameLst>
                                          <p:attrName>style.visibility</p:attrName>
                                        </p:attrNameLst>
                                      </p:cBhvr>
                                      <p:to>
                                        <p:strVal val="visible"/>
                                      </p:to>
                                    </p:set>
                                    <p:anim calcmode="lin" valueType="num">
                                      <p:cBhvr>
                                        <p:cTn id="24" dur="500" fill="hold"/>
                                        <p:tgtEl>
                                          <p:spTgt spid="2198"/>
                                        </p:tgtEl>
                                        <p:attrNameLst>
                                          <p:attrName>ppt_w</p:attrName>
                                        </p:attrNameLst>
                                      </p:cBhvr>
                                      <p:tavLst>
                                        <p:tav tm="0">
                                          <p:val>
                                            <p:fltVal val="0"/>
                                          </p:val>
                                        </p:tav>
                                        <p:tav tm="100000">
                                          <p:val>
                                            <p:strVal val="#ppt_w"/>
                                          </p:val>
                                        </p:tav>
                                      </p:tavLst>
                                    </p:anim>
                                    <p:anim calcmode="lin" valueType="num">
                                      <p:cBhvr>
                                        <p:cTn id="25" dur="500" fill="hold"/>
                                        <p:tgtEl>
                                          <p:spTgt spid="2198"/>
                                        </p:tgtEl>
                                        <p:attrNameLst>
                                          <p:attrName>ppt_h</p:attrName>
                                        </p:attrNameLst>
                                      </p:cBhvr>
                                      <p:tavLst>
                                        <p:tav tm="0">
                                          <p:val>
                                            <p:fltVal val="0"/>
                                          </p:val>
                                        </p:tav>
                                        <p:tav tm="100000">
                                          <p:val>
                                            <p:strVal val="#ppt_h"/>
                                          </p:val>
                                        </p:tav>
                                      </p:tavLst>
                                    </p:anim>
                                    <p:animEffect transition="in" filter="fade">
                                      <p:cBhvr>
                                        <p:cTn id="26" dur="500"/>
                                        <p:tgtEl>
                                          <p:spTgt spid="2198"/>
                                        </p:tgtEl>
                                      </p:cBhvr>
                                    </p:animEffec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195"/>
                  </p:tgtEl>
                </p:cond>
              </p:nextCondLst>
            </p:seq>
          </p:childTnLst>
        </p:cTn>
      </p:par>
    </p:tnLst>
    <p:bldLst>
      <p:bldP spid="18"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t="-50000" r="-72000" b="-21000"/>
          </a:stretch>
        </a:blipFill>
        <a:effectLst/>
      </p:bgPr>
    </p:bg>
    <p:spTree>
      <p:nvGrpSpPr>
        <p:cNvPr id="1" name=""/>
        <p:cNvGrpSpPr/>
        <p:nvPr/>
      </p:nvGrpSpPr>
      <p:grpSpPr>
        <a:xfrm>
          <a:off x="0" y="0"/>
          <a:ext cx="0" cy="0"/>
          <a:chOff x="0" y="0"/>
          <a:chExt cx="0" cy="0"/>
        </a:xfrm>
      </p:grpSpPr>
      <p:pic>
        <p:nvPicPr>
          <p:cNvPr id="6" name="Picture 5">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055118" y="795411"/>
            <a:ext cx="1413073" cy="1526120"/>
          </a:xfrm>
          <a:prstGeom prst="rect">
            <a:avLst/>
          </a:prstGeom>
        </p:spPr>
      </p:pic>
      <p:pic>
        <p:nvPicPr>
          <p:cNvPr id="8" name="Picture 7">
            <a:hlinkClick r:id="rId8" action="ppaction://hlinksldjump"/>
          </p:cNvPr>
          <p:cNvPicPr>
            <a:picLocks noChangeAspect="1"/>
          </p:cNvPicPr>
          <p:nvPr/>
        </p:nvPicPr>
        <p:blipFill>
          <a:blip r:embed="rId9" cstate="print">
            <a:duotone>
              <a:prstClr val="black"/>
              <a:schemeClr val="accent6">
                <a:tint val="45000"/>
                <a:satMod val="400000"/>
              </a:schemeClr>
            </a:duotone>
            <a:extLst>
              <a:ext uri="{BEBA8EAE-BF5A-486C-A8C5-ECC9F3942E4B}">
                <a14:imgProps xmlns:a14="http://schemas.microsoft.com/office/drawing/2010/main">
                  <a14:imgLayer r:embed="rId10">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6280821" y="1015077"/>
            <a:ext cx="1872404" cy="1712080"/>
          </a:xfrm>
          <a:prstGeom prst="rect">
            <a:avLst/>
          </a:prstGeom>
        </p:spPr>
      </p:pic>
      <p:pic>
        <p:nvPicPr>
          <p:cNvPr id="9" name="Picture 8">
            <a:hlinkClick r:id="rId11" action="ppaction://hlinksldjump"/>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10432967" y="4602717"/>
            <a:ext cx="1731324" cy="1869831"/>
          </a:xfrm>
          <a:prstGeom prst="rect">
            <a:avLst/>
          </a:prstGeom>
        </p:spPr>
      </p:pic>
      <p:pic>
        <p:nvPicPr>
          <p:cNvPr id="10" name="Picture 9">
            <a:hlinkClick r:id="rId14" action="ppaction://hlinksldjump"/>
          </p:cNvPr>
          <p:cNvPicPr>
            <a:picLocks noChangeAspect="1"/>
          </p:cNvPicPr>
          <p:nvPr/>
        </p:nvPicPr>
        <p:blipFill>
          <a:blip r:embed="rId15" cstate="print">
            <a:biLevel thresh="75000"/>
            <a:extLst>
              <a:ext uri="{BEBA8EAE-BF5A-486C-A8C5-ECC9F3942E4B}">
                <a14:imgProps xmlns:a14="http://schemas.microsoft.com/office/drawing/2010/main">
                  <a14:imgLayer r:embed="rId16">
                    <a14:imgEffect>
                      <a14:backgroundRemoval t="0" b="87562" l="4878" r="100000"/>
                    </a14:imgEffect>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656047" y="1397000"/>
            <a:ext cx="1758019" cy="1898661"/>
          </a:xfrm>
          <a:prstGeom prst="rect">
            <a:avLst/>
          </a:prstGeom>
        </p:spPr>
      </p:pic>
      <p:pic>
        <p:nvPicPr>
          <p:cNvPr id="16" name="Stranger_Dang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822036" y="5131231"/>
            <a:ext cx="812800" cy="812800"/>
          </a:xfrm>
          <a:prstGeom prst="rect">
            <a:avLst/>
          </a:prstGeom>
        </p:spPr>
      </p:pic>
      <p:sp>
        <p:nvSpPr>
          <p:cNvPr id="19" name="Rounded Rectangle 18"/>
          <p:cNvSpPr/>
          <p:nvPr/>
        </p:nvSpPr>
        <p:spPr>
          <a:xfrm>
            <a:off x="4234877" y="1397001"/>
            <a:ext cx="507999" cy="32294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1219170"/>
            <a:r>
              <a:rPr lang="en-US" sz="2400" dirty="0">
                <a:solidFill>
                  <a:prstClr val="black"/>
                </a:solidFill>
                <a:latin typeface="Calibri"/>
              </a:rPr>
              <a:t>1</a:t>
            </a:r>
          </a:p>
        </p:txBody>
      </p:sp>
      <p:sp>
        <p:nvSpPr>
          <p:cNvPr id="20" name="Rounded Rectangle 19"/>
          <p:cNvSpPr/>
          <p:nvPr/>
        </p:nvSpPr>
        <p:spPr>
          <a:xfrm>
            <a:off x="7304766" y="1074058"/>
            <a:ext cx="507999" cy="32294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1219170"/>
            <a:r>
              <a:rPr lang="en-US" sz="2400" dirty="0">
                <a:solidFill>
                  <a:prstClr val="black"/>
                </a:solidFill>
                <a:latin typeface="Calibri"/>
              </a:rPr>
              <a:t>2</a:t>
            </a:r>
          </a:p>
        </p:txBody>
      </p:sp>
      <p:sp>
        <p:nvSpPr>
          <p:cNvPr id="21" name="Rounded Rectangle 20"/>
          <p:cNvSpPr/>
          <p:nvPr/>
        </p:nvSpPr>
        <p:spPr>
          <a:xfrm>
            <a:off x="9761654" y="1998589"/>
            <a:ext cx="507999" cy="32294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1219170"/>
            <a:r>
              <a:rPr lang="en-US" sz="2400" dirty="0">
                <a:solidFill>
                  <a:prstClr val="black"/>
                </a:solidFill>
                <a:latin typeface="Calibri"/>
              </a:rPr>
              <a:t>3</a:t>
            </a:r>
          </a:p>
        </p:txBody>
      </p:sp>
      <p:sp>
        <p:nvSpPr>
          <p:cNvPr id="22" name="Rounded Rectangle 21"/>
          <p:cNvSpPr/>
          <p:nvPr/>
        </p:nvSpPr>
        <p:spPr>
          <a:xfrm>
            <a:off x="10380983" y="5944034"/>
            <a:ext cx="507999" cy="32294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1219170"/>
            <a:r>
              <a:rPr lang="en-US" sz="2400" dirty="0">
                <a:solidFill>
                  <a:prstClr val="black"/>
                </a:solidFill>
                <a:latin typeface="Calibri"/>
              </a:rPr>
              <a:t>4</a:t>
            </a:r>
          </a:p>
        </p:txBody>
      </p:sp>
      <p:sp>
        <p:nvSpPr>
          <p:cNvPr id="18" name="Notched Right Arrow 17">
            <a:hlinkClick r:id="rId18" action="ppaction://hlinksldjump"/>
          </p:cNvPr>
          <p:cNvSpPr/>
          <p:nvPr/>
        </p:nvSpPr>
        <p:spPr>
          <a:xfrm>
            <a:off x="10988104" y="6383867"/>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1219170"/>
            <a:endParaRPr lang="en-US" sz="2400">
              <a:solidFill>
                <a:prstClr val="white"/>
              </a:solidFill>
              <a:latin typeface="Calibri"/>
            </a:endParaRPr>
          </a:p>
        </p:txBody>
      </p:sp>
    </p:spTree>
    <p:extLst>
      <p:ext uri="{BB962C8B-B14F-4D97-AF65-F5344CB8AC3E}">
        <p14:creationId xmlns:p14="http://schemas.microsoft.com/office/powerpoint/2010/main" val="379320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1" presetClass="mediacall" presetSubtype="0" fill="hold" nodeType="withEffect">
                                  <p:stCondLst>
                                    <p:cond delay="0"/>
                                  </p:stCondLst>
                                  <p:childTnLst>
                                    <p:cmd type="call" cmd="playFrom(0.0)">
                                      <p:cBhvr>
                                        <p:cTn id="12"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31" presetClass="exit" presetSubtype="0" fill="hold" nodeType="withEffect">
                                  <p:stCondLst>
                                    <p:cond delay="0"/>
                                  </p:stCondLst>
                                  <p:childTnLst>
                                    <p:anim calcmode="lin" valueType="num">
                                      <p:cBhvr>
                                        <p:cTn id="17" dur="1000"/>
                                        <p:tgtEl>
                                          <p:spTgt spid="6"/>
                                        </p:tgtEl>
                                        <p:attrNameLst>
                                          <p:attrName>ppt_w</p:attrName>
                                        </p:attrNameLst>
                                      </p:cBhvr>
                                      <p:tavLst>
                                        <p:tav tm="0">
                                          <p:val>
                                            <p:strVal val="ppt_w"/>
                                          </p:val>
                                        </p:tav>
                                        <p:tav tm="100000">
                                          <p:val>
                                            <p:fltVal val="0"/>
                                          </p:val>
                                        </p:tav>
                                      </p:tavLst>
                                    </p:anim>
                                    <p:anim calcmode="lin" valueType="num">
                                      <p:cBhvr>
                                        <p:cTn id="18" dur="1000"/>
                                        <p:tgtEl>
                                          <p:spTgt spid="6"/>
                                        </p:tgtEl>
                                        <p:attrNameLst>
                                          <p:attrName>ppt_h</p:attrName>
                                        </p:attrNameLst>
                                      </p:cBhvr>
                                      <p:tavLst>
                                        <p:tav tm="0">
                                          <p:val>
                                            <p:strVal val="ppt_h"/>
                                          </p:val>
                                        </p:tav>
                                        <p:tav tm="100000">
                                          <p:val>
                                            <p:fltVal val="0"/>
                                          </p:val>
                                        </p:tav>
                                      </p:tavLst>
                                    </p:anim>
                                    <p:anim calcmode="lin" valueType="num">
                                      <p:cBhvr>
                                        <p:cTn id="19" dur="1000"/>
                                        <p:tgtEl>
                                          <p:spTgt spid="6"/>
                                        </p:tgtEl>
                                        <p:attrNameLst>
                                          <p:attrName>style.rotation</p:attrName>
                                        </p:attrNameLst>
                                      </p:cBhvr>
                                      <p:tavLst>
                                        <p:tav tm="0">
                                          <p:val>
                                            <p:fltVal val="0"/>
                                          </p:val>
                                        </p:tav>
                                        <p:tav tm="100000">
                                          <p:val>
                                            <p:fltVal val="90"/>
                                          </p:val>
                                        </p:tav>
                                      </p:tavLst>
                                    </p:anim>
                                    <p:animEffect transition="out" filter="fade">
                                      <p:cBhvr>
                                        <p:cTn id="20" dur="1000"/>
                                        <p:tgtEl>
                                          <p:spTgt spid="6"/>
                                        </p:tgtEl>
                                      </p:cBhvr>
                                    </p:animEffect>
                                    <p:set>
                                      <p:cBhvr>
                                        <p:cTn id="21" dur="1" fill="hold">
                                          <p:stCondLst>
                                            <p:cond delay="999"/>
                                          </p:stCondLst>
                                        </p:cTn>
                                        <p:tgtEl>
                                          <p:spTgt spid="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31" presetClass="exit" presetSubtype="0" fill="hold" nodeType="clickEffect">
                                  <p:stCondLst>
                                    <p:cond delay="0"/>
                                  </p:stCondLst>
                                  <p:childTnLst>
                                    <p:anim calcmode="lin" valueType="num">
                                      <p:cBhvr>
                                        <p:cTn id="29" dur="1000"/>
                                        <p:tgtEl>
                                          <p:spTgt spid="10"/>
                                        </p:tgtEl>
                                        <p:attrNameLst>
                                          <p:attrName>ppt_w</p:attrName>
                                        </p:attrNameLst>
                                      </p:cBhvr>
                                      <p:tavLst>
                                        <p:tav tm="0">
                                          <p:val>
                                            <p:strVal val="ppt_w"/>
                                          </p:val>
                                        </p:tav>
                                        <p:tav tm="100000">
                                          <p:val>
                                            <p:fltVal val="0"/>
                                          </p:val>
                                        </p:tav>
                                      </p:tavLst>
                                    </p:anim>
                                    <p:anim calcmode="lin" valueType="num">
                                      <p:cBhvr>
                                        <p:cTn id="30" dur="1000"/>
                                        <p:tgtEl>
                                          <p:spTgt spid="10"/>
                                        </p:tgtEl>
                                        <p:attrNameLst>
                                          <p:attrName>ppt_h</p:attrName>
                                        </p:attrNameLst>
                                      </p:cBhvr>
                                      <p:tavLst>
                                        <p:tav tm="0">
                                          <p:val>
                                            <p:strVal val="ppt_h"/>
                                          </p:val>
                                        </p:tav>
                                        <p:tav tm="100000">
                                          <p:val>
                                            <p:fltVal val="0"/>
                                          </p:val>
                                        </p:tav>
                                      </p:tavLst>
                                    </p:anim>
                                    <p:anim calcmode="lin" valueType="num">
                                      <p:cBhvr>
                                        <p:cTn id="31" dur="1000"/>
                                        <p:tgtEl>
                                          <p:spTgt spid="10"/>
                                        </p:tgtEl>
                                        <p:attrNameLst>
                                          <p:attrName>style.rotation</p:attrName>
                                        </p:attrNameLst>
                                      </p:cBhvr>
                                      <p:tavLst>
                                        <p:tav tm="0">
                                          <p:val>
                                            <p:fltVal val="0"/>
                                          </p:val>
                                        </p:tav>
                                        <p:tav tm="100000">
                                          <p:val>
                                            <p:fltVal val="90"/>
                                          </p:val>
                                        </p:tav>
                                      </p:tavLst>
                                    </p:anim>
                                    <p:animEffect transition="out" filter="fade">
                                      <p:cBhvr>
                                        <p:cTn id="32" dur="1000"/>
                                        <p:tgtEl>
                                          <p:spTgt spid="10"/>
                                        </p:tgtEl>
                                      </p:cBhvr>
                                    </p:animEffect>
                                    <p:set>
                                      <p:cBhvr>
                                        <p:cTn id="33" dur="1" fill="hold">
                                          <p:stCondLst>
                                            <p:cond delay="999"/>
                                          </p:stCondLst>
                                        </p:cTn>
                                        <p:tgtEl>
                                          <p:spTgt spid="10"/>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31" presetClass="exit" presetSubtype="0" fill="hold" nodeType="clickEffect">
                                  <p:stCondLst>
                                    <p:cond delay="0"/>
                                  </p:stCondLst>
                                  <p:childTnLst>
                                    <p:anim calcmode="lin" valueType="num">
                                      <p:cBhvr>
                                        <p:cTn id="41" dur="1000"/>
                                        <p:tgtEl>
                                          <p:spTgt spid="8"/>
                                        </p:tgtEl>
                                        <p:attrNameLst>
                                          <p:attrName>ppt_w</p:attrName>
                                        </p:attrNameLst>
                                      </p:cBhvr>
                                      <p:tavLst>
                                        <p:tav tm="0">
                                          <p:val>
                                            <p:strVal val="ppt_w"/>
                                          </p:val>
                                        </p:tav>
                                        <p:tav tm="100000">
                                          <p:val>
                                            <p:fltVal val="0"/>
                                          </p:val>
                                        </p:tav>
                                      </p:tavLst>
                                    </p:anim>
                                    <p:anim calcmode="lin" valueType="num">
                                      <p:cBhvr>
                                        <p:cTn id="42" dur="1000"/>
                                        <p:tgtEl>
                                          <p:spTgt spid="8"/>
                                        </p:tgtEl>
                                        <p:attrNameLst>
                                          <p:attrName>ppt_h</p:attrName>
                                        </p:attrNameLst>
                                      </p:cBhvr>
                                      <p:tavLst>
                                        <p:tav tm="0">
                                          <p:val>
                                            <p:strVal val="ppt_h"/>
                                          </p:val>
                                        </p:tav>
                                        <p:tav tm="100000">
                                          <p:val>
                                            <p:fltVal val="0"/>
                                          </p:val>
                                        </p:tav>
                                      </p:tavLst>
                                    </p:anim>
                                    <p:anim calcmode="lin" valueType="num">
                                      <p:cBhvr>
                                        <p:cTn id="43" dur="1000"/>
                                        <p:tgtEl>
                                          <p:spTgt spid="8"/>
                                        </p:tgtEl>
                                        <p:attrNameLst>
                                          <p:attrName>style.rotation</p:attrName>
                                        </p:attrNameLst>
                                      </p:cBhvr>
                                      <p:tavLst>
                                        <p:tav tm="0">
                                          <p:val>
                                            <p:fltVal val="0"/>
                                          </p:val>
                                        </p:tav>
                                        <p:tav tm="100000">
                                          <p:val>
                                            <p:fltVal val="90"/>
                                          </p:val>
                                        </p:tav>
                                      </p:tavLst>
                                    </p:anim>
                                    <p:animEffect transition="out" filter="fade">
                                      <p:cBhvr>
                                        <p:cTn id="44" dur="1000"/>
                                        <p:tgtEl>
                                          <p:spTgt spid="8"/>
                                        </p:tgtEl>
                                      </p:cBhvr>
                                    </p:animEffect>
                                    <p:set>
                                      <p:cBhvr>
                                        <p:cTn id="45" dur="1" fill="hold">
                                          <p:stCondLst>
                                            <p:cond delay="999"/>
                                          </p:stCondLst>
                                        </p:cTn>
                                        <p:tgtEl>
                                          <p:spTgt spid="8"/>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20"/>
                                        </p:tgtEl>
                                      </p:cBhvr>
                                    </p:animEffect>
                                    <p:set>
                                      <p:cBhvr>
                                        <p:cTn id="48"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9"/>
                    </p:tgtEl>
                  </p:cond>
                </p:stCondLst>
                <p:endSync evt="end" delay="0">
                  <p:rtn val="all"/>
                </p:endSync>
                <p:childTnLst>
                  <p:par>
                    <p:cTn id="50" fill="hold">
                      <p:stCondLst>
                        <p:cond delay="0"/>
                      </p:stCondLst>
                      <p:childTnLst>
                        <p:par>
                          <p:cTn id="51" fill="hold">
                            <p:stCondLst>
                              <p:cond delay="0"/>
                            </p:stCondLst>
                            <p:childTnLst>
                              <p:par>
                                <p:cTn id="52" presetID="31" presetClass="exit" presetSubtype="0" fill="hold" nodeType="clickEffect">
                                  <p:stCondLst>
                                    <p:cond delay="0"/>
                                  </p:stCondLst>
                                  <p:childTnLst>
                                    <p:anim calcmode="lin" valueType="num">
                                      <p:cBhvr>
                                        <p:cTn id="53" dur="1000"/>
                                        <p:tgtEl>
                                          <p:spTgt spid="9"/>
                                        </p:tgtEl>
                                        <p:attrNameLst>
                                          <p:attrName>ppt_w</p:attrName>
                                        </p:attrNameLst>
                                      </p:cBhvr>
                                      <p:tavLst>
                                        <p:tav tm="0">
                                          <p:val>
                                            <p:strVal val="ppt_w"/>
                                          </p:val>
                                        </p:tav>
                                        <p:tav tm="100000">
                                          <p:val>
                                            <p:fltVal val="0"/>
                                          </p:val>
                                        </p:tav>
                                      </p:tavLst>
                                    </p:anim>
                                    <p:anim calcmode="lin" valueType="num">
                                      <p:cBhvr>
                                        <p:cTn id="54" dur="1000"/>
                                        <p:tgtEl>
                                          <p:spTgt spid="9"/>
                                        </p:tgtEl>
                                        <p:attrNameLst>
                                          <p:attrName>ppt_h</p:attrName>
                                        </p:attrNameLst>
                                      </p:cBhvr>
                                      <p:tavLst>
                                        <p:tav tm="0">
                                          <p:val>
                                            <p:strVal val="ppt_h"/>
                                          </p:val>
                                        </p:tav>
                                        <p:tav tm="100000">
                                          <p:val>
                                            <p:fltVal val="0"/>
                                          </p:val>
                                        </p:tav>
                                      </p:tavLst>
                                    </p:anim>
                                    <p:anim calcmode="lin" valueType="num">
                                      <p:cBhvr>
                                        <p:cTn id="55" dur="1000"/>
                                        <p:tgtEl>
                                          <p:spTgt spid="9"/>
                                        </p:tgtEl>
                                        <p:attrNameLst>
                                          <p:attrName>style.rotation</p:attrName>
                                        </p:attrNameLst>
                                      </p:cBhvr>
                                      <p:tavLst>
                                        <p:tav tm="0">
                                          <p:val>
                                            <p:fltVal val="0"/>
                                          </p:val>
                                        </p:tav>
                                        <p:tav tm="100000">
                                          <p:val>
                                            <p:fltVal val="90"/>
                                          </p:val>
                                        </p:tav>
                                      </p:tavLst>
                                    </p:anim>
                                    <p:animEffect transition="out" filter="fade">
                                      <p:cBhvr>
                                        <p:cTn id="56" dur="1000"/>
                                        <p:tgtEl>
                                          <p:spTgt spid="9"/>
                                        </p:tgtEl>
                                      </p:cBhvr>
                                    </p:animEffect>
                                    <p:set>
                                      <p:cBhvr>
                                        <p:cTn id="57" dur="1" fill="hold">
                                          <p:stCondLst>
                                            <p:cond delay="999"/>
                                          </p:stCondLst>
                                        </p:cTn>
                                        <p:tgtEl>
                                          <p:spTgt spid="9"/>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22"/>
                                        </p:tgtEl>
                                      </p:cBhvr>
                                    </p:animEffect>
                                    <p:set>
                                      <p:cBhvr>
                                        <p:cTn id="60"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7547" numSld="8">
                <p:cTn id="61" fill="hold" display="0">
                  <p:stCondLst>
                    <p:cond delay="indefinite"/>
                  </p:stCondLst>
                  <p:endCondLst>
                    <p:cond evt="onStopAudio" delay="0">
                      <p:tgtEl>
                        <p:sldTgt/>
                      </p:tgtEl>
                    </p:cond>
                  </p:endCondLst>
                </p:cTn>
                <p:tgtEl>
                  <p:spTgt spid="16"/>
                </p:tgtEl>
              </p:cMediaNode>
            </p:audio>
          </p:childTnLst>
        </p:cTn>
      </p:par>
    </p:tnLst>
    <p:bldLst>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422401" y="473220"/>
            <a:ext cx="9419769" cy="1939779"/>
            <a:chOff x="1012373" y="354915"/>
            <a:chExt cx="7064827" cy="914400"/>
          </a:xfrm>
        </p:grpSpPr>
        <p:sp>
          <p:nvSpPr>
            <p:cNvPr id="5" name="Rounded Rectangle 4"/>
            <p:cNvSpPr/>
            <p:nvPr/>
          </p:nvSpPr>
          <p:spPr>
            <a:xfrm>
              <a:off x="1012373" y="354915"/>
              <a:ext cx="7064827"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Calibri"/>
              </a:endParaRPr>
            </a:p>
          </p:txBody>
        </p:sp>
        <p:sp>
          <p:nvSpPr>
            <p:cNvPr id="6" name="TextBox 5"/>
            <p:cNvSpPr txBox="1"/>
            <p:nvPr/>
          </p:nvSpPr>
          <p:spPr>
            <a:xfrm>
              <a:off x="1012373" y="471726"/>
              <a:ext cx="6831872" cy="585112"/>
            </a:xfrm>
            <a:prstGeom prst="rect">
              <a:avLst/>
            </a:prstGeom>
            <a:noFill/>
          </p:spPr>
          <p:txBody>
            <a:bodyPr wrap="square" rtlCol="0">
              <a:spAutoFit/>
            </a:bodyPr>
            <a:lstStyle/>
            <a:p>
              <a:pPr algn="ctr" defTabSz="1219170"/>
              <a:r>
                <a:rPr lang="en-US" sz="3733" b="1">
                  <a:solidFill>
                    <a:prstClr val="black"/>
                  </a:solidFill>
                  <a:latin typeface="AvantGarde" pitchFamily="2" charset="0"/>
                  <a:ea typeface="AvantGarde" pitchFamily="2" charset="0"/>
                  <a:cs typeface="AvantGarde" pitchFamily="2" charset="0"/>
                </a:rPr>
                <a:t>Việc “bán hàng online” là một ví dụ về máy tính thay đổi xã hội trong lĩnh vực gì?</a:t>
              </a:r>
              <a:endParaRPr lang="en-US" sz="3733" b="1" dirty="0">
                <a:solidFill>
                  <a:prstClr val="black"/>
                </a:solidFill>
                <a:latin typeface="AvantGarde" pitchFamily="2" charset="0"/>
                <a:ea typeface="AvantGarde" pitchFamily="2" charset="0"/>
                <a:cs typeface="AvantGarde" pitchFamily="2" charset="0"/>
              </a:endParaRPr>
            </a:p>
          </p:txBody>
        </p:sp>
      </p:grpSp>
      <p:grpSp>
        <p:nvGrpSpPr>
          <p:cNvPr id="12" name="Group 11"/>
          <p:cNvGrpSpPr/>
          <p:nvPr/>
        </p:nvGrpSpPr>
        <p:grpSpPr>
          <a:xfrm>
            <a:off x="2104569" y="2717800"/>
            <a:ext cx="8737600" cy="1016000"/>
            <a:chOff x="1524000" y="1809750"/>
            <a:chExt cx="6553200" cy="762000"/>
          </a:xfrm>
        </p:grpSpPr>
        <p:sp>
          <p:nvSpPr>
            <p:cNvPr id="7" name="Rectangle 6"/>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8" name="TextBox 7"/>
            <p:cNvSpPr txBox="1"/>
            <p:nvPr/>
          </p:nvSpPr>
          <p:spPr>
            <a:xfrm>
              <a:off x="1578427" y="1907722"/>
              <a:ext cx="6418218" cy="438581"/>
            </a:xfrm>
            <a:prstGeom prst="rect">
              <a:avLst/>
            </a:prstGeom>
            <a:noFill/>
          </p:spPr>
          <p:txBody>
            <a:bodyPr wrap="square" rtlCol="0">
              <a:spAutoFit/>
            </a:bodyPr>
            <a:lstStyle/>
            <a:p>
              <a:pPr defTabSz="1219170"/>
              <a:r>
                <a:rPr lang="en-US" sz="3200" b="1" dirty="0">
                  <a:solidFill>
                    <a:prstClr val="black"/>
                  </a:solidFill>
                  <a:latin typeface="AvantGarde" pitchFamily="2" charset="0"/>
                  <a:ea typeface="AvantGarde" pitchFamily="2" charset="0"/>
                  <a:cs typeface="AvantGarde" pitchFamily="2" charset="0"/>
                </a:rPr>
                <a:t>A</a:t>
              </a:r>
              <a:r>
                <a:rPr lang="en-US" sz="3200" b="1">
                  <a:solidFill>
                    <a:prstClr val="black"/>
                  </a:solidFill>
                  <a:latin typeface="AvantGarde" pitchFamily="2" charset="0"/>
                  <a:ea typeface="AvantGarde" pitchFamily="2" charset="0"/>
                  <a:cs typeface="AvantGarde" pitchFamily="2" charset="0"/>
                </a:rPr>
                <a:t>. Lĩnh vực y tế </a:t>
              </a:r>
              <a:endParaRPr lang="en-US" sz="3200" b="1" dirty="0">
                <a:solidFill>
                  <a:prstClr val="black"/>
                </a:solidFill>
                <a:latin typeface="AvantGarde" pitchFamily="2" charset="0"/>
                <a:ea typeface="AvantGarde" pitchFamily="2" charset="0"/>
                <a:cs typeface="AvantGarde" pitchFamily="2" charset="0"/>
              </a:endParaRPr>
            </a:p>
          </p:txBody>
        </p:sp>
      </p:grpSp>
      <p:sp>
        <p:nvSpPr>
          <p:cNvPr id="9" name="Notched Right Arrow 8">
            <a:hlinkClick r:id="rId4" action="ppaction://hlinksldjump"/>
          </p:cNvPr>
          <p:cNvSpPr/>
          <p:nvPr/>
        </p:nvSpPr>
        <p:spPr>
          <a:xfrm>
            <a:off x="10827659" y="6186715"/>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1219170"/>
            <a:endParaRPr lang="en-US" sz="2400">
              <a:solidFill>
                <a:prstClr val="white"/>
              </a:solidFill>
              <a:latin typeface="Calibri"/>
            </a:endParaRPr>
          </a:p>
        </p:txBody>
      </p:sp>
      <p:grpSp>
        <p:nvGrpSpPr>
          <p:cNvPr id="27" name="Group 26"/>
          <p:cNvGrpSpPr/>
          <p:nvPr/>
        </p:nvGrpSpPr>
        <p:grpSpPr>
          <a:xfrm>
            <a:off x="2104571" y="3937000"/>
            <a:ext cx="8737600" cy="1016000"/>
            <a:chOff x="1524000" y="1809750"/>
            <a:chExt cx="6553200" cy="762000"/>
          </a:xfrm>
        </p:grpSpPr>
        <p:sp>
          <p:nvSpPr>
            <p:cNvPr id="28" name="Rectangle 27"/>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29" name="TextBox 28"/>
            <p:cNvSpPr txBox="1"/>
            <p:nvPr/>
          </p:nvSpPr>
          <p:spPr>
            <a:xfrm>
              <a:off x="1578427" y="1907722"/>
              <a:ext cx="6418218" cy="438581"/>
            </a:xfrm>
            <a:prstGeom prst="rect">
              <a:avLst/>
            </a:prstGeom>
            <a:noFill/>
          </p:spPr>
          <p:txBody>
            <a:bodyPr wrap="square" rtlCol="0">
              <a:spAutoFit/>
            </a:bodyPr>
            <a:lstStyle/>
            <a:p>
              <a:pPr defTabSz="1219170"/>
              <a:r>
                <a:rPr lang="en-US" sz="3200" b="1" dirty="0">
                  <a:solidFill>
                    <a:prstClr val="black"/>
                  </a:solidFill>
                  <a:latin typeface="AvantGarde" pitchFamily="2" charset="0"/>
                  <a:ea typeface="AvantGarde" pitchFamily="2" charset="0"/>
                  <a:cs typeface="AvantGarde" pitchFamily="2" charset="0"/>
                </a:rPr>
                <a:t>B</a:t>
              </a:r>
              <a:r>
                <a:rPr lang="en-US" sz="3200" b="1">
                  <a:solidFill>
                    <a:prstClr val="black"/>
                  </a:solidFill>
                  <a:latin typeface="AvantGarde" pitchFamily="2" charset="0"/>
                  <a:ea typeface="AvantGarde" pitchFamily="2" charset="0"/>
                  <a:cs typeface="AvantGarde" pitchFamily="2" charset="0"/>
                </a:rPr>
                <a:t>. Lĩnh vực giáo dục.</a:t>
              </a:r>
              <a:endParaRPr lang="en-US" sz="3200" b="1" dirty="0">
                <a:solidFill>
                  <a:prstClr val="black"/>
                </a:solidFill>
                <a:latin typeface="AvantGarde" pitchFamily="2" charset="0"/>
                <a:ea typeface="AvantGarde" pitchFamily="2" charset="0"/>
                <a:cs typeface="AvantGarde" pitchFamily="2" charset="0"/>
              </a:endParaRPr>
            </a:p>
          </p:txBody>
        </p:sp>
      </p:grpSp>
      <p:grpSp>
        <p:nvGrpSpPr>
          <p:cNvPr id="30" name="Group 29"/>
          <p:cNvGrpSpPr/>
          <p:nvPr/>
        </p:nvGrpSpPr>
        <p:grpSpPr>
          <a:xfrm>
            <a:off x="2104571" y="5170715"/>
            <a:ext cx="8737600" cy="1016000"/>
            <a:chOff x="1524000" y="1809750"/>
            <a:chExt cx="6553200" cy="762000"/>
          </a:xfrm>
        </p:grpSpPr>
        <p:sp>
          <p:nvSpPr>
            <p:cNvPr id="31" name="Rectangle 30"/>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32" name="TextBox 31"/>
            <p:cNvSpPr txBox="1"/>
            <p:nvPr/>
          </p:nvSpPr>
          <p:spPr>
            <a:xfrm>
              <a:off x="1578427" y="1907722"/>
              <a:ext cx="6418218" cy="438581"/>
            </a:xfrm>
            <a:prstGeom prst="rect">
              <a:avLst/>
            </a:prstGeom>
            <a:noFill/>
          </p:spPr>
          <p:txBody>
            <a:bodyPr wrap="square" rtlCol="0">
              <a:spAutoFit/>
            </a:bodyPr>
            <a:lstStyle/>
            <a:p>
              <a:pPr defTabSz="1219170"/>
              <a:r>
                <a:rPr lang="en-US" sz="3200" b="1" dirty="0">
                  <a:solidFill>
                    <a:prstClr val="black"/>
                  </a:solidFill>
                  <a:latin typeface="AvantGarde" pitchFamily="2" charset="0"/>
                  <a:ea typeface="AvantGarde" pitchFamily="2" charset="0"/>
                  <a:cs typeface="AvantGarde" pitchFamily="2" charset="0"/>
                </a:rPr>
                <a:t>C</a:t>
              </a:r>
              <a:r>
                <a:rPr lang="en-US" sz="3200" b="1">
                  <a:solidFill>
                    <a:prstClr val="black"/>
                  </a:solidFill>
                  <a:latin typeface="AvantGarde" pitchFamily="2" charset="0"/>
                  <a:ea typeface="AvantGarde" pitchFamily="2" charset="0"/>
                  <a:cs typeface="AvantGarde" pitchFamily="2" charset="0"/>
                </a:rPr>
                <a:t>. Lĩnh vực kinh tế. </a:t>
              </a:r>
              <a:endParaRPr lang="en-US" sz="3200" b="1" dirty="0">
                <a:solidFill>
                  <a:prstClr val="black"/>
                </a:solidFill>
                <a:latin typeface="AvantGarde" pitchFamily="2" charset="0"/>
                <a:ea typeface="AvantGarde" pitchFamily="2" charset="0"/>
                <a:cs typeface="AvantGarde" pitchFamily="2" charset="0"/>
              </a:endParaRPr>
            </a:p>
          </p:txBody>
        </p:sp>
      </p:grpSp>
      <p:pic>
        <p:nvPicPr>
          <p:cNvPr id="36" name="Picture 35">
            <a:extLst>
              <a:ext uri="{FF2B5EF4-FFF2-40B4-BE49-F238E27FC236}">
                <a16:creationId xmlns:a16="http://schemas.microsoft.com/office/drawing/2014/main" id="{8C73202A-DFDA-497D-B377-24F8C66DD6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53601" y="5083629"/>
            <a:ext cx="1088571" cy="1064987"/>
          </a:xfrm>
          <a:prstGeom prst="rect">
            <a:avLst/>
          </a:prstGeom>
        </p:spPr>
      </p:pic>
      <p:pic>
        <p:nvPicPr>
          <p:cNvPr id="37" name="Picture 36">
            <a:extLst>
              <a:ext uri="{FF2B5EF4-FFF2-40B4-BE49-F238E27FC236}">
                <a16:creationId xmlns:a16="http://schemas.microsoft.com/office/drawing/2014/main" id="{5ACB5494-1D84-4AB1-AFC9-2D23BA9101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68117" y="3937001"/>
            <a:ext cx="1001484" cy="962880"/>
          </a:xfrm>
          <a:prstGeom prst="rect">
            <a:avLst/>
          </a:prstGeom>
        </p:spPr>
      </p:pic>
      <p:pic>
        <p:nvPicPr>
          <p:cNvPr id="38" name="Picture 37">
            <a:extLst>
              <a:ext uri="{FF2B5EF4-FFF2-40B4-BE49-F238E27FC236}">
                <a16:creationId xmlns:a16="http://schemas.microsoft.com/office/drawing/2014/main" id="{5ACB5494-1D84-4AB1-AFC9-2D23BA9101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3281" y="2733476"/>
            <a:ext cx="1001484" cy="962880"/>
          </a:xfrm>
          <a:prstGeom prst="rect">
            <a:avLst/>
          </a:prstGeom>
        </p:spPr>
      </p:pic>
      <p:pic>
        <p:nvPicPr>
          <p:cNvPr id="21" name="Picture 20">
            <a:hlinkClick r:id="rId7" action="ppaction://hlinksldjump"/>
          </p:cNvPr>
          <p:cNvPicPr>
            <a:picLocks noChangeAspect="1"/>
          </p:cNvPicPr>
          <p:nvPr/>
        </p:nvPicPr>
        <p:blipFill>
          <a:blip r:embed="rId8" cstate="print">
            <a:biLevel thresh="75000"/>
            <a:extLst>
              <a:ext uri="{BEBA8EAE-BF5A-486C-A8C5-ECC9F3942E4B}">
                <a14:imgProps xmlns:a14="http://schemas.microsoft.com/office/drawing/2010/main">
                  <a14:imgLayer r:embed="rId9">
                    <a14:imgEffect>
                      <a14:backgroundRemoval t="0" b="87562" l="4878" r="100000"/>
                    </a14:imgEffect>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374560" y="-190600"/>
            <a:ext cx="1755840" cy="1896309"/>
          </a:xfrm>
          <a:prstGeom prst="rect">
            <a:avLst/>
          </a:prstGeom>
        </p:spPr>
      </p:pic>
    </p:spTree>
    <p:extLst>
      <p:ext uri="{BB962C8B-B14F-4D97-AF65-F5344CB8AC3E}">
        <p14:creationId xmlns:p14="http://schemas.microsoft.com/office/powerpoint/2010/main" val="399420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0"/>
                    </p:tgtEl>
                  </p:cond>
                </p:stCondLst>
                <p:endSync evt="end" delay="0">
                  <p:rtn val="all"/>
                </p:endSync>
                <p:childTnLst>
                  <p:par>
                    <p:cTn id="18" fill="hold">
                      <p:stCondLst>
                        <p:cond delay="0"/>
                      </p:stCondLst>
                      <p:childTnLst>
                        <p:par>
                          <p:cTn id="19" fill="hold">
                            <p:stCondLst>
                              <p:cond delay="0"/>
                            </p:stCondLst>
                            <p:childTnLst>
                              <p:par>
                                <p:cTn id="20" presetID="23" presetClass="entr" presetSubtype="32" fill="hold" nodeType="clickEffect">
                                  <p:stCondLst>
                                    <p:cond delay="1000"/>
                                  </p:stCondLst>
                                  <p:childTnLst>
                                    <p:set>
                                      <p:cBhvr>
                                        <p:cTn id="21" dur="1" fill="hold">
                                          <p:stCondLst>
                                            <p:cond delay="0"/>
                                          </p:stCondLst>
                                        </p:cTn>
                                        <p:tgtEl>
                                          <p:spTgt spid="36"/>
                                        </p:tgtEl>
                                        <p:attrNameLst>
                                          <p:attrName>style.visibility</p:attrName>
                                        </p:attrNameLst>
                                      </p:cBhvr>
                                      <p:to>
                                        <p:strVal val="visible"/>
                                      </p:to>
                                    </p:set>
                                    <p:anim calcmode="lin" valueType="num">
                                      <p:cBhvr>
                                        <p:cTn id="22" dur="250" fill="hold"/>
                                        <p:tgtEl>
                                          <p:spTgt spid="36"/>
                                        </p:tgtEl>
                                        <p:attrNameLst>
                                          <p:attrName>ppt_w</p:attrName>
                                        </p:attrNameLst>
                                      </p:cBhvr>
                                      <p:tavLst>
                                        <p:tav tm="0">
                                          <p:val>
                                            <p:strVal val="4*#ppt_w"/>
                                          </p:val>
                                        </p:tav>
                                        <p:tav tm="100000">
                                          <p:val>
                                            <p:strVal val="#ppt_w"/>
                                          </p:val>
                                        </p:tav>
                                      </p:tavLst>
                                    </p:anim>
                                    <p:anim calcmode="lin" valueType="num">
                                      <p:cBhvr>
                                        <p:cTn id="23"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30"/>
                  </p:tgtEl>
                </p:cond>
              </p:nextCondLst>
            </p:seq>
            <p:seq concurrent="1" nextAc="seek">
              <p:cTn id="24" restart="whenNotActive" fill="hold" evtFilter="cancelBubble" nodeType="interactiveSeq">
                <p:stCondLst>
                  <p:cond evt="onClick" delay="0">
                    <p:tgtEl>
                      <p:spTgt spid="27"/>
                    </p:tgtEl>
                  </p:cond>
                </p:stCondLst>
                <p:endSync evt="end" delay="0">
                  <p:rtn val="all"/>
                </p:endSync>
                <p:childTnLst>
                  <p:par>
                    <p:cTn id="25" fill="hold">
                      <p:stCondLst>
                        <p:cond delay="0"/>
                      </p:stCondLst>
                      <p:childTnLst>
                        <p:par>
                          <p:cTn id="26" fill="hold">
                            <p:stCondLst>
                              <p:cond delay="0"/>
                            </p:stCondLst>
                            <p:childTnLst>
                              <p:par>
                                <p:cTn id="27" presetID="23" presetClass="entr" presetSubtype="32" fill="hold" nodeType="clickEffect">
                                  <p:stCondLst>
                                    <p:cond delay="1000"/>
                                  </p:stCondLst>
                                  <p:childTnLst>
                                    <p:set>
                                      <p:cBhvr>
                                        <p:cTn id="28" dur="1" fill="hold">
                                          <p:stCondLst>
                                            <p:cond delay="0"/>
                                          </p:stCondLst>
                                        </p:cTn>
                                        <p:tgtEl>
                                          <p:spTgt spid="37"/>
                                        </p:tgtEl>
                                        <p:attrNameLst>
                                          <p:attrName>style.visibility</p:attrName>
                                        </p:attrNameLst>
                                      </p:cBhvr>
                                      <p:to>
                                        <p:strVal val="visible"/>
                                      </p:to>
                                    </p:set>
                                    <p:anim calcmode="lin" valueType="num">
                                      <p:cBhvr>
                                        <p:cTn id="29" dur="250" fill="hold"/>
                                        <p:tgtEl>
                                          <p:spTgt spid="37"/>
                                        </p:tgtEl>
                                        <p:attrNameLst>
                                          <p:attrName>ppt_w</p:attrName>
                                        </p:attrNameLst>
                                      </p:cBhvr>
                                      <p:tavLst>
                                        <p:tav tm="0">
                                          <p:val>
                                            <p:strVal val="4*#ppt_w"/>
                                          </p:val>
                                        </p:tav>
                                        <p:tav tm="100000">
                                          <p:val>
                                            <p:strVal val="#ppt_w"/>
                                          </p:val>
                                        </p:tav>
                                      </p:tavLst>
                                    </p:anim>
                                    <p:anim calcmode="lin" valueType="num">
                                      <p:cBhvr>
                                        <p:cTn id="30"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7"/>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23" presetClass="entr" presetSubtype="32" fill="hold" nodeType="clickEffect">
                                  <p:stCondLst>
                                    <p:cond delay="1000"/>
                                  </p:stCondLst>
                                  <p:childTnLst>
                                    <p:set>
                                      <p:cBhvr>
                                        <p:cTn id="35" dur="1" fill="hold">
                                          <p:stCondLst>
                                            <p:cond delay="0"/>
                                          </p:stCondLst>
                                        </p:cTn>
                                        <p:tgtEl>
                                          <p:spTgt spid="38"/>
                                        </p:tgtEl>
                                        <p:attrNameLst>
                                          <p:attrName>style.visibility</p:attrName>
                                        </p:attrNameLst>
                                      </p:cBhvr>
                                      <p:to>
                                        <p:strVal val="visible"/>
                                      </p:to>
                                    </p:set>
                                    <p:anim calcmode="lin" valueType="num">
                                      <p:cBhvr>
                                        <p:cTn id="36" dur="250" fill="hold"/>
                                        <p:tgtEl>
                                          <p:spTgt spid="38"/>
                                        </p:tgtEl>
                                        <p:attrNameLst>
                                          <p:attrName>ppt_w</p:attrName>
                                        </p:attrNameLst>
                                      </p:cBhvr>
                                      <p:tavLst>
                                        <p:tav tm="0">
                                          <p:val>
                                            <p:strVal val="4*#ppt_w"/>
                                          </p:val>
                                        </p:tav>
                                        <p:tav tm="100000">
                                          <p:val>
                                            <p:strVal val="#ppt_w"/>
                                          </p:val>
                                        </p:tav>
                                      </p:tavLst>
                                    </p:anim>
                                    <p:anim calcmode="lin" valueType="num">
                                      <p:cBhvr>
                                        <p:cTn id="37"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21"/>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nodeType="clickEffect">
                                  <p:stCondLst>
                                    <p:cond delay="0"/>
                                  </p:stCondLst>
                                  <p:childTnLst>
                                    <p:anim calcmode="lin" valueType="num">
                                      <p:cBhvr>
                                        <p:cTn id="42" dur="1000"/>
                                        <p:tgtEl>
                                          <p:spTgt spid="21"/>
                                        </p:tgtEl>
                                        <p:attrNameLst>
                                          <p:attrName>ppt_w</p:attrName>
                                        </p:attrNameLst>
                                      </p:cBhvr>
                                      <p:tavLst>
                                        <p:tav tm="0">
                                          <p:val>
                                            <p:strVal val="ppt_w"/>
                                          </p:val>
                                        </p:tav>
                                        <p:tav tm="100000">
                                          <p:val>
                                            <p:fltVal val="0"/>
                                          </p:val>
                                        </p:tav>
                                      </p:tavLst>
                                    </p:anim>
                                    <p:anim calcmode="lin" valueType="num">
                                      <p:cBhvr>
                                        <p:cTn id="43" dur="1000"/>
                                        <p:tgtEl>
                                          <p:spTgt spid="21"/>
                                        </p:tgtEl>
                                        <p:attrNameLst>
                                          <p:attrName>ppt_h</p:attrName>
                                        </p:attrNameLst>
                                      </p:cBhvr>
                                      <p:tavLst>
                                        <p:tav tm="0">
                                          <p:val>
                                            <p:strVal val="ppt_h"/>
                                          </p:val>
                                        </p:tav>
                                        <p:tav tm="100000">
                                          <p:val>
                                            <p:fltVal val="0"/>
                                          </p:val>
                                        </p:tav>
                                      </p:tavLst>
                                    </p:anim>
                                    <p:anim calcmode="lin" valueType="num">
                                      <p:cBhvr>
                                        <p:cTn id="44" dur="1000"/>
                                        <p:tgtEl>
                                          <p:spTgt spid="21"/>
                                        </p:tgtEl>
                                        <p:attrNameLst>
                                          <p:attrName>style.rotation</p:attrName>
                                        </p:attrNameLst>
                                      </p:cBhvr>
                                      <p:tavLst>
                                        <p:tav tm="0">
                                          <p:val>
                                            <p:fltVal val="0"/>
                                          </p:val>
                                        </p:tav>
                                        <p:tav tm="100000">
                                          <p:val>
                                            <p:fltVal val="90"/>
                                          </p:val>
                                        </p:tav>
                                      </p:tavLst>
                                    </p:anim>
                                    <p:animEffect transition="out" filter="fade">
                                      <p:cBhvr>
                                        <p:cTn id="45" dur="1000"/>
                                        <p:tgtEl>
                                          <p:spTgt spid="21"/>
                                        </p:tgtEl>
                                      </p:cBhvr>
                                    </p:animEffect>
                                    <p:set>
                                      <p:cBhvr>
                                        <p:cTn id="46"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32000" y="473219"/>
            <a:ext cx="8737600" cy="1939780"/>
            <a:chOff x="1524000" y="354915"/>
            <a:chExt cx="6553200"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Calibri"/>
              </a:endParaRPr>
            </a:p>
          </p:txBody>
        </p:sp>
        <p:sp>
          <p:nvSpPr>
            <p:cNvPr id="6" name="TextBox 5"/>
            <p:cNvSpPr txBox="1"/>
            <p:nvPr/>
          </p:nvSpPr>
          <p:spPr>
            <a:xfrm>
              <a:off x="1676400" y="451711"/>
              <a:ext cx="6172200" cy="353068"/>
            </a:xfrm>
            <a:prstGeom prst="rect">
              <a:avLst/>
            </a:prstGeom>
            <a:noFill/>
          </p:spPr>
          <p:txBody>
            <a:bodyPr wrap="square" rtlCol="0">
              <a:spAutoFit/>
            </a:bodyPr>
            <a:lstStyle/>
            <a:p>
              <a:pPr algn="ctr" defTabSz="1219170"/>
              <a:r>
                <a:rPr lang="en-US" sz="4267" b="1">
                  <a:solidFill>
                    <a:prstClr val="black"/>
                  </a:solidFill>
                  <a:latin typeface="AvantGarde" pitchFamily="2" charset="0"/>
                  <a:ea typeface="AvantGarde" pitchFamily="2" charset="0"/>
                  <a:cs typeface="AvantGarde" pitchFamily="2" charset="0"/>
                </a:rPr>
                <a:t>Máy tính điện tử ra đời vào</a:t>
              </a:r>
              <a:endParaRPr lang="en-US" sz="4267" b="1" dirty="0">
                <a:solidFill>
                  <a:prstClr val="black"/>
                </a:solidFill>
                <a:latin typeface="AvantGarde" pitchFamily="2" charset="0"/>
                <a:ea typeface="AvantGarde" pitchFamily="2" charset="0"/>
                <a:cs typeface="AvantGarde" pitchFamily="2" charset="0"/>
              </a:endParaRPr>
            </a:p>
          </p:txBody>
        </p:sp>
      </p:grpSp>
      <p:grpSp>
        <p:nvGrpSpPr>
          <p:cNvPr id="12" name="Group 11"/>
          <p:cNvGrpSpPr/>
          <p:nvPr/>
        </p:nvGrpSpPr>
        <p:grpSpPr>
          <a:xfrm>
            <a:off x="2104569" y="2717801"/>
            <a:ext cx="8737600" cy="1016000"/>
            <a:chOff x="1524000" y="1809750"/>
            <a:chExt cx="6553200" cy="762000"/>
          </a:xfrm>
        </p:grpSpPr>
        <p:sp>
          <p:nvSpPr>
            <p:cNvPr id="7" name="Rectangle 6"/>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8" name="TextBox 7"/>
            <p:cNvSpPr txBox="1"/>
            <p:nvPr/>
          </p:nvSpPr>
          <p:spPr>
            <a:xfrm>
              <a:off x="1578427" y="1907722"/>
              <a:ext cx="6418218" cy="500090"/>
            </a:xfrm>
            <a:prstGeom prst="rect">
              <a:avLst/>
            </a:prstGeom>
            <a:noFill/>
          </p:spPr>
          <p:txBody>
            <a:bodyPr wrap="square" rtlCol="0">
              <a:spAutoFit/>
            </a:bodyPr>
            <a:lstStyle/>
            <a:p>
              <a:pPr defTabSz="1219170"/>
              <a:r>
                <a:rPr lang="en-US" sz="3733" b="1">
                  <a:solidFill>
                    <a:prstClr val="black"/>
                  </a:solidFill>
                  <a:latin typeface="AvantGarde" pitchFamily="2" charset="0"/>
                  <a:ea typeface="AvantGarde" pitchFamily="2" charset="0"/>
                  <a:cs typeface="AvantGarde" pitchFamily="2" charset="0"/>
                </a:rPr>
                <a:t>A. Những năm 1920 </a:t>
              </a:r>
              <a:endParaRPr lang="en-US" sz="3733" b="1" dirty="0">
                <a:solidFill>
                  <a:prstClr val="black"/>
                </a:solidFill>
                <a:latin typeface="AvantGarde" pitchFamily="2" charset="0"/>
                <a:ea typeface="AvantGarde" pitchFamily="2" charset="0"/>
                <a:cs typeface="AvantGarde" pitchFamily="2" charset="0"/>
              </a:endParaRPr>
            </a:p>
          </p:txBody>
        </p:sp>
      </p:grpSp>
      <p:sp>
        <p:nvSpPr>
          <p:cNvPr id="9" name="Notched Right Arrow 8">
            <a:hlinkClick r:id="rId4" action="ppaction://hlinksldjump"/>
          </p:cNvPr>
          <p:cNvSpPr/>
          <p:nvPr/>
        </p:nvSpPr>
        <p:spPr>
          <a:xfrm>
            <a:off x="10827659" y="6186715"/>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1219170"/>
            <a:endParaRPr lang="en-US" sz="2400">
              <a:solidFill>
                <a:prstClr val="white"/>
              </a:solidFill>
              <a:latin typeface="Calibri"/>
            </a:endParaRPr>
          </a:p>
        </p:txBody>
      </p:sp>
      <p:grpSp>
        <p:nvGrpSpPr>
          <p:cNvPr id="27" name="Group 26"/>
          <p:cNvGrpSpPr/>
          <p:nvPr/>
        </p:nvGrpSpPr>
        <p:grpSpPr>
          <a:xfrm>
            <a:off x="2104571" y="3937001"/>
            <a:ext cx="8737600" cy="1016000"/>
            <a:chOff x="1524000" y="1809750"/>
            <a:chExt cx="6553200" cy="762000"/>
          </a:xfrm>
        </p:grpSpPr>
        <p:sp>
          <p:nvSpPr>
            <p:cNvPr id="28" name="Rectangle 27"/>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29" name="TextBox 28"/>
            <p:cNvSpPr txBox="1"/>
            <p:nvPr/>
          </p:nvSpPr>
          <p:spPr>
            <a:xfrm>
              <a:off x="1578427" y="1907722"/>
              <a:ext cx="6418218" cy="500090"/>
            </a:xfrm>
            <a:prstGeom prst="rect">
              <a:avLst/>
            </a:prstGeom>
            <a:noFill/>
          </p:spPr>
          <p:txBody>
            <a:bodyPr wrap="square" rtlCol="0">
              <a:spAutoFit/>
            </a:bodyPr>
            <a:lstStyle/>
            <a:p>
              <a:pPr defTabSz="1219170"/>
              <a:r>
                <a:rPr lang="en-US" sz="3733" b="1" dirty="0">
                  <a:solidFill>
                    <a:prstClr val="black"/>
                  </a:solidFill>
                  <a:latin typeface="AvantGarde" pitchFamily="2" charset="0"/>
                  <a:ea typeface="AvantGarde" pitchFamily="2" charset="0"/>
                  <a:cs typeface="AvantGarde" pitchFamily="2" charset="0"/>
                </a:rPr>
                <a:t>B</a:t>
              </a:r>
              <a:r>
                <a:rPr lang="en-US" sz="3733" b="1">
                  <a:solidFill>
                    <a:prstClr val="black"/>
                  </a:solidFill>
                  <a:latin typeface="AvantGarde" pitchFamily="2" charset="0"/>
                  <a:ea typeface="AvantGarde" pitchFamily="2" charset="0"/>
                  <a:cs typeface="AvantGarde" pitchFamily="2" charset="0"/>
                </a:rPr>
                <a:t>. Những năm 1940</a:t>
              </a:r>
              <a:endParaRPr lang="en-US" sz="3733" b="1" dirty="0">
                <a:solidFill>
                  <a:prstClr val="black"/>
                </a:solidFill>
                <a:latin typeface="AvantGarde" pitchFamily="2" charset="0"/>
                <a:ea typeface="AvantGarde" pitchFamily="2" charset="0"/>
                <a:cs typeface="AvantGarde" pitchFamily="2" charset="0"/>
              </a:endParaRPr>
            </a:p>
          </p:txBody>
        </p:sp>
      </p:grpSp>
      <p:grpSp>
        <p:nvGrpSpPr>
          <p:cNvPr id="30" name="Group 29"/>
          <p:cNvGrpSpPr/>
          <p:nvPr/>
        </p:nvGrpSpPr>
        <p:grpSpPr>
          <a:xfrm>
            <a:off x="2104571" y="5170716"/>
            <a:ext cx="8737600" cy="1016000"/>
            <a:chOff x="1524000" y="1809750"/>
            <a:chExt cx="6553200" cy="762000"/>
          </a:xfrm>
        </p:grpSpPr>
        <p:sp>
          <p:nvSpPr>
            <p:cNvPr id="31" name="Rectangle 30"/>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32" name="TextBox 31"/>
            <p:cNvSpPr txBox="1"/>
            <p:nvPr/>
          </p:nvSpPr>
          <p:spPr>
            <a:xfrm>
              <a:off x="1578427" y="1907722"/>
              <a:ext cx="6418218" cy="500090"/>
            </a:xfrm>
            <a:prstGeom prst="rect">
              <a:avLst/>
            </a:prstGeom>
            <a:noFill/>
          </p:spPr>
          <p:txBody>
            <a:bodyPr wrap="square" rtlCol="0">
              <a:spAutoFit/>
            </a:bodyPr>
            <a:lstStyle/>
            <a:p>
              <a:pPr defTabSz="1219170"/>
              <a:r>
                <a:rPr lang="en-US" sz="3733" b="1" dirty="0">
                  <a:solidFill>
                    <a:prstClr val="black"/>
                  </a:solidFill>
                  <a:latin typeface="AvantGarde" pitchFamily="2" charset="0"/>
                  <a:ea typeface="AvantGarde" pitchFamily="2" charset="0"/>
                  <a:cs typeface="AvantGarde" pitchFamily="2" charset="0"/>
                </a:rPr>
                <a:t>C</a:t>
              </a:r>
              <a:r>
                <a:rPr lang="en-US" sz="3733" b="1">
                  <a:solidFill>
                    <a:prstClr val="black"/>
                  </a:solidFill>
                  <a:latin typeface="AvantGarde" pitchFamily="2" charset="0"/>
                  <a:ea typeface="AvantGarde" pitchFamily="2" charset="0"/>
                  <a:cs typeface="AvantGarde" pitchFamily="2" charset="0"/>
                </a:rPr>
                <a:t>. Những năm 1960</a:t>
              </a:r>
              <a:endParaRPr lang="en-US" sz="3733" b="1" dirty="0">
                <a:solidFill>
                  <a:prstClr val="black"/>
                </a:solidFill>
                <a:latin typeface="AvantGarde" pitchFamily="2" charset="0"/>
                <a:ea typeface="AvantGarde" pitchFamily="2" charset="0"/>
                <a:cs typeface="AvantGarde" pitchFamily="2" charset="0"/>
              </a:endParaRPr>
            </a:p>
          </p:txBody>
        </p:sp>
      </p:grpSp>
      <p:pic>
        <p:nvPicPr>
          <p:cNvPr id="36" name="Picture 35">
            <a:extLst>
              <a:ext uri="{FF2B5EF4-FFF2-40B4-BE49-F238E27FC236}">
                <a16:creationId xmlns:a16="http://schemas.microsoft.com/office/drawing/2014/main" id="{8C73202A-DFDA-497D-B377-24F8C66DD6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6021" y="3883949"/>
            <a:ext cx="1088571" cy="1064987"/>
          </a:xfrm>
          <a:prstGeom prst="rect">
            <a:avLst/>
          </a:prstGeom>
        </p:spPr>
      </p:pic>
      <p:pic>
        <p:nvPicPr>
          <p:cNvPr id="37" name="Picture 36">
            <a:extLst>
              <a:ext uri="{FF2B5EF4-FFF2-40B4-BE49-F238E27FC236}">
                <a16:creationId xmlns:a16="http://schemas.microsoft.com/office/drawing/2014/main" id="{5ACB5494-1D84-4AB1-AFC9-2D23BA9101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26022" y="5180291"/>
            <a:ext cx="1001484" cy="962880"/>
          </a:xfrm>
          <a:prstGeom prst="rect">
            <a:avLst/>
          </a:prstGeom>
        </p:spPr>
      </p:pic>
      <p:pic>
        <p:nvPicPr>
          <p:cNvPr id="38" name="Picture 37">
            <a:extLst>
              <a:ext uri="{FF2B5EF4-FFF2-40B4-BE49-F238E27FC236}">
                <a16:creationId xmlns:a16="http://schemas.microsoft.com/office/drawing/2014/main" id="{5ACB5494-1D84-4AB1-AFC9-2D23BA9101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3281" y="2733476"/>
            <a:ext cx="1001484" cy="962880"/>
          </a:xfrm>
          <a:prstGeom prst="rect">
            <a:avLst/>
          </a:prstGeom>
        </p:spPr>
      </p:pic>
      <p:pic>
        <p:nvPicPr>
          <p:cNvPr id="21" name="Picture 20">
            <a:hlinkClick r:id="rId7" action="ppaction://hlinksldjump"/>
          </p:cNvPr>
          <p:cNvPicPr>
            <a:picLocks noChangeAspect="1"/>
          </p:cNvPicPr>
          <p:nvPr/>
        </p:nvPicPr>
        <p:blipFill>
          <a:blip r:embed="rId8" cstate="print">
            <a:duotone>
              <a:prstClr val="black"/>
              <a:schemeClr val="accent6">
                <a:tint val="45000"/>
                <a:satMod val="400000"/>
              </a:schemeClr>
            </a:duotone>
            <a:extLst>
              <a:ext uri="{BEBA8EAE-BF5A-486C-A8C5-ECC9F3942E4B}">
                <a14:imgProps xmlns:a14="http://schemas.microsoft.com/office/drawing/2010/main">
                  <a14:imgLayer r:embed="rId9">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9726022" y="-127000"/>
            <a:ext cx="2444511" cy="2235200"/>
          </a:xfrm>
          <a:prstGeom prst="rect">
            <a:avLst/>
          </a:prstGeom>
        </p:spPr>
      </p:pic>
    </p:spTree>
    <p:extLst>
      <p:ext uri="{BB962C8B-B14F-4D97-AF65-F5344CB8AC3E}">
        <p14:creationId xmlns:p14="http://schemas.microsoft.com/office/powerpoint/2010/main" val="122453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8"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7"/>
                    </p:tgtEl>
                  </p:cond>
                </p:stCondLst>
                <p:endSync evt="end" delay="0">
                  <p:rtn val="all"/>
                </p:endSync>
                <p:childTnLst>
                  <p:par>
                    <p:cTn id="18" fill="hold">
                      <p:stCondLst>
                        <p:cond delay="0"/>
                      </p:stCondLst>
                      <p:childTnLst>
                        <p:par>
                          <p:cTn id="19" fill="hold">
                            <p:stCondLst>
                              <p:cond delay="0"/>
                            </p:stCondLst>
                            <p:childTnLst>
                              <p:par>
                                <p:cTn id="20" presetID="23" presetClass="entr" presetSubtype="32" fill="hold" nodeType="clickEffect">
                                  <p:stCondLst>
                                    <p:cond delay="1000"/>
                                  </p:stCondLst>
                                  <p:childTnLst>
                                    <p:set>
                                      <p:cBhvr>
                                        <p:cTn id="21" dur="1" fill="hold">
                                          <p:stCondLst>
                                            <p:cond delay="0"/>
                                          </p:stCondLst>
                                        </p:cTn>
                                        <p:tgtEl>
                                          <p:spTgt spid="36"/>
                                        </p:tgtEl>
                                        <p:attrNameLst>
                                          <p:attrName>style.visibility</p:attrName>
                                        </p:attrNameLst>
                                      </p:cBhvr>
                                      <p:to>
                                        <p:strVal val="visible"/>
                                      </p:to>
                                    </p:set>
                                    <p:anim calcmode="lin" valueType="num">
                                      <p:cBhvr>
                                        <p:cTn id="22" dur="250" fill="hold"/>
                                        <p:tgtEl>
                                          <p:spTgt spid="36"/>
                                        </p:tgtEl>
                                        <p:attrNameLst>
                                          <p:attrName>ppt_w</p:attrName>
                                        </p:attrNameLst>
                                      </p:cBhvr>
                                      <p:tavLst>
                                        <p:tav tm="0">
                                          <p:val>
                                            <p:strVal val="4*#ppt_w"/>
                                          </p:val>
                                        </p:tav>
                                        <p:tav tm="100000">
                                          <p:val>
                                            <p:strVal val="#ppt_w"/>
                                          </p:val>
                                        </p:tav>
                                      </p:tavLst>
                                    </p:anim>
                                    <p:anim calcmode="lin" valueType="num">
                                      <p:cBhvr>
                                        <p:cTn id="23"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27"/>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23" presetClass="entr" presetSubtype="32" fill="hold" nodeType="clickEffect">
                                  <p:stCondLst>
                                    <p:cond delay="1000"/>
                                  </p:stCondLst>
                                  <p:childTnLst>
                                    <p:set>
                                      <p:cBhvr>
                                        <p:cTn id="28" dur="1" fill="hold">
                                          <p:stCondLst>
                                            <p:cond delay="0"/>
                                          </p:stCondLst>
                                        </p:cTn>
                                        <p:tgtEl>
                                          <p:spTgt spid="38"/>
                                        </p:tgtEl>
                                        <p:attrNameLst>
                                          <p:attrName>style.visibility</p:attrName>
                                        </p:attrNameLst>
                                      </p:cBhvr>
                                      <p:to>
                                        <p:strVal val="visible"/>
                                      </p:to>
                                    </p:set>
                                    <p:anim calcmode="lin" valueType="num">
                                      <p:cBhvr>
                                        <p:cTn id="29" dur="250" fill="hold"/>
                                        <p:tgtEl>
                                          <p:spTgt spid="38"/>
                                        </p:tgtEl>
                                        <p:attrNameLst>
                                          <p:attrName>ppt_w</p:attrName>
                                        </p:attrNameLst>
                                      </p:cBhvr>
                                      <p:tavLst>
                                        <p:tav tm="0">
                                          <p:val>
                                            <p:strVal val="4*#ppt_w"/>
                                          </p:val>
                                        </p:tav>
                                        <p:tav tm="100000">
                                          <p:val>
                                            <p:strVal val="#ppt_w"/>
                                          </p:val>
                                        </p:tav>
                                      </p:tavLst>
                                    </p:anim>
                                    <p:anim calcmode="lin" valueType="num">
                                      <p:cBhvr>
                                        <p:cTn id="30"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seq concurrent="1" nextAc="seek">
              <p:cTn id="31" restart="whenNotActive" fill="hold" evtFilter="cancelBubble" nodeType="interactiveSeq">
                <p:stCondLst>
                  <p:cond evt="onClick" delay="0">
                    <p:tgtEl>
                      <p:spTgt spid="30"/>
                    </p:tgtEl>
                  </p:cond>
                </p:stCondLst>
                <p:endSync evt="end" delay="0">
                  <p:rtn val="all"/>
                </p:endSync>
                <p:childTnLst>
                  <p:par>
                    <p:cTn id="32" fill="hold">
                      <p:stCondLst>
                        <p:cond delay="0"/>
                      </p:stCondLst>
                      <p:childTnLst>
                        <p:par>
                          <p:cTn id="33" fill="hold">
                            <p:stCondLst>
                              <p:cond delay="0"/>
                            </p:stCondLst>
                            <p:childTnLst>
                              <p:par>
                                <p:cTn id="34" presetID="23" presetClass="entr" presetSubtype="32" fill="hold" nodeType="clickEffect">
                                  <p:stCondLst>
                                    <p:cond delay="100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50" fill="hold"/>
                                        <p:tgtEl>
                                          <p:spTgt spid="37"/>
                                        </p:tgtEl>
                                        <p:attrNameLst>
                                          <p:attrName>ppt_w</p:attrName>
                                        </p:attrNameLst>
                                      </p:cBhvr>
                                      <p:tavLst>
                                        <p:tav tm="0">
                                          <p:val>
                                            <p:strVal val="4*#ppt_w"/>
                                          </p:val>
                                        </p:tav>
                                        <p:tav tm="100000">
                                          <p:val>
                                            <p:strVal val="#ppt_w"/>
                                          </p:val>
                                        </p:tav>
                                      </p:tavLst>
                                    </p:anim>
                                    <p:anim calcmode="lin" valueType="num">
                                      <p:cBhvr>
                                        <p:cTn id="37"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0"/>
                  </p:tgtEl>
                </p:cond>
              </p:nextCondLst>
            </p:seq>
            <p:seq concurrent="1" nextAc="seek">
              <p:cTn id="38" restart="whenNotActive" fill="hold" evtFilter="cancelBubble" nodeType="interactiveSeq">
                <p:stCondLst>
                  <p:cond evt="onClick" delay="0">
                    <p:tgtEl>
                      <p:spTgt spid="21"/>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nodeType="clickEffect">
                                  <p:stCondLst>
                                    <p:cond delay="0"/>
                                  </p:stCondLst>
                                  <p:childTnLst>
                                    <p:anim calcmode="lin" valueType="num">
                                      <p:cBhvr>
                                        <p:cTn id="42" dur="1000"/>
                                        <p:tgtEl>
                                          <p:spTgt spid="21"/>
                                        </p:tgtEl>
                                        <p:attrNameLst>
                                          <p:attrName>ppt_w</p:attrName>
                                        </p:attrNameLst>
                                      </p:cBhvr>
                                      <p:tavLst>
                                        <p:tav tm="0">
                                          <p:val>
                                            <p:strVal val="ppt_w"/>
                                          </p:val>
                                        </p:tav>
                                        <p:tav tm="100000">
                                          <p:val>
                                            <p:fltVal val="0"/>
                                          </p:val>
                                        </p:tav>
                                      </p:tavLst>
                                    </p:anim>
                                    <p:anim calcmode="lin" valueType="num">
                                      <p:cBhvr>
                                        <p:cTn id="43" dur="1000"/>
                                        <p:tgtEl>
                                          <p:spTgt spid="21"/>
                                        </p:tgtEl>
                                        <p:attrNameLst>
                                          <p:attrName>ppt_h</p:attrName>
                                        </p:attrNameLst>
                                      </p:cBhvr>
                                      <p:tavLst>
                                        <p:tav tm="0">
                                          <p:val>
                                            <p:strVal val="ppt_h"/>
                                          </p:val>
                                        </p:tav>
                                        <p:tav tm="100000">
                                          <p:val>
                                            <p:fltVal val="0"/>
                                          </p:val>
                                        </p:tav>
                                      </p:tavLst>
                                    </p:anim>
                                    <p:anim calcmode="lin" valueType="num">
                                      <p:cBhvr>
                                        <p:cTn id="44" dur="1000"/>
                                        <p:tgtEl>
                                          <p:spTgt spid="21"/>
                                        </p:tgtEl>
                                        <p:attrNameLst>
                                          <p:attrName>style.rotation</p:attrName>
                                        </p:attrNameLst>
                                      </p:cBhvr>
                                      <p:tavLst>
                                        <p:tav tm="0">
                                          <p:val>
                                            <p:fltVal val="0"/>
                                          </p:val>
                                        </p:tav>
                                        <p:tav tm="100000">
                                          <p:val>
                                            <p:fltVal val="90"/>
                                          </p:val>
                                        </p:tav>
                                      </p:tavLst>
                                    </p:anim>
                                    <p:animEffect transition="out" filter="fade">
                                      <p:cBhvr>
                                        <p:cTn id="45" dur="1000"/>
                                        <p:tgtEl>
                                          <p:spTgt spid="21"/>
                                        </p:tgtEl>
                                      </p:cBhvr>
                                    </p:animEffect>
                                    <p:set>
                                      <p:cBhvr>
                                        <p:cTn id="46"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861333" y="279401"/>
            <a:ext cx="8908268" cy="1422400"/>
            <a:chOff x="1395999" y="282064"/>
            <a:chExt cx="6681201" cy="800099"/>
          </a:xfrm>
        </p:grpSpPr>
        <p:sp>
          <p:nvSpPr>
            <p:cNvPr id="5" name="Rounded Rectangle 4"/>
            <p:cNvSpPr/>
            <p:nvPr/>
          </p:nvSpPr>
          <p:spPr>
            <a:xfrm>
              <a:off x="1524000" y="282064"/>
              <a:ext cx="6553200" cy="800099"/>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Calibri"/>
              </a:endParaRPr>
            </a:p>
          </p:txBody>
        </p:sp>
        <p:sp>
          <p:nvSpPr>
            <p:cNvPr id="6" name="TextBox 5"/>
            <p:cNvSpPr txBox="1"/>
            <p:nvPr/>
          </p:nvSpPr>
          <p:spPr>
            <a:xfrm>
              <a:off x="1395999" y="324324"/>
              <a:ext cx="6553200" cy="536685"/>
            </a:xfrm>
            <a:prstGeom prst="rect">
              <a:avLst/>
            </a:prstGeom>
            <a:noFill/>
          </p:spPr>
          <p:txBody>
            <a:bodyPr wrap="square" rtlCol="0">
              <a:spAutoFit/>
            </a:bodyPr>
            <a:lstStyle/>
            <a:p>
              <a:pPr algn="ctr" defTabSz="1219170"/>
              <a:r>
                <a:rPr lang="vi-VN" sz="2800" b="1">
                  <a:solidFill>
                    <a:prstClr val="black"/>
                  </a:solidFill>
                  <a:latin typeface="AvantGarde" pitchFamily="2" charset="0"/>
                  <a:ea typeface="AvantGarde" pitchFamily="2" charset="0"/>
                  <a:cs typeface="AvantGarde" pitchFamily="2" charset="0"/>
                </a:rPr>
                <a:t>Đâu không phải là một trong những đặc điểm chính của thông tin số</a:t>
              </a:r>
              <a:endParaRPr lang="en-US" sz="2800" b="1" dirty="0">
                <a:solidFill>
                  <a:prstClr val="black"/>
                </a:solidFill>
                <a:latin typeface="AvantGarde" pitchFamily="2" charset="0"/>
                <a:ea typeface="AvantGarde" pitchFamily="2" charset="0"/>
                <a:cs typeface="AvantGarde" pitchFamily="2" charset="0"/>
              </a:endParaRPr>
            </a:p>
          </p:txBody>
        </p:sp>
      </p:grpSp>
      <p:grpSp>
        <p:nvGrpSpPr>
          <p:cNvPr id="12" name="Group 11"/>
          <p:cNvGrpSpPr/>
          <p:nvPr/>
        </p:nvGrpSpPr>
        <p:grpSpPr>
          <a:xfrm>
            <a:off x="2104569" y="3894065"/>
            <a:ext cx="8737600" cy="1286227"/>
            <a:chOff x="1524000" y="1809750"/>
            <a:chExt cx="6553200" cy="762000"/>
          </a:xfrm>
        </p:grpSpPr>
        <p:sp>
          <p:nvSpPr>
            <p:cNvPr id="7" name="Rectangle 6"/>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8" name="TextBox 7"/>
            <p:cNvSpPr txBox="1"/>
            <p:nvPr/>
          </p:nvSpPr>
          <p:spPr>
            <a:xfrm>
              <a:off x="1580608" y="1862544"/>
              <a:ext cx="6418218" cy="346438"/>
            </a:xfrm>
            <a:prstGeom prst="rect">
              <a:avLst/>
            </a:prstGeom>
            <a:noFill/>
          </p:spPr>
          <p:txBody>
            <a:bodyPr wrap="square" rtlCol="0">
              <a:spAutoFit/>
            </a:bodyPr>
            <a:lstStyle/>
            <a:p>
              <a:pPr defTabSz="1219170"/>
              <a:r>
                <a:rPr lang="en-US" sz="3200" b="1">
                  <a:solidFill>
                    <a:prstClr val="black"/>
                  </a:solidFill>
                  <a:latin typeface="AvantGarde" pitchFamily="2" charset="0"/>
                  <a:ea typeface="AvantGarde" pitchFamily="2" charset="0"/>
                  <a:cs typeface="AvantGarde" pitchFamily="2" charset="0"/>
                </a:rPr>
                <a:t>B. Dễ dàng nhân bản</a:t>
              </a:r>
              <a:endParaRPr lang="en-US" sz="3200" b="1" dirty="0">
                <a:solidFill>
                  <a:prstClr val="black"/>
                </a:solidFill>
                <a:latin typeface="AvantGarde" pitchFamily="2" charset="0"/>
                <a:ea typeface="AvantGarde" pitchFamily="2" charset="0"/>
                <a:cs typeface="AvantGarde" pitchFamily="2" charset="0"/>
              </a:endParaRPr>
            </a:p>
          </p:txBody>
        </p:sp>
      </p:grpSp>
      <p:sp>
        <p:nvSpPr>
          <p:cNvPr id="9" name="Notched Right Arrow 8">
            <a:hlinkClick r:id="rId4" action="ppaction://hlinksldjump"/>
          </p:cNvPr>
          <p:cNvSpPr/>
          <p:nvPr/>
        </p:nvSpPr>
        <p:spPr>
          <a:xfrm>
            <a:off x="10827659" y="6186715"/>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1219170"/>
            <a:endParaRPr lang="en-US" sz="2400">
              <a:solidFill>
                <a:prstClr val="white"/>
              </a:solidFill>
              <a:latin typeface="Calibri"/>
            </a:endParaRPr>
          </a:p>
        </p:txBody>
      </p:sp>
      <p:grpSp>
        <p:nvGrpSpPr>
          <p:cNvPr id="27" name="Group 26"/>
          <p:cNvGrpSpPr/>
          <p:nvPr/>
        </p:nvGrpSpPr>
        <p:grpSpPr>
          <a:xfrm>
            <a:off x="2076992" y="2209801"/>
            <a:ext cx="8737600" cy="1422400"/>
            <a:chOff x="1524000" y="1809750"/>
            <a:chExt cx="6553200" cy="762000"/>
          </a:xfrm>
        </p:grpSpPr>
        <p:sp>
          <p:nvSpPr>
            <p:cNvPr id="28" name="Rectangle 27"/>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29" name="TextBox 28"/>
            <p:cNvSpPr txBox="1"/>
            <p:nvPr/>
          </p:nvSpPr>
          <p:spPr>
            <a:xfrm>
              <a:off x="1601291" y="1829832"/>
              <a:ext cx="6418218" cy="313272"/>
            </a:xfrm>
            <a:prstGeom prst="rect">
              <a:avLst/>
            </a:prstGeom>
            <a:noFill/>
          </p:spPr>
          <p:txBody>
            <a:bodyPr wrap="square" rtlCol="0">
              <a:spAutoFit/>
            </a:bodyPr>
            <a:lstStyle/>
            <a:p>
              <a:pPr defTabSz="1219170"/>
              <a:r>
                <a:rPr lang="en-US" sz="3200" b="1">
                  <a:solidFill>
                    <a:prstClr val="black"/>
                  </a:solidFill>
                  <a:latin typeface="AvantGarde" pitchFamily="2" charset="0"/>
                  <a:ea typeface="AvantGarde" pitchFamily="2" charset="0"/>
                  <a:cs typeface="AvantGarde" pitchFamily="2" charset="0"/>
                </a:rPr>
                <a:t>A. Khó lan truyền </a:t>
              </a:r>
              <a:endParaRPr lang="en-US" sz="3200" b="1" dirty="0">
                <a:solidFill>
                  <a:prstClr val="black"/>
                </a:solidFill>
                <a:latin typeface="AvantGarde" pitchFamily="2" charset="0"/>
                <a:ea typeface="AvantGarde" pitchFamily="2" charset="0"/>
                <a:cs typeface="AvantGarde" pitchFamily="2" charset="0"/>
              </a:endParaRPr>
            </a:p>
          </p:txBody>
        </p:sp>
      </p:grpSp>
      <p:grpSp>
        <p:nvGrpSpPr>
          <p:cNvPr id="30" name="Group 29"/>
          <p:cNvGrpSpPr/>
          <p:nvPr/>
        </p:nvGrpSpPr>
        <p:grpSpPr>
          <a:xfrm>
            <a:off x="2041309" y="5428489"/>
            <a:ext cx="8786351" cy="1315816"/>
            <a:chOff x="1521482" y="1690472"/>
            <a:chExt cx="6589763" cy="986862"/>
          </a:xfrm>
        </p:grpSpPr>
        <p:sp>
          <p:nvSpPr>
            <p:cNvPr id="31" name="Rectangle 30"/>
            <p:cNvSpPr/>
            <p:nvPr/>
          </p:nvSpPr>
          <p:spPr>
            <a:xfrm>
              <a:off x="1558045" y="1690472"/>
              <a:ext cx="6553200" cy="986862"/>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32" name="TextBox 31"/>
            <p:cNvSpPr txBox="1"/>
            <p:nvPr/>
          </p:nvSpPr>
          <p:spPr>
            <a:xfrm>
              <a:off x="1521482" y="1769919"/>
              <a:ext cx="6418218" cy="438581"/>
            </a:xfrm>
            <a:prstGeom prst="rect">
              <a:avLst/>
            </a:prstGeom>
            <a:noFill/>
          </p:spPr>
          <p:txBody>
            <a:bodyPr wrap="square" rtlCol="0">
              <a:spAutoFit/>
            </a:bodyPr>
            <a:lstStyle/>
            <a:p>
              <a:pPr defTabSz="1219170"/>
              <a:r>
                <a:rPr lang="en-US" sz="3200" b="1">
                  <a:solidFill>
                    <a:prstClr val="black"/>
                  </a:solidFill>
                  <a:latin typeface="AvantGarde" pitchFamily="2" charset="0"/>
                  <a:ea typeface="AvantGarde" pitchFamily="2" charset="0"/>
                  <a:cs typeface="AvantGarde" pitchFamily="2" charset="0"/>
                </a:rPr>
                <a:t>C. Khó bị xóa bỏ hoàn toàn</a:t>
              </a:r>
              <a:endParaRPr lang="en-US" sz="3200" b="1" dirty="0">
                <a:solidFill>
                  <a:prstClr val="black"/>
                </a:solidFill>
                <a:latin typeface="AvantGarde" pitchFamily="2" charset="0"/>
                <a:ea typeface="AvantGarde" pitchFamily="2" charset="0"/>
                <a:cs typeface="AvantGarde" pitchFamily="2" charset="0"/>
              </a:endParaRPr>
            </a:p>
          </p:txBody>
        </p:sp>
      </p:grpSp>
      <p:pic>
        <p:nvPicPr>
          <p:cNvPr id="36" name="Picture 35">
            <a:extLst>
              <a:ext uri="{FF2B5EF4-FFF2-40B4-BE49-F238E27FC236}">
                <a16:creationId xmlns:a16="http://schemas.microsoft.com/office/drawing/2014/main" id="{8C73202A-DFDA-497D-B377-24F8C66DD6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56499" y="2388507"/>
            <a:ext cx="1088571" cy="1064987"/>
          </a:xfrm>
          <a:prstGeom prst="rect">
            <a:avLst/>
          </a:prstGeom>
        </p:spPr>
      </p:pic>
      <p:pic>
        <p:nvPicPr>
          <p:cNvPr id="37" name="Picture 36">
            <a:extLst>
              <a:ext uri="{FF2B5EF4-FFF2-40B4-BE49-F238E27FC236}">
                <a16:creationId xmlns:a16="http://schemas.microsoft.com/office/drawing/2014/main" id="{5ACB5494-1D84-4AB1-AFC9-2D23BA9101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26175" y="5606975"/>
            <a:ext cx="1001484" cy="962880"/>
          </a:xfrm>
          <a:prstGeom prst="rect">
            <a:avLst/>
          </a:prstGeom>
        </p:spPr>
      </p:pic>
      <p:pic>
        <p:nvPicPr>
          <p:cNvPr id="38" name="Picture 37">
            <a:extLst>
              <a:ext uri="{FF2B5EF4-FFF2-40B4-BE49-F238E27FC236}">
                <a16:creationId xmlns:a16="http://schemas.microsoft.com/office/drawing/2014/main" id="{5ACB5494-1D84-4AB1-AFC9-2D23BA9101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26174" y="4055739"/>
            <a:ext cx="1001484" cy="962880"/>
          </a:xfrm>
          <a:prstGeom prst="rect">
            <a:avLst/>
          </a:prstGeom>
        </p:spPr>
      </p:pic>
      <p:pic>
        <p:nvPicPr>
          <p:cNvPr id="22" name="Picture 21">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45890" y="0"/>
            <a:ext cx="2046111" cy="2209800"/>
          </a:xfrm>
          <a:prstGeom prst="rect">
            <a:avLst/>
          </a:prstGeom>
        </p:spPr>
      </p:pic>
    </p:spTree>
    <p:extLst>
      <p:ext uri="{BB962C8B-B14F-4D97-AF65-F5344CB8AC3E}">
        <p14:creationId xmlns:p14="http://schemas.microsoft.com/office/powerpoint/2010/main" val="180829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2"/>
                                        </p:tgtEl>
                                        <p:attrNameLst>
                                          <p:attrName>r</p:attrName>
                                        </p:attrNameLst>
                                      </p:cBhvr>
                                    </p:animRot>
                                    <p:animRot by="-240000">
                                      <p:cBhvr>
                                        <p:cTn id="10" dur="200" fill="hold">
                                          <p:stCondLst>
                                            <p:cond delay="200"/>
                                          </p:stCondLst>
                                        </p:cTn>
                                        <p:tgtEl>
                                          <p:spTgt spid="22"/>
                                        </p:tgtEl>
                                        <p:attrNameLst>
                                          <p:attrName>r</p:attrName>
                                        </p:attrNameLst>
                                      </p:cBhvr>
                                    </p:animRot>
                                    <p:animRot by="240000">
                                      <p:cBhvr>
                                        <p:cTn id="11" dur="200" fill="hold">
                                          <p:stCondLst>
                                            <p:cond delay="400"/>
                                          </p:stCondLst>
                                        </p:cTn>
                                        <p:tgtEl>
                                          <p:spTgt spid="22"/>
                                        </p:tgtEl>
                                        <p:attrNameLst>
                                          <p:attrName>r</p:attrName>
                                        </p:attrNameLst>
                                      </p:cBhvr>
                                    </p:animRot>
                                    <p:animRot by="-240000">
                                      <p:cBhvr>
                                        <p:cTn id="12" dur="200" fill="hold">
                                          <p:stCondLst>
                                            <p:cond delay="600"/>
                                          </p:stCondLst>
                                        </p:cTn>
                                        <p:tgtEl>
                                          <p:spTgt spid="22"/>
                                        </p:tgtEl>
                                        <p:attrNameLst>
                                          <p:attrName>r</p:attrName>
                                        </p:attrNameLst>
                                      </p:cBhvr>
                                    </p:animRot>
                                    <p:animRot by="120000">
                                      <p:cBhvr>
                                        <p:cTn id="13" dur="200" fill="hold">
                                          <p:stCondLst>
                                            <p:cond delay="800"/>
                                          </p:stCondLst>
                                        </p:cTn>
                                        <p:tgtEl>
                                          <p:spTgt spid="22"/>
                                        </p:tgtEl>
                                        <p:attrNameLst>
                                          <p:attrName>r</p:attrName>
                                        </p:attrNameLst>
                                      </p:cBhvr>
                                    </p:animRo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7"/>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1000"/>
                                  </p:stCondLst>
                                  <p:childTnLst>
                                    <p:set>
                                      <p:cBhvr>
                                        <p:cTn id="27" dur="1" fill="hold">
                                          <p:stCondLst>
                                            <p:cond delay="0"/>
                                          </p:stCondLst>
                                        </p:cTn>
                                        <p:tgtEl>
                                          <p:spTgt spid="36"/>
                                        </p:tgtEl>
                                        <p:attrNameLst>
                                          <p:attrName>style.visibility</p:attrName>
                                        </p:attrNameLst>
                                      </p:cBhvr>
                                      <p:to>
                                        <p:strVal val="visible"/>
                                      </p:to>
                                    </p:set>
                                    <p:anim calcmode="lin" valueType="num">
                                      <p:cBhvr>
                                        <p:cTn id="28" dur="250" fill="hold"/>
                                        <p:tgtEl>
                                          <p:spTgt spid="36"/>
                                        </p:tgtEl>
                                        <p:attrNameLst>
                                          <p:attrName>ppt_w</p:attrName>
                                        </p:attrNameLst>
                                      </p:cBhvr>
                                      <p:tavLst>
                                        <p:tav tm="0">
                                          <p:val>
                                            <p:strVal val="4*#ppt_w"/>
                                          </p:val>
                                        </p:tav>
                                        <p:tav tm="100000">
                                          <p:val>
                                            <p:strVal val="#ppt_w"/>
                                          </p:val>
                                        </p:tav>
                                      </p:tavLst>
                                    </p:anim>
                                    <p:anim calcmode="lin" valueType="num">
                                      <p:cBhvr>
                                        <p:cTn id="29"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27"/>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23" presetClass="entr" presetSubtype="32" fill="hold" nodeType="clickEffect">
                                  <p:stCondLst>
                                    <p:cond delay="100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strVal val="4*#ppt_w"/>
                                          </p:val>
                                        </p:tav>
                                        <p:tav tm="100000">
                                          <p:val>
                                            <p:strVal val="#ppt_w"/>
                                          </p:val>
                                        </p:tav>
                                      </p:tavLst>
                                    </p:anim>
                                    <p:anim calcmode="lin" valueType="num">
                                      <p:cBhvr>
                                        <p:cTn id="36"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30"/>
                    </p:tgtEl>
                  </p:cond>
                </p:stCondLst>
                <p:endSync evt="end" delay="0">
                  <p:rtn val="all"/>
                </p:endSync>
                <p:childTnLst>
                  <p:par>
                    <p:cTn id="38" fill="hold">
                      <p:stCondLst>
                        <p:cond delay="0"/>
                      </p:stCondLst>
                      <p:childTnLst>
                        <p:par>
                          <p:cTn id="39" fill="hold">
                            <p:stCondLst>
                              <p:cond delay="0"/>
                            </p:stCondLst>
                            <p:childTnLst>
                              <p:par>
                                <p:cTn id="40" presetID="23" presetClass="entr" presetSubtype="32" fill="hold" nodeType="clickEffect">
                                  <p:stCondLst>
                                    <p:cond delay="10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250" fill="hold"/>
                                        <p:tgtEl>
                                          <p:spTgt spid="37"/>
                                        </p:tgtEl>
                                        <p:attrNameLst>
                                          <p:attrName>ppt_w</p:attrName>
                                        </p:attrNameLst>
                                      </p:cBhvr>
                                      <p:tavLst>
                                        <p:tav tm="0">
                                          <p:val>
                                            <p:strVal val="4*#ppt_w"/>
                                          </p:val>
                                        </p:tav>
                                        <p:tav tm="100000">
                                          <p:val>
                                            <p:strVal val="#ppt_w"/>
                                          </p:val>
                                        </p:tav>
                                      </p:tavLst>
                                    </p:anim>
                                    <p:anim calcmode="lin" valueType="num">
                                      <p:cBhvr>
                                        <p:cTn id="43"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0"/>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31" presetClass="exit" presetSubtype="0" fill="hold" nodeType="withEffect">
                                  <p:stCondLst>
                                    <p:cond delay="0"/>
                                  </p:stCondLst>
                                  <p:childTnLst>
                                    <p:anim calcmode="lin" valueType="num">
                                      <p:cBhvr>
                                        <p:cTn id="48" dur="1000"/>
                                        <p:tgtEl>
                                          <p:spTgt spid="22"/>
                                        </p:tgtEl>
                                        <p:attrNameLst>
                                          <p:attrName>ppt_w</p:attrName>
                                        </p:attrNameLst>
                                      </p:cBhvr>
                                      <p:tavLst>
                                        <p:tav tm="0">
                                          <p:val>
                                            <p:strVal val="ppt_w"/>
                                          </p:val>
                                        </p:tav>
                                        <p:tav tm="100000">
                                          <p:val>
                                            <p:fltVal val="0"/>
                                          </p:val>
                                        </p:tav>
                                      </p:tavLst>
                                    </p:anim>
                                    <p:anim calcmode="lin" valueType="num">
                                      <p:cBhvr>
                                        <p:cTn id="49" dur="1000"/>
                                        <p:tgtEl>
                                          <p:spTgt spid="22"/>
                                        </p:tgtEl>
                                        <p:attrNameLst>
                                          <p:attrName>ppt_h</p:attrName>
                                        </p:attrNameLst>
                                      </p:cBhvr>
                                      <p:tavLst>
                                        <p:tav tm="0">
                                          <p:val>
                                            <p:strVal val="ppt_h"/>
                                          </p:val>
                                        </p:tav>
                                        <p:tav tm="100000">
                                          <p:val>
                                            <p:fltVal val="0"/>
                                          </p:val>
                                        </p:tav>
                                      </p:tavLst>
                                    </p:anim>
                                    <p:anim calcmode="lin" valueType="num">
                                      <p:cBhvr>
                                        <p:cTn id="50" dur="1000"/>
                                        <p:tgtEl>
                                          <p:spTgt spid="22"/>
                                        </p:tgtEl>
                                        <p:attrNameLst>
                                          <p:attrName>style.rotation</p:attrName>
                                        </p:attrNameLst>
                                      </p:cBhvr>
                                      <p:tavLst>
                                        <p:tav tm="0">
                                          <p:val>
                                            <p:fltVal val="0"/>
                                          </p:val>
                                        </p:tav>
                                        <p:tav tm="100000">
                                          <p:val>
                                            <p:fltVal val="90"/>
                                          </p:val>
                                        </p:tav>
                                      </p:tavLst>
                                    </p:anim>
                                    <p:animEffect transition="out" filter="fade">
                                      <p:cBhvr>
                                        <p:cTn id="51" dur="1000"/>
                                        <p:tgtEl>
                                          <p:spTgt spid="22"/>
                                        </p:tgtEl>
                                      </p:cBhvr>
                                    </p:animEffect>
                                    <p:set>
                                      <p:cBhvr>
                                        <p:cTn id="52"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310</Words>
  <Application>Microsoft Office PowerPoint</Application>
  <PresentationFormat>Widescreen</PresentationFormat>
  <Paragraphs>50</Paragraphs>
  <Slides>11</Slides>
  <Notes>0</Notes>
  <HiddenSlides>0</HiddenSlides>
  <MMClips>2</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11</vt:i4>
      </vt:variant>
    </vt:vector>
  </HeadingPairs>
  <TitlesOfParts>
    <vt:vector size="22" baseType="lpstr">
      <vt:lpstr>Arial</vt:lpstr>
      <vt:lpstr>AvantGarde</vt:lpstr>
      <vt:lpstr>Calibri</vt:lpstr>
      <vt:lpstr>Calibri Light</vt:lpstr>
      <vt:lpstr>Modern Love</vt:lpstr>
      <vt:lpstr>Open Sans</vt:lpstr>
      <vt:lpstr>Raleway</vt:lpstr>
      <vt:lpstr>The Hand</vt:lpstr>
      <vt:lpstr>SketchyVTI</vt:lpstr>
      <vt:lpstr>Office Theme</vt:lpstr>
      <vt:lpstr>1_Office Theme</vt:lpstr>
      <vt:lpstr>KHỞI ĐỘNG</vt:lpstr>
      <vt:lpstr>Tiết 8: ÔN TẬP GIỮA HỌC KÌ I</vt:lpstr>
      <vt:lpstr>SƠ ĐỒ TƯ DUY</vt:lpstr>
      <vt:lpstr>ÔN TẬP LÝ THUYẾT</vt:lpstr>
      <vt:lpstr>ÔN TẬP THỰC HÀNH</vt:lpstr>
      <vt:lpstr>PowerPoint Presentation</vt:lpstr>
      <vt:lpstr>PowerPoint Presentation</vt:lpstr>
      <vt:lpstr>PowerPoint Presentation</vt:lpstr>
      <vt:lpstr>PowerPoint Presentation</vt:lpstr>
      <vt:lpstr>PowerPoint Presentation</vt:lpstr>
      <vt:lpstr>HƯỚNG DẪN  VỀ NHÀ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2. Bài 1:  LƯỢC SỬ CÔNG CỤ TÍNH TOÁN (TIẾP)</dc:title>
  <dc:creator>Ban Thinh</dc:creator>
  <cp:lastModifiedBy>Ban</cp:lastModifiedBy>
  <cp:revision>7</cp:revision>
  <dcterms:created xsi:type="dcterms:W3CDTF">2023-06-05T12:10:35Z</dcterms:created>
  <dcterms:modified xsi:type="dcterms:W3CDTF">2023-06-16T02:51:52Z</dcterms:modified>
</cp:coreProperties>
</file>