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26"/>
  </p:notesMasterIdLst>
  <p:sldIdLst>
    <p:sldId id="258" r:id="rId2"/>
    <p:sldId id="299" r:id="rId3"/>
    <p:sldId id="318" r:id="rId4"/>
    <p:sldId id="319" r:id="rId5"/>
    <p:sldId id="320" r:id="rId6"/>
    <p:sldId id="308" r:id="rId7"/>
    <p:sldId id="302" r:id="rId8"/>
    <p:sldId id="306" r:id="rId9"/>
    <p:sldId id="312" r:id="rId10"/>
    <p:sldId id="307" r:id="rId11"/>
    <p:sldId id="321" r:id="rId12"/>
    <p:sldId id="309" r:id="rId13"/>
    <p:sldId id="310" r:id="rId14"/>
    <p:sldId id="256" r:id="rId15"/>
    <p:sldId id="303" r:id="rId16"/>
    <p:sldId id="304" r:id="rId17"/>
    <p:sldId id="305" r:id="rId18"/>
    <p:sldId id="322" r:id="rId19"/>
    <p:sldId id="323" r:id="rId20"/>
    <p:sldId id="324" r:id="rId21"/>
    <p:sldId id="325" r:id="rId22"/>
    <p:sldId id="326" r:id="rId23"/>
    <p:sldId id="315" r:id="rId24"/>
    <p:sldId id="291" r:id="rId2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0C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62"/>
    <p:restoredTop sz="94906"/>
  </p:normalViewPr>
  <p:slideViewPr>
    <p:cSldViewPr snapToGrid="0" snapToObjects="1">
      <p:cViewPr varScale="1">
        <p:scale>
          <a:sx n="74" d="100"/>
          <a:sy n="74" d="100"/>
        </p:scale>
        <p:origin x="55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ED6FA0-B744-C849-9C45-1A94FB252760}" type="datetimeFigureOut">
              <a:rPr lang="x-none" smtClean="0"/>
              <a:t>8/9/2021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F9A4A5-63EC-C641-BF40-92DEC2F0B2D3}" type="slidenum">
              <a:rPr lang="x-none" smtClean="0"/>
              <a:t>‹#›</a:t>
            </a:fld>
            <a:endParaRPr lang="x-none"/>
          </a:p>
        </p:txBody>
      </p:sp>
    </p:spTree>
    <p:extLst>
      <p:ext uri="{BB962C8B-B14F-4D97-AF65-F5344CB8AC3E}">
        <p14:creationId xmlns:p14="http://schemas.microsoft.com/office/powerpoint/2010/main" val="4007988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F43385-0B51-024F-8FBC-6CAC6898B1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 xmlns:a16="http://schemas.microsoft.com/office/drawing/2014/main" id="{1F3B3113-AA64-9340-AF0A-3F4E788F64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 xmlns:a16="http://schemas.microsoft.com/office/drawing/2014/main" id="{468349E4-56A7-B246-92DC-1EF284A7890E}"/>
              </a:ext>
            </a:extLst>
          </p:cNvPr>
          <p:cNvSpPr>
            <a:spLocks noGrp="1"/>
          </p:cNvSpPr>
          <p:nvPr>
            <p:ph type="dt" sz="half" idx="10"/>
          </p:nvPr>
        </p:nvSpPr>
        <p:spPr/>
        <p:txBody>
          <a:bodyPr/>
          <a:lstStyle/>
          <a:p>
            <a:fld id="{80B7BAF0-B287-4041-BBDC-6AD1A82961C1}" type="datetimeFigureOut">
              <a:rPr lang="x-none" smtClean="0"/>
              <a:t>8/9/2021</a:t>
            </a:fld>
            <a:endParaRPr lang="x-none"/>
          </a:p>
        </p:txBody>
      </p:sp>
      <p:sp>
        <p:nvSpPr>
          <p:cNvPr id="5" name="Footer Placeholder 4">
            <a:extLst>
              <a:ext uri="{FF2B5EF4-FFF2-40B4-BE49-F238E27FC236}">
                <a16:creationId xmlns="" xmlns:a16="http://schemas.microsoft.com/office/drawing/2014/main" id="{FA80E133-2E01-6441-A46F-44577C498ED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AF59B679-EF83-224A-9742-DA2C535F47DB}"/>
              </a:ext>
            </a:extLst>
          </p:cNvPr>
          <p:cNvSpPr>
            <a:spLocks noGrp="1"/>
          </p:cNvSpPr>
          <p:nvPr>
            <p:ph type="sldNum" sz="quarter" idx="12"/>
          </p:nvPr>
        </p:nvSpPr>
        <p:spPr/>
        <p:txBody>
          <a:bodyPr/>
          <a:lstStyle/>
          <a:p>
            <a:fld id="{9F207047-D814-5041-9B0C-F8D82F3619D9}" type="slidenum">
              <a:rPr lang="x-none" smtClean="0"/>
              <a:t>‹#›</a:t>
            </a:fld>
            <a:endParaRPr lang="x-none"/>
          </a:p>
        </p:txBody>
      </p:sp>
    </p:spTree>
    <p:extLst>
      <p:ext uri="{BB962C8B-B14F-4D97-AF65-F5344CB8AC3E}">
        <p14:creationId xmlns:p14="http://schemas.microsoft.com/office/powerpoint/2010/main" val="60784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73DD0B-254E-F146-88DB-D1C603F5737B}"/>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AADF626B-F2FA-BC4C-97A7-462DE389A4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7E67FD0E-6E76-1C43-9A32-0D9A075D40F5}"/>
              </a:ext>
            </a:extLst>
          </p:cNvPr>
          <p:cNvSpPr>
            <a:spLocks noGrp="1"/>
          </p:cNvSpPr>
          <p:nvPr>
            <p:ph type="dt" sz="half" idx="10"/>
          </p:nvPr>
        </p:nvSpPr>
        <p:spPr/>
        <p:txBody>
          <a:bodyPr/>
          <a:lstStyle/>
          <a:p>
            <a:fld id="{80B7BAF0-B287-4041-BBDC-6AD1A82961C1}" type="datetimeFigureOut">
              <a:rPr lang="x-none" smtClean="0"/>
              <a:t>8/9/2021</a:t>
            </a:fld>
            <a:endParaRPr lang="x-none"/>
          </a:p>
        </p:txBody>
      </p:sp>
      <p:sp>
        <p:nvSpPr>
          <p:cNvPr id="5" name="Footer Placeholder 4">
            <a:extLst>
              <a:ext uri="{FF2B5EF4-FFF2-40B4-BE49-F238E27FC236}">
                <a16:creationId xmlns="" xmlns:a16="http://schemas.microsoft.com/office/drawing/2014/main" id="{77ADFC09-E4DA-8846-BFDF-5769AB534D3F}"/>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113FA428-B6E7-0E48-AC98-3040887F43F6}"/>
              </a:ext>
            </a:extLst>
          </p:cNvPr>
          <p:cNvSpPr>
            <a:spLocks noGrp="1"/>
          </p:cNvSpPr>
          <p:nvPr>
            <p:ph type="sldNum" sz="quarter" idx="12"/>
          </p:nvPr>
        </p:nvSpPr>
        <p:spPr/>
        <p:txBody>
          <a:bodyPr/>
          <a:lstStyle/>
          <a:p>
            <a:fld id="{9F207047-D814-5041-9B0C-F8D82F3619D9}" type="slidenum">
              <a:rPr lang="x-none" smtClean="0"/>
              <a:t>‹#›</a:t>
            </a:fld>
            <a:endParaRPr lang="x-none"/>
          </a:p>
        </p:txBody>
      </p:sp>
    </p:spTree>
    <p:extLst>
      <p:ext uri="{BB962C8B-B14F-4D97-AF65-F5344CB8AC3E}">
        <p14:creationId xmlns:p14="http://schemas.microsoft.com/office/powerpoint/2010/main" val="328360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D1DBDDF-4C7D-8643-B153-7F1C427D26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 xmlns:a16="http://schemas.microsoft.com/office/drawing/2014/main" id="{AEAB6476-CB11-2548-BCBD-FFBE1CD98A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4E3FE5D4-BD97-3345-A57B-C8CCF9DB7D7E}"/>
              </a:ext>
            </a:extLst>
          </p:cNvPr>
          <p:cNvSpPr>
            <a:spLocks noGrp="1"/>
          </p:cNvSpPr>
          <p:nvPr>
            <p:ph type="dt" sz="half" idx="10"/>
          </p:nvPr>
        </p:nvSpPr>
        <p:spPr/>
        <p:txBody>
          <a:bodyPr/>
          <a:lstStyle/>
          <a:p>
            <a:fld id="{80B7BAF0-B287-4041-BBDC-6AD1A82961C1}" type="datetimeFigureOut">
              <a:rPr lang="x-none" smtClean="0"/>
              <a:t>8/9/2021</a:t>
            </a:fld>
            <a:endParaRPr lang="x-none"/>
          </a:p>
        </p:txBody>
      </p:sp>
      <p:sp>
        <p:nvSpPr>
          <p:cNvPr id="5" name="Footer Placeholder 4">
            <a:extLst>
              <a:ext uri="{FF2B5EF4-FFF2-40B4-BE49-F238E27FC236}">
                <a16:creationId xmlns="" xmlns:a16="http://schemas.microsoft.com/office/drawing/2014/main" id="{936048A6-E235-E64A-9421-9A42BCCB4E4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07E7CC16-DD18-204B-AD48-EAC85F31734F}"/>
              </a:ext>
            </a:extLst>
          </p:cNvPr>
          <p:cNvSpPr>
            <a:spLocks noGrp="1"/>
          </p:cNvSpPr>
          <p:nvPr>
            <p:ph type="sldNum" sz="quarter" idx="12"/>
          </p:nvPr>
        </p:nvSpPr>
        <p:spPr/>
        <p:txBody>
          <a:bodyPr/>
          <a:lstStyle/>
          <a:p>
            <a:fld id="{9F207047-D814-5041-9B0C-F8D82F3619D9}" type="slidenum">
              <a:rPr lang="x-none" smtClean="0"/>
              <a:t>‹#›</a:t>
            </a:fld>
            <a:endParaRPr lang="x-none"/>
          </a:p>
        </p:txBody>
      </p:sp>
    </p:spTree>
    <p:extLst>
      <p:ext uri="{BB962C8B-B14F-4D97-AF65-F5344CB8AC3E}">
        <p14:creationId xmlns:p14="http://schemas.microsoft.com/office/powerpoint/2010/main" val="2073916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23135C-017F-8D4B-B4A5-830255A0621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B9F85DCA-3BF7-D140-996A-7CD7EB09F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20FE4FCE-CD59-7544-86B8-86251AC2A3F7}"/>
              </a:ext>
            </a:extLst>
          </p:cNvPr>
          <p:cNvSpPr>
            <a:spLocks noGrp="1"/>
          </p:cNvSpPr>
          <p:nvPr>
            <p:ph type="dt" sz="half" idx="10"/>
          </p:nvPr>
        </p:nvSpPr>
        <p:spPr/>
        <p:txBody>
          <a:bodyPr/>
          <a:lstStyle/>
          <a:p>
            <a:fld id="{80B7BAF0-B287-4041-BBDC-6AD1A82961C1}" type="datetimeFigureOut">
              <a:rPr lang="x-none" smtClean="0"/>
              <a:t>8/9/2021</a:t>
            </a:fld>
            <a:endParaRPr lang="x-none"/>
          </a:p>
        </p:txBody>
      </p:sp>
      <p:sp>
        <p:nvSpPr>
          <p:cNvPr id="5" name="Footer Placeholder 4">
            <a:extLst>
              <a:ext uri="{FF2B5EF4-FFF2-40B4-BE49-F238E27FC236}">
                <a16:creationId xmlns="" xmlns:a16="http://schemas.microsoft.com/office/drawing/2014/main" id="{1DA52AD2-D0F3-494E-8494-B5B8398A50A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490918DF-5BC0-8B42-9398-5BB5D0498E1A}"/>
              </a:ext>
            </a:extLst>
          </p:cNvPr>
          <p:cNvSpPr>
            <a:spLocks noGrp="1"/>
          </p:cNvSpPr>
          <p:nvPr>
            <p:ph type="sldNum" sz="quarter" idx="12"/>
          </p:nvPr>
        </p:nvSpPr>
        <p:spPr/>
        <p:txBody>
          <a:bodyPr/>
          <a:lstStyle/>
          <a:p>
            <a:fld id="{9F207047-D814-5041-9B0C-F8D82F3619D9}" type="slidenum">
              <a:rPr lang="x-none" smtClean="0"/>
              <a:t>‹#›</a:t>
            </a:fld>
            <a:endParaRPr lang="x-none"/>
          </a:p>
        </p:txBody>
      </p:sp>
    </p:spTree>
    <p:extLst>
      <p:ext uri="{BB962C8B-B14F-4D97-AF65-F5344CB8AC3E}">
        <p14:creationId xmlns:p14="http://schemas.microsoft.com/office/powerpoint/2010/main" val="402871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203390-3932-BE41-B88A-5622F176D8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C784D4F8-5082-8941-A027-57F767C03C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0F4A02B-91A7-1F45-870E-8D178B8CAB98}"/>
              </a:ext>
            </a:extLst>
          </p:cNvPr>
          <p:cNvSpPr>
            <a:spLocks noGrp="1"/>
          </p:cNvSpPr>
          <p:nvPr>
            <p:ph type="dt" sz="half" idx="10"/>
          </p:nvPr>
        </p:nvSpPr>
        <p:spPr/>
        <p:txBody>
          <a:bodyPr/>
          <a:lstStyle/>
          <a:p>
            <a:fld id="{80B7BAF0-B287-4041-BBDC-6AD1A82961C1}" type="datetimeFigureOut">
              <a:rPr lang="x-none" smtClean="0"/>
              <a:t>8/9/2021</a:t>
            </a:fld>
            <a:endParaRPr lang="x-none"/>
          </a:p>
        </p:txBody>
      </p:sp>
      <p:sp>
        <p:nvSpPr>
          <p:cNvPr id="5" name="Footer Placeholder 4">
            <a:extLst>
              <a:ext uri="{FF2B5EF4-FFF2-40B4-BE49-F238E27FC236}">
                <a16:creationId xmlns="" xmlns:a16="http://schemas.microsoft.com/office/drawing/2014/main" id="{676BCB7E-027F-8A48-AE14-DD5CDB9CABC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 xmlns:a16="http://schemas.microsoft.com/office/drawing/2014/main" id="{CAF7A23B-7BB7-D545-B32C-789FE6ECFBC7}"/>
              </a:ext>
            </a:extLst>
          </p:cNvPr>
          <p:cNvSpPr>
            <a:spLocks noGrp="1"/>
          </p:cNvSpPr>
          <p:nvPr>
            <p:ph type="sldNum" sz="quarter" idx="12"/>
          </p:nvPr>
        </p:nvSpPr>
        <p:spPr/>
        <p:txBody>
          <a:bodyPr/>
          <a:lstStyle/>
          <a:p>
            <a:fld id="{9F207047-D814-5041-9B0C-F8D82F3619D9}" type="slidenum">
              <a:rPr lang="x-none" smtClean="0"/>
              <a:t>‹#›</a:t>
            </a:fld>
            <a:endParaRPr lang="x-none"/>
          </a:p>
        </p:txBody>
      </p:sp>
    </p:spTree>
    <p:extLst>
      <p:ext uri="{BB962C8B-B14F-4D97-AF65-F5344CB8AC3E}">
        <p14:creationId xmlns:p14="http://schemas.microsoft.com/office/powerpoint/2010/main" val="2655862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5695C6-ADFD-5742-8618-FBF1687B3A0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C5D9FC33-D810-8E4E-A750-B8C613A922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 xmlns:a16="http://schemas.microsoft.com/office/drawing/2014/main" id="{820B3D47-498D-9646-84EA-88759D529C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 xmlns:a16="http://schemas.microsoft.com/office/drawing/2014/main" id="{2411CB2B-56D4-054D-8082-EA788DC60672}"/>
              </a:ext>
            </a:extLst>
          </p:cNvPr>
          <p:cNvSpPr>
            <a:spLocks noGrp="1"/>
          </p:cNvSpPr>
          <p:nvPr>
            <p:ph type="dt" sz="half" idx="10"/>
          </p:nvPr>
        </p:nvSpPr>
        <p:spPr/>
        <p:txBody>
          <a:bodyPr/>
          <a:lstStyle/>
          <a:p>
            <a:fld id="{80B7BAF0-B287-4041-BBDC-6AD1A82961C1}" type="datetimeFigureOut">
              <a:rPr lang="x-none" smtClean="0"/>
              <a:t>8/9/2021</a:t>
            </a:fld>
            <a:endParaRPr lang="x-none"/>
          </a:p>
        </p:txBody>
      </p:sp>
      <p:sp>
        <p:nvSpPr>
          <p:cNvPr id="6" name="Footer Placeholder 5">
            <a:extLst>
              <a:ext uri="{FF2B5EF4-FFF2-40B4-BE49-F238E27FC236}">
                <a16:creationId xmlns="" xmlns:a16="http://schemas.microsoft.com/office/drawing/2014/main" id="{C967ABBB-4EB7-394D-9957-49A97569440C}"/>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D8FA6095-3463-1E4E-BEFC-6969B13C8E01}"/>
              </a:ext>
            </a:extLst>
          </p:cNvPr>
          <p:cNvSpPr>
            <a:spLocks noGrp="1"/>
          </p:cNvSpPr>
          <p:nvPr>
            <p:ph type="sldNum" sz="quarter" idx="12"/>
          </p:nvPr>
        </p:nvSpPr>
        <p:spPr/>
        <p:txBody>
          <a:bodyPr/>
          <a:lstStyle/>
          <a:p>
            <a:fld id="{9F207047-D814-5041-9B0C-F8D82F3619D9}" type="slidenum">
              <a:rPr lang="x-none" smtClean="0"/>
              <a:t>‹#›</a:t>
            </a:fld>
            <a:endParaRPr lang="x-none"/>
          </a:p>
        </p:txBody>
      </p:sp>
    </p:spTree>
    <p:extLst>
      <p:ext uri="{BB962C8B-B14F-4D97-AF65-F5344CB8AC3E}">
        <p14:creationId xmlns:p14="http://schemas.microsoft.com/office/powerpoint/2010/main" val="3852698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73395E-552A-DE42-872A-0207A02AAA3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265C3771-3612-8D41-847E-9E42EBE6D2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730E86E-8DE8-E948-9B62-472A7102F5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 xmlns:a16="http://schemas.microsoft.com/office/drawing/2014/main" id="{EAAF85DC-795B-4A4C-8632-4E6E5AAD7E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DAB4A70-EB2C-FE4A-A3BD-AC1FB96378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 xmlns:a16="http://schemas.microsoft.com/office/drawing/2014/main" id="{58FAACC4-CDE4-7B46-BCF2-B51BBEA2AC75}"/>
              </a:ext>
            </a:extLst>
          </p:cNvPr>
          <p:cNvSpPr>
            <a:spLocks noGrp="1"/>
          </p:cNvSpPr>
          <p:nvPr>
            <p:ph type="dt" sz="half" idx="10"/>
          </p:nvPr>
        </p:nvSpPr>
        <p:spPr/>
        <p:txBody>
          <a:bodyPr/>
          <a:lstStyle/>
          <a:p>
            <a:fld id="{80B7BAF0-B287-4041-BBDC-6AD1A82961C1}" type="datetimeFigureOut">
              <a:rPr lang="x-none" smtClean="0"/>
              <a:t>8/9/2021</a:t>
            </a:fld>
            <a:endParaRPr lang="x-none"/>
          </a:p>
        </p:txBody>
      </p:sp>
      <p:sp>
        <p:nvSpPr>
          <p:cNvPr id="8" name="Footer Placeholder 7">
            <a:extLst>
              <a:ext uri="{FF2B5EF4-FFF2-40B4-BE49-F238E27FC236}">
                <a16:creationId xmlns="" xmlns:a16="http://schemas.microsoft.com/office/drawing/2014/main" id="{851C1EE4-5471-7744-8AB2-A03EEA3AC22C}"/>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 xmlns:a16="http://schemas.microsoft.com/office/drawing/2014/main" id="{AD02E4C3-EAE1-6547-AA82-F55852D3B727}"/>
              </a:ext>
            </a:extLst>
          </p:cNvPr>
          <p:cNvSpPr>
            <a:spLocks noGrp="1"/>
          </p:cNvSpPr>
          <p:nvPr>
            <p:ph type="sldNum" sz="quarter" idx="12"/>
          </p:nvPr>
        </p:nvSpPr>
        <p:spPr/>
        <p:txBody>
          <a:bodyPr/>
          <a:lstStyle/>
          <a:p>
            <a:fld id="{9F207047-D814-5041-9B0C-F8D82F3619D9}" type="slidenum">
              <a:rPr lang="x-none" smtClean="0"/>
              <a:t>‹#›</a:t>
            </a:fld>
            <a:endParaRPr lang="x-none"/>
          </a:p>
        </p:txBody>
      </p:sp>
    </p:spTree>
    <p:extLst>
      <p:ext uri="{BB962C8B-B14F-4D97-AF65-F5344CB8AC3E}">
        <p14:creationId xmlns:p14="http://schemas.microsoft.com/office/powerpoint/2010/main" val="326282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C30A8D-F614-C64E-AA53-BA17D9EF6636}"/>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 xmlns:a16="http://schemas.microsoft.com/office/drawing/2014/main" id="{A0F78EE2-D927-4C48-B21C-210A4CF0AFA4}"/>
              </a:ext>
            </a:extLst>
          </p:cNvPr>
          <p:cNvSpPr>
            <a:spLocks noGrp="1"/>
          </p:cNvSpPr>
          <p:nvPr>
            <p:ph type="dt" sz="half" idx="10"/>
          </p:nvPr>
        </p:nvSpPr>
        <p:spPr/>
        <p:txBody>
          <a:bodyPr/>
          <a:lstStyle/>
          <a:p>
            <a:fld id="{80B7BAF0-B287-4041-BBDC-6AD1A82961C1}" type="datetimeFigureOut">
              <a:rPr lang="x-none" smtClean="0"/>
              <a:t>8/9/2021</a:t>
            </a:fld>
            <a:endParaRPr lang="x-none"/>
          </a:p>
        </p:txBody>
      </p:sp>
      <p:sp>
        <p:nvSpPr>
          <p:cNvPr id="4" name="Footer Placeholder 3">
            <a:extLst>
              <a:ext uri="{FF2B5EF4-FFF2-40B4-BE49-F238E27FC236}">
                <a16:creationId xmlns="" xmlns:a16="http://schemas.microsoft.com/office/drawing/2014/main" id="{87B209AB-89B2-6E46-B4C9-B90790D393DC}"/>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 xmlns:a16="http://schemas.microsoft.com/office/drawing/2014/main" id="{6EBC3533-26F3-9D43-9314-E563A4FDE222}"/>
              </a:ext>
            </a:extLst>
          </p:cNvPr>
          <p:cNvSpPr>
            <a:spLocks noGrp="1"/>
          </p:cNvSpPr>
          <p:nvPr>
            <p:ph type="sldNum" sz="quarter" idx="12"/>
          </p:nvPr>
        </p:nvSpPr>
        <p:spPr/>
        <p:txBody>
          <a:bodyPr/>
          <a:lstStyle/>
          <a:p>
            <a:fld id="{9F207047-D814-5041-9B0C-F8D82F3619D9}" type="slidenum">
              <a:rPr lang="x-none" smtClean="0"/>
              <a:t>‹#›</a:t>
            </a:fld>
            <a:endParaRPr lang="x-none"/>
          </a:p>
        </p:txBody>
      </p:sp>
    </p:spTree>
    <p:extLst>
      <p:ext uri="{BB962C8B-B14F-4D97-AF65-F5344CB8AC3E}">
        <p14:creationId xmlns:p14="http://schemas.microsoft.com/office/powerpoint/2010/main" val="1271879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483B9DC-3136-4344-BE39-FA4A438D4F49}"/>
              </a:ext>
            </a:extLst>
          </p:cNvPr>
          <p:cNvSpPr>
            <a:spLocks noGrp="1"/>
          </p:cNvSpPr>
          <p:nvPr>
            <p:ph type="dt" sz="half" idx="10"/>
          </p:nvPr>
        </p:nvSpPr>
        <p:spPr/>
        <p:txBody>
          <a:bodyPr/>
          <a:lstStyle/>
          <a:p>
            <a:fld id="{80B7BAF0-B287-4041-BBDC-6AD1A82961C1}" type="datetimeFigureOut">
              <a:rPr lang="x-none" smtClean="0"/>
              <a:t>8/9/2021</a:t>
            </a:fld>
            <a:endParaRPr lang="x-none"/>
          </a:p>
        </p:txBody>
      </p:sp>
      <p:sp>
        <p:nvSpPr>
          <p:cNvPr id="3" name="Footer Placeholder 2">
            <a:extLst>
              <a:ext uri="{FF2B5EF4-FFF2-40B4-BE49-F238E27FC236}">
                <a16:creationId xmlns="" xmlns:a16="http://schemas.microsoft.com/office/drawing/2014/main" id="{36E57E29-1F79-5741-A201-803EC083ED90}"/>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 xmlns:a16="http://schemas.microsoft.com/office/drawing/2014/main" id="{F46EBF7A-A8AA-CE4C-AA8F-52E98BBBC739}"/>
              </a:ext>
            </a:extLst>
          </p:cNvPr>
          <p:cNvSpPr>
            <a:spLocks noGrp="1"/>
          </p:cNvSpPr>
          <p:nvPr>
            <p:ph type="sldNum" sz="quarter" idx="12"/>
          </p:nvPr>
        </p:nvSpPr>
        <p:spPr/>
        <p:txBody>
          <a:bodyPr/>
          <a:lstStyle/>
          <a:p>
            <a:fld id="{9F207047-D814-5041-9B0C-F8D82F3619D9}" type="slidenum">
              <a:rPr lang="x-none" smtClean="0"/>
              <a:t>‹#›</a:t>
            </a:fld>
            <a:endParaRPr lang="x-none"/>
          </a:p>
        </p:txBody>
      </p:sp>
    </p:spTree>
    <p:extLst>
      <p:ext uri="{BB962C8B-B14F-4D97-AF65-F5344CB8AC3E}">
        <p14:creationId xmlns:p14="http://schemas.microsoft.com/office/powerpoint/2010/main" val="184152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156636-C534-5041-B4AB-DF8AE4128D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 xmlns:a16="http://schemas.microsoft.com/office/drawing/2014/main" id="{1D331570-0342-334E-98EB-59738DD0A2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 xmlns:a16="http://schemas.microsoft.com/office/drawing/2014/main" id="{6DE39AF7-49D1-5045-B784-F57F71C0A0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F226227-83DB-A540-A54A-40F7983819A3}"/>
              </a:ext>
            </a:extLst>
          </p:cNvPr>
          <p:cNvSpPr>
            <a:spLocks noGrp="1"/>
          </p:cNvSpPr>
          <p:nvPr>
            <p:ph type="dt" sz="half" idx="10"/>
          </p:nvPr>
        </p:nvSpPr>
        <p:spPr/>
        <p:txBody>
          <a:bodyPr/>
          <a:lstStyle/>
          <a:p>
            <a:fld id="{80B7BAF0-B287-4041-BBDC-6AD1A82961C1}" type="datetimeFigureOut">
              <a:rPr lang="x-none" smtClean="0"/>
              <a:t>8/9/2021</a:t>
            </a:fld>
            <a:endParaRPr lang="x-none"/>
          </a:p>
        </p:txBody>
      </p:sp>
      <p:sp>
        <p:nvSpPr>
          <p:cNvPr id="6" name="Footer Placeholder 5">
            <a:extLst>
              <a:ext uri="{FF2B5EF4-FFF2-40B4-BE49-F238E27FC236}">
                <a16:creationId xmlns="" xmlns:a16="http://schemas.microsoft.com/office/drawing/2014/main" id="{EC5E4EB1-F4CB-D24F-B8E6-7CC0CA6F81E9}"/>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3F53F138-FE48-9843-AD35-33EC9FE09913}"/>
              </a:ext>
            </a:extLst>
          </p:cNvPr>
          <p:cNvSpPr>
            <a:spLocks noGrp="1"/>
          </p:cNvSpPr>
          <p:nvPr>
            <p:ph type="sldNum" sz="quarter" idx="12"/>
          </p:nvPr>
        </p:nvSpPr>
        <p:spPr/>
        <p:txBody>
          <a:bodyPr/>
          <a:lstStyle/>
          <a:p>
            <a:fld id="{9F207047-D814-5041-9B0C-F8D82F3619D9}" type="slidenum">
              <a:rPr lang="x-none" smtClean="0"/>
              <a:t>‹#›</a:t>
            </a:fld>
            <a:endParaRPr lang="x-none"/>
          </a:p>
        </p:txBody>
      </p:sp>
    </p:spTree>
    <p:extLst>
      <p:ext uri="{BB962C8B-B14F-4D97-AF65-F5344CB8AC3E}">
        <p14:creationId xmlns:p14="http://schemas.microsoft.com/office/powerpoint/2010/main" val="1571018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87324C-F9A0-EA41-8DC5-2F6012405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 xmlns:a16="http://schemas.microsoft.com/office/drawing/2014/main" id="{C744638B-62D2-3447-A298-881C0DBD2D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 xmlns:a16="http://schemas.microsoft.com/office/drawing/2014/main" id="{8BB03618-AA1C-3747-B99A-CBBD14D1A1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41EFAD7-CFB6-CF4A-921B-11BF01AB8537}"/>
              </a:ext>
            </a:extLst>
          </p:cNvPr>
          <p:cNvSpPr>
            <a:spLocks noGrp="1"/>
          </p:cNvSpPr>
          <p:nvPr>
            <p:ph type="dt" sz="half" idx="10"/>
          </p:nvPr>
        </p:nvSpPr>
        <p:spPr/>
        <p:txBody>
          <a:bodyPr/>
          <a:lstStyle/>
          <a:p>
            <a:fld id="{80B7BAF0-B287-4041-BBDC-6AD1A82961C1}" type="datetimeFigureOut">
              <a:rPr lang="x-none" smtClean="0"/>
              <a:t>8/9/2021</a:t>
            </a:fld>
            <a:endParaRPr lang="x-none"/>
          </a:p>
        </p:txBody>
      </p:sp>
      <p:sp>
        <p:nvSpPr>
          <p:cNvPr id="6" name="Footer Placeholder 5">
            <a:extLst>
              <a:ext uri="{FF2B5EF4-FFF2-40B4-BE49-F238E27FC236}">
                <a16:creationId xmlns="" xmlns:a16="http://schemas.microsoft.com/office/drawing/2014/main" id="{94842B28-1438-CA48-BEE5-47163CED96FA}"/>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 xmlns:a16="http://schemas.microsoft.com/office/drawing/2014/main" id="{774C5DD8-6A47-ED45-B029-0B8782B59A9E}"/>
              </a:ext>
            </a:extLst>
          </p:cNvPr>
          <p:cNvSpPr>
            <a:spLocks noGrp="1"/>
          </p:cNvSpPr>
          <p:nvPr>
            <p:ph type="sldNum" sz="quarter" idx="12"/>
          </p:nvPr>
        </p:nvSpPr>
        <p:spPr/>
        <p:txBody>
          <a:bodyPr/>
          <a:lstStyle/>
          <a:p>
            <a:fld id="{9F207047-D814-5041-9B0C-F8D82F3619D9}" type="slidenum">
              <a:rPr lang="x-none" smtClean="0"/>
              <a:t>‹#›</a:t>
            </a:fld>
            <a:endParaRPr lang="x-none"/>
          </a:p>
        </p:txBody>
      </p:sp>
    </p:spTree>
    <p:extLst>
      <p:ext uri="{BB962C8B-B14F-4D97-AF65-F5344CB8AC3E}">
        <p14:creationId xmlns:p14="http://schemas.microsoft.com/office/powerpoint/2010/main" val="286291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61DA276-B1CF-F445-8DE6-398449542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 xmlns:a16="http://schemas.microsoft.com/office/drawing/2014/main" id="{1BA19A99-DDA1-5644-A2C8-FC2C5FCAD7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 xmlns:a16="http://schemas.microsoft.com/office/drawing/2014/main" id="{F3F42BB8-1301-E245-8987-F2F97F30E5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B7BAF0-B287-4041-BBDC-6AD1A82961C1}" type="datetimeFigureOut">
              <a:rPr lang="x-none" smtClean="0"/>
              <a:t>8/9/2021</a:t>
            </a:fld>
            <a:endParaRPr lang="x-none"/>
          </a:p>
        </p:txBody>
      </p:sp>
      <p:sp>
        <p:nvSpPr>
          <p:cNvPr id="5" name="Footer Placeholder 4">
            <a:extLst>
              <a:ext uri="{FF2B5EF4-FFF2-40B4-BE49-F238E27FC236}">
                <a16:creationId xmlns="" xmlns:a16="http://schemas.microsoft.com/office/drawing/2014/main" id="{427AEE92-975F-7345-AA3D-1B7911AA38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 xmlns:a16="http://schemas.microsoft.com/office/drawing/2014/main" id="{0E9FD03D-8C21-FA4D-A2DC-0A80EBC44B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07047-D814-5041-9B0C-F8D82F3619D9}" type="slidenum">
              <a:rPr lang="x-none" smtClean="0"/>
              <a:t>‹#›</a:t>
            </a:fld>
            <a:endParaRPr lang="x-none"/>
          </a:p>
        </p:txBody>
      </p:sp>
    </p:spTree>
    <p:extLst>
      <p:ext uri="{BB962C8B-B14F-4D97-AF65-F5344CB8AC3E}">
        <p14:creationId xmlns:p14="http://schemas.microsoft.com/office/powerpoint/2010/main" val="337726199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11" Type="http://schemas.openxmlformats.org/officeDocument/2006/relationships/image" Target="../media/image6.png"/><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hyperlink" Target="https://www.tudiendanhngon.vn/danhnhan/dnct/itemid/5382/search/karl-marx" TargetMode="External"/><Relationship Id="rId18" Type="http://schemas.openxmlformats.org/officeDocument/2006/relationships/hyperlink" Target="https://www.tudiendanhngon.vn/danhngon/dn/itemid/22129" TargetMode="External"/><Relationship Id="rId3" Type="http://schemas.openxmlformats.org/officeDocument/2006/relationships/image" Target="../media/image11.svg"/><Relationship Id="rId7" Type="http://schemas.openxmlformats.org/officeDocument/2006/relationships/image" Target="../media/image14.png"/><Relationship Id="rId12" Type="http://schemas.openxmlformats.org/officeDocument/2006/relationships/hyperlink" Target="https://www.tudiendanhngon.vn/danhnhan/dnct/itemid/9644/search/thomas-carlyle" TargetMode="External"/><Relationship Id="rId17" Type="http://schemas.openxmlformats.org/officeDocument/2006/relationships/hyperlink" Target="https://www.tudiendanhngon.vn/danhnhan/dnct/itemid/20635/search/virginia-woolf" TargetMode="External"/><Relationship Id="rId2" Type="http://schemas.openxmlformats.org/officeDocument/2006/relationships/image" Target="../media/image12.png"/><Relationship Id="rId16" Type="http://schemas.openxmlformats.org/officeDocument/2006/relationships/hyperlink" Target="https://www.tudiendanhngon.vn/danhngon/dn/itemid/20594" TargetMode="Externa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hyperlink" Target="https://www.tudiendanhngon.vn/danhngon/dn/itemid/9687" TargetMode="External"/><Relationship Id="rId5" Type="http://schemas.openxmlformats.org/officeDocument/2006/relationships/image" Target="../media/image13.png"/><Relationship Id="rId15" Type="http://schemas.openxmlformats.org/officeDocument/2006/relationships/hyperlink" Target="https://www.tudiendanhngon.vn/danhnhan/dnct/itemid/15240/search/hermann-hesse" TargetMode="External"/><Relationship Id="rId10" Type="http://schemas.openxmlformats.org/officeDocument/2006/relationships/hyperlink" Target="https://www.tudiendanhngon.vn/danhnhan/dnct/itemid/6871/search/voltaire" TargetMode="External"/><Relationship Id="rId19" Type="http://schemas.openxmlformats.org/officeDocument/2006/relationships/hyperlink" Target="https://www.tudiendanhngon.vn/danhnhan/dnct/itemid/22186/search/george-orwell" TargetMode="External"/><Relationship Id="rId4" Type="http://schemas.openxmlformats.org/officeDocument/2006/relationships/image" Target="../media/image7.jpeg"/><Relationship Id="rId9" Type="http://schemas.openxmlformats.org/officeDocument/2006/relationships/image" Target="../media/image15.png"/><Relationship Id="rId14" Type="http://schemas.openxmlformats.org/officeDocument/2006/relationships/hyperlink" Target="https://www.tudiendanhngon.vn/danhngon/dn/itemid/15168"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grpSp>
        <p:nvGrpSpPr>
          <p:cNvPr id="5" name="Group 4"/>
          <p:cNvGrpSpPr/>
          <p:nvPr/>
        </p:nvGrpSpPr>
        <p:grpSpPr>
          <a:xfrm>
            <a:off x="-907444" y="-2669851"/>
            <a:ext cx="14014579" cy="13196138"/>
            <a:chOff x="-815892" y="-2743201"/>
            <a:chExt cx="14014579" cy="13196138"/>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5892" y="-2743201"/>
              <a:ext cx="14014579" cy="11858625"/>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85412" y="7129920"/>
              <a:ext cx="4271184" cy="3323017"/>
            </a:xfrm>
            <a:prstGeom prst="rect">
              <a:avLst/>
            </a:prstGeom>
          </p:spPr>
        </p:pic>
      </p:grpSp>
      <p:sp>
        <p:nvSpPr>
          <p:cNvPr id="18" name="TextBox 17"/>
          <p:cNvSpPr txBox="1"/>
          <p:nvPr/>
        </p:nvSpPr>
        <p:spPr>
          <a:xfrm>
            <a:off x="715306" y="3649766"/>
            <a:ext cx="10254730" cy="2215991"/>
          </a:xfrm>
          <a:prstGeom prst="rect">
            <a:avLst/>
          </a:prstGeom>
          <a:noFill/>
        </p:spPr>
        <p:txBody>
          <a:bodyPr wrap="none" rtlCol="0">
            <a:spAutoFit/>
          </a:bodyPr>
          <a:lstStyle/>
          <a:p>
            <a:pPr algn="ctr">
              <a:lnSpc>
                <a:spcPct val="150000"/>
              </a:lnSpc>
            </a:pPr>
            <a:r>
              <a:rPr lang="en-US" sz="4800" b="1" dirty="0">
                <a:solidFill>
                  <a:srgbClr val="FF0000"/>
                </a:solidFill>
                <a:latin typeface="Apple Chancery" panose="03020702040506060504" pitchFamily="66" charset="-79"/>
                <a:cs typeface="Apple Chancery" panose="03020702040506060504" pitchFamily="66" charset="-79"/>
              </a:rPr>
              <a:t>CHÀO MỪNG CÁC BẠN ĐẾN VỚI </a:t>
            </a:r>
          </a:p>
          <a:p>
            <a:pPr algn="ctr">
              <a:lnSpc>
                <a:spcPct val="150000"/>
              </a:lnSpc>
            </a:pPr>
            <a:r>
              <a:rPr lang="en-US" sz="4800" b="1" dirty="0">
                <a:solidFill>
                  <a:srgbClr val="FF0000"/>
                </a:solidFill>
                <a:latin typeface="Apple Chancery" panose="03020702040506060504" pitchFamily="66" charset="-79"/>
                <a:cs typeface="Apple Chancery" panose="03020702040506060504" pitchFamily="66" charset="-79"/>
              </a:rPr>
              <a:t>MÔN LỊCH SỬ</a:t>
            </a:r>
            <a:endParaRPr lang="en-US" sz="4800" b="1" dirty="0">
              <a:solidFill>
                <a:srgbClr val="FF0000"/>
              </a:solidFill>
              <a:latin typeface="APPLE CHANCERY" panose="03020702040506060504" pitchFamily="66" charset="-79"/>
              <a:cs typeface="APPLE CHANCERY" panose="03020702040506060504" pitchFamily="66" charset="-79"/>
            </a:endParaRPr>
          </a:p>
        </p:txBody>
      </p:sp>
      <p:sp>
        <p:nvSpPr>
          <p:cNvPr id="19" name="TextBox 18"/>
          <p:cNvSpPr txBox="1"/>
          <p:nvPr/>
        </p:nvSpPr>
        <p:spPr>
          <a:xfrm>
            <a:off x="3445106" y="4356843"/>
            <a:ext cx="184731" cy="707886"/>
          </a:xfrm>
          <a:prstGeom prst="rect">
            <a:avLst/>
          </a:prstGeom>
          <a:noFill/>
          <a:ln>
            <a:noFill/>
          </a:ln>
        </p:spPr>
        <p:txBody>
          <a:bodyPr wrap="none" rtlCol="0">
            <a:spAutoFit/>
          </a:bodyPr>
          <a:lstStyle/>
          <a:p>
            <a:endParaRPr lang="en-US" sz="4000" b="1" dirty="0">
              <a:ln w="15875">
                <a:solidFill>
                  <a:schemeClr val="tx2">
                    <a:lumMod val="40000"/>
                    <a:lumOff val="60000"/>
                  </a:schemeClr>
                </a:solidFill>
              </a:ln>
              <a:solidFill>
                <a:srgbClr val="0000CC"/>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8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14B23-61A9-024B-9DB2-E0A01E25293F}"/>
              </a:ext>
            </a:extLst>
          </p:cNvPr>
          <p:cNvSpPr>
            <a:spLocks noGrp="1"/>
          </p:cNvSpPr>
          <p:nvPr>
            <p:ph type="title"/>
          </p:nvPr>
        </p:nvSpPr>
        <p:spPr/>
        <p:txBody>
          <a:bodyPr/>
          <a:lstStyle/>
          <a:p>
            <a:endParaRPr lang="x-none"/>
          </a:p>
        </p:txBody>
      </p:sp>
      <p:sp>
        <p:nvSpPr>
          <p:cNvPr id="3" name="Content Placeholder 2">
            <a:extLst>
              <a:ext uri="{FF2B5EF4-FFF2-40B4-BE49-F238E27FC236}">
                <a16:creationId xmlns="" xmlns:a16="http://schemas.microsoft.com/office/drawing/2014/main" id="{AB1D9A23-237F-4D47-A2AA-1AF43FB7E15F}"/>
              </a:ext>
            </a:extLst>
          </p:cNvPr>
          <p:cNvSpPr>
            <a:spLocks noGrp="1"/>
          </p:cNvSpPr>
          <p:nvPr>
            <p:ph idx="1"/>
          </p:nvPr>
        </p:nvSpPr>
        <p:spPr/>
        <p:txBody>
          <a:bodyPr/>
          <a:lstStyle/>
          <a:p>
            <a:endParaRPr lang="x-none"/>
          </a:p>
        </p:txBody>
      </p:sp>
      <p:pic>
        <p:nvPicPr>
          <p:cNvPr id="819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 xmlns:a16="http://schemas.microsoft.com/office/drawing/2014/main" id="{75CDDE5B-35CA-684A-B827-B0CB27ADB548}"/>
              </a:ext>
            </a:extLst>
          </p:cNvPr>
          <p:cNvSpPr txBox="1">
            <a:spLocks/>
          </p:cNvSpPr>
          <p:nvPr/>
        </p:nvSpPr>
        <p:spPr>
          <a:xfrm>
            <a:off x="3823868" y="703652"/>
            <a:ext cx="4544261" cy="675367"/>
          </a:xfrm>
          <a:prstGeom prst="rect">
            <a:avLst/>
          </a:prstGeom>
          <a:solidFill>
            <a:schemeClr val="accent3">
              <a:lumMod val="20000"/>
              <a:lumOff val="8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1A0CC0"/>
                </a:solidFill>
                <a:latin typeface="Times New Roman" panose="02020603050405020304" pitchFamily="18" charset="0"/>
                <a:cs typeface="Times New Roman" panose="02020603050405020304" pitchFamily="18" charset="0"/>
              </a:rPr>
              <a:t>Ai </a:t>
            </a:r>
            <a:r>
              <a:rPr lang="en-GB" sz="2800" b="1" dirty="0" err="1">
                <a:solidFill>
                  <a:srgbClr val="1A0CC0"/>
                </a:solidFill>
                <a:latin typeface="Times New Roman" panose="02020603050405020304" pitchFamily="18" charset="0"/>
                <a:cs typeface="Times New Roman" panose="02020603050405020304" pitchFamily="18" charset="0"/>
              </a:rPr>
              <a:t>là</a:t>
            </a:r>
            <a:r>
              <a:rPr lang="en-GB" sz="2800" b="1" dirty="0">
                <a:solidFill>
                  <a:srgbClr val="1A0CC0"/>
                </a:solidFill>
                <a:latin typeface="Times New Roman" panose="02020603050405020304" pitchFamily="18" charset="0"/>
                <a:cs typeface="Times New Roman" panose="02020603050405020304" pitchFamily="18" charset="0"/>
              </a:rPr>
              <a:t> </a:t>
            </a:r>
            <a:r>
              <a:rPr lang="en-GB" sz="2800" b="1" dirty="0" err="1">
                <a:solidFill>
                  <a:srgbClr val="1A0CC0"/>
                </a:solidFill>
                <a:latin typeface="Times New Roman" panose="02020603050405020304" pitchFamily="18" charset="0"/>
                <a:cs typeface="Times New Roman" panose="02020603050405020304" pitchFamily="18" charset="0"/>
              </a:rPr>
              <a:t>người</a:t>
            </a:r>
            <a:r>
              <a:rPr lang="en-GB" sz="2800" b="1" dirty="0">
                <a:solidFill>
                  <a:srgbClr val="1A0CC0"/>
                </a:solidFill>
                <a:latin typeface="Times New Roman" panose="02020603050405020304" pitchFamily="18" charset="0"/>
                <a:cs typeface="Times New Roman" panose="02020603050405020304" pitchFamily="18" charset="0"/>
              </a:rPr>
              <a:t> </a:t>
            </a:r>
            <a:r>
              <a:rPr lang="en-GB" sz="2800" b="1" dirty="0" err="1">
                <a:solidFill>
                  <a:srgbClr val="1A0CC0"/>
                </a:solidFill>
                <a:latin typeface="Times New Roman" panose="02020603050405020304" pitchFamily="18" charset="0"/>
                <a:cs typeface="Times New Roman" panose="02020603050405020304" pitchFamily="18" charset="0"/>
              </a:rPr>
              <a:t>đã</a:t>
            </a:r>
            <a:r>
              <a:rPr lang="en-GB" sz="2800" b="1" dirty="0">
                <a:solidFill>
                  <a:srgbClr val="1A0CC0"/>
                </a:solidFill>
                <a:latin typeface="Times New Roman" panose="02020603050405020304" pitchFamily="18" charset="0"/>
                <a:cs typeface="Times New Roman" panose="02020603050405020304" pitchFamily="18" charset="0"/>
              </a:rPr>
              <a:t> </a:t>
            </a:r>
            <a:r>
              <a:rPr lang="en-GB" sz="2800" b="1" dirty="0" err="1">
                <a:solidFill>
                  <a:srgbClr val="1A0CC0"/>
                </a:solidFill>
                <a:latin typeface="Times New Roman" panose="02020603050405020304" pitchFamily="18" charset="0"/>
                <a:cs typeface="Times New Roman" panose="02020603050405020304" pitchFamily="18" charset="0"/>
              </a:rPr>
              <a:t>tạo</a:t>
            </a:r>
            <a:r>
              <a:rPr lang="en-GB" sz="2800" b="1" dirty="0">
                <a:solidFill>
                  <a:srgbClr val="1A0CC0"/>
                </a:solidFill>
                <a:latin typeface="Times New Roman" panose="02020603050405020304" pitchFamily="18" charset="0"/>
                <a:cs typeface="Times New Roman" panose="02020603050405020304" pitchFamily="18" charset="0"/>
              </a:rPr>
              <a:t> </a:t>
            </a:r>
            <a:r>
              <a:rPr lang="en-GB" sz="2800" b="1" dirty="0" err="1">
                <a:solidFill>
                  <a:srgbClr val="1A0CC0"/>
                </a:solidFill>
                <a:latin typeface="Times New Roman" panose="02020603050405020304" pitchFamily="18" charset="0"/>
                <a:cs typeface="Times New Roman" panose="02020603050405020304" pitchFamily="18" charset="0"/>
              </a:rPr>
              <a:t>ra</a:t>
            </a:r>
            <a:r>
              <a:rPr lang="en-GB" sz="2800" b="1" dirty="0">
                <a:solidFill>
                  <a:srgbClr val="1A0CC0"/>
                </a:solidFill>
                <a:latin typeface="Times New Roman" panose="02020603050405020304" pitchFamily="18" charset="0"/>
                <a:cs typeface="Times New Roman" panose="02020603050405020304" pitchFamily="18" charset="0"/>
              </a:rPr>
              <a:t> </a:t>
            </a:r>
            <a:r>
              <a:rPr lang="en-GB" sz="2800" b="1" dirty="0" err="1">
                <a:solidFill>
                  <a:srgbClr val="1A0CC0"/>
                </a:solidFill>
                <a:latin typeface="Times New Roman" panose="02020603050405020304" pitchFamily="18" charset="0"/>
                <a:cs typeface="Times New Roman" panose="02020603050405020304" pitchFamily="18" charset="0"/>
              </a:rPr>
              <a:t>lịch</a:t>
            </a:r>
            <a:r>
              <a:rPr lang="en-GB" sz="2800" b="1" dirty="0">
                <a:solidFill>
                  <a:srgbClr val="1A0CC0"/>
                </a:solidFill>
                <a:latin typeface="Times New Roman" panose="02020603050405020304" pitchFamily="18" charset="0"/>
                <a:cs typeface="Times New Roman" panose="02020603050405020304" pitchFamily="18" charset="0"/>
              </a:rPr>
              <a:t> </a:t>
            </a:r>
            <a:r>
              <a:rPr lang="en-GB" sz="2800" b="1" dirty="0" err="1">
                <a:solidFill>
                  <a:srgbClr val="1A0CC0"/>
                </a:solidFill>
                <a:latin typeface="Times New Roman" panose="02020603050405020304" pitchFamily="18" charset="0"/>
                <a:cs typeface="Times New Roman" panose="02020603050405020304" pitchFamily="18" charset="0"/>
              </a:rPr>
              <a:t>sử</a:t>
            </a:r>
            <a:r>
              <a:rPr lang="en-GB" sz="2800" b="1" dirty="0">
                <a:solidFill>
                  <a:srgbClr val="1A0CC0"/>
                </a:solidFill>
                <a:latin typeface="Times New Roman" panose="02020603050405020304" pitchFamily="18" charset="0"/>
                <a:cs typeface="Times New Roman" panose="02020603050405020304" pitchFamily="18" charset="0"/>
              </a:rPr>
              <a:t>?</a:t>
            </a:r>
          </a:p>
        </p:txBody>
      </p:sp>
      <p:pic>
        <p:nvPicPr>
          <p:cNvPr id="7" name="Picture 2">
            <a:extLst>
              <a:ext uri="{FF2B5EF4-FFF2-40B4-BE49-F238E27FC236}">
                <a16:creationId xmlns="" xmlns:a16="http://schemas.microsoft.com/office/drawing/2014/main" id="{F293895E-0AB9-9141-B741-171F8278B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4223" y="1463170"/>
            <a:ext cx="2901223" cy="180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 xmlns:a16="http://schemas.microsoft.com/office/drawing/2014/main" id="{375A3D02-C30F-3246-B374-8286C2A618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223" y="4029016"/>
            <a:ext cx="2998566" cy="1822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 xmlns:a16="http://schemas.microsoft.com/office/drawing/2014/main" id="{74A91BDE-C79A-794E-B7E7-8FE2A31EC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5843" y="3806485"/>
            <a:ext cx="1721790" cy="2229718"/>
          </a:xfrm>
          <a:prstGeom prst="rect">
            <a:avLst/>
          </a:prstGeom>
        </p:spPr>
      </p:pic>
      <p:sp>
        <p:nvSpPr>
          <p:cNvPr id="10" name="TextBox 9">
            <a:extLst>
              <a:ext uri="{FF2B5EF4-FFF2-40B4-BE49-F238E27FC236}">
                <a16:creationId xmlns="" xmlns:a16="http://schemas.microsoft.com/office/drawing/2014/main" id="{A0749044-5B5A-D146-BBD9-F29949D1E56B}"/>
              </a:ext>
            </a:extLst>
          </p:cNvPr>
          <p:cNvSpPr txBox="1"/>
          <p:nvPr/>
        </p:nvSpPr>
        <p:spPr>
          <a:xfrm>
            <a:off x="1775360" y="3309606"/>
            <a:ext cx="3698161" cy="400110"/>
          </a:xfrm>
          <a:prstGeom prst="rect">
            <a:avLst/>
          </a:prstGeom>
          <a:noFill/>
        </p:spPr>
        <p:txBody>
          <a:bodyPr wrap="square" rtlCol="0">
            <a:spAutoFit/>
          </a:bodyPr>
          <a:lstStyle/>
          <a:p>
            <a:r>
              <a:rPr lang="en-US" sz="2000" dirty="0"/>
              <a:t>Do </a:t>
            </a:r>
            <a:r>
              <a:rPr lang="en-US" sz="2000" dirty="0" err="1"/>
              <a:t>một</a:t>
            </a:r>
            <a:r>
              <a:rPr lang="en-US" sz="2000" dirty="0"/>
              <a:t> </a:t>
            </a:r>
            <a:r>
              <a:rPr lang="en-US" sz="2000" dirty="0" err="1"/>
              <a:t>đấng</a:t>
            </a:r>
            <a:r>
              <a:rPr lang="en-US" sz="2000" dirty="0"/>
              <a:t> </a:t>
            </a:r>
            <a:r>
              <a:rPr lang="en-US" sz="2000" dirty="0" err="1"/>
              <a:t>siêu</a:t>
            </a:r>
            <a:r>
              <a:rPr lang="en-US" sz="2000" dirty="0"/>
              <a:t> </a:t>
            </a:r>
            <a:r>
              <a:rPr lang="en-US" sz="2000" dirty="0" err="1"/>
              <a:t>nhiên</a:t>
            </a:r>
            <a:r>
              <a:rPr lang="en-US" sz="2000" dirty="0"/>
              <a:t> </a:t>
            </a:r>
            <a:r>
              <a:rPr lang="en-US" sz="2000" dirty="0" err="1"/>
              <a:t>sáng</a:t>
            </a:r>
            <a:r>
              <a:rPr lang="en-US" sz="2000" dirty="0"/>
              <a:t> </a:t>
            </a:r>
            <a:r>
              <a:rPr lang="en-US" sz="2000" dirty="0" err="1"/>
              <a:t>tạo</a:t>
            </a:r>
            <a:endParaRPr lang="en-US" sz="2000" dirty="0"/>
          </a:p>
        </p:txBody>
      </p:sp>
      <p:sp>
        <p:nvSpPr>
          <p:cNvPr id="11" name="TextBox 10">
            <a:extLst>
              <a:ext uri="{FF2B5EF4-FFF2-40B4-BE49-F238E27FC236}">
                <a16:creationId xmlns="" xmlns:a16="http://schemas.microsoft.com/office/drawing/2014/main" id="{01C1B16E-F377-7549-9CB0-04934E3DD3D8}"/>
              </a:ext>
            </a:extLst>
          </p:cNvPr>
          <p:cNvSpPr txBox="1"/>
          <p:nvPr/>
        </p:nvSpPr>
        <p:spPr>
          <a:xfrm>
            <a:off x="1339403" y="5910432"/>
            <a:ext cx="4460477" cy="400110"/>
          </a:xfrm>
          <a:prstGeom prst="rect">
            <a:avLst/>
          </a:prstGeom>
          <a:noFill/>
        </p:spPr>
        <p:txBody>
          <a:bodyPr wrap="square" rtlCol="0">
            <a:spAutoFit/>
          </a:bodyPr>
          <a:lstStyle/>
          <a:p>
            <a:r>
              <a:rPr lang="en-US" sz="2000" dirty="0"/>
              <a:t>Do </a:t>
            </a:r>
            <a:r>
              <a:rPr lang="en-US" sz="2000" dirty="0" err="1"/>
              <a:t>các</a:t>
            </a:r>
            <a:r>
              <a:rPr lang="en-US" sz="2000" dirty="0"/>
              <a:t> </a:t>
            </a:r>
            <a:r>
              <a:rPr lang="en-US" sz="2000" dirty="0" err="1"/>
              <a:t>vị</a:t>
            </a:r>
            <a:r>
              <a:rPr lang="en-US" sz="2000" dirty="0"/>
              <a:t> </a:t>
            </a:r>
            <a:r>
              <a:rPr lang="en-US" sz="2000" dirty="0" err="1"/>
              <a:t>hoàng</a:t>
            </a:r>
            <a:r>
              <a:rPr lang="en-US" sz="2000" dirty="0"/>
              <a:t> </a:t>
            </a:r>
            <a:r>
              <a:rPr lang="en-US" sz="2000" dirty="0" err="1"/>
              <a:t>đế</a:t>
            </a:r>
            <a:r>
              <a:rPr lang="en-US" sz="2000" dirty="0"/>
              <a:t> </a:t>
            </a:r>
            <a:r>
              <a:rPr lang="en-US" sz="2000" dirty="0" err="1"/>
              <a:t>và</a:t>
            </a:r>
            <a:r>
              <a:rPr lang="en-US" sz="2000" dirty="0"/>
              <a:t> </a:t>
            </a:r>
            <a:r>
              <a:rPr lang="en-US" sz="2000" dirty="0" err="1"/>
              <a:t>các</a:t>
            </a:r>
            <a:r>
              <a:rPr lang="en-US" sz="2000" dirty="0"/>
              <a:t> </a:t>
            </a:r>
            <a:r>
              <a:rPr lang="en-US" sz="2000" dirty="0" err="1"/>
              <a:t>vĩ</a:t>
            </a:r>
            <a:r>
              <a:rPr lang="en-US" sz="2000" dirty="0"/>
              <a:t> </a:t>
            </a:r>
            <a:r>
              <a:rPr lang="en-US" sz="2000" dirty="0" err="1"/>
              <a:t>nhân</a:t>
            </a:r>
            <a:r>
              <a:rPr lang="en-US" sz="2000" dirty="0"/>
              <a:t> </a:t>
            </a:r>
            <a:r>
              <a:rPr lang="en-US" sz="2000" dirty="0" err="1"/>
              <a:t>tạo</a:t>
            </a:r>
            <a:r>
              <a:rPr lang="en-US" sz="2000" dirty="0"/>
              <a:t> </a:t>
            </a:r>
            <a:r>
              <a:rPr lang="en-US" sz="2000" dirty="0" err="1"/>
              <a:t>nên</a:t>
            </a:r>
            <a:endParaRPr lang="en-US" sz="2000" dirty="0"/>
          </a:p>
        </p:txBody>
      </p:sp>
      <p:pic>
        <p:nvPicPr>
          <p:cNvPr id="12" name="Picture 11">
            <a:extLst>
              <a:ext uri="{FF2B5EF4-FFF2-40B4-BE49-F238E27FC236}">
                <a16:creationId xmlns="" xmlns:a16="http://schemas.microsoft.com/office/drawing/2014/main" id="{DB1E056E-ACE6-6945-AE4F-25DB0BC203E5}"/>
              </a:ext>
            </a:extLst>
          </p:cNvPr>
          <p:cNvPicPr>
            <a:picLocks noChangeAspect="1"/>
          </p:cNvPicPr>
          <p:nvPr/>
        </p:nvPicPr>
        <p:blipFill>
          <a:blip r:embed="rId6">
            <a:alphaModFix/>
          </a:blip>
          <a:stretch>
            <a:fillRect/>
          </a:stretch>
        </p:blipFill>
        <p:spPr>
          <a:xfrm>
            <a:off x="7623751" y="1387818"/>
            <a:ext cx="2857881" cy="1905254"/>
          </a:xfrm>
          <a:prstGeom prst="rect">
            <a:avLst/>
          </a:prstGeom>
          <a:ln>
            <a:solidFill>
              <a:schemeClr val="tx2">
                <a:lumMod val="40000"/>
                <a:lumOff val="60000"/>
              </a:schemeClr>
            </a:solidFill>
          </a:ln>
        </p:spPr>
      </p:pic>
      <p:sp>
        <p:nvSpPr>
          <p:cNvPr id="13" name="TextBox 12">
            <a:extLst>
              <a:ext uri="{FF2B5EF4-FFF2-40B4-BE49-F238E27FC236}">
                <a16:creationId xmlns="" xmlns:a16="http://schemas.microsoft.com/office/drawing/2014/main" id="{59490E36-0CC8-524D-B966-EBBC363A4BA8}"/>
              </a:ext>
            </a:extLst>
          </p:cNvPr>
          <p:cNvSpPr txBox="1"/>
          <p:nvPr/>
        </p:nvSpPr>
        <p:spPr>
          <a:xfrm>
            <a:off x="7396326" y="3292808"/>
            <a:ext cx="3456384" cy="400110"/>
          </a:xfrm>
          <a:prstGeom prst="rect">
            <a:avLst/>
          </a:prstGeom>
          <a:noFill/>
        </p:spPr>
        <p:txBody>
          <a:bodyPr wrap="square" rtlCol="0">
            <a:spAutoFit/>
          </a:bodyPr>
          <a:lstStyle/>
          <a:p>
            <a:pPr algn="ctr"/>
            <a:r>
              <a:rPr lang="en-US" sz="2000" dirty="0"/>
              <a:t>Do </a:t>
            </a:r>
            <a:r>
              <a:rPr lang="en-US" sz="2000" dirty="0" err="1"/>
              <a:t>tất</a:t>
            </a:r>
            <a:r>
              <a:rPr lang="en-US" sz="2000" dirty="0"/>
              <a:t> </a:t>
            </a:r>
            <a:r>
              <a:rPr lang="en-US" sz="2000" dirty="0" err="1"/>
              <a:t>cả</a:t>
            </a:r>
            <a:r>
              <a:rPr lang="en-US" sz="2000" dirty="0"/>
              <a:t> </a:t>
            </a:r>
            <a:r>
              <a:rPr lang="en-US" sz="2000" dirty="0" err="1"/>
              <a:t>mọi</a:t>
            </a:r>
            <a:r>
              <a:rPr lang="en-US" sz="2000" dirty="0"/>
              <a:t> </a:t>
            </a:r>
            <a:r>
              <a:rPr lang="en-US" sz="2000" dirty="0" err="1"/>
              <a:t>người</a:t>
            </a:r>
            <a:r>
              <a:rPr lang="en-US" sz="2000" dirty="0"/>
              <a:t> </a:t>
            </a:r>
            <a:r>
              <a:rPr lang="en-US" sz="2000" dirty="0" err="1"/>
              <a:t>tạo</a:t>
            </a:r>
            <a:r>
              <a:rPr lang="en-US" sz="2000" dirty="0"/>
              <a:t> </a:t>
            </a:r>
            <a:r>
              <a:rPr lang="en-US" sz="2000" dirty="0" err="1"/>
              <a:t>nên</a:t>
            </a:r>
            <a:endParaRPr lang="en-US" sz="2000" dirty="0"/>
          </a:p>
        </p:txBody>
      </p:sp>
      <p:sp>
        <p:nvSpPr>
          <p:cNvPr id="14" name="TextBox 13">
            <a:extLst>
              <a:ext uri="{FF2B5EF4-FFF2-40B4-BE49-F238E27FC236}">
                <a16:creationId xmlns="" xmlns:a16="http://schemas.microsoft.com/office/drawing/2014/main" id="{9AF018F1-A8CD-2047-9A29-6748E1E7286B}"/>
              </a:ext>
            </a:extLst>
          </p:cNvPr>
          <p:cNvSpPr txBox="1"/>
          <p:nvPr/>
        </p:nvSpPr>
        <p:spPr>
          <a:xfrm>
            <a:off x="7148546" y="6070433"/>
            <a:ext cx="3456384" cy="400110"/>
          </a:xfrm>
          <a:prstGeom prst="rect">
            <a:avLst/>
          </a:prstGeom>
          <a:noFill/>
        </p:spPr>
        <p:txBody>
          <a:bodyPr wrap="square" rtlCol="0">
            <a:spAutoFit/>
          </a:bodyPr>
          <a:lstStyle/>
          <a:p>
            <a:pPr algn="ctr"/>
            <a:r>
              <a:rPr lang="en-US" sz="2000" dirty="0"/>
              <a:t>Do </a:t>
            </a:r>
            <a:r>
              <a:rPr lang="en-US" sz="2000" dirty="0" err="1"/>
              <a:t>chính</a:t>
            </a:r>
            <a:r>
              <a:rPr lang="en-US" sz="2000" dirty="0"/>
              <a:t> </a:t>
            </a:r>
            <a:r>
              <a:rPr lang="en-US" sz="2000" dirty="0" err="1"/>
              <a:t>bạn</a:t>
            </a:r>
            <a:r>
              <a:rPr lang="en-US" sz="2000" dirty="0"/>
              <a:t> </a:t>
            </a:r>
            <a:r>
              <a:rPr lang="en-US" sz="2000" dirty="0" err="1"/>
              <a:t>tạo</a:t>
            </a:r>
            <a:r>
              <a:rPr lang="en-US" sz="2000" dirty="0"/>
              <a:t> </a:t>
            </a:r>
            <a:r>
              <a:rPr lang="en-US" sz="2000" dirty="0" err="1"/>
              <a:t>nên</a:t>
            </a:r>
            <a:endParaRPr lang="en-US" sz="2000" dirty="0"/>
          </a:p>
        </p:txBody>
      </p:sp>
      <p:pic>
        <p:nvPicPr>
          <p:cNvPr id="15" name="Picture 14">
            <a:extLst>
              <a:ext uri="{FF2B5EF4-FFF2-40B4-BE49-F238E27FC236}">
                <a16:creationId xmlns="" xmlns:a16="http://schemas.microsoft.com/office/drawing/2014/main" id="{A11F253B-5163-9B48-BB4E-D604D61EEC4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863" b="98203" l="9804" r="89706">
                        <a14:foregroundMark x1="48366" y1="80556" x2="48366" y2="80556"/>
                      </a14:backgroundRemoval>
                    </a14:imgEffect>
                  </a14:imgLayer>
                </a14:imgProps>
              </a:ext>
            </a:extLst>
          </a:blip>
          <a:stretch>
            <a:fillRect/>
          </a:stretch>
        </p:blipFill>
        <p:spPr>
          <a:xfrm>
            <a:off x="4945446" y="2454170"/>
            <a:ext cx="2821957" cy="2821957"/>
          </a:xfrm>
          <a:prstGeom prst="rect">
            <a:avLst/>
          </a:prstGeom>
        </p:spPr>
      </p:pic>
      <p:sp>
        <p:nvSpPr>
          <p:cNvPr id="16" name="TextBox 15">
            <a:extLst>
              <a:ext uri="{FF2B5EF4-FFF2-40B4-BE49-F238E27FC236}">
                <a16:creationId xmlns="" xmlns:a16="http://schemas.microsoft.com/office/drawing/2014/main" id="{B25781C9-E7A0-3844-B326-2816684F70B8}"/>
              </a:ext>
            </a:extLst>
          </p:cNvPr>
          <p:cNvSpPr txBox="1"/>
          <p:nvPr/>
        </p:nvSpPr>
        <p:spPr>
          <a:xfrm>
            <a:off x="2670077" y="110078"/>
            <a:ext cx="6891301" cy="584775"/>
          </a:xfrm>
          <a:prstGeom prst="rect">
            <a:avLst/>
          </a:prstGeom>
          <a:noFill/>
        </p:spPr>
        <p:txBody>
          <a:bodyPr wrap="square" rtlCol="0">
            <a:spAutoFit/>
          </a:bodyPr>
          <a:lstStyle/>
          <a:p>
            <a:pPr algn="ctr"/>
            <a:r>
              <a:rPr lang="en-GB" sz="3200" b="1" u="sng" dirty="0">
                <a:solidFill>
                  <a:srgbClr val="FF0000"/>
                </a:solidFill>
                <a:latin typeface="Times New Roman" panose="02020603050405020304" pitchFamily="18" charset="0"/>
                <a:cs typeface="Times New Roman" panose="02020603050405020304" pitchFamily="18" charset="0"/>
              </a:rPr>
              <a:t>BÀI 1</a:t>
            </a:r>
            <a:r>
              <a:rPr lang="en-GB" sz="3200" b="1" dirty="0">
                <a:solidFill>
                  <a:srgbClr val="FF0000"/>
                </a:solidFill>
                <a:latin typeface="Times New Roman" panose="02020603050405020304" pitchFamily="18" charset="0"/>
                <a:cs typeface="Times New Roman" panose="02020603050405020304" pitchFamily="18" charset="0"/>
              </a:rPr>
              <a:t>: LỊCH SỬ </a:t>
            </a:r>
            <a:r>
              <a:rPr lang="en-GB" sz="3200" b="1" dirty="0" smtClean="0">
                <a:solidFill>
                  <a:srgbClr val="FF0000"/>
                </a:solidFill>
                <a:latin typeface="Times New Roman" panose="02020603050405020304" pitchFamily="18" charset="0"/>
                <a:cs typeface="Times New Roman" panose="02020603050405020304" pitchFamily="18" charset="0"/>
              </a:rPr>
              <a:t>VÀ CUỘC SỐNG</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279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dissolve">
                                      <p:cBhvr>
                                        <p:cTn id="21" dur="500"/>
                                        <p:tgtEl>
                                          <p:spTgt spid="1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ssolve">
                                      <p:cBhvr>
                                        <p:cTn id="27" dur="500"/>
                                        <p:tgtEl>
                                          <p:spTgt spid="13"/>
                                        </p:tgtEl>
                                      </p:cBhvr>
                                    </p:animEffect>
                                  </p:childTnLst>
                                </p:cTn>
                              </p:par>
                              <p:par>
                                <p:cTn id="28" presetID="9"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par>
                                <p:cTn id="31" presetID="9"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500"/>
                                        <p:tgtEl>
                                          <p:spTgt spid="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3200" b="1"/>
          </a:p>
        </p:txBody>
      </p:sp>
      <p:sp>
        <p:nvSpPr>
          <p:cNvPr id="3" name="TextBox 2">
            <a:extLst>
              <a:ext uri="{FF2B5EF4-FFF2-40B4-BE49-F238E27FC236}">
                <a16:creationId xmlns="" xmlns:a16="http://schemas.microsoft.com/office/drawing/2014/main" id="{58C39CCC-1777-0643-880D-86EB4F8E01C1}"/>
              </a:ext>
            </a:extLst>
          </p:cNvPr>
          <p:cNvSpPr txBox="1"/>
          <p:nvPr/>
        </p:nvSpPr>
        <p:spPr>
          <a:xfrm>
            <a:off x="3228988" y="104172"/>
            <a:ext cx="5521474" cy="1077218"/>
          </a:xfrm>
          <a:prstGeom prst="rect">
            <a:avLst/>
          </a:prstGeom>
          <a:noFill/>
        </p:spPr>
        <p:txBody>
          <a:bodyPr wrap="square" rtlCol="0">
            <a:spAutoFit/>
          </a:bodyPr>
          <a:lstStyle/>
          <a:p>
            <a:pPr algn="ctr"/>
            <a:r>
              <a:rPr lang="x-none" sz="3200" b="1" dirty="0">
                <a:solidFill>
                  <a:srgbClr val="FFC000"/>
                </a:solidFill>
                <a:latin typeface="Times New Roman" panose="02020603050405020304" pitchFamily="18" charset="0"/>
                <a:cs typeface="Times New Roman" panose="02020603050405020304" pitchFamily="18" charset="0"/>
              </a:rPr>
              <a:t>Bài 1: LỊCH SỬ VÀ CUỘC SỐNG</a:t>
            </a:r>
          </a:p>
        </p:txBody>
      </p:sp>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5" name="TextBox 4">
            <a:extLst>
              <a:ext uri="{FF2B5EF4-FFF2-40B4-BE49-F238E27FC236}">
                <a16:creationId xmlns="" xmlns:a16="http://schemas.microsoft.com/office/drawing/2014/main" id="{4053E44B-3F5C-F444-B48C-E2B8716E9E8C}"/>
              </a:ext>
            </a:extLst>
          </p:cNvPr>
          <p:cNvSpPr txBox="1"/>
          <p:nvPr/>
        </p:nvSpPr>
        <p:spPr>
          <a:xfrm>
            <a:off x="175549" y="766276"/>
            <a:ext cx="4780345" cy="584775"/>
          </a:xfrm>
          <a:prstGeom prst="rect">
            <a:avLst/>
          </a:prstGeom>
          <a:noFill/>
        </p:spPr>
        <p:txBody>
          <a:bodyPr wrap="square" rtlCol="0">
            <a:spAutoFit/>
          </a:bodyPr>
          <a:lstStyle/>
          <a:p>
            <a:r>
              <a:rPr lang="x-none" sz="3200" b="1" dirty="0">
                <a:solidFill>
                  <a:srgbClr val="FFFF00"/>
                </a:solidFill>
                <a:latin typeface="Times New Roman" panose="02020603050405020304" pitchFamily="18" charset="0"/>
                <a:cs typeface="Times New Roman" panose="02020603050405020304" pitchFamily="18" charset="0"/>
              </a:rPr>
              <a:t>1. Lịch sử là gì?</a:t>
            </a:r>
          </a:p>
        </p:txBody>
      </p:sp>
      <p:sp>
        <p:nvSpPr>
          <p:cNvPr id="6" name="TextBox 5">
            <a:extLst>
              <a:ext uri="{FF2B5EF4-FFF2-40B4-BE49-F238E27FC236}">
                <a16:creationId xmlns="" xmlns:a16="http://schemas.microsoft.com/office/drawing/2014/main" id="{73F2A21D-497D-3044-AAA8-46916FA407FC}"/>
              </a:ext>
            </a:extLst>
          </p:cNvPr>
          <p:cNvSpPr txBox="1"/>
          <p:nvPr/>
        </p:nvSpPr>
        <p:spPr>
          <a:xfrm>
            <a:off x="175549" y="1471009"/>
            <a:ext cx="11260891" cy="1077218"/>
          </a:xfrm>
          <a:prstGeom prst="rect">
            <a:avLst/>
          </a:prstGeom>
          <a:noFill/>
        </p:spPr>
        <p:txBody>
          <a:bodyPr wrap="square" rtlCol="0">
            <a:spAutoFit/>
          </a:bodyPr>
          <a:lstStyle/>
          <a:p>
            <a:r>
              <a:rPr lang="vi-VN" sz="3200" b="1" i="1" dirty="0">
                <a:solidFill>
                  <a:schemeClr val="bg1"/>
                </a:solidFill>
                <a:latin typeface="+mj-lt"/>
              </a:rPr>
              <a:t>- Lịch sử</a:t>
            </a:r>
            <a:r>
              <a:rPr lang="vi-VN" sz="3200" b="1" dirty="0">
                <a:solidFill>
                  <a:schemeClr val="bg1"/>
                </a:solidFill>
                <a:latin typeface="+mj-lt"/>
              </a:rPr>
              <a:t> là tất cả những gì đã xảy ra trong quá khứ, là một khoa học nghiên cứu và phục dựng lại quá khứ.</a:t>
            </a:r>
            <a:endParaRPr lang="x-none" sz="3200" b="1" dirty="0">
              <a:solidFill>
                <a:schemeClr val="bg1"/>
              </a:solidFill>
              <a:latin typeface="+mj-lt"/>
            </a:endParaRPr>
          </a:p>
        </p:txBody>
      </p:sp>
      <p:sp>
        <p:nvSpPr>
          <p:cNvPr id="8" name="TextBox 7">
            <a:extLst>
              <a:ext uri="{FF2B5EF4-FFF2-40B4-BE49-F238E27FC236}">
                <a16:creationId xmlns="" xmlns:a16="http://schemas.microsoft.com/office/drawing/2014/main" id="{FE6D2607-3A49-0E4A-A1F9-DDDB873258A4}"/>
              </a:ext>
            </a:extLst>
          </p:cNvPr>
          <p:cNvSpPr txBox="1"/>
          <p:nvPr/>
        </p:nvSpPr>
        <p:spPr>
          <a:xfrm>
            <a:off x="175548" y="2717492"/>
            <a:ext cx="11586319" cy="1569660"/>
          </a:xfrm>
          <a:prstGeom prst="rect">
            <a:avLst/>
          </a:prstGeom>
          <a:noFill/>
        </p:spPr>
        <p:txBody>
          <a:bodyPr wrap="square" rtlCol="0">
            <a:spAutoFit/>
          </a:bodyPr>
          <a:lstStyle/>
          <a:p>
            <a:r>
              <a:rPr lang="vi-VN" sz="3200" b="1" dirty="0">
                <a:solidFill>
                  <a:schemeClr val="bg1"/>
                </a:solidFill>
                <a:latin typeface="+mj-lt"/>
              </a:rPr>
              <a:t>- </a:t>
            </a:r>
            <a:r>
              <a:rPr lang="vi-VN" sz="3200" b="1" i="1" dirty="0">
                <a:solidFill>
                  <a:schemeClr val="bg1"/>
                </a:solidFill>
                <a:latin typeface="+mj-lt"/>
              </a:rPr>
              <a:t>Môn lịch sử</a:t>
            </a:r>
            <a:r>
              <a:rPr lang="vi-VN" sz="3200" b="1" dirty="0">
                <a:solidFill>
                  <a:schemeClr val="bg1"/>
                </a:solidFill>
                <a:latin typeface="+mj-lt"/>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môn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học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tìm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hiểu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quá</a:t>
            </a:r>
            <a:r>
              <a:rPr lang="vi-VN" sz="3200" b="1" dirty="0">
                <a:solidFill>
                  <a:schemeClr val="bg1"/>
                </a:solidFill>
                <a:latin typeface="Times New Roman" panose="02020603050405020304" pitchFamily="18" charset="0"/>
                <a:cs typeface="Times New Roman" panose="02020603050405020304" pitchFamily="18" charset="0"/>
              </a:rPr>
              <a:t> trình hình thành và phát triển của xã hội loài người từ khi con người xuất hiện trên trái đất cho đến ngày nay.</a:t>
            </a:r>
            <a:endParaRPr lang="x-none"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9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 by="(-#ppt_w*2)" calcmode="lin" valueType="num">
                                      <p:cBhvr rctx="PPT">
                                        <p:cTn id="14" dur="500" autoRev="1" fill="hold">
                                          <p:stCondLst>
                                            <p:cond delay="0"/>
                                          </p:stCondLst>
                                        </p:cTn>
                                        <p:tgtEl>
                                          <p:spTgt spid="5">
                                            <p:txEl>
                                              <p:pRg st="0" end="0"/>
                                            </p:txEl>
                                          </p:spTgt>
                                        </p:tgtEl>
                                        <p:attrNameLst>
                                          <p:attrName>ppt_w</p:attrName>
                                        </p:attrNameLst>
                                      </p:cBhvr>
                                    </p:anim>
                                    <p:anim by="(#ppt_w*0.50)" calcmode="lin" valueType="num">
                                      <p:cBhvr>
                                        <p:cTn id="15" dur="500" decel="50000" autoRev="1" fill="hold">
                                          <p:stCondLst>
                                            <p:cond delay="0"/>
                                          </p:stCondLst>
                                        </p:cTn>
                                        <p:tgtEl>
                                          <p:spTgt spid="5">
                                            <p:txEl>
                                              <p:pRg st="0" end="0"/>
                                            </p:txEl>
                                          </p:spTgt>
                                        </p:tgtEl>
                                        <p:attrNameLst>
                                          <p:attrName>ppt_x</p:attrName>
                                        </p:attrNameLst>
                                      </p:cBhvr>
                                    </p:anim>
                                    <p:anim from="(-#ppt_h/2)" to="(#ppt_y)" calcmode="lin" valueType="num">
                                      <p:cBhvr>
                                        <p:cTn id="16" dur="1000" fill="hold">
                                          <p:stCondLst>
                                            <p:cond delay="0"/>
                                          </p:stCondLst>
                                        </p:cTn>
                                        <p:tgtEl>
                                          <p:spTgt spid="5">
                                            <p:txEl>
                                              <p:pRg st="0" end="0"/>
                                            </p:txEl>
                                          </p:spTgt>
                                        </p:tgtEl>
                                        <p:attrNameLst>
                                          <p:attrName>ppt_y</p:attrName>
                                        </p:attrNameLst>
                                      </p:cBhvr>
                                    </p:anim>
                                    <p:animRot by="21600000">
                                      <p:cBhvr>
                                        <p:cTn id="17" dur="1000" fill="hold">
                                          <p:stCondLst>
                                            <p:cond delay="0"/>
                                          </p:stCondLst>
                                        </p:cTn>
                                        <p:tgtEl>
                                          <p:spTgt spid="5">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strips(down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strips(downLeft)">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14B23-61A9-024B-9DB2-E0A01E25293F}"/>
              </a:ext>
            </a:extLst>
          </p:cNvPr>
          <p:cNvSpPr>
            <a:spLocks noGrp="1"/>
          </p:cNvSpPr>
          <p:nvPr>
            <p:ph type="title"/>
          </p:nvPr>
        </p:nvSpPr>
        <p:spPr/>
        <p:txBody>
          <a:bodyPr/>
          <a:lstStyle/>
          <a:p>
            <a:endParaRPr lang="x-none"/>
          </a:p>
        </p:txBody>
      </p:sp>
      <p:sp>
        <p:nvSpPr>
          <p:cNvPr id="3" name="Content Placeholder 2">
            <a:extLst>
              <a:ext uri="{FF2B5EF4-FFF2-40B4-BE49-F238E27FC236}">
                <a16:creationId xmlns="" xmlns:a16="http://schemas.microsoft.com/office/drawing/2014/main" id="{AB1D9A23-237F-4D47-A2AA-1AF43FB7E15F}"/>
              </a:ext>
            </a:extLst>
          </p:cNvPr>
          <p:cNvSpPr>
            <a:spLocks noGrp="1"/>
          </p:cNvSpPr>
          <p:nvPr>
            <p:ph idx="1"/>
          </p:nvPr>
        </p:nvSpPr>
        <p:spPr/>
        <p:txBody>
          <a:bodyPr/>
          <a:lstStyle/>
          <a:p>
            <a:endParaRPr lang="x-none"/>
          </a:p>
        </p:txBody>
      </p:sp>
      <p:pic>
        <p:nvPicPr>
          <p:cNvPr id="819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C4B16F63-0FB9-F348-8A04-95B6CD535A80}"/>
              </a:ext>
            </a:extLst>
          </p:cNvPr>
          <p:cNvSpPr/>
          <p:nvPr/>
        </p:nvSpPr>
        <p:spPr>
          <a:xfrm>
            <a:off x="1367378" y="818970"/>
            <a:ext cx="4123245" cy="417871"/>
          </a:xfrm>
          <a:prstGeom prst="rect">
            <a:avLst/>
          </a:prstGeom>
        </p:spPr>
        <p:txBody>
          <a:bodyPr wrap="none">
            <a:spAutoFit/>
          </a:bodyPr>
          <a:lstStyle/>
          <a:p>
            <a:pPr algn="just">
              <a:lnSpc>
                <a:spcPct val="115000"/>
              </a:lnSpc>
            </a:pPr>
            <a:r>
              <a:rPr lang="x-none" sz="2000" b="1" dirty="0">
                <a:solidFill>
                  <a:srgbClr val="FF0000"/>
                </a:solidFill>
                <a:latin typeface="Times New Roman" panose="02020603050405020304" pitchFamily="18" charset="0"/>
                <a:ea typeface="Times New Roman" panose="02020603050405020304" pitchFamily="18" charset="0"/>
              </a:rPr>
              <a:t>II . VÌ SAO PHẢI HỌC LỊCH SỬ? </a:t>
            </a:r>
            <a:endParaRPr lang="x-none" sz="2000" dirty="0">
              <a:effectLst/>
              <a:latin typeface="Times New Roman" panose="02020603050405020304" pitchFamily="18" charset="0"/>
              <a:ea typeface="Times New Roman" panose="02020603050405020304" pitchFamily="18" charset="0"/>
            </a:endParaRPr>
          </a:p>
        </p:txBody>
      </p:sp>
      <p:pic>
        <p:nvPicPr>
          <p:cNvPr id="19458" name="Picture 2" descr="Hình ảnh đẹp về ông bà, bà cháu, ông cháu ý nghĩa | VFO.VN">
            <a:extLst>
              <a:ext uri="{FF2B5EF4-FFF2-40B4-BE49-F238E27FC236}">
                <a16:creationId xmlns="" xmlns:a16="http://schemas.microsoft.com/office/drawing/2014/main" id="{02548DC4-A4DE-464D-A520-B88426966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6" y="1305966"/>
            <a:ext cx="11290964" cy="519540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 xmlns:a16="http://schemas.microsoft.com/office/drawing/2014/main" id="{4C48A704-783A-F744-AAB1-24A0E6907E44}"/>
              </a:ext>
            </a:extLst>
          </p:cNvPr>
          <p:cNvSpPr/>
          <p:nvPr/>
        </p:nvSpPr>
        <p:spPr>
          <a:xfrm>
            <a:off x="1522562" y="2818225"/>
            <a:ext cx="2831872" cy="83549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2060"/>
                </a:solidFill>
                <a:latin typeface="Times New Roman" panose="02020603050405020304" pitchFamily="18" charset="0"/>
                <a:cs typeface="Times New Roman" panose="02020603050405020304" pitchFamily="18" charset="0"/>
              </a:rPr>
              <a:t>TRÊN XBOX HAY LÀ PLAYSTATION HẢ ÔNG? </a:t>
            </a:r>
          </a:p>
        </p:txBody>
      </p:sp>
      <p:sp>
        <p:nvSpPr>
          <p:cNvPr id="9" name="Rounded Rectangle 8">
            <a:extLst>
              <a:ext uri="{FF2B5EF4-FFF2-40B4-BE49-F238E27FC236}">
                <a16:creationId xmlns="" xmlns:a16="http://schemas.microsoft.com/office/drawing/2014/main" id="{4B49F6BA-245A-4145-A78F-A1FC2A07FBC8}"/>
              </a:ext>
            </a:extLst>
          </p:cNvPr>
          <p:cNvSpPr/>
          <p:nvPr/>
        </p:nvSpPr>
        <p:spPr>
          <a:xfrm>
            <a:off x="6384148" y="2027084"/>
            <a:ext cx="3958645" cy="1208889"/>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Khi </a:t>
            </a:r>
            <a:r>
              <a:rPr lang="en-US" sz="2400" b="1" dirty="0" err="1">
                <a:solidFill>
                  <a:srgbClr val="002060"/>
                </a:solidFill>
                <a:latin typeface="Times New Roman" panose="02020603050405020304" pitchFamily="18" charset="0"/>
                <a:cs typeface="Times New Roman" panose="02020603050405020304" pitchFamily="18" charset="0"/>
              </a:rPr>
              <a:t>còn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trẻ</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đấu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đánh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quốc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Mỹ</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đấy</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 xmlns:a16="http://schemas.microsoft.com/office/drawing/2014/main" id="{B25781C9-E7A0-3844-B326-2816684F70B8}"/>
              </a:ext>
            </a:extLst>
          </p:cNvPr>
          <p:cNvSpPr txBox="1"/>
          <p:nvPr/>
        </p:nvSpPr>
        <p:spPr>
          <a:xfrm>
            <a:off x="2938497" y="110078"/>
            <a:ext cx="6891301" cy="584775"/>
          </a:xfrm>
          <a:prstGeom prst="rect">
            <a:avLst/>
          </a:prstGeom>
          <a:noFill/>
        </p:spPr>
        <p:txBody>
          <a:bodyPr wrap="square" rtlCol="0">
            <a:spAutoFit/>
          </a:bodyPr>
          <a:lstStyle/>
          <a:p>
            <a:pPr algn="ctr"/>
            <a:r>
              <a:rPr lang="en-GB" sz="3200" b="1" u="sng" dirty="0">
                <a:solidFill>
                  <a:srgbClr val="FF0000"/>
                </a:solidFill>
                <a:latin typeface="Times New Roman" panose="02020603050405020304" pitchFamily="18" charset="0"/>
                <a:cs typeface="Times New Roman" panose="02020603050405020304" pitchFamily="18" charset="0"/>
              </a:rPr>
              <a:t>BÀI 1</a:t>
            </a:r>
            <a:r>
              <a:rPr lang="en-GB" sz="3200" b="1" dirty="0">
                <a:solidFill>
                  <a:srgbClr val="FF0000"/>
                </a:solidFill>
                <a:latin typeface="Times New Roman" panose="02020603050405020304" pitchFamily="18" charset="0"/>
                <a:cs typeface="Times New Roman" panose="02020603050405020304" pitchFamily="18" charset="0"/>
              </a:rPr>
              <a:t>: LỊCH SỬ </a:t>
            </a:r>
            <a:r>
              <a:rPr lang="en-GB" sz="3200" b="1" dirty="0" smtClean="0">
                <a:solidFill>
                  <a:srgbClr val="FF0000"/>
                </a:solidFill>
                <a:latin typeface="Times New Roman" panose="02020603050405020304" pitchFamily="18" charset="0"/>
                <a:cs typeface="Times New Roman" panose="02020603050405020304" pitchFamily="18" charset="0"/>
              </a:rPr>
              <a:t>VÀ CUỘC SỐNG</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357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dissolve">
                                      <p:cBhvr>
                                        <p:cTn id="7" dur="500"/>
                                        <p:tgtEl>
                                          <p:spTgt spid="1945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14B23-61A9-024B-9DB2-E0A01E25293F}"/>
              </a:ext>
            </a:extLst>
          </p:cNvPr>
          <p:cNvSpPr>
            <a:spLocks noGrp="1"/>
          </p:cNvSpPr>
          <p:nvPr>
            <p:ph type="title"/>
          </p:nvPr>
        </p:nvSpPr>
        <p:spPr/>
        <p:txBody>
          <a:bodyPr/>
          <a:lstStyle/>
          <a:p>
            <a:endParaRPr lang="x-none"/>
          </a:p>
        </p:txBody>
      </p:sp>
      <p:pic>
        <p:nvPicPr>
          <p:cNvPr id="819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96"/>
            <a:ext cx="12191999" cy="71395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42E1FCAD-3D54-994C-9297-37641E916053}"/>
              </a:ext>
            </a:extLst>
          </p:cNvPr>
          <p:cNvSpPr/>
          <p:nvPr/>
        </p:nvSpPr>
        <p:spPr>
          <a:xfrm>
            <a:off x="3531605" y="1988840"/>
            <a:ext cx="5184576" cy="4032448"/>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4A1D5041-A808-AD4E-B146-77B96817711E}"/>
              </a:ext>
            </a:extLst>
          </p:cNvPr>
          <p:cNvSpPr/>
          <p:nvPr/>
        </p:nvSpPr>
        <p:spPr>
          <a:xfrm>
            <a:off x="2135560" y="1124744"/>
            <a:ext cx="8064896" cy="5733256"/>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D2F26368-8C92-7F4F-8C65-C3899B5F5EE6}"/>
              </a:ext>
            </a:extLst>
          </p:cNvPr>
          <p:cNvSpPr/>
          <p:nvPr/>
        </p:nvSpPr>
        <p:spPr>
          <a:xfrm rot="5400000">
            <a:off x="6972265" y="3820398"/>
            <a:ext cx="2927404" cy="369332"/>
          </a:xfrm>
          <a:prstGeom prst="rect">
            <a:avLst/>
          </a:prstGeom>
        </p:spPr>
        <p:txBody>
          <a:bodyPr wrap="none">
            <a:spAutoFit/>
          </a:bodyPr>
          <a:lstStyle/>
          <a:p>
            <a:pPr>
              <a:spcAft>
                <a:spcPts val="600"/>
              </a:spcAft>
            </a:pPr>
            <a:r>
              <a:rPr lang="en-US" i="1" dirty="0" err="1">
                <a:solidFill>
                  <a:srgbClr val="002060"/>
                </a:solidFill>
              </a:rPr>
              <a:t>Người</a:t>
            </a:r>
            <a:r>
              <a:rPr lang="en-US" i="1" dirty="0">
                <a:solidFill>
                  <a:srgbClr val="002060"/>
                </a:solidFill>
              </a:rPr>
              <a:t> </a:t>
            </a:r>
            <a:r>
              <a:rPr lang="en-US" i="1" dirty="0" err="1">
                <a:solidFill>
                  <a:srgbClr val="002060"/>
                </a:solidFill>
              </a:rPr>
              <a:t>cháu</a:t>
            </a:r>
            <a:r>
              <a:rPr lang="en-US" i="1" dirty="0">
                <a:solidFill>
                  <a:srgbClr val="002060"/>
                </a:solidFill>
              </a:rPr>
              <a:t> </a:t>
            </a:r>
            <a:r>
              <a:rPr lang="en-US" i="1" dirty="0" err="1">
                <a:solidFill>
                  <a:srgbClr val="002060"/>
                </a:solidFill>
              </a:rPr>
              <a:t>đã</a:t>
            </a:r>
            <a:r>
              <a:rPr lang="en-US" i="1" dirty="0">
                <a:solidFill>
                  <a:srgbClr val="002060"/>
                </a:solidFill>
              </a:rPr>
              <a:t> </a:t>
            </a:r>
            <a:r>
              <a:rPr lang="en-US" i="1" dirty="0" err="1">
                <a:solidFill>
                  <a:srgbClr val="002060"/>
                </a:solidFill>
              </a:rPr>
              <a:t>trả</a:t>
            </a:r>
            <a:r>
              <a:rPr lang="en-US" i="1" dirty="0">
                <a:solidFill>
                  <a:srgbClr val="002060"/>
                </a:solidFill>
              </a:rPr>
              <a:t> </a:t>
            </a:r>
            <a:r>
              <a:rPr lang="en-US" i="1" dirty="0" err="1">
                <a:solidFill>
                  <a:srgbClr val="002060"/>
                </a:solidFill>
              </a:rPr>
              <a:t>lời</a:t>
            </a:r>
            <a:r>
              <a:rPr lang="en-US" i="1" dirty="0">
                <a:solidFill>
                  <a:srgbClr val="002060"/>
                </a:solidFill>
              </a:rPr>
              <a:t> ra </a:t>
            </a:r>
            <a:r>
              <a:rPr lang="en-US" i="1" dirty="0" err="1">
                <a:solidFill>
                  <a:srgbClr val="002060"/>
                </a:solidFill>
              </a:rPr>
              <a:t>sao</a:t>
            </a:r>
            <a:r>
              <a:rPr lang="en-US" i="1" dirty="0">
                <a:solidFill>
                  <a:srgbClr val="002060"/>
                </a:solidFill>
              </a:rPr>
              <a:t>?</a:t>
            </a:r>
          </a:p>
        </p:txBody>
      </p:sp>
      <p:sp>
        <p:nvSpPr>
          <p:cNvPr id="10" name="Rectangle 9">
            <a:extLst>
              <a:ext uri="{FF2B5EF4-FFF2-40B4-BE49-F238E27FC236}">
                <a16:creationId xmlns="" xmlns:a16="http://schemas.microsoft.com/office/drawing/2014/main" id="{6113A0DB-E5DB-F140-9515-A1AD992D0115}"/>
              </a:ext>
            </a:extLst>
          </p:cNvPr>
          <p:cNvSpPr/>
          <p:nvPr/>
        </p:nvSpPr>
        <p:spPr>
          <a:xfrm>
            <a:off x="4176829" y="5527614"/>
            <a:ext cx="3746154" cy="369332"/>
          </a:xfrm>
          <a:prstGeom prst="rect">
            <a:avLst/>
          </a:prstGeom>
        </p:spPr>
        <p:txBody>
          <a:bodyPr wrap="none">
            <a:spAutoFit/>
          </a:bodyPr>
          <a:lstStyle/>
          <a:p>
            <a:pPr>
              <a:spcAft>
                <a:spcPts val="600"/>
              </a:spcAft>
            </a:pPr>
            <a:r>
              <a:rPr lang="en-US" i="1" dirty="0" err="1">
                <a:solidFill>
                  <a:srgbClr val="002060"/>
                </a:solidFill>
              </a:rPr>
              <a:t>Tại</a:t>
            </a:r>
            <a:r>
              <a:rPr lang="en-US" i="1" dirty="0">
                <a:solidFill>
                  <a:srgbClr val="002060"/>
                </a:solidFill>
              </a:rPr>
              <a:t> </a:t>
            </a:r>
            <a:r>
              <a:rPr lang="en-US" i="1" dirty="0" err="1">
                <a:solidFill>
                  <a:srgbClr val="002060"/>
                </a:solidFill>
              </a:rPr>
              <a:t>sao</a:t>
            </a:r>
            <a:r>
              <a:rPr lang="en-US" i="1" dirty="0">
                <a:solidFill>
                  <a:srgbClr val="002060"/>
                </a:solidFill>
              </a:rPr>
              <a:t> </a:t>
            </a:r>
            <a:r>
              <a:rPr lang="en-US" i="1" dirty="0" err="1">
                <a:solidFill>
                  <a:srgbClr val="002060"/>
                </a:solidFill>
              </a:rPr>
              <a:t>người</a:t>
            </a:r>
            <a:r>
              <a:rPr lang="en-US" i="1" dirty="0">
                <a:solidFill>
                  <a:srgbClr val="002060"/>
                </a:solidFill>
              </a:rPr>
              <a:t> </a:t>
            </a:r>
            <a:r>
              <a:rPr lang="en-US" i="1" dirty="0" err="1">
                <a:solidFill>
                  <a:srgbClr val="002060"/>
                </a:solidFill>
              </a:rPr>
              <a:t>cháu</a:t>
            </a:r>
            <a:r>
              <a:rPr lang="en-US" i="1" dirty="0">
                <a:solidFill>
                  <a:srgbClr val="002060"/>
                </a:solidFill>
              </a:rPr>
              <a:t> </a:t>
            </a:r>
            <a:r>
              <a:rPr lang="en-US" i="1" dirty="0" err="1">
                <a:solidFill>
                  <a:srgbClr val="002060"/>
                </a:solidFill>
              </a:rPr>
              <a:t>lại</a:t>
            </a:r>
            <a:r>
              <a:rPr lang="en-US" i="1" dirty="0">
                <a:solidFill>
                  <a:srgbClr val="002060"/>
                </a:solidFill>
              </a:rPr>
              <a:t> </a:t>
            </a:r>
            <a:r>
              <a:rPr lang="en-US" i="1" dirty="0" err="1">
                <a:solidFill>
                  <a:srgbClr val="002060"/>
                </a:solidFill>
              </a:rPr>
              <a:t>trả</a:t>
            </a:r>
            <a:r>
              <a:rPr lang="en-US" i="1" dirty="0">
                <a:solidFill>
                  <a:srgbClr val="002060"/>
                </a:solidFill>
              </a:rPr>
              <a:t> </a:t>
            </a:r>
            <a:r>
              <a:rPr lang="en-US" i="1" dirty="0" err="1">
                <a:solidFill>
                  <a:srgbClr val="002060"/>
                </a:solidFill>
              </a:rPr>
              <a:t>lời</a:t>
            </a:r>
            <a:r>
              <a:rPr lang="en-US" i="1" dirty="0">
                <a:solidFill>
                  <a:srgbClr val="002060"/>
                </a:solidFill>
              </a:rPr>
              <a:t> </a:t>
            </a:r>
            <a:r>
              <a:rPr lang="en-US" i="1" dirty="0" err="1">
                <a:solidFill>
                  <a:srgbClr val="002060"/>
                </a:solidFill>
              </a:rPr>
              <a:t>như</a:t>
            </a:r>
            <a:r>
              <a:rPr lang="en-US" i="1" dirty="0">
                <a:solidFill>
                  <a:srgbClr val="002060"/>
                </a:solidFill>
              </a:rPr>
              <a:t> </a:t>
            </a:r>
            <a:r>
              <a:rPr lang="en-US" i="1" dirty="0" err="1">
                <a:solidFill>
                  <a:srgbClr val="002060"/>
                </a:solidFill>
              </a:rPr>
              <a:t>vậy</a:t>
            </a:r>
            <a:r>
              <a:rPr lang="en-US" i="1" dirty="0">
                <a:solidFill>
                  <a:srgbClr val="002060"/>
                </a:solidFill>
              </a:rPr>
              <a:t>?</a:t>
            </a:r>
          </a:p>
        </p:txBody>
      </p:sp>
      <p:sp>
        <p:nvSpPr>
          <p:cNvPr id="11" name="Rectangle 10">
            <a:extLst>
              <a:ext uri="{FF2B5EF4-FFF2-40B4-BE49-F238E27FC236}">
                <a16:creationId xmlns="" xmlns:a16="http://schemas.microsoft.com/office/drawing/2014/main" id="{9A60888D-5072-564D-A399-0DF2DDA144F6}"/>
              </a:ext>
            </a:extLst>
          </p:cNvPr>
          <p:cNvSpPr/>
          <p:nvPr/>
        </p:nvSpPr>
        <p:spPr>
          <a:xfrm>
            <a:off x="2752934" y="1171189"/>
            <a:ext cx="7866621" cy="400110"/>
          </a:xfrm>
          <a:prstGeom prst="rect">
            <a:avLst/>
          </a:prstGeom>
        </p:spPr>
        <p:txBody>
          <a:bodyPr wrap="square">
            <a:spAutoFit/>
          </a:bodyPr>
          <a:lstStyle/>
          <a:p>
            <a:pPr>
              <a:spcAft>
                <a:spcPts val="600"/>
              </a:spcAft>
            </a:pPr>
            <a:r>
              <a:rPr lang="en-US" sz="2000" i="1" dirty="0" err="1">
                <a:solidFill>
                  <a:srgbClr val="002060"/>
                </a:solidFill>
                <a:latin typeface="Times New Roman" panose="02020603050405020304" pitchFamily="18" charset="0"/>
                <a:cs typeface="Times New Roman" panose="02020603050405020304" pitchFamily="18" charset="0"/>
              </a:rPr>
              <a:t>Bức</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hình</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cho</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chúng</a:t>
            </a:r>
            <a:r>
              <a:rPr lang="en-US" sz="2000" i="1" dirty="0">
                <a:solidFill>
                  <a:srgbClr val="002060"/>
                </a:solidFill>
                <a:latin typeface="Times New Roman" panose="02020603050405020304" pitchFamily="18" charset="0"/>
                <a:cs typeface="Times New Roman" panose="02020603050405020304" pitchFamily="18" charset="0"/>
              </a:rPr>
              <a:t> ta </a:t>
            </a:r>
            <a:r>
              <a:rPr lang="en-US" sz="2000" i="1" dirty="0" err="1">
                <a:solidFill>
                  <a:srgbClr val="002060"/>
                </a:solidFill>
                <a:latin typeface="Times New Roman" panose="02020603050405020304" pitchFamily="18" charset="0"/>
                <a:cs typeface="Times New Roman" panose="02020603050405020304" pitchFamily="18" charset="0"/>
              </a:rPr>
              <a:t>biết</a:t>
            </a:r>
            <a:r>
              <a:rPr lang="en-US" sz="2000" i="1" dirty="0">
                <a:solidFill>
                  <a:srgbClr val="002060"/>
                </a:solidFill>
                <a:latin typeface="Times New Roman" panose="02020603050405020304" pitchFamily="18" charset="0"/>
                <a:cs typeface="Times New Roman" panose="02020603050405020304" pitchFamily="18" charset="0"/>
              </a:rPr>
              <a:t> ý </a:t>
            </a:r>
            <a:r>
              <a:rPr lang="en-US" sz="2000" i="1" dirty="0" err="1">
                <a:solidFill>
                  <a:srgbClr val="002060"/>
                </a:solidFill>
                <a:latin typeface="Times New Roman" panose="02020603050405020304" pitchFamily="18" charset="0"/>
                <a:cs typeface="Times New Roman" panose="02020603050405020304" pitchFamily="18" charset="0"/>
              </a:rPr>
              <a:t>nghĩa</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của</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việc</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học</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Lịch</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sử</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như</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thế</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nào</a:t>
            </a:r>
            <a:r>
              <a:rPr lang="en-US" sz="2000" i="1" dirty="0">
                <a:solidFill>
                  <a:srgbClr val="002060"/>
                </a:solidFill>
                <a:latin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 xmlns:a16="http://schemas.microsoft.com/office/drawing/2014/main" id="{DD28F2A2-95AF-A443-98D8-17D583D4D24A}"/>
              </a:ext>
            </a:extLst>
          </p:cNvPr>
          <p:cNvSpPr/>
          <p:nvPr/>
        </p:nvSpPr>
        <p:spPr>
          <a:xfrm>
            <a:off x="3197931" y="6113518"/>
            <a:ext cx="6858509" cy="400110"/>
          </a:xfrm>
          <a:prstGeom prst="rect">
            <a:avLst/>
          </a:prstGeom>
        </p:spPr>
        <p:txBody>
          <a:bodyPr wrap="square">
            <a:spAutoFit/>
          </a:bodyPr>
          <a:lstStyle/>
          <a:p>
            <a:pPr>
              <a:spcAft>
                <a:spcPts val="600"/>
              </a:spcAft>
            </a:pPr>
            <a:r>
              <a:rPr lang="en-US" sz="2000" i="1" dirty="0" err="1">
                <a:solidFill>
                  <a:srgbClr val="002060"/>
                </a:solidFill>
                <a:latin typeface="Times New Roman" panose="02020603050405020304" pitchFamily="18" charset="0"/>
                <a:cs typeface="Times New Roman" panose="02020603050405020304" pitchFamily="18" charset="0"/>
              </a:rPr>
              <a:t>Hãy</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lấy</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một</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ví</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dụ</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tương</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tự</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về</a:t>
            </a:r>
            <a:r>
              <a:rPr lang="en-US" sz="2000" i="1" dirty="0">
                <a:solidFill>
                  <a:srgbClr val="002060"/>
                </a:solidFill>
                <a:latin typeface="Times New Roman" panose="02020603050405020304" pitchFamily="18" charset="0"/>
                <a:cs typeface="Times New Roman" panose="02020603050405020304" pitchFamily="18" charset="0"/>
              </a:rPr>
              <a:t> ý </a:t>
            </a:r>
            <a:r>
              <a:rPr lang="en-US" sz="2000" i="1" dirty="0" err="1">
                <a:solidFill>
                  <a:srgbClr val="002060"/>
                </a:solidFill>
                <a:latin typeface="Times New Roman" panose="02020603050405020304" pitchFamily="18" charset="0"/>
                <a:cs typeface="Times New Roman" panose="02020603050405020304" pitchFamily="18" charset="0"/>
              </a:rPr>
              <a:t>nghĩa</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của</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việc</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học</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Lịch</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sử</a:t>
            </a:r>
            <a:r>
              <a:rPr lang="en-US" sz="2000" i="1" dirty="0">
                <a:solidFill>
                  <a:srgbClr val="002060"/>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 xmlns:a16="http://schemas.microsoft.com/office/drawing/2014/main" id="{32D948DB-A677-C248-B60C-D398F1D446D2}"/>
              </a:ext>
            </a:extLst>
          </p:cNvPr>
          <p:cNvSpPr/>
          <p:nvPr/>
        </p:nvSpPr>
        <p:spPr>
          <a:xfrm rot="5400000">
            <a:off x="-383814" y="3929375"/>
            <a:ext cx="5733258" cy="400110"/>
          </a:xfrm>
          <a:prstGeom prst="rect">
            <a:avLst/>
          </a:prstGeom>
        </p:spPr>
        <p:txBody>
          <a:bodyPr wrap="square">
            <a:spAutoFit/>
          </a:bodyPr>
          <a:lstStyle/>
          <a:p>
            <a:pPr>
              <a:spcAft>
                <a:spcPts val="600"/>
              </a:spcAft>
            </a:pPr>
            <a:r>
              <a:rPr lang="en-US" sz="2000" i="1" dirty="0" err="1">
                <a:solidFill>
                  <a:srgbClr val="002060"/>
                </a:solidFill>
                <a:latin typeface="Times New Roman" panose="02020603050405020304" pitchFamily="18" charset="0"/>
                <a:cs typeface="Times New Roman" panose="02020603050405020304" pitchFamily="18" charset="0"/>
              </a:rPr>
              <a:t>Những</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câu</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hỏi</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mà</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em</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đặt</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ra</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khi</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xem</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bức</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hình</a:t>
            </a:r>
            <a:r>
              <a:rPr lang="en-US" sz="2000" i="1" dirty="0">
                <a:solidFill>
                  <a:srgbClr val="002060"/>
                </a:solidFill>
                <a:latin typeface="Times New Roman" panose="02020603050405020304" pitchFamily="18" charset="0"/>
                <a:cs typeface="Times New Roman" panose="02020603050405020304" pitchFamily="18" charset="0"/>
              </a:rPr>
              <a:t> </a:t>
            </a:r>
            <a:r>
              <a:rPr lang="en-US" sz="2000" i="1" dirty="0" err="1">
                <a:solidFill>
                  <a:srgbClr val="002060"/>
                </a:solidFill>
                <a:latin typeface="Times New Roman" panose="02020603050405020304" pitchFamily="18" charset="0"/>
                <a:cs typeface="Times New Roman" panose="02020603050405020304" pitchFamily="18" charset="0"/>
              </a:rPr>
              <a:t>này</a:t>
            </a:r>
            <a:r>
              <a:rPr lang="en-US" sz="2000" i="1" dirty="0">
                <a:solidFill>
                  <a:srgbClr val="002060"/>
                </a:solidFill>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 xmlns:a16="http://schemas.microsoft.com/office/drawing/2014/main" id="{21523B92-3100-9C43-8B5C-F67DB19567A6}"/>
              </a:ext>
            </a:extLst>
          </p:cNvPr>
          <p:cNvSpPr/>
          <p:nvPr/>
        </p:nvSpPr>
        <p:spPr>
          <a:xfrm>
            <a:off x="3791745" y="2088094"/>
            <a:ext cx="4248855" cy="369332"/>
          </a:xfrm>
          <a:prstGeom prst="rect">
            <a:avLst/>
          </a:prstGeom>
        </p:spPr>
        <p:txBody>
          <a:bodyPr wrap="none">
            <a:spAutoFit/>
          </a:bodyPr>
          <a:lstStyle/>
          <a:p>
            <a:pPr>
              <a:spcAft>
                <a:spcPts val="600"/>
              </a:spcAft>
            </a:pPr>
            <a:r>
              <a:rPr lang="en-US" i="1" dirty="0" err="1">
                <a:solidFill>
                  <a:srgbClr val="002060"/>
                </a:solidFill>
                <a:latin typeface="Times New Roman" panose="02020603050405020304" pitchFamily="18" charset="0"/>
                <a:cs typeface="Times New Roman" panose="02020603050405020304" pitchFamily="18" charset="0"/>
              </a:rPr>
              <a:t>Người</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ông</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đã</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nói</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với</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cháu</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mình</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về</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điều</a:t>
            </a:r>
            <a:r>
              <a:rPr lang="en-US" i="1" dirty="0">
                <a:solidFill>
                  <a:srgbClr val="002060"/>
                </a:solidFill>
                <a:latin typeface="Times New Roman" panose="02020603050405020304" pitchFamily="18" charset="0"/>
                <a:cs typeface="Times New Roman" panose="02020603050405020304" pitchFamily="18" charset="0"/>
              </a:rPr>
              <a:t> </a:t>
            </a:r>
            <a:r>
              <a:rPr lang="en-US" i="1" dirty="0" err="1">
                <a:solidFill>
                  <a:srgbClr val="002060"/>
                </a:solidFill>
                <a:latin typeface="Times New Roman" panose="02020603050405020304" pitchFamily="18" charset="0"/>
                <a:cs typeface="Times New Roman" panose="02020603050405020304" pitchFamily="18" charset="0"/>
              </a:rPr>
              <a:t>gì</a:t>
            </a:r>
            <a:r>
              <a:rPr lang="en-US" i="1" dirty="0">
                <a:solidFill>
                  <a:srgbClr val="002060"/>
                </a:solidFill>
                <a:latin typeface="Times New Roman" panose="02020603050405020304" pitchFamily="18" charset="0"/>
                <a:cs typeface="Times New Roman" panose="02020603050405020304" pitchFamily="18" charset="0"/>
              </a:rPr>
              <a:t>?</a:t>
            </a:r>
          </a:p>
        </p:txBody>
      </p:sp>
      <p:pic>
        <p:nvPicPr>
          <p:cNvPr id="17" name="Content Placeholder 14">
            <a:extLst>
              <a:ext uri="{FF2B5EF4-FFF2-40B4-BE49-F238E27FC236}">
                <a16:creationId xmlns="" xmlns:a16="http://schemas.microsoft.com/office/drawing/2014/main" id="{A2FB612B-34C6-2E4D-950F-7A44487E8DAE}"/>
              </a:ext>
            </a:extLst>
          </p:cNvPr>
          <p:cNvPicPr>
            <a:picLocks noChangeAspect="1"/>
          </p:cNvPicPr>
          <p:nvPr/>
        </p:nvPicPr>
        <p:blipFill>
          <a:blip r:embed="rId3"/>
          <a:stretch>
            <a:fillRect/>
          </a:stretch>
        </p:blipFill>
        <p:spPr>
          <a:xfrm>
            <a:off x="3922263" y="2541362"/>
            <a:ext cx="4233490" cy="2645185"/>
          </a:xfrm>
          <a:prstGeom prst="rect">
            <a:avLst/>
          </a:prstGeom>
        </p:spPr>
      </p:pic>
      <p:sp>
        <p:nvSpPr>
          <p:cNvPr id="16" name="Rectangle 15">
            <a:extLst>
              <a:ext uri="{FF2B5EF4-FFF2-40B4-BE49-F238E27FC236}">
                <a16:creationId xmlns="" xmlns:a16="http://schemas.microsoft.com/office/drawing/2014/main" id="{CA8AB502-36FD-4A4B-B676-DF19D29AED73}"/>
              </a:ext>
            </a:extLst>
          </p:cNvPr>
          <p:cNvSpPr/>
          <p:nvPr/>
        </p:nvSpPr>
        <p:spPr>
          <a:xfrm>
            <a:off x="1666351" y="706284"/>
            <a:ext cx="3730508" cy="385298"/>
          </a:xfrm>
          <a:prstGeom prst="rect">
            <a:avLst/>
          </a:prstGeom>
        </p:spPr>
        <p:txBody>
          <a:bodyPr wrap="none">
            <a:spAutoFit/>
          </a:bodyPr>
          <a:lstStyle/>
          <a:p>
            <a:pPr algn="just">
              <a:lnSpc>
                <a:spcPct val="115000"/>
              </a:lnSpc>
            </a:pPr>
            <a:r>
              <a:rPr lang="x-none" b="1" dirty="0">
                <a:solidFill>
                  <a:srgbClr val="FF0000"/>
                </a:solidFill>
                <a:latin typeface="Times New Roman" panose="02020603050405020304" pitchFamily="18" charset="0"/>
                <a:ea typeface="Times New Roman" panose="02020603050405020304" pitchFamily="18" charset="0"/>
              </a:rPr>
              <a:t>II . VÌ SAO PHẢI HỌC LỊCH SỬ? </a:t>
            </a:r>
            <a:endParaRPr lang="x-none" dirty="0">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 xmlns:a16="http://schemas.microsoft.com/office/drawing/2014/main" id="{B25781C9-E7A0-3844-B326-2816684F70B8}"/>
              </a:ext>
            </a:extLst>
          </p:cNvPr>
          <p:cNvSpPr txBox="1"/>
          <p:nvPr/>
        </p:nvSpPr>
        <p:spPr>
          <a:xfrm>
            <a:off x="2670077" y="110078"/>
            <a:ext cx="6891301" cy="584775"/>
          </a:xfrm>
          <a:prstGeom prst="rect">
            <a:avLst/>
          </a:prstGeom>
          <a:noFill/>
        </p:spPr>
        <p:txBody>
          <a:bodyPr wrap="square" rtlCol="0">
            <a:spAutoFit/>
          </a:bodyPr>
          <a:lstStyle/>
          <a:p>
            <a:pPr algn="ctr"/>
            <a:r>
              <a:rPr lang="en-GB" sz="3200" b="1" u="sng" dirty="0">
                <a:solidFill>
                  <a:srgbClr val="FF0000"/>
                </a:solidFill>
                <a:latin typeface="Times New Roman" panose="02020603050405020304" pitchFamily="18" charset="0"/>
                <a:cs typeface="Times New Roman" panose="02020603050405020304" pitchFamily="18" charset="0"/>
              </a:rPr>
              <a:t>BÀI 1</a:t>
            </a:r>
            <a:r>
              <a:rPr lang="en-GB" sz="3200" b="1" dirty="0">
                <a:solidFill>
                  <a:srgbClr val="FF0000"/>
                </a:solidFill>
                <a:latin typeface="Times New Roman" panose="02020603050405020304" pitchFamily="18" charset="0"/>
                <a:cs typeface="Times New Roman" panose="02020603050405020304" pitchFamily="18" charset="0"/>
              </a:rPr>
              <a:t>: LỊCH SỬ </a:t>
            </a:r>
            <a:r>
              <a:rPr lang="en-GB" sz="3200" b="1" dirty="0" smtClean="0">
                <a:solidFill>
                  <a:srgbClr val="FF0000"/>
                </a:solidFill>
                <a:latin typeface="Times New Roman" panose="02020603050405020304" pitchFamily="18" charset="0"/>
                <a:cs typeface="Times New Roman" panose="02020603050405020304" pitchFamily="18" charset="0"/>
              </a:rPr>
              <a:t>VÀ CUỘC SỐNG</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887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checkerboard(across)">
                                      <p:cBhvr>
                                        <p:cTn id="26" dur="500"/>
                                        <p:tgtEl>
                                          <p:spTgt spid="8194"/>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heckerboard(across)">
                                      <p:cBhvr>
                                        <p:cTn id="29" dur="500"/>
                                        <p:tgtEl>
                                          <p:spTgt spid="8"/>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heckerboard(across)">
                                      <p:cBhvr>
                                        <p:cTn id="35" dur="500"/>
                                        <p:tgtEl>
                                          <p:spTgt spid="13"/>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1D47C4-94B6-0D40-AFDC-671BF6323C05}"/>
              </a:ext>
            </a:extLst>
          </p:cNvPr>
          <p:cNvSpPr>
            <a:spLocks noGrp="1"/>
          </p:cNvSpPr>
          <p:nvPr>
            <p:ph type="ctrTitle"/>
          </p:nvPr>
        </p:nvSpPr>
        <p:spPr/>
        <p:txBody>
          <a:bodyPr/>
          <a:lstStyle/>
          <a:p>
            <a:endParaRPr lang="x-none"/>
          </a:p>
        </p:txBody>
      </p:sp>
      <p:sp>
        <p:nvSpPr>
          <p:cNvPr id="3" name="Subtitle 2">
            <a:extLst>
              <a:ext uri="{FF2B5EF4-FFF2-40B4-BE49-F238E27FC236}">
                <a16:creationId xmlns="" xmlns:a16="http://schemas.microsoft.com/office/drawing/2014/main" id="{FCBEB18E-C5F3-A74F-947E-248624EF9515}"/>
              </a:ext>
            </a:extLst>
          </p:cNvPr>
          <p:cNvSpPr>
            <a:spLocks noGrp="1"/>
          </p:cNvSpPr>
          <p:nvPr>
            <p:ph type="subTitle" idx="1"/>
          </p:nvPr>
        </p:nvSpPr>
        <p:spPr/>
        <p:txBody>
          <a:bodyPr/>
          <a:lstStyle/>
          <a:p>
            <a:endParaRPr lang="x-none"/>
          </a:p>
        </p:txBody>
      </p:sp>
      <p:pic>
        <p:nvPicPr>
          <p:cNvPr id="1026" name="Picture 2" descr="Hình nền Powerpoint đơn giản với các hoạt tiết đường nét đan xen rất hiện đại">
            <a:extLst>
              <a:ext uri="{FF2B5EF4-FFF2-40B4-BE49-F238E27FC236}">
                <a16:creationId xmlns="" xmlns:a16="http://schemas.microsoft.com/office/drawing/2014/main" id="{E3A56409-9169-9D41-A859-C952C319F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700"/>
            <a:ext cx="12192000" cy="7391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3A755CC7-E815-F94F-9D67-A7FAB89B4C54}"/>
              </a:ext>
            </a:extLst>
          </p:cNvPr>
          <p:cNvSpPr txBox="1"/>
          <p:nvPr/>
        </p:nvSpPr>
        <p:spPr>
          <a:xfrm>
            <a:off x="1890441" y="1417975"/>
            <a:ext cx="7848872" cy="3139321"/>
          </a:xfrm>
          <a:prstGeom prst="rect">
            <a:avLst/>
          </a:prstGeom>
          <a:noFill/>
        </p:spPr>
        <p:txBody>
          <a:bodyPr wrap="square" rtlCol="0">
            <a:spAutoFit/>
          </a:bodyPr>
          <a:lstStyle/>
          <a:p>
            <a:pPr>
              <a:spcBef>
                <a:spcPts val="600"/>
              </a:spcBef>
              <a:spcAft>
                <a:spcPts val="600"/>
              </a:spcAft>
            </a:pP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giúp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hiểu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được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về</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cội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nguồn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sắc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chính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bản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mình</a:t>
            </a:r>
            <a:r>
              <a:rPr lang="en-US" sz="2800" dirty="0">
                <a:solidFill>
                  <a:srgbClr val="002060"/>
                </a:solidFill>
                <a:latin typeface="Times New Roman" panose="02020603050405020304" pitchFamily="18" charset="0"/>
                <a:cs typeface="Times New Roman" panose="02020603050405020304" pitchFamily="18" charset="0"/>
              </a:rPr>
              <a:t>.</a:t>
            </a:r>
          </a:p>
          <a:p>
            <a:pPr marL="285750" indent="-285750">
              <a:spcBef>
                <a:spcPts val="600"/>
              </a:spcBef>
              <a:spcAft>
                <a:spcPts val="600"/>
              </a:spcAft>
              <a:buFont typeface="Courier New" panose="02070309020205020404" pitchFamily="49" charset="0"/>
              <a:buChar char="o"/>
            </a:pPr>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ai</a:t>
            </a:r>
            <a:r>
              <a:rPr lang="en-US" sz="2800" dirty="0">
                <a:solidFill>
                  <a:srgbClr val="002060"/>
                </a:solidFill>
                <a:latin typeface="Times New Roman" panose="02020603050405020304" pitchFamily="18" charset="0"/>
                <a:cs typeface="Times New Roman" panose="02020603050405020304" pitchFamily="18" charset="0"/>
              </a:rPr>
              <a:t>?</a:t>
            </a:r>
          </a:p>
          <a:p>
            <a:pPr marL="285750" indent="-285750">
              <a:spcBef>
                <a:spcPts val="600"/>
              </a:spcBef>
              <a:spcAft>
                <a:spcPts val="600"/>
              </a:spcAft>
              <a:buFont typeface="Courier New" panose="02070309020205020404" pitchFamily="49" charset="0"/>
              <a:buChar char="o"/>
            </a:pPr>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đến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từ</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đâu</a:t>
            </a:r>
            <a:r>
              <a:rPr lang="en-US" sz="2800" dirty="0">
                <a:solidFill>
                  <a:srgbClr val="002060"/>
                </a:solidFill>
                <a:latin typeface="Times New Roman" panose="02020603050405020304" pitchFamily="18" charset="0"/>
                <a:cs typeface="Times New Roman" panose="02020603050405020304" pitchFamily="18" charset="0"/>
              </a:rPr>
              <a:t>?</a:t>
            </a:r>
          </a:p>
          <a:p>
            <a:pPr marL="285750" indent="-285750">
              <a:spcBef>
                <a:spcPts val="600"/>
              </a:spcBef>
              <a:spcAft>
                <a:spcPts val="600"/>
              </a:spcAft>
              <a:buFont typeface="Courier New" panose="02070309020205020404" pitchFamily="49" charset="0"/>
              <a:buChar char="o"/>
            </a:pPr>
            <a:r>
              <a:rPr lang="en-US" sz="2800" dirty="0" err="1">
                <a:solidFill>
                  <a:srgbClr val="002060"/>
                </a:solidFill>
                <a:latin typeface="Times New Roman" panose="02020603050405020304" pitchFamily="18" charset="0"/>
                <a:cs typeface="Times New Roman" panose="02020603050405020304" pitchFamily="18" charset="0"/>
              </a:rPr>
              <a:t>Sự</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biệt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so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dân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tộc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7" name="Graphic 6" descr="Classroom">
            <a:extLst>
              <a:ext uri="{FF2B5EF4-FFF2-40B4-BE49-F238E27FC236}">
                <a16:creationId xmlns="" xmlns:a16="http://schemas.microsoft.com/office/drawing/2014/main" id="{BC9A4908-36E9-EA4A-8DB5-471CC823D33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62744" y="1204585"/>
            <a:ext cx="914400" cy="914400"/>
          </a:xfrm>
          <a:prstGeom prst="rect">
            <a:avLst/>
          </a:prstGeom>
        </p:spPr>
      </p:pic>
      <p:pic>
        <p:nvPicPr>
          <p:cNvPr id="8" name="Picture 7">
            <a:extLst>
              <a:ext uri="{FF2B5EF4-FFF2-40B4-BE49-F238E27FC236}">
                <a16:creationId xmlns="" xmlns:a16="http://schemas.microsoft.com/office/drawing/2014/main" id="{D22B4E65-35EC-2446-B846-D071BAA5D736}"/>
              </a:ext>
            </a:extLst>
          </p:cNvPr>
          <p:cNvPicPr>
            <a:picLocks noChangeAspect="1"/>
          </p:cNvPicPr>
          <p:nvPr/>
        </p:nvPicPr>
        <p:blipFill>
          <a:blip r:embed="rId5"/>
          <a:stretch>
            <a:fillRect/>
          </a:stretch>
        </p:blipFill>
        <p:spPr>
          <a:xfrm>
            <a:off x="9829799" y="1916072"/>
            <a:ext cx="2143125" cy="2143125"/>
          </a:xfrm>
          <a:prstGeom prst="rect">
            <a:avLst/>
          </a:prstGeom>
        </p:spPr>
      </p:pic>
      <p:sp>
        <p:nvSpPr>
          <p:cNvPr id="10" name="Rectangle 9">
            <a:extLst>
              <a:ext uri="{FF2B5EF4-FFF2-40B4-BE49-F238E27FC236}">
                <a16:creationId xmlns="" xmlns:a16="http://schemas.microsoft.com/office/drawing/2014/main" id="{546E2D66-78BC-4842-A489-05D9B4556E39}"/>
              </a:ext>
            </a:extLst>
          </p:cNvPr>
          <p:cNvSpPr/>
          <p:nvPr/>
        </p:nvSpPr>
        <p:spPr>
          <a:xfrm>
            <a:off x="1178928" y="806230"/>
            <a:ext cx="4123245" cy="417871"/>
          </a:xfrm>
          <a:prstGeom prst="rect">
            <a:avLst/>
          </a:prstGeom>
        </p:spPr>
        <p:txBody>
          <a:bodyPr wrap="none">
            <a:spAutoFit/>
          </a:bodyPr>
          <a:lstStyle/>
          <a:p>
            <a:pPr algn="just">
              <a:lnSpc>
                <a:spcPct val="115000"/>
              </a:lnSpc>
            </a:pPr>
            <a:r>
              <a:rPr lang="x-none" sz="2000" b="1" dirty="0">
                <a:solidFill>
                  <a:srgbClr val="FF0000"/>
                </a:solidFill>
                <a:latin typeface="Times New Roman" panose="02020603050405020304" pitchFamily="18" charset="0"/>
                <a:ea typeface="Times New Roman" panose="02020603050405020304" pitchFamily="18" charset="0"/>
              </a:rPr>
              <a:t>II . VÌ SAO PHẢI HỌC LỊCH SỬ? </a:t>
            </a:r>
            <a:endParaRPr lang="x-none" sz="20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 xmlns:a16="http://schemas.microsoft.com/office/drawing/2014/main" id="{B25781C9-E7A0-3844-B326-2816684F70B8}"/>
              </a:ext>
            </a:extLst>
          </p:cNvPr>
          <p:cNvSpPr txBox="1"/>
          <p:nvPr/>
        </p:nvSpPr>
        <p:spPr>
          <a:xfrm>
            <a:off x="2670077" y="110078"/>
            <a:ext cx="6891301" cy="584775"/>
          </a:xfrm>
          <a:prstGeom prst="rect">
            <a:avLst/>
          </a:prstGeom>
          <a:noFill/>
        </p:spPr>
        <p:txBody>
          <a:bodyPr wrap="square" rtlCol="0">
            <a:spAutoFit/>
          </a:bodyPr>
          <a:lstStyle/>
          <a:p>
            <a:pPr algn="ctr"/>
            <a:r>
              <a:rPr lang="en-GB" sz="3200" b="1" u="sng" dirty="0">
                <a:solidFill>
                  <a:srgbClr val="FF0000"/>
                </a:solidFill>
                <a:latin typeface="Times New Roman" panose="02020603050405020304" pitchFamily="18" charset="0"/>
                <a:cs typeface="Times New Roman" panose="02020603050405020304" pitchFamily="18" charset="0"/>
              </a:rPr>
              <a:t>BÀI 1</a:t>
            </a:r>
            <a:r>
              <a:rPr lang="en-GB" sz="3200" b="1" dirty="0">
                <a:solidFill>
                  <a:srgbClr val="FF0000"/>
                </a:solidFill>
                <a:latin typeface="Times New Roman" panose="02020603050405020304" pitchFamily="18" charset="0"/>
                <a:cs typeface="Times New Roman" panose="02020603050405020304" pitchFamily="18" charset="0"/>
              </a:rPr>
              <a:t>: LỊCH SỬ </a:t>
            </a:r>
            <a:r>
              <a:rPr lang="en-GB" sz="3200" b="1" dirty="0" smtClean="0">
                <a:solidFill>
                  <a:srgbClr val="FF0000"/>
                </a:solidFill>
                <a:latin typeface="Times New Roman" panose="02020603050405020304" pitchFamily="18" charset="0"/>
                <a:cs typeface="Times New Roman" panose="02020603050405020304" pitchFamily="18" charset="0"/>
              </a:rPr>
              <a:t>VÀ CUỘC SỐNG</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81935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14B23-61A9-024B-9DB2-E0A01E25293F}"/>
              </a:ext>
            </a:extLst>
          </p:cNvPr>
          <p:cNvSpPr>
            <a:spLocks noGrp="1"/>
          </p:cNvSpPr>
          <p:nvPr>
            <p:ph type="title"/>
          </p:nvPr>
        </p:nvSpPr>
        <p:spPr/>
        <p:txBody>
          <a:bodyPr/>
          <a:lstStyle/>
          <a:p>
            <a:endParaRPr lang="x-none"/>
          </a:p>
        </p:txBody>
      </p:sp>
      <p:pic>
        <p:nvPicPr>
          <p:cNvPr id="819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 xmlns:a16="http://schemas.microsoft.com/office/drawing/2014/main" id="{18CEEF65-3F2C-0E4E-B99A-685AD39DC365}"/>
              </a:ext>
            </a:extLst>
          </p:cNvPr>
          <p:cNvSpPr txBox="1">
            <a:spLocks noChangeArrowheads="1"/>
          </p:cNvSpPr>
          <p:nvPr/>
        </p:nvSpPr>
        <p:spPr>
          <a:xfrm>
            <a:off x="1178928" y="1120383"/>
            <a:ext cx="9967759" cy="2446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5000"/>
              </a:lnSpc>
            </a:pPr>
            <a:r>
              <a:rPr lang="en-US" sz="2600" dirty="0">
                <a:solidFill>
                  <a:srgbClr val="002060"/>
                </a:solidFill>
                <a:latin typeface="Times New Roman" panose="02020603050405020304" pitchFamily="18" charset="0"/>
                <a:cs typeface="Times New Roman" panose="02020603050405020304" pitchFamily="18" charset="0"/>
              </a:rPr>
              <a:t>“</a:t>
            </a:r>
            <a:r>
              <a:rPr lang="en-US" sz="2600" dirty="0" err="1">
                <a:solidFill>
                  <a:srgbClr val="002060"/>
                </a:solidFill>
                <a:latin typeface="Times New Roman" panose="02020603050405020304" pitchFamily="18" charset="0"/>
                <a:cs typeface="Times New Roman" panose="02020603050405020304" pitchFamily="18" charset="0"/>
              </a:rPr>
              <a:t>Lịch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sử</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giúp</a:t>
            </a:r>
            <a:r>
              <a:rPr lang="en-US" sz="2600" dirty="0">
                <a:solidFill>
                  <a:srgbClr val="002060"/>
                </a:solidFill>
                <a:latin typeface="Times New Roman" panose="02020603050405020304" pitchFamily="18" charset="0"/>
                <a:cs typeface="Times New Roman" panose="02020603050405020304" pitchFamily="18" charset="0"/>
              </a:rPr>
              <a:t> con </a:t>
            </a:r>
            <a:r>
              <a:rPr lang="en-US" sz="2600" dirty="0" err="1">
                <a:solidFill>
                  <a:srgbClr val="002060"/>
                </a:solidFill>
                <a:latin typeface="Times New Roman" panose="02020603050405020304" pitchFamily="18" charset="0"/>
                <a:cs typeface="Times New Roman" panose="02020603050405020304" pitchFamily="18" charset="0"/>
              </a:rPr>
              <a:t>người</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hiểu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về</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nhau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hơn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để</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có</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thể</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cùng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chung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sống</a:t>
            </a:r>
            <a:r>
              <a:rPr lang="en-US" sz="2600" dirty="0">
                <a:solidFill>
                  <a:srgbClr val="002060"/>
                </a:solidFill>
                <a:latin typeface="Times New Roman" panose="02020603050405020304" pitchFamily="18" charset="0"/>
                <a:cs typeface="Times New Roman" panose="02020603050405020304" pitchFamily="18" charset="0"/>
              </a:rPr>
              <a:t>”</a:t>
            </a:r>
            <a:br>
              <a:rPr lang="en-US" sz="2600" dirty="0">
                <a:solidFill>
                  <a:srgbClr val="002060"/>
                </a:solidFill>
                <a:latin typeface="Times New Roman" panose="02020603050405020304" pitchFamily="18" charset="0"/>
                <a:cs typeface="Times New Roman" panose="02020603050405020304" pitchFamily="18" charset="0"/>
              </a:rPr>
            </a:br>
            <a:r>
              <a:rPr lang="en-US" sz="2600" b="1" i="1" u="sng" dirty="0" err="1">
                <a:solidFill>
                  <a:srgbClr val="C00000"/>
                </a:solidFill>
                <a:latin typeface="Times New Roman" panose="02020603050405020304" pitchFamily="18" charset="0"/>
                <a:cs typeface="Times New Roman" panose="02020603050405020304" pitchFamily="18" charset="0"/>
              </a:rPr>
              <a:t>Thảo</a:t>
            </a:r>
            <a:r>
              <a:rPr lang="en-US" sz="2600" b="1" i="1" u="sng" dirty="0">
                <a:solidFill>
                  <a:srgbClr val="C00000"/>
                </a:solidFill>
                <a:latin typeface="Times New Roman" panose="02020603050405020304" pitchFamily="18" charset="0"/>
                <a:cs typeface="Times New Roman" panose="02020603050405020304" pitchFamily="18" charset="0"/>
              </a:rPr>
              <a:t> </a:t>
            </a:r>
            <a:r>
              <a:rPr lang="en-US" sz="2600" b="1" i="1" u="sng" dirty="0" err="1">
                <a:solidFill>
                  <a:srgbClr val="C00000"/>
                </a:solidFill>
                <a:latin typeface="Times New Roman" panose="02020603050405020304" pitchFamily="18" charset="0"/>
                <a:cs typeface="Times New Roman" panose="02020603050405020304" pitchFamily="18" charset="0"/>
              </a:rPr>
              <a:t>luận</a:t>
            </a:r>
            <a:r>
              <a:rPr lang="en-US" sz="2600" b="1" i="1" u="sng" dirty="0">
                <a:solidFill>
                  <a:srgbClr val="C00000"/>
                </a:solidFill>
                <a:latin typeface="Times New Roman" panose="02020603050405020304" pitchFamily="18" charset="0"/>
                <a:cs typeface="Times New Roman" panose="02020603050405020304" pitchFamily="18" charset="0"/>
              </a:rPr>
              <a:t>:</a:t>
            </a:r>
            <a:r>
              <a:rPr lang="en-US" sz="2600" dirty="0">
                <a:solidFill>
                  <a:srgbClr val="002060"/>
                </a:solidFill>
                <a:latin typeface="Times New Roman" panose="02020603050405020304" pitchFamily="18" charset="0"/>
                <a:cs typeface="Times New Roman" panose="02020603050405020304" pitchFamily="18" charset="0"/>
              </a:rPr>
              <a:t/>
            </a:r>
            <a:br>
              <a:rPr lang="en-US" sz="2600" dirty="0">
                <a:solidFill>
                  <a:srgbClr val="002060"/>
                </a:solidFill>
                <a:latin typeface="Times New Roman" panose="02020603050405020304" pitchFamily="18" charset="0"/>
                <a:cs typeface="Times New Roman" panose="02020603050405020304" pitchFamily="18" charset="0"/>
              </a:rPr>
            </a:br>
            <a:r>
              <a:rPr lang="en-US" sz="2600" dirty="0" err="1">
                <a:solidFill>
                  <a:srgbClr val="002060"/>
                </a:solidFill>
                <a:latin typeface="Times New Roman" panose="02020603050405020304" pitchFamily="18" charset="0"/>
                <a:cs typeface="Times New Roman" panose="02020603050405020304" pitchFamily="18" charset="0"/>
              </a:rPr>
              <a:t>Hãy</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lấy</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ví</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dụ</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chứng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tỏ</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rằng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việc</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không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hiểu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biết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Lịch</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sử</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dẫn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đến</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những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xung</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đột</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mâu</a:t>
            </a:r>
            <a:r>
              <a:rPr lang="en-US" sz="2600" dirty="0">
                <a:solidFill>
                  <a:srgbClr val="002060"/>
                </a:solidFill>
                <a:latin typeface="Times New Roman" panose="02020603050405020304" pitchFamily="18" charset="0"/>
                <a:cs typeface="Times New Roman" panose="02020603050405020304" pitchFamily="18" charset="0"/>
              </a:rPr>
              <a:t> </a:t>
            </a:r>
            <a:r>
              <a:rPr lang="en-US" sz="2600" dirty="0" err="1">
                <a:solidFill>
                  <a:srgbClr val="002060"/>
                </a:solidFill>
                <a:latin typeface="Times New Roman" panose="02020603050405020304" pitchFamily="18" charset="0"/>
                <a:cs typeface="Times New Roman" panose="02020603050405020304" pitchFamily="18" charset="0"/>
              </a:rPr>
              <a:t>thuẫn</a:t>
            </a:r>
            <a:r>
              <a:rPr lang="en-US" sz="2600" dirty="0">
                <a:solidFill>
                  <a:srgbClr val="002060"/>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 xmlns:a16="http://schemas.microsoft.com/office/drawing/2014/main" id="{341C336C-F633-754C-B053-2F738D00D3EC}"/>
              </a:ext>
            </a:extLst>
          </p:cNvPr>
          <p:cNvSpPr/>
          <p:nvPr/>
        </p:nvSpPr>
        <p:spPr>
          <a:xfrm>
            <a:off x="1178928" y="806230"/>
            <a:ext cx="4123245" cy="417871"/>
          </a:xfrm>
          <a:prstGeom prst="rect">
            <a:avLst/>
          </a:prstGeom>
        </p:spPr>
        <p:txBody>
          <a:bodyPr wrap="none">
            <a:spAutoFit/>
          </a:bodyPr>
          <a:lstStyle/>
          <a:p>
            <a:pPr algn="just">
              <a:lnSpc>
                <a:spcPct val="115000"/>
              </a:lnSpc>
            </a:pPr>
            <a:r>
              <a:rPr lang="x-none" sz="2000" b="1" dirty="0">
                <a:solidFill>
                  <a:srgbClr val="FF0000"/>
                </a:solidFill>
                <a:latin typeface="Times New Roman" panose="02020603050405020304" pitchFamily="18" charset="0"/>
                <a:ea typeface="Times New Roman" panose="02020603050405020304" pitchFamily="18" charset="0"/>
              </a:rPr>
              <a:t>II . VÌ SAO PHẢI HỌC LỊCH SỬ? </a:t>
            </a:r>
            <a:endParaRPr lang="x-none" sz="2000" dirty="0">
              <a:effectLst/>
              <a:latin typeface="Times New Roman" panose="02020603050405020304" pitchFamily="18" charset="0"/>
              <a:ea typeface="Times New Roman" panose="02020603050405020304" pitchFamily="18" charset="0"/>
            </a:endParaRPr>
          </a:p>
        </p:txBody>
      </p:sp>
      <p:pic>
        <p:nvPicPr>
          <p:cNvPr id="14" name="Content Placeholder 13">
            <a:extLst>
              <a:ext uri="{FF2B5EF4-FFF2-40B4-BE49-F238E27FC236}">
                <a16:creationId xmlns="" xmlns:a16="http://schemas.microsoft.com/office/drawing/2014/main" id="{80E23FC6-9ABB-0740-B5A8-FA0707C4E581}"/>
              </a:ext>
            </a:extLst>
          </p:cNvPr>
          <p:cNvPicPr>
            <a:picLocks noGrp="1" noChangeAspect="1"/>
          </p:cNvPicPr>
          <p:nvPr>
            <p:ph idx="1"/>
          </p:nvPr>
        </p:nvPicPr>
        <p:blipFill>
          <a:blip r:embed="rId3"/>
          <a:stretch>
            <a:fillRect/>
          </a:stretch>
        </p:blipFill>
        <p:spPr>
          <a:xfrm>
            <a:off x="6147183" y="3485019"/>
            <a:ext cx="5043601" cy="2300288"/>
          </a:xfrm>
        </p:spPr>
      </p:pic>
      <p:pic>
        <p:nvPicPr>
          <p:cNvPr id="12" name="Content Placeholder 5">
            <a:extLst>
              <a:ext uri="{FF2B5EF4-FFF2-40B4-BE49-F238E27FC236}">
                <a16:creationId xmlns="" xmlns:a16="http://schemas.microsoft.com/office/drawing/2014/main" id="{566808DE-50F5-1147-98AF-1DFB7018C7EC}"/>
              </a:ext>
            </a:extLst>
          </p:cNvPr>
          <p:cNvPicPr>
            <a:picLocks noChangeAspect="1"/>
          </p:cNvPicPr>
          <p:nvPr/>
        </p:nvPicPr>
        <p:blipFill>
          <a:blip r:embed="rId4"/>
          <a:stretch>
            <a:fillRect/>
          </a:stretch>
        </p:blipFill>
        <p:spPr>
          <a:xfrm>
            <a:off x="1335149" y="3479605"/>
            <a:ext cx="4682711" cy="2115622"/>
          </a:xfrm>
          <a:prstGeom prst="rect">
            <a:avLst/>
          </a:prstGeom>
        </p:spPr>
      </p:pic>
      <p:sp>
        <p:nvSpPr>
          <p:cNvPr id="11" name="TextBox 10">
            <a:extLst>
              <a:ext uri="{FF2B5EF4-FFF2-40B4-BE49-F238E27FC236}">
                <a16:creationId xmlns="" xmlns:a16="http://schemas.microsoft.com/office/drawing/2014/main" id="{AE28DA31-BA41-1249-8A32-4C3EAD9FFE47}"/>
              </a:ext>
            </a:extLst>
          </p:cNvPr>
          <p:cNvSpPr txBox="1"/>
          <p:nvPr/>
        </p:nvSpPr>
        <p:spPr>
          <a:xfrm>
            <a:off x="1573073" y="5595227"/>
            <a:ext cx="3629025" cy="369332"/>
          </a:xfrm>
          <a:prstGeom prst="rect">
            <a:avLst/>
          </a:prstGeom>
          <a:noFill/>
        </p:spPr>
        <p:txBody>
          <a:bodyPr wrap="square" rtlCol="0">
            <a:spAutoFit/>
          </a:bodyPr>
          <a:lstStyle/>
          <a:p>
            <a:r>
              <a:rPr lang="x-none" dirty="0"/>
              <a:t>Nội chiến ở Nam Sundan</a:t>
            </a:r>
          </a:p>
        </p:txBody>
      </p:sp>
      <p:pic>
        <p:nvPicPr>
          <p:cNvPr id="16" name="Picture 4">
            <a:extLst>
              <a:ext uri="{FF2B5EF4-FFF2-40B4-BE49-F238E27FC236}">
                <a16:creationId xmlns="" xmlns:a16="http://schemas.microsoft.com/office/drawing/2014/main" id="{2A3F7720-AD71-9241-B5A0-A576CFB429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09969" y="4104457"/>
            <a:ext cx="2122581" cy="18356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descr="http://warwickdistrictu3a.org.uk/wp-content/wdu3a/Site%20Logos/World%20Studies.jpg">
            <a:extLst>
              <a:ext uri="{FF2B5EF4-FFF2-40B4-BE49-F238E27FC236}">
                <a16:creationId xmlns="" xmlns:a16="http://schemas.microsoft.com/office/drawing/2014/main" id="{790FEB77-22A8-7543-9196-46DADC43CB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39746" y="4233717"/>
            <a:ext cx="1945879" cy="194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 xmlns:a16="http://schemas.microsoft.com/office/drawing/2014/main" id="{62550720-5414-6749-A47F-262B2369CE2B}"/>
              </a:ext>
            </a:extLst>
          </p:cNvPr>
          <p:cNvPicPr>
            <a:picLocks noChangeAspect="1"/>
          </p:cNvPicPr>
          <p:nvPr/>
        </p:nvPicPr>
        <p:blipFill>
          <a:blip r:embed="rId7"/>
          <a:stretch>
            <a:fillRect/>
          </a:stretch>
        </p:blipFill>
        <p:spPr>
          <a:xfrm>
            <a:off x="4828825" y="4243320"/>
            <a:ext cx="3249860" cy="1828047"/>
          </a:xfrm>
          <a:prstGeom prst="rect">
            <a:avLst/>
          </a:prstGeom>
        </p:spPr>
      </p:pic>
      <p:sp>
        <p:nvSpPr>
          <p:cNvPr id="13" name="TextBox 12">
            <a:extLst>
              <a:ext uri="{FF2B5EF4-FFF2-40B4-BE49-F238E27FC236}">
                <a16:creationId xmlns="" xmlns:a16="http://schemas.microsoft.com/office/drawing/2014/main" id="{B25781C9-E7A0-3844-B326-2816684F70B8}"/>
              </a:ext>
            </a:extLst>
          </p:cNvPr>
          <p:cNvSpPr txBox="1"/>
          <p:nvPr/>
        </p:nvSpPr>
        <p:spPr>
          <a:xfrm>
            <a:off x="2670077" y="110078"/>
            <a:ext cx="6891301" cy="584775"/>
          </a:xfrm>
          <a:prstGeom prst="rect">
            <a:avLst/>
          </a:prstGeom>
          <a:noFill/>
        </p:spPr>
        <p:txBody>
          <a:bodyPr wrap="square" rtlCol="0">
            <a:spAutoFit/>
          </a:bodyPr>
          <a:lstStyle/>
          <a:p>
            <a:pPr algn="ctr"/>
            <a:r>
              <a:rPr lang="en-GB" sz="3200" b="1" u="sng" dirty="0">
                <a:solidFill>
                  <a:srgbClr val="FF0000"/>
                </a:solidFill>
                <a:latin typeface="Times New Roman" panose="02020603050405020304" pitchFamily="18" charset="0"/>
                <a:cs typeface="Times New Roman" panose="02020603050405020304" pitchFamily="18" charset="0"/>
              </a:rPr>
              <a:t>BÀI 1</a:t>
            </a:r>
            <a:r>
              <a:rPr lang="en-GB" sz="3200" b="1" dirty="0">
                <a:solidFill>
                  <a:srgbClr val="FF0000"/>
                </a:solidFill>
                <a:latin typeface="Times New Roman" panose="02020603050405020304" pitchFamily="18" charset="0"/>
                <a:cs typeface="Times New Roman" panose="02020603050405020304" pitchFamily="18" charset="0"/>
              </a:rPr>
              <a:t>: LỊCH SỬ </a:t>
            </a:r>
            <a:r>
              <a:rPr lang="en-GB" sz="3200" b="1" dirty="0" smtClean="0">
                <a:solidFill>
                  <a:srgbClr val="FF0000"/>
                </a:solidFill>
                <a:latin typeface="Times New Roman" panose="02020603050405020304" pitchFamily="18" charset="0"/>
                <a:cs typeface="Times New Roman" panose="02020603050405020304" pitchFamily="18" charset="0"/>
              </a:rPr>
              <a:t>VÀ CUỘC SỐNG</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511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xit" presetSubtype="1" fill="hold" nodeType="clickEffect">
                                  <p:stCondLst>
                                    <p:cond delay="0"/>
                                  </p:stCondLst>
                                  <p:childTnLst>
                                    <p:animEffect transition="out" filter="wheel(1)">
                                      <p:cBhvr>
                                        <p:cTn id="17" dur="2000"/>
                                        <p:tgtEl>
                                          <p:spTgt spid="12"/>
                                        </p:tgtEl>
                                      </p:cBhvr>
                                    </p:animEffect>
                                    <p:set>
                                      <p:cBhvr>
                                        <p:cTn id="18" dur="1" fill="hold">
                                          <p:stCondLst>
                                            <p:cond delay="1999"/>
                                          </p:stCondLst>
                                        </p:cTn>
                                        <p:tgtEl>
                                          <p:spTgt spid="12"/>
                                        </p:tgtEl>
                                        <p:attrNameLst>
                                          <p:attrName>style.visibility</p:attrName>
                                        </p:attrNameLst>
                                      </p:cBhvr>
                                      <p:to>
                                        <p:strVal val="hidden"/>
                                      </p:to>
                                    </p:set>
                                  </p:childTnLst>
                                </p:cTn>
                              </p:par>
                              <p:par>
                                <p:cTn id="19" presetID="21" presetClass="exit" presetSubtype="1" fill="hold" nodeType="withEffect">
                                  <p:stCondLst>
                                    <p:cond delay="0"/>
                                  </p:stCondLst>
                                  <p:childTnLst>
                                    <p:animEffect transition="out" filter="wheel(1)">
                                      <p:cBhvr>
                                        <p:cTn id="20" dur="2000"/>
                                        <p:tgtEl>
                                          <p:spTgt spid="14"/>
                                        </p:tgtEl>
                                      </p:cBhvr>
                                    </p:animEffect>
                                    <p:set>
                                      <p:cBhvr>
                                        <p:cTn id="21" dur="1" fill="hold">
                                          <p:stCondLst>
                                            <p:cond delay="19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14B23-61A9-024B-9DB2-E0A01E25293F}"/>
              </a:ext>
            </a:extLst>
          </p:cNvPr>
          <p:cNvSpPr>
            <a:spLocks noGrp="1"/>
          </p:cNvSpPr>
          <p:nvPr>
            <p:ph type="title"/>
          </p:nvPr>
        </p:nvSpPr>
        <p:spPr/>
        <p:txBody>
          <a:bodyPr/>
          <a:lstStyle/>
          <a:p>
            <a:endParaRPr lang="x-none"/>
          </a:p>
        </p:txBody>
      </p:sp>
      <p:sp>
        <p:nvSpPr>
          <p:cNvPr id="3" name="Content Placeholder 2">
            <a:extLst>
              <a:ext uri="{FF2B5EF4-FFF2-40B4-BE49-F238E27FC236}">
                <a16:creationId xmlns="" xmlns:a16="http://schemas.microsoft.com/office/drawing/2014/main" id="{AB1D9A23-237F-4D47-A2AA-1AF43FB7E15F}"/>
              </a:ext>
            </a:extLst>
          </p:cNvPr>
          <p:cNvSpPr>
            <a:spLocks noGrp="1"/>
          </p:cNvSpPr>
          <p:nvPr>
            <p:ph idx="1"/>
          </p:nvPr>
        </p:nvSpPr>
        <p:spPr/>
        <p:txBody>
          <a:bodyPr/>
          <a:lstStyle/>
          <a:p>
            <a:endParaRPr lang="x-none"/>
          </a:p>
        </p:txBody>
      </p:sp>
      <p:pic>
        <p:nvPicPr>
          <p:cNvPr id="819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7BB83A93-36CB-6540-8462-C070C4FDC44B}"/>
              </a:ext>
            </a:extLst>
          </p:cNvPr>
          <p:cNvSpPr/>
          <p:nvPr/>
        </p:nvSpPr>
        <p:spPr>
          <a:xfrm>
            <a:off x="1178928" y="806230"/>
            <a:ext cx="4123245" cy="417871"/>
          </a:xfrm>
          <a:prstGeom prst="rect">
            <a:avLst/>
          </a:prstGeom>
        </p:spPr>
        <p:txBody>
          <a:bodyPr wrap="none">
            <a:spAutoFit/>
          </a:bodyPr>
          <a:lstStyle/>
          <a:p>
            <a:pPr algn="just">
              <a:lnSpc>
                <a:spcPct val="115000"/>
              </a:lnSpc>
            </a:pPr>
            <a:r>
              <a:rPr lang="x-none" sz="2000" b="1" dirty="0">
                <a:solidFill>
                  <a:srgbClr val="FF0000"/>
                </a:solidFill>
                <a:latin typeface="Times New Roman" panose="02020603050405020304" pitchFamily="18" charset="0"/>
                <a:ea typeface="Times New Roman" panose="02020603050405020304" pitchFamily="18" charset="0"/>
              </a:rPr>
              <a:t>II . VÌ SAO PHẢI HỌC LỊCH SỬ? </a:t>
            </a:r>
            <a:endParaRPr lang="x-none" sz="20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 xmlns:a16="http://schemas.microsoft.com/office/drawing/2014/main" id="{E0C8671B-67A2-8F4E-B372-24DA7FAE1BCA}"/>
              </a:ext>
            </a:extLst>
          </p:cNvPr>
          <p:cNvSpPr txBox="1"/>
          <p:nvPr/>
        </p:nvSpPr>
        <p:spPr>
          <a:xfrm>
            <a:off x="1296712" y="1359038"/>
            <a:ext cx="10174872" cy="2555956"/>
          </a:xfrm>
          <a:prstGeom prst="rect">
            <a:avLst/>
          </a:prstGeom>
          <a:noFill/>
        </p:spPr>
        <p:txBody>
          <a:bodyPr wrap="square" rtlCol="0">
            <a:spAutoFit/>
          </a:bodyPr>
          <a:lstStyle/>
          <a:p>
            <a:pPr>
              <a:lnSpc>
                <a:spcPct val="125000"/>
              </a:lnSpc>
            </a:pPr>
            <a:r>
              <a:rPr lang="en-US" sz="2600" dirty="0" err="1">
                <a:solidFill>
                  <a:srgbClr val="002060"/>
                </a:solidFill>
              </a:rPr>
              <a:t>Lịch</a:t>
            </a:r>
            <a:r>
              <a:rPr lang="en-US" sz="2600" dirty="0">
                <a:solidFill>
                  <a:srgbClr val="002060"/>
                </a:solidFill>
              </a:rPr>
              <a:t> </a:t>
            </a:r>
            <a:r>
              <a:rPr lang="en-US" sz="2600" dirty="0" err="1">
                <a:solidFill>
                  <a:srgbClr val="002060"/>
                </a:solidFill>
              </a:rPr>
              <a:t>sử</a:t>
            </a:r>
            <a:r>
              <a:rPr lang="en-US" sz="2600" dirty="0">
                <a:solidFill>
                  <a:srgbClr val="002060"/>
                </a:solidFill>
              </a:rPr>
              <a:t> </a:t>
            </a:r>
            <a:r>
              <a:rPr lang="en-US" sz="2600" dirty="0" err="1">
                <a:solidFill>
                  <a:srgbClr val="002060"/>
                </a:solidFill>
              </a:rPr>
              <a:t>giúp</a:t>
            </a:r>
            <a:r>
              <a:rPr lang="en-US" sz="2600" dirty="0">
                <a:solidFill>
                  <a:srgbClr val="002060"/>
                </a:solidFill>
              </a:rPr>
              <a:t> </a:t>
            </a:r>
            <a:r>
              <a:rPr lang="en-US" sz="2600" dirty="0" err="1">
                <a:solidFill>
                  <a:srgbClr val="002060"/>
                </a:solidFill>
              </a:rPr>
              <a:t>chúng</a:t>
            </a:r>
            <a:r>
              <a:rPr lang="en-US" sz="2600" dirty="0">
                <a:solidFill>
                  <a:srgbClr val="002060"/>
                </a:solidFill>
              </a:rPr>
              <a:t> ta </a:t>
            </a:r>
            <a:r>
              <a:rPr lang="en-US" sz="2600" dirty="0" err="1">
                <a:solidFill>
                  <a:srgbClr val="002060"/>
                </a:solidFill>
              </a:rPr>
              <a:t>không</a:t>
            </a:r>
            <a:r>
              <a:rPr lang="en-US" sz="2600" dirty="0">
                <a:solidFill>
                  <a:srgbClr val="002060"/>
                </a:solidFill>
              </a:rPr>
              <a:t> </a:t>
            </a:r>
            <a:r>
              <a:rPr lang="en-US" sz="2600" dirty="0" err="1">
                <a:solidFill>
                  <a:srgbClr val="002060"/>
                </a:solidFill>
              </a:rPr>
              <a:t>lặp</a:t>
            </a:r>
            <a:r>
              <a:rPr lang="en-US" sz="2600" dirty="0">
                <a:solidFill>
                  <a:srgbClr val="002060"/>
                </a:solidFill>
              </a:rPr>
              <a:t> </a:t>
            </a:r>
            <a:r>
              <a:rPr lang="en-US" sz="2600" dirty="0" err="1">
                <a:solidFill>
                  <a:srgbClr val="002060"/>
                </a:solidFill>
              </a:rPr>
              <a:t>lại</a:t>
            </a:r>
            <a:r>
              <a:rPr lang="en-US" sz="2600" dirty="0">
                <a:solidFill>
                  <a:srgbClr val="002060"/>
                </a:solidFill>
              </a:rPr>
              <a:t> </a:t>
            </a:r>
            <a:r>
              <a:rPr lang="en-US" sz="2600" dirty="0" err="1">
                <a:solidFill>
                  <a:srgbClr val="002060"/>
                </a:solidFill>
              </a:rPr>
              <a:t>những</a:t>
            </a:r>
            <a:r>
              <a:rPr lang="en-US" sz="2600" dirty="0">
                <a:solidFill>
                  <a:srgbClr val="002060"/>
                </a:solidFill>
              </a:rPr>
              <a:t> </a:t>
            </a:r>
            <a:r>
              <a:rPr lang="en-US" sz="2600" dirty="0" err="1">
                <a:solidFill>
                  <a:srgbClr val="002060"/>
                </a:solidFill>
              </a:rPr>
              <a:t>sai</a:t>
            </a:r>
            <a:r>
              <a:rPr lang="en-US" sz="2600" dirty="0">
                <a:solidFill>
                  <a:srgbClr val="002060"/>
                </a:solidFill>
              </a:rPr>
              <a:t> </a:t>
            </a:r>
            <a:r>
              <a:rPr lang="en-US" sz="2600" dirty="0" err="1">
                <a:solidFill>
                  <a:srgbClr val="002060"/>
                </a:solidFill>
              </a:rPr>
              <a:t>lầm</a:t>
            </a:r>
            <a:r>
              <a:rPr lang="en-US" sz="2600" dirty="0">
                <a:solidFill>
                  <a:srgbClr val="002060"/>
                </a:solidFill>
              </a:rPr>
              <a:t> </a:t>
            </a:r>
            <a:r>
              <a:rPr lang="en-US" sz="2600" dirty="0" err="1">
                <a:solidFill>
                  <a:srgbClr val="002060"/>
                </a:solidFill>
              </a:rPr>
              <a:t>trong</a:t>
            </a:r>
            <a:r>
              <a:rPr lang="en-US" sz="2600" dirty="0">
                <a:solidFill>
                  <a:srgbClr val="002060"/>
                </a:solidFill>
              </a:rPr>
              <a:t> </a:t>
            </a:r>
            <a:r>
              <a:rPr lang="en-US" sz="2600" dirty="0" err="1">
                <a:solidFill>
                  <a:srgbClr val="002060"/>
                </a:solidFill>
              </a:rPr>
              <a:t>quá</a:t>
            </a:r>
            <a:r>
              <a:rPr lang="en-US" sz="2600" dirty="0">
                <a:solidFill>
                  <a:srgbClr val="002060"/>
                </a:solidFill>
              </a:rPr>
              <a:t> </a:t>
            </a:r>
            <a:r>
              <a:rPr lang="en-US" sz="2600" dirty="0" err="1">
                <a:solidFill>
                  <a:srgbClr val="002060"/>
                </a:solidFill>
              </a:rPr>
              <a:t>khứ</a:t>
            </a:r>
            <a:r>
              <a:rPr lang="en-US" sz="2600" dirty="0">
                <a:solidFill>
                  <a:srgbClr val="002060"/>
                </a:solidFill>
              </a:rPr>
              <a:t>.</a:t>
            </a:r>
          </a:p>
          <a:p>
            <a:pPr>
              <a:lnSpc>
                <a:spcPct val="125000"/>
              </a:lnSpc>
            </a:pPr>
            <a:endParaRPr lang="en-US" sz="2600" dirty="0">
              <a:solidFill>
                <a:srgbClr val="002060"/>
              </a:solidFill>
            </a:endParaRPr>
          </a:p>
          <a:p>
            <a:pPr>
              <a:lnSpc>
                <a:spcPct val="125000"/>
              </a:lnSpc>
            </a:pPr>
            <a:r>
              <a:rPr lang="en-US" sz="2600" b="1" i="1" u="sng" dirty="0" err="1">
                <a:solidFill>
                  <a:srgbClr val="C00000"/>
                </a:solidFill>
              </a:rPr>
              <a:t>Thảo</a:t>
            </a:r>
            <a:r>
              <a:rPr lang="en-US" sz="2600" b="1" i="1" u="sng" dirty="0">
                <a:solidFill>
                  <a:srgbClr val="C00000"/>
                </a:solidFill>
              </a:rPr>
              <a:t> </a:t>
            </a:r>
            <a:r>
              <a:rPr lang="en-US" sz="2600" b="1" i="1" u="sng" dirty="0" err="1">
                <a:solidFill>
                  <a:srgbClr val="C00000"/>
                </a:solidFill>
              </a:rPr>
              <a:t>luận</a:t>
            </a:r>
            <a:r>
              <a:rPr lang="en-US" sz="2600" b="1" i="1" u="sng" dirty="0">
                <a:solidFill>
                  <a:srgbClr val="C00000"/>
                </a:solidFill>
              </a:rPr>
              <a:t>:</a:t>
            </a:r>
          </a:p>
          <a:p>
            <a:pPr>
              <a:lnSpc>
                <a:spcPct val="125000"/>
              </a:lnSpc>
            </a:pPr>
            <a:r>
              <a:rPr lang="en-US" sz="2600" dirty="0" err="1">
                <a:solidFill>
                  <a:srgbClr val="002060"/>
                </a:solidFill>
              </a:rPr>
              <a:t>Hãy</a:t>
            </a:r>
            <a:r>
              <a:rPr lang="en-US" sz="2600" dirty="0">
                <a:solidFill>
                  <a:srgbClr val="002060"/>
                </a:solidFill>
              </a:rPr>
              <a:t> </a:t>
            </a:r>
            <a:r>
              <a:rPr lang="en-US" sz="2600" dirty="0" err="1">
                <a:solidFill>
                  <a:srgbClr val="002060"/>
                </a:solidFill>
              </a:rPr>
              <a:t>thử</a:t>
            </a:r>
            <a:r>
              <a:rPr lang="en-US" sz="2600" dirty="0">
                <a:solidFill>
                  <a:srgbClr val="002060"/>
                </a:solidFill>
              </a:rPr>
              <a:t> </a:t>
            </a:r>
            <a:r>
              <a:rPr lang="en-US" sz="2600" dirty="0" err="1">
                <a:solidFill>
                  <a:srgbClr val="002060"/>
                </a:solidFill>
              </a:rPr>
              <a:t>nêu</a:t>
            </a:r>
            <a:r>
              <a:rPr lang="en-US" sz="2600" dirty="0">
                <a:solidFill>
                  <a:srgbClr val="002060"/>
                </a:solidFill>
              </a:rPr>
              <a:t> </a:t>
            </a:r>
            <a:r>
              <a:rPr lang="en-US" sz="2600" dirty="0" err="1">
                <a:solidFill>
                  <a:srgbClr val="002060"/>
                </a:solidFill>
              </a:rPr>
              <a:t>những</a:t>
            </a:r>
            <a:r>
              <a:rPr lang="en-US" sz="2600" dirty="0">
                <a:solidFill>
                  <a:srgbClr val="002060"/>
                </a:solidFill>
              </a:rPr>
              <a:t> “</a:t>
            </a:r>
            <a:r>
              <a:rPr lang="en-US" sz="2600" dirty="0" err="1">
                <a:solidFill>
                  <a:srgbClr val="002060"/>
                </a:solidFill>
              </a:rPr>
              <a:t>bài</a:t>
            </a:r>
            <a:r>
              <a:rPr lang="en-US" sz="2600" dirty="0">
                <a:solidFill>
                  <a:srgbClr val="002060"/>
                </a:solidFill>
              </a:rPr>
              <a:t> </a:t>
            </a:r>
            <a:r>
              <a:rPr lang="en-US" sz="2600" dirty="0" err="1">
                <a:solidFill>
                  <a:srgbClr val="002060"/>
                </a:solidFill>
              </a:rPr>
              <a:t>học</a:t>
            </a:r>
            <a:r>
              <a:rPr lang="en-US" sz="2600" dirty="0">
                <a:solidFill>
                  <a:srgbClr val="002060"/>
                </a:solidFill>
              </a:rPr>
              <a:t> </a:t>
            </a:r>
            <a:r>
              <a:rPr lang="en-US" sz="2600" dirty="0" err="1">
                <a:solidFill>
                  <a:srgbClr val="002060"/>
                </a:solidFill>
              </a:rPr>
              <a:t>từ</a:t>
            </a:r>
            <a:r>
              <a:rPr lang="en-US" sz="2600" dirty="0">
                <a:solidFill>
                  <a:srgbClr val="002060"/>
                </a:solidFill>
              </a:rPr>
              <a:t> </a:t>
            </a:r>
            <a:r>
              <a:rPr lang="en-US" sz="2600" dirty="0" err="1">
                <a:solidFill>
                  <a:srgbClr val="002060"/>
                </a:solidFill>
              </a:rPr>
              <a:t>lịch</a:t>
            </a:r>
            <a:r>
              <a:rPr lang="en-US" sz="2600" dirty="0">
                <a:solidFill>
                  <a:srgbClr val="002060"/>
                </a:solidFill>
              </a:rPr>
              <a:t> </a:t>
            </a:r>
            <a:r>
              <a:rPr lang="en-US" sz="2600" dirty="0" err="1">
                <a:solidFill>
                  <a:srgbClr val="002060"/>
                </a:solidFill>
              </a:rPr>
              <a:t>sử</a:t>
            </a:r>
            <a:r>
              <a:rPr lang="en-US" sz="2600" dirty="0">
                <a:solidFill>
                  <a:srgbClr val="002060"/>
                </a:solidFill>
              </a:rPr>
              <a:t>” </a:t>
            </a:r>
            <a:r>
              <a:rPr lang="en-US" sz="2600" dirty="0" err="1">
                <a:solidFill>
                  <a:srgbClr val="002060"/>
                </a:solidFill>
              </a:rPr>
              <a:t>của</a:t>
            </a:r>
            <a:r>
              <a:rPr lang="en-US" sz="2600" dirty="0">
                <a:solidFill>
                  <a:srgbClr val="002060"/>
                </a:solidFill>
              </a:rPr>
              <a:t> </a:t>
            </a:r>
            <a:r>
              <a:rPr lang="en-US" sz="2600" dirty="0" err="1">
                <a:solidFill>
                  <a:srgbClr val="002060"/>
                </a:solidFill>
              </a:rPr>
              <a:t>chính</a:t>
            </a:r>
            <a:r>
              <a:rPr lang="en-US" sz="2600" dirty="0">
                <a:solidFill>
                  <a:srgbClr val="002060"/>
                </a:solidFill>
              </a:rPr>
              <a:t> </a:t>
            </a:r>
            <a:r>
              <a:rPr lang="en-US" sz="2600" dirty="0" err="1">
                <a:solidFill>
                  <a:srgbClr val="002060"/>
                </a:solidFill>
              </a:rPr>
              <a:t>bản</a:t>
            </a:r>
            <a:r>
              <a:rPr lang="en-US" sz="2600" dirty="0">
                <a:solidFill>
                  <a:srgbClr val="002060"/>
                </a:solidFill>
              </a:rPr>
              <a:t> </a:t>
            </a:r>
            <a:r>
              <a:rPr lang="en-US" sz="2600" dirty="0" err="1">
                <a:solidFill>
                  <a:srgbClr val="002060"/>
                </a:solidFill>
              </a:rPr>
              <a:t>thân</a:t>
            </a:r>
            <a:r>
              <a:rPr lang="en-US" sz="2600" dirty="0">
                <a:solidFill>
                  <a:srgbClr val="002060"/>
                </a:solidFill>
              </a:rPr>
              <a:t> </a:t>
            </a:r>
            <a:r>
              <a:rPr lang="en-US" sz="2600" dirty="0" err="1">
                <a:solidFill>
                  <a:srgbClr val="002060"/>
                </a:solidFill>
              </a:rPr>
              <a:t>em</a:t>
            </a:r>
            <a:r>
              <a:rPr lang="en-US" sz="2600" dirty="0">
                <a:solidFill>
                  <a:srgbClr val="002060"/>
                </a:solidFill>
              </a:rPr>
              <a:t>, </a:t>
            </a:r>
            <a:r>
              <a:rPr lang="en-US" sz="2600" dirty="0" err="1">
                <a:solidFill>
                  <a:srgbClr val="002060"/>
                </a:solidFill>
              </a:rPr>
              <a:t>gia</a:t>
            </a:r>
            <a:r>
              <a:rPr lang="en-US" sz="2600" dirty="0">
                <a:solidFill>
                  <a:srgbClr val="002060"/>
                </a:solidFill>
              </a:rPr>
              <a:t> </a:t>
            </a:r>
            <a:r>
              <a:rPr lang="en-US" sz="2600" dirty="0" err="1">
                <a:solidFill>
                  <a:srgbClr val="002060"/>
                </a:solidFill>
              </a:rPr>
              <a:t>đình</a:t>
            </a:r>
            <a:r>
              <a:rPr lang="en-US" sz="2600" dirty="0">
                <a:solidFill>
                  <a:srgbClr val="002060"/>
                </a:solidFill>
              </a:rPr>
              <a:t> </a:t>
            </a:r>
            <a:r>
              <a:rPr lang="en-US" sz="2600" dirty="0" err="1">
                <a:solidFill>
                  <a:srgbClr val="002060"/>
                </a:solidFill>
              </a:rPr>
              <a:t>em</a:t>
            </a:r>
            <a:r>
              <a:rPr lang="en-US" sz="2600" dirty="0">
                <a:solidFill>
                  <a:srgbClr val="002060"/>
                </a:solidFill>
              </a:rPr>
              <a:t> </a:t>
            </a:r>
            <a:r>
              <a:rPr lang="en-US" sz="2600" dirty="0" err="1">
                <a:solidFill>
                  <a:srgbClr val="002060"/>
                </a:solidFill>
              </a:rPr>
              <a:t>hoặc</a:t>
            </a:r>
            <a:r>
              <a:rPr lang="en-US" sz="2600" dirty="0">
                <a:solidFill>
                  <a:srgbClr val="002060"/>
                </a:solidFill>
              </a:rPr>
              <a:t> </a:t>
            </a:r>
            <a:r>
              <a:rPr lang="en-US" sz="2600" dirty="0" err="1">
                <a:solidFill>
                  <a:srgbClr val="002060"/>
                </a:solidFill>
              </a:rPr>
              <a:t>dân</a:t>
            </a:r>
            <a:r>
              <a:rPr lang="en-US" sz="2600" dirty="0">
                <a:solidFill>
                  <a:srgbClr val="002060"/>
                </a:solidFill>
              </a:rPr>
              <a:t> </a:t>
            </a:r>
            <a:r>
              <a:rPr lang="en-US" sz="2600" dirty="0" err="1">
                <a:solidFill>
                  <a:srgbClr val="002060"/>
                </a:solidFill>
              </a:rPr>
              <a:t>tộc</a:t>
            </a:r>
            <a:r>
              <a:rPr lang="en-US" sz="2600" dirty="0">
                <a:solidFill>
                  <a:srgbClr val="002060"/>
                </a:solidFill>
              </a:rPr>
              <a:t> </a:t>
            </a:r>
            <a:r>
              <a:rPr lang="en-US" sz="2600" dirty="0" err="1">
                <a:solidFill>
                  <a:srgbClr val="002060"/>
                </a:solidFill>
              </a:rPr>
              <a:t>em</a:t>
            </a:r>
            <a:r>
              <a:rPr lang="en-US" sz="2600" dirty="0">
                <a:solidFill>
                  <a:srgbClr val="002060"/>
                </a:solidFill>
              </a:rPr>
              <a:t>?</a:t>
            </a:r>
          </a:p>
        </p:txBody>
      </p:sp>
      <p:pic>
        <p:nvPicPr>
          <p:cNvPr id="8" name="Picture 7">
            <a:extLst>
              <a:ext uri="{FF2B5EF4-FFF2-40B4-BE49-F238E27FC236}">
                <a16:creationId xmlns="" xmlns:a16="http://schemas.microsoft.com/office/drawing/2014/main" id="{30257E96-1A2E-EC40-BD05-B90B960B5CA5}"/>
              </a:ext>
            </a:extLst>
          </p:cNvPr>
          <p:cNvPicPr>
            <a:picLocks noChangeAspect="1"/>
          </p:cNvPicPr>
          <p:nvPr/>
        </p:nvPicPr>
        <p:blipFill>
          <a:blip r:embed="rId3"/>
          <a:stretch>
            <a:fillRect/>
          </a:stretch>
        </p:blipFill>
        <p:spPr>
          <a:xfrm>
            <a:off x="1712746" y="4139528"/>
            <a:ext cx="2857500" cy="1600200"/>
          </a:xfrm>
          <a:prstGeom prst="rect">
            <a:avLst/>
          </a:prstGeom>
        </p:spPr>
      </p:pic>
      <p:pic>
        <p:nvPicPr>
          <p:cNvPr id="9" name="Picture 8">
            <a:extLst>
              <a:ext uri="{FF2B5EF4-FFF2-40B4-BE49-F238E27FC236}">
                <a16:creationId xmlns="" xmlns:a16="http://schemas.microsoft.com/office/drawing/2014/main" id="{B26A0C16-4463-EA46-9165-6A6075815FCE}"/>
              </a:ext>
            </a:extLst>
          </p:cNvPr>
          <p:cNvPicPr>
            <a:picLocks noChangeAspect="1"/>
          </p:cNvPicPr>
          <p:nvPr/>
        </p:nvPicPr>
        <p:blipFill>
          <a:blip r:embed="rId4"/>
          <a:stretch>
            <a:fillRect/>
          </a:stretch>
        </p:blipFill>
        <p:spPr>
          <a:xfrm>
            <a:off x="5204089" y="4139528"/>
            <a:ext cx="2790825" cy="1638300"/>
          </a:xfrm>
          <a:prstGeom prst="rect">
            <a:avLst/>
          </a:prstGeom>
        </p:spPr>
      </p:pic>
      <p:pic>
        <p:nvPicPr>
          <p:cNvPr id="10" name="Picture 9">
            <a:extLst>
              <a:ext uri="{FF2B5EF4-FFF2-40B4-BE49-F238E27FC236}">
                <a16:creationId xmlns="" xmlns:a16="http://schemas.microsoft.com/office/drawing/2014/main" id="{28A021A8-B186-084C-B757-04955D07A7A7}"/>
              </a:ext>
            </a:extLst>
          </p:cNvPr>
          <p:cNvPicPr>
            <a:picLocks noChangeAspect="1"/>
          </p:cNvPicPr>
          <p:nvPr/>
        </p:nvPicPr>
        <p:blipFill>
          <a:blip r:embed="rId5"/>
          <a:stretch>
            <a:fillRect/>
          </a:stretch>
        </p:blipFill>
        <p:spPr>
          <a:xfrm>
            <a:off x="8628755" y="3964927"/>
            <a:ext cx="1780456" cy="1780456"/>
          </a:xfrm>
          <a:prstGeom prst="rect">
            <a:avLst/>
          </a:prstGeom>
        </p:spPr>
      </p:pic>
      <p:sp>
        <p:nvSpPr>
          <p:cNvPr id="11" name="TextBox 10">
            <a:extLst>
              <a:ext uri="{FF2B5EF4-FFF2-40B4-BE49-F238E27FC236}">
                <a16:creationId xmlns="" xmlns:a16="http://schemas.microsoft.com/office/drawing/2014/main" id="{B25781C9-E7A0-3844-B326-2816684F70B8}"/>
              </a:ext>
            </a:extLst>
          </p:cNvPr>
          <p:cNvSpPr txBox="1"/>
          <p:nvPr/>
        </p:nvSpPr>
        <p:spPr>
          <a:xfrm>
            <a:off x="2670077" y="110078"/>
            <a:ext cx="6891301" cy="584775"/>
          </a:xfrm>
          <a:prstGeom prst="rect">
            <a:avLst/>
          </a:prstGeom>
          <a:noFill/>
        </p:spPr>
        <p:txBody>
          <a:bodyPr wrap="square" rtlCol="0">
            <a:spAutoFit/>
          </a:bodyPr>
          <a:lstStyle/>
          <a:p>
            <a:pPr algn="ctr"/>
            <a:r>
              <a:rPr lang="en-GB" sz="3200" b="1" u="sng" dirty="0">
                <a:solidFill>
                  <a:srgbClr val="FF0000"/>
                </a:solidFill>
                <a:latin typeface="Times New Roman" panose="02020603050405020304" pitchFamily="18" charset="0"/>
                <a:cs typeface="Times New Roman" panose="02020603050405020304" pitchFamily="18" charset="0"/>
              </a:rPr>
              <a:t>BÀI 1</a:t>
            </a:r>
            <a:r>
              <a:rPr lang="en-GB" sz="3200" b="1" dirty="0">
                <a:solidFill>
                  <a:srgbClr val="FF0000"/>
                </a:solidFill>
                <a:latin typeface="Times New Roman" panose="02020603050405020304" pitchFamily="18" charset="0"/>
                <a:cs typeface="Times New Roman" panose="02020603050405020304" pitchFamily="18" charset="0"/>
              </a:rPr>
              <a:t>: LỊCH SỬ </a:t>
            </a:r>
            <a:r>
              <a:rPr lang="en-GB" sz="3200" b="1" dirty="0" smtClean="0">
                <a:solidFill>
                  <a:srgbClr val="FF0000"/>
                </a:solidFill>
                <a:latin typeface="Times New Roman" panose="02020603050405020304" pitchFamily="18" charset="0"/>
                <a:cs typeface="Times New Roman" panose="02020603050405020304" pitchFamily="18" charset="0"/>
              </a:rPr>
              <a:t>VÀ CUỘC SỐNG</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49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checkerboard(across)">
                                      <p:cBhvr>
                                        <p:cTn id="13" dur="500"/>
                                        <p:tgtEl>
                                          <p:spTgt spid="7">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checkerboard(across)">
                                      <p:cBhvr>
                                        <p:cTn id="16" dur="5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14B23-61A9-024B-9DB2-E0A01E25293F}"/>
              </a:ext>
            </a:extLst>
          </p:cNvPr>
          <p:cNvSpPr>
            <a:spLocks noGrp="1"/>
          </p:cNvSpPr>
          <p:nvPr>
            <p:ph type="title"/>
          </p:nvPr>
        </p:nvSpPr>
        <p:spPr/>
        <p:txBody>
          <a:bodyPr/>
          <a:lstStyle/>
          <a:p>
            <a:endParaRPr lang="x-none"/>
          </a:p>
        </p:txBody>
      </p:sp>
      <p:sp>
        <p:nvSpPr>
          <p:cNvPr id="3" name="Content Placeholder 2">
            <a:extLst>
              <a:ext uri="{FF2B5EF4-FFF2-40B4-BE49-F238E27FC236}">
                <a16:creationId xmlns="" xmlns:a16="http://schemas.microsoft.com/office/drawing/2014/main" id="{AB1D9A23-237F-4D47-A2AA-1AF43FB7E15F}"/>
              </a:ext>
            </a:extLst>
          </p:cNvPr>
          <p:cNvSpPr>
            <a:spLocks noGrp="1"/>
          </p:cNvSpPr>
          <p:nvPr>
            <p:ph idx="1"/>
          </p:nvPr>
        </p:nvSpPr>
        <p:spPr/>
        <p:txBody>
          <a:bodyPr/>
          <a:lstStyle/>
          <a:p>
            <a:endParaRPr lang="x-none"/>
          </a:p>
        </p:txBody>
      </p:sp>
      <p:pic>
        <p:nvPicPr>
          <p:cNvPr id="819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D498CB6C-042B-BE43-88F5-DD1895205FE9}"/>
              </a:ext>
            </a:extLst>
          </p:cNvPr>
          <p:cNvSpPr/>
          <p:nvPr/>
        </p:nvSpPr>
        <p:spPr>
          <a:xfrm>
            <a:off x="1178928" y="1114970"/>
            <a:ext cx="4123245" cy="417871"/>
          </a:xfrm>
          <a:prstGeom prst="rect">
            <a:avLst/>
          </a:prstGeom>
        </p:spPr>
        <p:txBody>
          <a:bodyPr wrap="none">
            <a:spAutoFit/>
          </a:bodyPr>
          <a:lstStyle/>
          <a:p>
            <a:pPr algn="just">
              <a:lnSpc>
                <a:spcPct val="115000"/>
              </a:lnSpc>
            </a:pPr>
            <a:r>
              <a:rPr lang="x-none" sz="2000" b="1" dirty="0">
                <a:solidFill>
                  <a:srgbClr val="FF0000"/>
                </a:solidFill>
                <a:latin typeface="Times New Roman" panose="02020603050405020304" pitchFamily="18" charset="0"/>
                <a:ea typeface="Times New Roman" panose="02020603050405020304" pitchFamily="18" charset="0"/>
              </a:rPr>
              <a:t>II . VÌ SAO PHẢI HỌC LỊCH SỬ? </a:t>
            </a:r>
            <a:endParaRPr lang="x-none" sz="2000" dirty="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 xmlns:a16="http://schemas.microsoft.com/office/drawing/2014/main" id="{0869A4CB-4A1E-204F-B35A-C1FB51075CE4}"/>
              </a:ext>
            </a:extLst>
          </p:cNvPr>
          <p:cNvSpPr txBox="1"/>
          <p:nvPr/>
        </p:nvSpPr>
        <p:spPr>
          <a:xfrm>
            <a:off x="1652128" y="1780085"/>
            <a:ext cx="9403080" cy="2363596"/>
          </a:xfrm>
          <a:prstGeom prst="rect">
            <a:avLst/>
          </a:prstGeom>
          <a:noFill/>
        </p:spPr>
        <p:txBody>
          <a:bodyPr wrap="square" rtlCol="0">
            <a:spAutoFit/>
          </a:bodyPr>
          <a:lstStyle/>
          <a:p>
            <a:pPr>
              <a:lnSpc>
                <a:spcPct val="125000"/>
              </a:lnSpc>
              <a:spcBef>
                <a:spcPts val="600"/>
              </a:spcBef>
              <a:spcAft>
                <a:spcPts val="600"/>
              </a:spcAft>
            </a:pPr>
            <a:r>
              <a:rPr lang="en-US" sz="2600" dirty="0" err="1">
                <a:solidFill>
                  <a:srgbClr val="002060"/>
                </a:solidFill>
              </a:rPr>
              <a:t>Lịch</a:t>
            </a:r>
            <a:r>
              <a:rPr lang="en-US" sz="2600" dirty="0">
                <a:solidFill>
                  <a:srgbClr val="002060"/>
                </a:solidFill>
              </a:rPr>
              <a:t> </a:t>
            </a:r>
            <a:r>
              <a:rPr lang="en-US" sz="2600" dirty="0" err="1">
                <a:solidFill>
                  <a:srgbClr val="002060"/>
                </a:solidFill>
              </a:rPr>
              <a:t>sử</a:t>
            </a:r>
            <a:r>
              <a:rPr lang="en-US" sz="2600" dirty="0">
                <a:solidFill>
                  <a:srgbClr val="002060"/>
                </a:solidFill>
              </a:rPr>
              <a:t> </a:t>
            </a:r>
            <a:r>
              <a:rPr lang="en-US" sz="2600" dirty="0" err="1">
                <a:solidFill>
                  <a:srgbClr val="002060"/>
                </a:solidFill>
              </a:rPr>
              <a:t>giúp</a:t>
            </a:r>
            <a:r>
              <a:rPr lang="en-US" sz="2600" dirty="0">
                <a:solidFill>
                  <a:srgbClr val="002060"/>
                </a:solidFill>
              </a:rPr>
              <a:t> </a:t>
            </a:r>
            <a:r>
              <a:rPr lang="en-US" sz="2600" dirty="0" err="1">
                <a:solidFill>
                  <a:srgbClr val="002060"/>
                </a:solidFill>
              </a:rPr>
              <a:t>bạn</a:t>
            </a:r>
            <a:r>
              <a:rPr lang="en-US" sz="2600" dirty="0">
                <a:solidFill>
                  <a:srgbClr val="002060"/>
                </a:solidFill>
              </a:rPr>
              <a:t> </a:t>
            </a:r>
            <a:r>
              <a:rPr lang="en-US" sz="2600" dirty="0" err="1">
                <a:solidFill>
                  <a:srgbClr val="002060"/>
                </a:solidFill>
              </a:rPr>
              <a:t>rèn</a:t>
            </a:r>
            <a:r>
              <a:rPr lang="en-US" sz="2600" dirty="0">
                <a:solidFill>
                  <a:srgbClr val="002060"/>
                </a:solidFill>
              </a:rPr>
              <a:t> </a:t>
            </a:r>
            <a:r>
              <a:rPr lang="en-US" sz="2600" dirty="0" err="1">
                <a:solidFill>
                  <a:srgbClr val="002060"/>
                </a:solidFill>
              </a:rPr>
              <a:t>luyện</a:t>
            </a:r>
            <a:r>
              <a:rPr lang="en-US" sz="2600" dirty="0">
                <a:solidFill>
                  <a:srgbClr val="002060"/>
                </a:solidFill>
              </a:rPr>
              <a:t> </a:t>
            </a:r>
            <a:r>
              <a:rPr lang="en-US" sz="2600" dirty="0" err="1">
                <a:solidFill>
                  <a:srgbClr val="002060"/>
                </a:solidFill>
              </a:rPr>
              <a:t>khả</a:t>
            </a:r>
            <a:r>
              <a:rPr lang="en-US" sz="2600" dirty="0">
                <a:solidFill>
                  <a:srgbClr val="002060"/>
                </a:solidFill>
              </a:rPr>
              <a:t> </a:t>
            </a:r>
            <a:r>
              <a:rPr lang="en-US" sz="2600" dirty="0" err="1">
                <a:solidFill>
                  <a:srgbClr val="002060"/>
                </a:solidFill>
              </a:rPr>
              <a:t>năng</a:t>
            </a:r>
            <a:r>
              <a:rPr lang="en-US" sz="2600" dirty="0">
                <a:solidFill>
                  <a:srgbClr val="002060"/>
                </a:solidFill>
              </a:rPr>
              <a:t> </a:t>
            </a:r>
            <a:r>
              <a:rPr lang="en-US" sz="2600" dirty="0" err="1">
                <a:solidFill>
                  <a:srgbClr val="002060"/>
                </a:solidFill>
              </a:rPr>
              <a:t>tư</a:t>
            </a:r>
            <a:r>
              <a:rPr lang="en-US" sz="2600" dirty="0">
                <a:solidFill>
                  <a:srgbClr val="002060"/>
                </a:solidFill>
              </a:rPr>
              <a:t> </a:t>
            </a:r>
            <a:r>
              <a:rPr lang="en-US" sz="2600" dirty="0" err="1">
                <a:solidFill>
                  <a:srgbClr val="002060"/>
                </a:solidFill>
              </a:rPr>
              <a:t>duy</a:t>
            </a:r>
            <a:r>
              <a:rPr lang="en-US" sz="2600" dirty="0">
                <a:solidFill>
                  <a:srgbClr val="002060"/>
                </a:solidFill>
              </a:rPr>
              <a:t>, </a:t>
            </a:r>
            <a:r>
              <a:rPr lang="en-US" sz="2600" dirty="0" err="1">
                <a:solidFill>
                  <a:srgbClr val="002060"/>
                </a:solidFill>
              </a:rPr>
              <a:t>cách</a:t>
            </a:r>
            <a:r>
              <a:rPr lang="en-US" sz="2600" dirty="0">
                <a:solidFill>
                  <a:srgbClr val="002060"/>
                </a:solidFill>
              </a:rPr>
              <a:t> </a:t>
            </a:r>
            <a:r>
              <a:rPr lang="en-US" sz="2600" dirty="0" err="1">
                <a:solidFill>
                  <a:srgbClr val="002060"/>
                </a:solidFill>
              </a:rPr>
              <a:t>tiếp</a:t>
            </a:r>
            <a:r>
              <a:rPr lang="en-US" sz="2600" dirty="0">
                <a:solidFill>
                  <a:srgbClr val="002060"/>
                </a:solidFill>
              </a:rPr>
              <a:t> </a:t>
            </a:r>
            <a:r>
              <a:rPr lang="en-US" sz="2600" dirty="0" err="1">
                <a:solidFill>
                  <a:srgbClr val="002060"/>
                </a:solidFill>
              </a:rPr>
              <a:t>cận</a:t>
            </a:r>
            <a:r>
              <a:rPr lang="en-US" sz="2600" dirty="0">
                <a:solidFill>
                  <a:srgbClr val="002060"/>
                </a:solidFill>
              </a:rPr>
              <a:t> </a:t>
            </a:r>
            <a:r>
              <a:rPr lang="en-US" sz="2600" dirty="0" err="1">
                <a:solidFill>
                  <a:srgbClr val="002060"/>
                </a:solidFill>
              </a:rPr>
              <a:t>đa</a:t>
            </a:r>
            <a:r>
              <a:rPr lang="en-US" sz="2600" dirty="0">
                <a:solidFill>
                  <a:srgbClr val="002060"/>
                </a:solidFill>
              </a:rPr>
              <a:t> </a:t>
            </a:r>
            <a:r>
              <a:rPr lang="en-US" sz="2600" dirty="0" err="1">
                <a:solidFill>
                  <a:srgbClr val="002060"/>
                </a:solidFill>
              </a:rPr>
              <a:t>chiều</a:t>
            </a:r>
            <a:endParaRPr lang="en-US" sz="2600" dirty="0">
              <a:solidFill>
                <a:srgbClr val="002060"/>
              </a:solidFill>
            </a:endParaRPr>
          </a:p>
          <a:p>
            <a:pPr>
              <a:lnSpc>
                <a:spcPct val="125000"/>
              </a:lnSpc>
              <a:spcBef>
                <a:spcPts val="600"/>
              </a:spcBef>
              <a:spcAft>
                <a:spcPts val="600"/>
              </a:spcAft>
            </a:pPr>
            <a:r>
              <a:rPr lang="en-US" sz="2600" dirty="0" err="1">
                <a:solidFill>
                  <a:srgbClr val="002060"/>
                </a:solidFill>
              </a:rPr>
              <a:t>Lịch</a:t>
            </a:r>
            <a:r>
              <a:rPr lang="en-US" sz="2600" dirty="0">
                <a:solidFill>
                  <a:srgbClr val="002060"/>
                </a:solidFill>
              </a:rPr>
              <a:t> </a:t>
            </a:r>
            <a:r>
              <a:rPr lang="en-US" sz="2600" dirty="0" err="1">
                <a:solidFill>
                  <a:srgbClr val="002060"/>
                </a:solidFill>
              </a:rPr>
              <a:t>sử</a:t>
            </a:r>
            <a:r>
              <a:rPr lang="en-US" sz="2600" dirty="0">
                <a:solidFill>
                  <a:srgbClr val="002060"/>
                </a:solidFill>
              </a:rPr>
              <a:t> </a:t>
            </a:r>
            <a:r>
              <a:rPr lang="en-US" sz="2600" dirty="0" err="1">
                <a:solidFill>
                  <a:srgbClr val="002060"/>
                </a:solidFill>
              </a:rPr>
              <a:t>có</a:t>
            </a:r>
            <a:r>
              <a:rPr lang="en-US" sz="2600" dirty="0">
                <a:solidFill>
                  <a:srgbClr val="002060"/>
                </a:solidFill>
              </a:rPr>
              <a:t> </a:t>
            </a:r>
            <a:r>
              <a:rPr lang="en-US" sz="2600" dirty="0" err="1">
                <a:solidFill>
                  <a:srgbClr val="002060"/>
                </a:solidFill>
              </a:rPr>
              <a:t>thể</a:t>
            </a:r>
            <a:r>
              <a:rPr lang="en-US" sz="2600" dirty="0">
                <a:solidFill>
                  <a:srgbClr val="002060"/>
                </a:solidFill>
              </a:rPr>
              <a:t> </a:t>
            </a:r>
            <a:r>
              <a:rPr lang="en-US" sz="2600" dirty="0" err="1">
                <a:solidFill>
                  <a:srgbClr val="002060"/>
                </a:solidFill>
              </a:rPr>
              <a:t>giúp</a:t>
            </a:r>
            <a:r>
              <a:rPr lang="en-US" sz="2600" dirty="0">
                <a:solidFill>
                  <a:srgbClr val="002060"/>
                </a:solidFill>
              </a:rPr>
              <a:t> </a:t>
            </a:r>
            <a:r>
              <a:rPr lang="en-US" sz="2600" dirty="0" err="1">
                <a:solidFill>
                  <a:srgbClr val="002060"/>
                </a:solidFill>
              </a:rPr>
              <a:t>bạn</a:t>
            </a:r>
            <a:r>
              <a:rPr lang="en-US" sz="2600" dirty="0">
                <a:solidFill>
                  <a:srgbClr val="002060"/>
                </a:solidFill>
              </a:rPr>
              <a:t> </a:t>
            </a:r>
            <a:r>
              <a:rPr lang="en-US" sz="2600" dirty="0" err="1">
                <a:solidFill>
                  <a:srgbClr val="002060"/>
                </a:solidFill>
              </a:rPr>
              <a:t>hình</a:t>
            </a:r>
            <a:r>
              <a:rPr lang="en-US" sz="2600" dirty="0">
                <a:solidFill>
                  <a:srgbClr val="002060"/>
                </a:solidFill>
              </a:rPr>
              <a:t> </a:t>
            </a:r>
            <a:r>
              <a:rPr lang="en-US" sz="2600" dirty="0" err="1">
                <a:solidFill>
                  <a:srgbClr val="002060"/>
                </a:solidFill>
              </a:rPr>
              <a:t>thành</a:t>
            </a:r>
            <a:r>
              <a:rPr lang="en-US" sz="2600" dirty="0">
                <a:solidFill>
                  <a:srgbClr val="002060"/>
                </a:solidFill>
              </a:rPr>
              <a:t> </a:t>
            </a:r>
            <a:r>
              <a:rPr lang="en-US" sz="2600" dirty="0" err="1">
                <a:solidFill>
                  <a:srgbClr val="002060"/>
                </a:solidFill>
              </a:rPr>
              <a:t>những</a:t>
            </a:r>
            <a:r>
              <a:rPr lang="en-US" sz="2600" dirty="0">
                <a:solidFill>
                  <a:srgbClr val="002060"/>
                </a:solidFill>
              </a:rPr>
              <a:t> </a:t>
            </a:r>
            <a:r>
              <a:rPr lang="en-US" sz="2600" dirty="0" err="1">
                <a:solidFill>
                  <a:srgbClr val="002060"/>
                </a:solidFill>
              </a:rPr>
              <a:t>kĩ</a:t>
            </a:r>
            <a:r>
              <a:rPr lang="en-US" sz="2600" dirty="0">
                <a:solidFill>
                  <a:srgbClr val="002060"/>
                </a:solidFill>
              </a:rPr>
              <a:t> </a:t>
            </a:r>
            <a:r>
              <a:rPr lang="en-US" sz="2600" dirty="0" err="1">
                <a:solidFill>
                  <a:srgbClr val="002060"/>
                </a:solidFill>
              </a:rPr>
              <a:t>năng</a:t>
            </a:r>
            <a:r>
              <a:rPr lang="en-US" sz="2600" dirty="0">
                <a:solidFill>
                  <a:srgbClr val="002060"/>
                </a:solidFill>
              </a:rPr>
              <a:t> </a:t>
            </a:r>
            <a:r>
              <a:rPr lang="en-US" sz="2600" dirty="0" err="1">
                <a:solidFill>
                  <a:srgbClr val="002060"/>
                </a:solidFill>
              </a:rPr>
              <a:t>và</a:t>
            </a:r>
            <a:r>
              <a:rPr lang="en-US" sz="2600" dirty="0">
                <a:solidFill>
                  <a:srgbClr val="002060"/>
                </a:solidFill>
              </a:rPr>
              <a:t> </a:t>
            </a:r>
            <a:r>
              <a:rPr lang="en-US" sz="2600" dirty="0" err="1">
                <a:solidFill>
                  <a:srgbClr val="002060"/>
                </a:solidFill>
              </a:rPr>
              <a:t>phẩm</a:t>
            </a:r>
            <a:r>
              <a:rPr lang="en-US" sz="2600" dirty="0">
                <a:solidFill>
                  <a:srgbClr val="002060"/>
                </a:solidFill>
              </a:rPr>
              <a:t> </a:t>
            </a:r>
            <a:r>
              <a:rPr lang="en-US" sz="2600" dirty="0" err="1">
                <a:solidFill>
                  <a:srgbClr val="002060"/>
                </a:solidFill>
              </a:rPr>
              <a:t>chất</a:t>
            </a:r>
            <a:r>
              <a:rPr lang="en-US" sz="2600" dirty="0">
                <a:solidFill>
                  <a:srgbClr val="002060"/>
                </a:solidFill>
              </a:rPr>
              <a:t> </a:t>
            </a:r>
            <a:r>
              <a:rPr lang="en-US" sz="2600" dirty="0" err="1">
                <a:solidFill>
                  <a:srgbClr val="002060"/>
                </a:solidFill>
              </a:rPr>
              <a:t>của</a:t>
            </a:r>
            <a:r>
              <a:rPr lang="en-US" sz="2600" dirty="0">
                <a:solidFill>
                  <a:srgbClr val="002060"/>
                </a:solidFill>
              </a:rPr>
              <a:t> </a:t>
            </a:r>
            <a:r>
              <a:rPr lang="en-US" sz="2600" dirty="0" err="1">
                <a:solidFill>
                  <a:srgbClr val="002060"/>
                </a:solidFill>
              </a:rPr>
              <a:t>một</a:t>
            </a:r>
            <a:r>
              <a:rPr lang="en-US" sz="2600" dirty="0">
                <a:solidFill>
                  <a:srgbClr val="002060"/>
                </a:solidFill>
              </a:rPr>
              <a:t> </a:t>
            </a:r>
            <a:r>
              <a:rPr lang="en-US" sz="2600" dirty="0" err="1">
                <a:solidFill>
                  <a:srgbClr val="002060"/>
                </a:solidFill>
              </a:rPr>
              <a:t>nhà</a:t>
            </a:r>
            <a:r>
              <a:rPr lang="en-US" sz="2600" dirty="0">
                <a:solidFill>
                  <a:srgbClr val="002060"/>
                </a:solidFill>
              </a:rPr>
              <a:t> </a:t>
            </a:r>
            <a:r>
              <a:rPr lang="en-US" sz="2600" dirty="0" err="1">
                <a:solidFill>
                  <a:srgbClr val="002060"/>
                </a:solidFill>
              </a:rPr>
              <a:t>lãnh</a:t>
            </a:r>
            <a:r>
              <a:rPr lang="en-US" sz="2600" dirty="0">
                <a:solidFill>
                  <a:srgbClr val="002060"/>
                </a:solidFill>
              </a:rPr>
              <a:t> </a:t>
            </a:r>
            <a:r>
              <a:rPr lang="en-US" sz="2600" dirty="0" err="1">
                <a:solidFill>
                  <a:srgbClr val="002060"/>
                </a:solidFill>
              </a:rPr>
              <a:t>đạo</a:t>
            </a:r>
            <a:r>
              <a:rPr lang="en-US" sz="2600" dirty="0">
                <a:solidFill>
                  <a:srgbClr val="002060"/>
                </a:solidFill>
              </a:rPr>
              <a:t> </a:t>
            </a:r>
            <a:r>
              <a:rPr lang="en-US" sz="2600" dirty="0" err="1">
                <a:solidFill>
                  <a:srgbClr val="002060"/>
                </a:solidFill>
              </a:rPr>
              <a:t>trong</a:t>
            </a:r>
            <a:r>
              <a:rPr lang="en-US" sz="2600" dirty="0">
                <a:solidFill>
                  <a:srgbClr val="002060"/>
                </a:solidFill>
              </a:rPr>
              <a:t> </a:t>
            </a:r>
            <a:r>
              <a:rPr lang="en-US" sz="2600" dirty="0" err="1">
                <a:solidFill>
                  <a:srgbClr val="002060"/>
                </a:solidFill>
              </a:rPr>
              <a:t>tương</a:t>
            </a:r>
            <a:r>
              <a:rPr lang="en-US" sz="2600" dirty="0">
                <a:solidFill>
                  <a:srgbClr val="002060"/>
                </a:solidFill>
              </a:rPr>
              <a:t> </a:t>
            </a:r>
            <a:r>
              <a:rPr lang="en-US" sz="2600" dirty="0" err="1">
                <a:solidFill>
                  <a:srgbClr val="002060"/>
                </a:solidFill>
              </a:rPr>
              <a:t>lai</a:t>
            </a:r>
            <a:endParaRPr lang="en-US" sz="2600" dirty="0">
              <a:solidFill>
                <a:srgbClr val="002060"/>
              </a:solidFill>
            </a:endParaRPr>
          </a:p>
          <a:p>
            <a:pPr>
              <a:lnSpc>
                <a:spcPct val="125000"/>
              </a:lnSpc>
              <a:spcBef>
                <a:spcPts val="600"/>
              </a:spcBef>
              <a:spcAft>
                <a:spcPts val="600"/>
              </a:spcAft>
            </a:pPr>
            <a:r>
              <a:rPr lang="en-US" sz="2600" dirty="0">
                <a:solidFill>
                  <a:srgbClr val="002060"/>
                </a:solidFill>
              </a:rPr>
              <a:t>…</a:t>
            </a:r>
          </a:p>
        </p:txBody>
      </p:sp>
      <p:pic>
        <p:nvPicPr>
          <p:cNvPr id="8" name="Picture 7">
            <a:extLst>
              <a:ext uri="{FF2B5EF4-FFF2-40B4-BE49-F238E27FC236}">
                <a16:creationId xmlns="" xmlns:a16="http://schemas.microsoft.com/office/drawing/2014/main" id="{9723D93C-3476-DF47-9F10-094688E96EE0}"/>
              </a:ext>
            </a:extLst>
          </p:cNvPr>
          <p:cNvPicPr>
            <a:picLocks noChangeAspect="1"/>
          </p:cNvPicPr>
          <p:nvPr/>
        </p:nvPicPr>
        <p:blipFill>
          <a:blip r:embed="rId3"/>
          <a:stretch>
            <a:fillRect/>
          </a:stretch>
        </p:blipFill>
        <p:spPr>
          <a:xfrm>
            <a:off x="1652127" y="3676046"/>
            <a:ext cx="3145293" cy="2371174"/>
          </a:xfrm>
          <a:prstGeom prst="rect">
            <a:avLst/>
          </a:prstGeom>
        </p:spPr>
      </p:pic>
      <p:pic>
        <p:nvPicPr>
          <p:cNvPr id="9" name="Picture 8">
            <a:extLst>
              <a:ext uri="{FF2B5EF4-FFF2-40B4-BE49-F238E27FC236}">
                <a16:creationId xmlns="" xmlns:a16="http://schemas.microsoft.com/office/drawing/2014/main" id="{D3975E61-2A56-C646-B55B-7EEFA8F71B5E}"/>
              </a:ext>
            </a:extLst>
          </p:cNvPr>
          <p:cNvPicPr>
            <a:picLocks noChangeAspect="1"/>
          </p:cNvPicPr>
          <p:nvPr/>
        </p:nvPicPr>
        <p:blipFill>
          <a:blip r:embed="rId4"/>
          <a:stretch>
            <a:fillRect/>
          </a:stretch>
        </p:blipFill>
        <p:spPr>
          <a:xfrm>
            <a:off x="8241305" y="3549331"/>
            <a:ext cx="2298567" cy="2371174"/>
          </a:xfrm>
          <a:prstGeom prst="rect">
            <a:avLst/>
          </a:prstGeom>
        </p:spPr>
      </p:pic>
      <p:pic>
        <p:nvPicPr>
          <p:cNvPr id="10" name="Picture 9">
            <a:extLst>
              <a:ext uri="{FF2B5EF4-FFF2-40B4-BE49-F238E27FC236}">
                <a16:creationId xmlns="" xmlns:a16="http://schemas.microsoft.com/office/drawing/2014/main" id="{D2FBDF0F-5B9A-CE4F-8E8D-1F7EA3836EAF}"/>
              </a:ext>
            </a:extLst>
          </p:cNvPr>
          <p:cNvPicPr>
            <a:picLocks noChangeAspect="1"/>
          </p:cNvPicPr>
          <p:nvPr/>
        </p:nvPicPr>
        <p:blipFill>
          <a:blip r:embed="rId5"/>
          <a:stretch>
            <a:fillRect/>
          </a:stretch>
        </p:blipFill>
        <p:spPr>
          <a:xfrm>
            <a:off x="5096013" y="3632486"/>
            <a:ext cx="2689588" cy="2204864"/>
          </a:xfrm>
          <a:prstGeom prst="rect">
            <a:avLst/>
          </a:prstGeom>
        </p:spPr>
      </p:pic>
      <p:sp>
        <p:nvSpPr>
          <p:cNvPr id="11" name="TextBox 10">
            <a:extLst>
              <a:ext uri="{FF2B5EF4-FFF2-40B4-BE49-F238E27FC236}">
                <a16:creationId xmlns="" xmlns:a16="http://schemas.microsoft.com/office/drawing/2014/main" id="{B25781C9-E7A0-3844-B326-2816684F70B8}"/>
              </a:ext>
            </a:extLst>
          </p:cNvPr>
          <p:cNvSpPr txBox="1"/>
          <p:nvPr/>
        </p:nvSpPr>
        <p:spPr>
          <a:xfrm>
            <a:off x="2670077" y="110078"/>
            <a:ext cx="6891301" cy="584775"/>
          </a:xfrm>
          <a:prstGeom prst="rect">
            <a:avLst/>
          </a:prstGeom>
          <a:noFill/>
        </p:spPr>
        <p:txBody>
          <a:bodyPr wrap="square" rtlCol="0">
            <a:spAutoFit/>
          </a:bodyPr>
          <a:lstStyle/>
          <a:p>
            <a:pPr algn="ctr"/>
            <a:r>
              <a:rPr lang="en-GB" sz="3200" b="1" u="sng" dirty="0">
                <a:solidFill>
                  <a:srgbClr val="FF0000"/>
                </a:solidFill>
                <a:latin typeface="Times New Roman" panose="02020603050405020304" pitchFamily="18" charset="0"/>
                <a:cs typeface="Times New Roman" panose="02020603050405020304" pitchFamily="18" charset="0"/>
              </a:rPr>
              <a:t>BÀI 1</a:t>
            </a:r>
            <a:r>
              <a:rPr lang="en-GB" sz="3200" b="1" dirty="0">
                <a:solidFill>
                  <a:srgbClr val="FF0000"/>
                </a:solidFill>
                <a:latin typeface="Times New Roman" panose="02020603050405020304" pitchFamily="18" charset="0"/>
                <a:cs typeface="Times New Roman" panose="02020603050405020304" pitchFamily="18" charset="0"/>
              </a:rPr>
              <a:t>: LỊCH SỬ </a:t>
            </a:r>
            <a:r>
              <a:rPr lang="en-GB" sz="3200" b="1" dirty="0" smtClean="0">
                <a:solidFill>
                  <a:srgbClr val="FF0000"/>
                </a:solidFill>
                <a:latin typeface="Times New Roman" panose="02020603050405020304" pitchFamily="18" charset="0"/>
                <a:cs typeface="Times New Roman" panose="02020603050405020304" pitchFamily="18" charset="0"/>
              </a:rPr>
              <a:t>VÀ CUỘC SỐNG</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677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48470" y="-618186"/>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3200" b="1"/>
          </a:p>
        </p:txBody>
      </p:sp>
      <p:sp>
        <p:nvSpPr>
          <p:cNvPr id="3" name="TextBox 2">
            <a:extLst>
              <a:ext uri="{FF2B5EF4-FFF2-40B4-BE49-F238E27FC236}">
                <a16:creationId xmlns="" xmlns:a16="http://schemas.microsoft.com/office/drawing/2014/main" id="{58C39CCC-1777-0643-880D-86EB4F8E01C1}"/>
              </a:ext>
            </a:extLst>
          </p:cNvPr>
          <p:cNvSpPr txBox="1"/>
          <p:nvPr/>
        </p:nvSpPr>
        <p:spPr>
          <a:xfrm>
            <a:off x="2760215" y="73778"/>
            <a:ext cx="7033532" cy="584775"/>
          </a:xfrm>
          <a:prstGeom prst="rect">
            <a:avLst/>
          </a:prstGeom>
          <a:noFill/>
        </p:spPr>
        <p:txBody>
          <a:bodyPr wrap="square" rtlCol="0">
            <a:spAutoFit/>
          </a:bodyPr>
          <a:lstStyle/>
          <a:p>
            <a:pPr algn="ctr"/>
            <a:r>
              <a:rPr lang="x-none" sz="3200" b="1" dirty="0">
                <a:solidFill>
                  <a:srgbClr val="FFC000"/>
                </a:solidFill>
                <a:latin typeface="Times New Roman" panose="02020603050405020304" pitchFamily="18" charset="0"/>
                <a:cs typeface="Times New Roman" panose="02020603050405020304" pitchFamily="18" charset="0"/>
              </a:rPr>
              <a:t>Bài 1: LỊCH SỬ VÀ CUỘC SỐNG</a:t>
            </a:r>
          </a:p>
        </p:txBody>
      </p:sp>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5" name="TextBox 4">
            <a:extLst>
              <a:ext uri="{FF2B5EF4-FFF2-40B4-BE49-F238E27FC236}">
                <a16:creationId xmlns="" xmlns:a16="http://schemas.microsoft.com/office/drawing/2014/main" id="{4053E44B-3F5C-F444-B48C-E2B8716E9E8C}"/>
              </a:ext>
            </a:extLst>
          </p:cNvPr>
          <p:cNvSpPr txBox="1"/>
          <p:nvPr/>
        </p:nvSpPr>
        <p:spPr>
          <a:xfrm>
            <a:off x="175549" y="766276"/>
            <a:ext cx="4780345" cy="584775"/>
          </a:xfrm>
          <a:prstGeom prst="rect">
            <a:avLst/>
          </a:prstGeom>
          <a:noFill/>
        </p:spPr>
        <p:txBody>
          <a:bodyPr wrap="square" rtlCol="0">
            <a:spAutoFit/>
          </a:bodyPr>
          <a:lstStyle/>
          <a:p>
            <a:r>
              <a:rPr lang="x-none" sz="3200" b="1" dirty="0">
                <a:solidFill>
                  <a:srgbClr val="FFFF00"/>
                </a:solidFill>
                <a:latin typeface="Times New Roman" panose="02020603050405020304" pitchFamily="18" charset="0"/>
                <a:cs typeface="Times New Roman" panose="02020603050405020304" pitchFamily="18" charset="0"/>
              </a:rPr>
              <a:t>2. Vì sao phải học lịch sử?</a:t>
            </a:r>
          </a:p>
        </p:txBody>
      </p:sp>
      <p:sp>
        <p:nvSpPr>
          <p:cNvPr id="6" name="TextBox 5">
            <a:extLst>
              <a:ext uri="{FF2B5EF4-FFF2-40B4-BE49-F238E27FC236}">
                <a16:creationId xmlns="" xmlns:a16="http://schemas.microsoft.com/office/drawing/2014/main" id="{73F2A21D-497D-3044-AAA8-46916FA407FC}"/>
              </a:ext>
            </a:extLst>
          </p:cNvPr>
          <p:cNvSpPr txBox="1"/>
          <p:nvPr/>
        </p:nvSpPr>
        <p:spPr>
          <a:xfrm>
            <a:off x="184651" y="1363274"/>
            <a:ext cx="10504814" cy="1569660"/>
          </a:xfrm>
          <a:prstGeom prst="rect">
            <a:avLst/>
          </a:prstGeom>
          <a:noFill/>
        </p:spPr>
        <p:txBody>
          <a:bodyPr wrap="square" rtlCol="0">
            <a:spAutoFit/>
          </a:bodyPr>
          <a:lstStyle/>
          <a:p>
            <a:r>
              <a:rPr lang="vi-VN" sz="3200" b="1" dirty="0">
                <a:solidFill>
                  <a:schemeClr val="bg1"/>
                </a:solidFill>
                <a:latin typeface="+mj-lt"/>
              </a:rPr>
              <a:t>- Học lịch sử giúp chúng ta tìm hiểu quá khứ, tìm hiểu về cội nguồn của chính bản thân, gia đình, dòng họ… và mở rộng hơn là của cả dân tộc, nhân loại.</a:t>
            </a:r>
            <a:endParaRPr lang="x-none" sz="3200" b="1" dirty="0">
              <a:solidFill>
                <a:schemeClr val="bg1"/>
              </a:solidFill>
              <a:latin typeface="+mj-lt"/>
            </a:endParaRPr>
          </a:p>
        </p:txBody>
      </p:sp>
      <p:sp>
        <p:nvSpPr>
          <p:cNvPr id="8" name="TextBox 7">
            <a:extLst>
              <a:ext uri="{FF2B5EF4-FFF2-40B4-BE49-F238E27FC236}">
                <a16:creationId xmlns="" xmlns:a16="http://schemas.microsoft.com/office/drawing/2014/main" id="{FE6D2607-3A49-0E4A-A1F9-DDDB873258A4}"/>
              </a:ext>
            </a:extLst>
          </p:cNvPr>
          <p:cNvSpPr txBox="1"/>
          <p:nvPr/>
        </p:nvSpPr>
        <p:spPr>
          <a:xfrm>
            <a:off x="175549" y="3270956"/>
            <a:ext cx="11264667" cy="1569660"/>
          </a:xfrm>
          <a:prstGeom prst="rect">
            <a:avLst/>
          </a:prstGeom>
          <a:noFill/>
        </p:spPr>
        <p:txBody>
          <a:bodyPr wrap="square" rtlCol="0">
            <a:spAutoFit/>
          </a:bodyPr>
          <a:lstStyle/>
          <a:p>
            <a:r>
              <a:rPr lang="vi-VN"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Học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lịch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sử</a:t>
            </a:r>
            <a:r>
              <a:rPr lang="vi-VN" sz="3200" b="1" dirty="0">
                <a:solidFill>
                  <a:schemeClr val="bg1"/>
                </a:solidFill>
                <a:latin typeface="Times New Roman" panose="02020603050405020304" pitchFamily="18" charset="0"/>
                <a:cs typeface="Times New Roman" panose="02020603050405020304" pitchFamily="18" charset="0"/>
              </a:rPr>
              <a:t> 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đúc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kết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những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bài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học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kinh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nghiêm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về</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sự</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thành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quá</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khứ</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để</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phục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vụ</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hiện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tại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xây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dựng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cuộc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trong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tương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lai</a:t>
            </a:r>
            <a:r>
              <a:rPr lang="en-US" sz="3200" b="1" dirty="0">
                <a:solidFill>
                  <a:schemeClr val="bg1"/>
                </a:solidFill>
                <a:latin typeface="Times New Roman" panose="02020603050405020304" pitchFamily="18" charset="0"/>
                <a:cs typeface="Times New Roman" panose="02020603050405020304" pitchFamily="18" charset="0"/>
              </a:rPr>
              <a:t>.</a:t>
            </a:r>
            <a:r>
              <a:rPr lang="x-none" sz="3200" b="1"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3186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5">
                                            <p:txEl>
                                              <p:pRg st="0" end="0"/>
                                            </p:txEl>
                                          </p:spTgt>
                                        </p:tgtEl>
                                        <p:attrNameLst>
                                          <p:attrName>ppt_w</p:attrName>
                                        </p:attrNameLst>
                                      </p:cBhvr>
                                    </p:anim>
                                    <p:anim by="(#ppt_w*0.50)" calcmode="lin" valueType="num">
                                      <p:cBhvr>
                                        <p:cTn id="8" dur="500" decel="50000" autoRev="1" fill="hold">
                                          <p:stCondLst>
                                            <p:cond delay="0"/>
                                          </p:stCondLst>
                                        </p:cTn>
                                        <p:tgtEl>
                                          <p:spTgt spid="5">
                                            <p:txEl>
                                              <p:pRg st="0" end="0"/>
                                            </p:txEl>
                                          </p:spTgt>
                                        </p:tgtEl>
                                        <p:attrNameLst>
                                          <p:attrName>ppt_x</p:attrName>
                                        </p:attrNameLst>
                                      </p:cBhvr>
                                    </p:anim>
                                    <p:anim from="(-#ppt_h/2)" to="(#ppt_y)" calcmode="lin" valueType="num">
                                      <p:cBhvr>
                                        <p:cTn id="9" dur="1000" fill="hold">
                                          <p:stCondLst>
                                            <p:cond delay="0"/>
                                          </p:stCondLst>
                                        </p:cTn>
                                        <p:tgtEl>
                                          <p:spTgt spid="5">
                                            <p:txEl>
                                              <p:pRg st="0" end="0"/>
                                            </p:txEl>
                                          </p:spTgt>
                                        </p:tgtEl>
                                        <p:attrNameLst>
                                          <p:attrName>ppt_y</p:attrName>
                                        </p:attrNameLst>
                                      </p:cBhvr>
                                    </p:anim>
                                    <p:animRot by="21600000">
                                      <p:cBhvr>
                                        <p:cTn id="10" dur="1000" fill="hold">
                                          <p:stCondLst>
                                            <p:cond delay="0"/>
                                          </p:stCondLst>
                                        </p:cTn>
                                        <p:tgtEl>
                                          <p:spTgt spid="5">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strips(down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strips(downLeft)">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8" y="-82144"/>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23493" y="733414"/>
            <a:ext cx="9195515" cy="1200329"/>
          </a:xfrm>
          <a:prstGeom prst="rect">
            <a:avLst/>
          </a:prstGeom>
        </p:spPr>
        <p:txBody>
          <a:bodyPr wrap="square">
            <a:spAutoFit/>
          </a:bodyPr>
          <a:lstStyle/>
          <a:p>
            <a:pPr algn="just">
              <a:lnSpc>
                <a:spcPct val="150000"/>
              </a:lnSpc>
              <a:spcAft>
                <a:spcPts val="0"/>
              </a:spcAft>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La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Xi-</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rông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itle 3">
            <a:extLst>
              <a:ext uri="{FF2B5EF4-FFF2-40B4-BE49-F238E27FC236}">
                <a16:creationId xmlns="" xmlns:a16="http://schemas.microsoft.com/office/drawing/2014/main" id="{B54555E4-14E7-C34B-8C4C-BCFA2BB3D045}"/>
              </a:ext>
            </a:extLst>
          </p:cNvPr>
          <p:cNvSpPr txBox="1">
            <a:spLocks/>
          </p:cNvSpPr>
          <p:nvPr/>
        </p:nvSpPr>
        <p:spPr>
          <a:xfrm>
            <a:off x="3557587" y="27324"/>
            <a:ext cx="3809127" cy="706090"/>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FF0000"/>
                </a:solidFill>
                <a:latin typeface="Times New Roman" panose="02020603050405020304" pitchFamily="18" charset="0"/>
                <a:cs typeface="Times New Roman" panose="02020603050405020304" pitchFamily="18" charset="0"/>
              </a:rPr>
              <a:t>LUYỆN TẬP, VẬN DỤNG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46206" y="1922776"/>
            <a:ext cx="10431887" cy="4524315"/>
          </a:xfrm>
          <a:prstGeom prst="rect">
            <a:avLst/>
          </a:prstGeom>
        </p:spPr>
        <p:txBody>
          <a:bodyPr wrap="square">
            <a:spAutoFit/>
          </a:bodyPr>
          <a:lstStyle/>
          <a:p>
            <a:pPr algn="just">
              <a:lnSpc>
                <a:spcPct val="150000"/>
              </a:lnSpc>
              <a:spcAft>
                <a:spcPts val="0"/>
              </a:spcAft>
            </a:pP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1A0CC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Symbol" panose="05050102010706020507" pitchFamily="18" charset="2"/>
              <a:buChar char=""/>
              <a:tabLst>
                <a:tab pos="457200" algn="l"/>
              </a:tabLst>
            </a:pP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nền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nhắc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nhở</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huy</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nhắc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nhở</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đấu</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1A0CC0"/>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SzPts val="1000"/>
              <a:buFont typeface="Symbol" panose="05050102010706020507" pitchFamily="18" charset="2"/>
              <a:buChar char=""/>
              <a:tabLst>
                <a:tab pos="457200" algn="l"/>
              </a:tabLst>
            </a:pP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đúc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thất</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bại</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lai</a:t>
            </a:r>
            <a:endParaRPr lang="en-US" sz="2400" dirty="0">
              <a:solidFill>
                <a:srgbClr val="1A0C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xứng</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đáng</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coi</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1A0C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231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Vertical)">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14B23-61A9-024B-9DB2-E0A01E25293F}"/>
              </a:ext>
            </a:extLst>
          </p:cNvPr>
          <p:cNvSpPr>
            <a:spLocks noGrp="1"/>
          </p:cNvSpPr>
          <p:nvPr>
            <p:ph type="title"/>
          </p:nvPr>
        </p:nvSpPr>
        <p:spPr/>
        <p:txBody>
          <a:bodyPr/>
          <a:lstStyle/>
          <a:p>
            <a:endParaRPr lang="x-none"/>
          </a:p>
        </p:txBody>
      </p:sp>
      <p:sp>
        <p:nvSpPr>
          <p:cNvPr id="3" name="Content Placeholder 2">
            <a:extLst>
              <a:ext uri="{FF2B5EF4-FFF2-40B4-BE49-F238E27FC236}">
                <a16:creationId xmlns="" xmlns:a16="http://schemas.microsoft.com/office/drawing/2014/main" id="{AB1D9A23-237F-4D47-A2AA-1AF43FB7E15F}"/>
              </a:ext>
            </a:extLst>
          </p:cNvPr>
          <p:cNvSpPr>
            <a:spLocks noGrp="1"/>
          </p:cNvSpPr>
          <p:nvPr>
            <p:ph idx="1"/>
          </p:nvPr>
        </p:nvSpPr>
        <p:spPr/>
        <p:txBody>
          <a:bodyPr/>
          <a:lstStyle/>
          <a:p>
            <a:endParaRPr lang="x-none"/>
          </a:p>
        </p:txBody>
      </p:sp>
      <p:pic>
        <p:nvPicPr>
          <p:cNvPr id="819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89"/>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FA58C4E6-9209-6F43-8A0A-A38424A4647B}"/>
              </a:ext>
            </a:extLst>
          </p:cNvPr>
          <p:cNvPicPr/>
          <p:nvPr/>
        </p:nvPicPr>
        <p:blipFill>
          <a:blip r:embed="rId3">
            <a:extLst>
              <a:ext uri="{28A0092B-C50C-407E-A947-70E740481C1C}">
                <a14:useLocalDpi xmlns:a14="http://schemas.microsoft.com/office/drawing/2010/main" val="0"/>
              </a:ext>
            </a:extLst>
          </a:blip>
          <a:stretch>
            <a:fillRect/>
          </a:stretch>
        </p:blipFill>
        <p:spPr>
          <a:xfrm>
            <a:off x="1878013" y="24289"/>
            <a:ext cx="8275320" cy="2414905"/>
          </a:xfrm>
          <a:prstGeom prst="rect">
            <a:avLst/>
          </a:prstGeom>
        </p:spPr>
        <p:style>
          <a:lnRef idx="2">
            <a:schemeClr val="accent4">
              <a:shade val="50000"/>
            </a:schemeClr>
          </a:lnRef>
          <a:fillRef idx="1">
            <a:schemeClr val="accent4"/>
          </a:fillRef>
          <a:effectRef idx="0">
            <a:schemeClr val="accent4"/>
          </a:effectRef>
          <a:fontRef idx="minor">
            <a:schemeClr val="lt1"/>
          </a:fontRef>
        </p:style>
      </p:pic>
      <p:sp>
        <p:nvSpPr>
          <p:cNvPr id="6" name="Text Box 61">
            <a:extLst>
              <a:ext uri="{FF2B5EF4-FFF2-40B4-BE49-F238E27FC236}">
                <a16:creationId xmlns="" xmlns:a16="http://schemas.microsoft.com/office/drawing/2014/main" id="{E64CB7E5-EBA8-EC43-A82B-34FF62E67A6B}"/>
              </a:ext>
            </a:extLst>
          </p:cNvPr>
          <p:cNvSpPr txBox="1"/>
          <p:nvPr/>
        </p:nvSpPr>
        <p:spPr>
          <a:xfrm>
            <a:off x="1878013" y="2574131"/>
            <a:ext cx="8275320" cy="1311672"/>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vi-VN" sz="2400" b="1" dirty="0">
                <a:solidFill>
                  <a:srgbClr val="FF0000"/>
                </a:solidFill>
                <a:effectLst/>
                <a:latin typeface="Times New Roman" panose="02020603050405020304" pitchFamily="18" charset="0"/>
                <a:ea typeface="Times New Roman" panose="02020603050405020304" pitchFamily="18" charset="0"/>
              </a:rPr>
              <a:t>TỔ CHỨC ĐÁNH GIÁ SẢN PHẨM CỦA BẠN/NHÓM</a:t>
            </a:r>
            <a:endParaRPr lang="x-none" sz="2400" dirty="0">
              <a:effectLst/>
              <a:latin typeface="Times New Roman" panose="02020603050405020304" pitchFamily="18" charset="0"/>
              <a:ea typeface="Times New Roman" panose="02020603050405020304" pitchFamily="18" charset="0"/>
            </a:endParaRPr>
          </a:p>
          <a:p>
            <a:pPr algn="just">
              <a:lnSpc>
                <a:spcPct val="115000"/>
              </a:lnSpc>
            </a:pPr>
            <a:r>
              <a:rPr lang="x-none" sz="2400" dirty="0">
                <a:solidFill>
                  <a:srgbClr val="000000"/>
                </a:solidFill>
                <a:effectLst/>
                <a:latin typeface="Times New Roman" panose="02020603050405020304" pitchFamily="18" charset="0"/>
                <a:ea typeface="Times New Roman" panose="02020603050405020304" pitchFamily="18" charset="0"/>
              </a:rPr>
              <a:t>Khi</a:t>
            </a:r>
            <a:r>
              <a:rPr lang="vi-VN" sz="2400" dirty="0">
                <a:solidFill>
                  <a:srgbClr val="000000"/>
                </a:solidFill>
                <a:effectLst/>
                <a:latin typeface="Times New Roman" panose="02020603050405020304" pitchFamily="18" charset="0"/>
                <a:ea typeface="Times New Roman" panose="02020603050405020304" pitchFamily="18" charset="0"/>
              </a:rPr>
              <a:t> đánh giá việc làm bài của </a:t>
            </a:r>
            <a:r>
              <a:rPr lang="vi-VN" sz="2400" dirty="0" smtClean="0">
                <a:solidFill>
                  <a:srgbClr val="000000"/>
                </a:solidFill>
                <a:effectLst/>
                <a:latin typeface="Times New Roman" panose="02020603050405020304" pitchFamily="18" charset="0"/>
                <a:ea typeface="Times New Roman" panose="02020603050405020304" pitchFamily="18" charset="0"/>
              </a:rPr>
              <a:t>bạn/nhóm </a:t>
            </a:r>
            <a:r>
              <a:rPr lang="vi-VN" sz="2400" dirty="0">
                <a:solidFill>
                  <a:srgbClr val="000000"/>
                </a:solidFill>
                <a:effectLst/>
                <a:latin typeface="Times New Roman" panose="02020603050405020304" pitchFamily="18" charset="0"/>
                <a:ea typeface="Times New Roman" panose="02020603050405020304" pitchFamily="18" charset="0"/>
              </a:rPr>
              <a:t>chúng ta nên sử dụng </a:t>
            </a:r>
            <a:r>
              <a:rPr lang="vi-VN" sz="2400" dirty="0" smtClean="0">
                <a:solidFill>
                  <a:srgbClr val="000000"/>
                </a:solidFill>
                <a:effectLst/>
                <a:latin typeface="Times New Roman" panose="02020603050405020304" pitchFamily="18" charset="0"/>
                <a:ea typeface="Times New Roman" panose="02020603050405020304" pitchFamily="18" charset="0"/>
              </a:rPr>
              <a:t>k</a:t>
            </a:r>
            <a:r>
              <a:rPr lang="en-US" sz="2400" dirty="0">
                <a:solidFill>
                  <a:srgbClr val="000000"/>
                </a:solidFill>
                <a:latin typeface="Times New Roman" panose="02020603050405020304" pitchFamily="18" charset="0"/>
                <a:ea typeface="Times New Roman" panose="02020603050405020304" pitchFamily="18" charset="0"/>
              </a:rPr>
              <a:t>ĩ</a:t>
            </a:r>
            <a:r>
              <a:rPr lang="vi-VN" sz="2400" dirty="0" smtClean="0">
                <a:solidFill>
                  <a:srgbClr val="000000"/>
                </a:solidFill>
                <a:effectLst/>
                <a:latin typeface="Times New Roman" panose="02020603050405020304" pitchFamily="18" charset="0"/>
                <a:ea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rPr>
              <a:t>thuật 3-2-1( </a:t>
            </a:r>
            <a:r>
              <a:rPr lang="vi-VN" sz="2400" dirty="0">
                <a:solidFill>
                  <a:srgbClr val="6F60FF"/>
                </a:solidFill>
                <a:effectLst/>
                <a:latin typeface="Times New Roman" panose="02020603050405020304" pitchFamily="18" charset="0"/>
                <a:ea typeface="Times New Roman" panose="02020603050405020304" pitchFamily="18" charset="0"/>
              </a:rPr>
              <a:t>nêu 3 ưu điểm, 2 nhược điểm và 1 góp ý nhé</a:t>
            </a:r>
            <a:r>
              <a:rPr lang="vi-VN" sz="2400" dirty="0">
                <a:solidFill>
                  <a:srgbClr val="000000"/>
                </a:solidFill>
                <a:effectLst/>
                <a:latin typeface="Times New Roman" panose="02020603050405020304" pitchFamily="18" charset="0"/>
                <a:ea typeface="Times New Roman" panose="02020603050405020304" pitchFamily="18" charset="0"/>
              </a:rPr>
              <a:t>)</a:t>
            </a:r>
            <a:endParaRPr lang="x-none" sz="2400" dirty="0">
              <a:effectLst/>
              <a:latin typeface="Times New Roman" panose="02020603050405020304" pitchFamily="18" charset="0"/>
              <a:ea typeface="Times New Roman" panose="02020603050405020304" pitchFamily="18" charset="0"/>
            </a:endParaRPr>
          </a:p>
          <a:p>
            <a:pPr algn="just">
              <a:lnSpc>
                <a:spcPct val="115000"/>
              </a:lnSpc>
            </a:pPr>
            <a:r>
              <a:rPr lang="x-none" sz="1400" dirty="0">
                <a:solidFill>
                  <a:srgbClr val="000000"/>
                </a:solidFill>
                <a:effectLst/>
                <a:latin typeface="Times New Roman" panose="02020603050405020304" pitchFamily="18" charset="0"/>
                <a:ea typeface="Times New Roman" panose="02020603050405020304" pitchFamily="18" charset="0"/>
              </a:rPr>
              <a:t> </a:t>
            </a:r>
            <a:endParaRPr lang="x-none" sz="1200" dirty="0">
              <a:effectLst/>
              <a:latin typeface="Times New Roman" panose="02020603050405020304" pitchFamily="18" charset="0"/>
              <a:ea typeface="Times New Roman" panose="02020603050405020304" pitchFamily="18" charset="0"/>
            </a:endParaRPr>
          </a:p>
          <a:p>
            <a:pPr algn="ctr"/>
            <a:r>
              <a:rPr lang="vi-VN" sz="1200" dirty="0">
                <a:solidFill>
                  <a:srgbClr val="FF0000"/>
                </a:solidFill>
                <a:effectLst/>
                <a:latin typeface="Times New Roman" panose="02020603050405020304" pitchFamily="18" charset="0"/>
                <a:ea typeface="Times New Roman" panose="02020603050405020304" pitchFamily="18" charset="0"/>
              </a:rPr>
              <a:t> </a:t>
            </a:r>
            <a:endParaRPr lang="x-none" sz="12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 xmlns:a16="http://schemas.microsoft.com/office/drawing/2014/main" id="{CE62014D-1AB9-6240-84A8-C32652FAF58D}"/>
              </a:ext>
            </a:extLst>
          </p:cNvPr>
          <p:cNvPicPr/>
          <p:nvPr/>
        </p:nvPicPr>
        <p:blipFill>
          <a:blip r:embed="rId4">
            <a:extLst>
              <a:ext uri="{28A0092B-C50C-407E-A947-70E740481C1C}">
                <a14:useLocalDpi xmlns:a14="http://schemas.microsoft.com/office/drawing/2010/main" val="0"/>
              </a:ext>
            </a:extLst>
          </a:blip>
          <a:stretch>
            <a:fillRect/>
          </a:stretch>
        </p:blipFill>
        <p:spPr>
          <a:xfrm>
            <a:off x="1878013" y="4020740"/>
            <a:ext cx="8275320" cy="2234169"/>
          </a:xfrm>
          <a:prstGeom prst="rect">
            <a:avLst/>
          </a:prstGeom>
        </p:spPr>
        <p:style>
          <a:lnRef idx="2">
            <a:schemeClr val="accent4">
              <a:shade val="50000"/>
            </a:schemeClr>
          </a:lnRef>
          <a:fillRef idx="1">
            <a:schemeClr val="accent4"/>
          </a:fillRef>
          <a:effectRef idx="0">
            <a:schemeClr val="accent4"/>
          </a:effectRef>
          <a:fontRef idx="minor">
            <a:schemeClr val="lt1"/>
          </a:fontRef>
        </p:style>
      </p:pic>
    </p:spTree>
    <p:extLst>
      <p:ext uri="{BB962C8B-B14F-4D97-AF65-F5344CB8AC3E}">
        <p14:creationId xmlns:p14="http://schemas.microsoft.com/office/powerpoint/2010/main" val="23939208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8" y="-82144"/>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53294" y="842882"/>
            <a:ext cx="8581623" cy="1384995"/>
          </a:xfrm>
          <a:prstGeom prst="rect">
            <a:avLst/>
          </a:prstGeom>
        </p:spPr>
        <p:txBody>
          <a:bodyPr wrap="square">
            <a:spAutoFit/>
          </a:bodyPr>
          <a:lstStyle/>
          <a:p>
            <a:pPr algn="just">
              <a:lnSpc>
                <a:spcPct val="150000"/>
              </a:lnSpc>
              <a:spcAft>
                <a:spcPts val="0"/>
              </a:spcAft>
            </a:pP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itle 3">
            <a:extLst>
              <a:ext uri="{FF2B5EF4-FFF2-40B4-BE49-F238E27FC236}">
                <a16:creationId xmlns="" xmlns:a16="http://schemas.microsoft.com/office/drawing/2014/main" id="{B54555E4-14E7-C34B-8C4C-BCFA2BB3D045}"/>
              </a:ext>
            </a:extLst>
          </p:cNvPr>
          <p:cNvSpPr txBox="1">
            <a:spLocks/>
          </p:cNvSpPr>
          <p:nvPr/>
        </p:nvSpPr>
        <p:spPr>
          <a:xfrm>
            <a:off x="3557587" y="27324"/>
            <a:ext cx="5161410" cy="706090"/>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LUYỆN TẬP, VẬN DỤNG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16168" y="2359214"/>
            <a:ext cx="9264203" cy="1384995"/>
          </a:xfrm>
          <a:prstGeom prst="rect">
            <a:avLst/>
          </a:prstGeom>
        </p:spPr>
        <p:txBody>
          <a:bodyPr wrap="square">
            <a:spAutoFit/>
          </a:bodyPr>
          <a:lstStyle/>
          <a:p>
            <a:pPr algn="just">
              <a:lnSpc>
                <a:spcPct val="150000"/>
              </a:lnSpc>
              <a:spcAft>
                <a:spcPts val="0"/>
              </a:spcAft>
            </a:pP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lau</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dọn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mộ</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khuất</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1A0C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691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8" y="-82144"/>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59098" y="897905"/>
            <a:ext cx="9259909" cy="2031325"/>
          </a:xfrm>
          <a:prstGeom prst="rect">
            <a:avLst/>
          </a:prstGeom>
        </p:spPr>
        <p:txBody>
          <a:bodyPr wrap="square">
            <a:spAutoFit/>
          </a:bodyPr>
          <a:lstStyle/>
          <a:p>
            <a:pPr algn="just">
              <a:lnSpc>
                <a:spcPct val="150000"/>
              </a:lnSpc>
              <a:spcAft>
                <a:spcPts val="0"/>
              </a:spcAft>
            </a:pP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hứng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itle 3">
            <a:extLst>
              <a:ext uri="{FF2B5EF4-FFF2-40B4-BE49-F238E27FC236}">
                <a16:creationId xmlns="" xmlns:a16="http://schemas.microsoft.com/office/drawing/2014/main" id="{B54555E4-14E7-C34B-8C4C-BCFA2BB3D045}"/>
              </a:ext>
            </a:extLst>
          </p:cNvPr>
          <p:cNvSpPr txBox="1">
            <a:spLocks/>
          </p:cNvSpPr>
          <p:nvPr/>
        </p:nvSpPr>
        <p:spPr>
          <a:xfrm>
            <a:off x="3557587" y="27324"/>
            <a:ext cx="5161410" cy="706090"/>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solidFill>
                  <a:srgbClr val="FF0000"/>
                </a:solidFill>
                <a:latin typeface="Times New Roman" panose="02020603050405020304" pitchFamily="18" charset="0"/>
                <a:cs typeface="Times New Roman" panose="02020603050405020304" pitchFamily="18" charset="0"/>
              </a:rPr>
              <a:t>LUYỆN TẬP, VẬN DỤNG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920838" y="3093721"/>
            <a:ext cx="9736428" cy="2677656"/>
          </a:xfrm>
          <a:prstGeom prst="rect">
            <a:avLst/>
          </a:prstGeom>
        </p:spPr>
        <p:txBody>
          <a:bodyPr wrap="square">
            <a:spAutoFit/>
          </a:bodyPr>
          <a:lstStyle/>
          <a:p>
            <a:pPr algn="just">
              <a:lnSpc>
                <a:spcPct val="150000"/>
              </a:lnSpc>
              <a:spcAft>
                <a:spcPts val="0"/>
              </a:spcAft>
            </a:pP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1A0C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vở</a:t>
            </a:r>
            <a:endParaRPr lang="en-US" sz="2800" dirty="0">
              <a:solidFill>
                <a:srgbClr val="1A0C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buổi</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tối</a:t>
            </a:r>
            <a:endParaRPr lang="en-US" sz="2800" dirty="0">
              <a:solidFill>
                <a:srgbClr val="1A0C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0"/>
              </a:spcAft>
            </a:pP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dán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khu</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vực</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800"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học</a:t>
            </a:r>
            <a:endParaRPr lang="en-US" sz="2800" dirty="0">
              <a:solidFill>
                <a:srgbClr val="1A0C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582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58" y="-82144"/>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21905" y="1358794"/>
            <a:ext cx="9475671" cy="461665"/>
          </a:xfrm>
          <a:prstGeom prst="rect">
            <a:avLst/>
          </a:prstGeom>
        </p:spPr>
        <p:txBody>
          <a:bodyPr wrap="none">
            <a:spAutoFit/>
          </a:bodyPr>
          <a:lstStyle/>
          <a:p>
            <a:r>
              <a:rPr lang="en-US" sz="2400" b="1" dirty="0" err="1" smtClean="0">
                <a:solidFill>
                  <a:srgbClr val="FF0000"/>
                </a:solidFill>
                <a:latin typeface="Times New Roman" panose="02020603050405020304" pitchFamily="18" charset="0"/>
                <a:ea typeface="Calibri" panose="020F0502020204030204" pitchFamily="34" charset="0"/>
              </a:rPr>
              <a:t>Câu</a:t>
            </a:r>
            <a:r>
              <a:rPr lang="en-US" sz="2400" b="1" dirty="0" smtClean="0">
                <a:solidFill>
                  <a:srgbClr val="FF0000"/>
                </a:solidFill>
                <a:latin typeface="Times New Roman" panose="02020603050405020304" pitchFamily="18" charset="0"/>
                <a:ea typeface="Calibri" panose="020F0502020204030204" pitchFamily="34" charset="0"/>
              </a:rPr>
              <a:t> 4 SGK. </a:t>
            </a:r>
            <a:r>
              <a:rPr lang="en-US" sz="2400" b="1" dirty="0" err="1" smtClean="0">
                <a:solidFill>
                  <a:srgbClr val="FF0000"/>
                </a:solidFill>
                <a:latin typeface="Times New Roman" panose="02020603050405020304" pitchFamily="18" charset="0"/>
                <a:ea typeface="Calibri" panose="020F0502020204030204" pitchFamily="34" charset="0"/>
              </a:rPr>
              <a:t>Nếu</a:t>
            </a:r>
            <a:r>
              <a:rPr lang="en-US" sz="2400" b="1" dirty="0" smtClean="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thích</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học</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các</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môn</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khác</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thì</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có</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cần</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học</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lịch</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a:solidFill>
                  <a:srgbClr val="FF0000"/>
                </a:solidFill>
                <a:latin typeface="Times New Roman" panose="02020603050405020304" pitchFamily="18" charset="0"/>
                <a:ea typeface="Calibri" panose="020F0502020204030204" pitchFamily="34" charset="0"/>
              </a:rPr>
              <a:t>sử</a:t>
            </a:r>
            <a:r>
              <a:rPr lang="en-US" sz="2400" b="1" dirty="0">
                <a:solidFill>
                  <a:srgbClr val="FF0000"/>
                </a:solidFill>
                <a:latin typeface="Times New Roman" panose="02020603050405020304" pitchFamily="18" charset="0"/>
                <a:ea typeface="Calibri" panose="020F0502020204030204" pitchFamily="34" charset="0"/>
              </a:rPr>
              <a:t> </a:t>
            </a:r>
            <a:r>
              <a:rPr lang="en-US" sz="2400" b="1" dirty="0" err="1" smtClean="0">
                <a:solidFill>
                  <a:srgbClr val="FF0000"/>
                </a:solidFill>
                <a:latin typeface="Times New Roman" panose="02020603050405020304" pitchFamily="18" charset="0"/>
                <a:ea typeface="Calibri" panose="020F0502020204030204" pitchFamily="34" charset="0"/>
              </a:rPr>
              <a:t>không</a:t>
            </a:r>
            <a:r>
              <a:rPr lang="en-US" sz="2400" b="1" dirty="0" smtClean="0">
                <a:solidFill>
                  <a:srgbClr val="FF0000"/>
                </a:solidFill>
                <a:latin typeface="Times New Roman" panose="02020603050405020304" pitchFamily="18" charset="0"/>
                <a:ea typeface="Calibri" panose="020F0502020204030204" pitchFamily="34" charset="0"/>
              </a:rPr>
              <a:t>? </a:t>
            </a:r>
            <a:endParaRPr lang="en-US" sz="2400" b="1" dirty="0">
              <a:solidFill>
                <a:srgbClr val="FF0000"/>
              </a:solidFill>
            </a:endParaRPr>
          </a:p>
        </p:txBody>
      </p:sp>
      <p:sp>
        <p:nvSpPr>
          <p:cNvPr id="6" name="Title 3">
            <a:extLst>
              <a:ext uri="{FF2B5EF4-FFF2-40B4-BE49-F238E27FC236}">
                <a16:creationId xmlns="" xmlns:a16="http://schemas.microsoft.com/office/drawing/2014/main" id="{B54555E4-14E7-C34B-8C4C-BCFA2BB3D045}"/>
              </a:ext>
            </a:extLst>
          </p:cNvPr>
          <p:cNvSpPr txBox="1">
            <a:spLocks/>
          </p:cNvSpPr>
          <p:nvPr/>
        </p:nvSpPr>
        <p:spPr>
          <a:xfrm>
            <a:off x="3557587" y="27324"/>
            <a:ext cx="5161410" cy="706090"/>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smtClean="0">
                <a:solidFill>
                  <a:srgbClr val="FF0000"/>
                </a:solidFill>
                <a:latin typeface="Times New Roman" panose="02020603050405020304" pitchFamily="18" charset="0"/>
                <a:cs typeface="Times New Roman" panose="02020603050405020304" pitchFamily="18" charset="0"/>
              </a:rPr>
              <a:t>LUYỆN TẬP, VẬN DỤNG</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83335" y="2061757"/>
            <a:ext cx="10174309" cy="3933384"/>
          </a:xfrm>
          <a:prstGeom prst="rect">
            <a:avLst/>
          </a:prstGeom>
        </p:spPr>
        <p:txBody>
          <a:bodyPr wrap="square">
            <a:spAutoFit/>
          </a:bodyPr>
          <a:lstStyle/>
          <a:p>
            <a:pPr marL="342900" lvl="0" indent="-342900" algn="just">
              <a:lnSpc>
                <a:spcPct val="130000"/>
              </a:lnSpc>
              <a:spcAft>
                <a:spcPts val="0"/>
              </a:spcAft>
              <a:buClr>
                <a:srgbClr val="000000"/>
              </a:buClr>
              <a:buSzPts val="1200"/>
              <a:buFont typeface="Symbol" panose="05050102010706020507" pitchFamily="18" charset="2"/>
              <a:buChar char="-"/>
              <a:tabLst>
                <a:tab pos="456565" algn="l"/>
              </a:tabLst>
            </a:pP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30000"/>
              </a:lnSpc>
              <a:spcAft>
                <a:spcPts val="0"/>
              </a:spcAft>
              <a:buClr>
                <a:srgbClr val="000000"/>
              </a:buClr>
              <a:buSzPts val="1200"/>
              <a:buFont typeface="Symbol" panose="05050102010706020507" pitchFamily="18" charset="2"/>
              <a:buChar char="-"/>
              <a:tabLst>
                <a:tab pos="459740" algn="l"/>
              </a:tabLst>
            </a:pP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môn</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nghề</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ngành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nghề</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đúc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kinh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thất</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bại</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khứ</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xây</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dựng</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2400" b="1" dirty="0">
                <a:solidFill>
                  <a:srgbClr val="1A0C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u="none" strike="noStrike" spc="0" dirty="0">
              <a:solidFill>
                <a:srgbClr val="1A0C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32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Vertical)">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02D76F-E8AC-3C41-B9CE-79EBB859F264}"/>
              </a:ext>
            </a:extLst>
          </p:cNvPr>
          <p:cNvSpPr>
            <a:spLocks noGrp="1"/>
          </p:cNvSpPr>
          <p:nvPr>
            <p:ph type="title"/>
          </p:nvPr>
        </p:nvSpPr>
        <p:spPr/>
        <p:txBody>
          <a:bodyPr/>
          <a:lstStyle/>
          <a:p>
            <a:endParaRPr lang="x-none"/>
          </a:p>
        </p:txBody>
      </p:sp>
      <p:pic>
        <p:nvPicPr>
          <p:cNvPr id="4" name="Picture 2">
            <a:extLst>
              <a:ext uri="{FF2B5EF4-FFF2-40B4-BE49-F238E27FC236}">
                <a16:creationId xmlns="" xmlns:a16="http://schemas.microsoft.com/office/drawing/2014/main" id="{1BF68784-6609-8240-9863-77759D075092}"/>
              </a:ext>
              <a:ext uri="{C183D7F6-B498-43B3-948B-1728B52AA6E4}">
                <adec:decorative xmlns="" xmlns:adec="http://schemas.microsoft.com/office/drawing/2017/decorative" val="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8E13C7F5-1726-CE48-8A78-E7037EC8D8D6}"/>
              </a:ext>
            </a:extLst>
          </p:cNvPr>
          <p:cNvSpPr/>
          <p:nvPr/>
        </p:nvSpPr>
        <p:spPr>
          <a:xfrm>
            <a:off x="1661160" y="3576002"/>
            <a:ext cx="9692639" cy="1982851"/>
          </a:xfrm>
          <a:prstGeom prst="rect">
            <a:avLst/>
          </a:prstGeom>
        </p:spPr>
        <p:txBody>
          <a:bodyPr wrap="square">
            <a:spAutoFit/>
          </a:bodyPr>
          <a:lstStyle/>
          <a:p>
            <a:pPr algn="just">
              <a:lnSpc>
                <a:spcPct val="115000"/>
              </a:lnSpc>
            </a:pPr>
            <a:r>
              <a:rPr lang="vi-VN" sz="3600" b="1" dirty="0">
                <a:solidFill>
                  <a:srgbClr val="1A0CC0"/>
                </a:solidFill>
                <a:latin typeface="APPLE CHANCERY" panose="03020702040506060504" pitchFamily="66" charset="-79"/>
                <a:ea typeface="Times New Roman" panose="02020603050405020304" pitchFamily="18" charset="0"/>
                <a:cs typeface="APPLE CHANCERY" panose="03020702040506060504" pitchFamily="66" charset="-79"/>
              </a:rPr>
              <a:t>Hãy chia sẻ với thầy cô giáo và các bạn các hình thức học lịch sử mà em biết; cách học lịch sử nào giúp em hứng thú và đạt hiệu quả tốt nhất?</a:t>
            </a:r>
            <a:endParaRPr lang="x-none" sz="3600" b="1" dirty="0">
              <a:solidFill>
                <a:srgbClr val="1A0CC0"/>
              </a:solidFill>
              <a:effectLst/>
              <a:latin typeface="APPLE CHANCERY" panose="03020702040506060504" pitchFamily="66" charset="-79"/>
              <a:ea typeface="Times New Roman" panose="02020603050405020304" pitchFamily="18" charset="0"/>
              <a:cs typeface="APPLE CHANCERY" panose="03020702040506060504" pitchFamily="66" charset="-79"/>
            </a:endParaRPr>
          </a:p>
        </p:txBody>
      </p:sp>
      <p:grpSp>
        <p:nvGrpSpPr>
          <p:cNvPr id="6" name="Graphic 1">
            <a:extLst>
              <a:ext uri="{FF2B5EF4-FFF2-40B4-BE49-F238E27FC236}">
                <a16:creationId xmlns="" xmlns:a16="http://schemas.microsoft.com/office/drawing/2014/main" id="{F7F4C198-1BAE-F24A-B45D-230D4B6A19E9}"/>
              </a:ext>
            </a:extLst>
          </p:cNvPr>
          <p:cNvGrpSpPr/>
          <p:nvPr/>
        </p:nvGrpSpPr>
        <p:grpSpPr>
          <a:xfrm>
            <a:off x="3000806" y="1181867"/>
            <a:ext cx="2142591" cy="1998016"/>
            <a:chOff x="4922900" y="3094577"/>
            <a:chExt cx="846962" cy="789812"/>
          </a:xfrm>
          <a:solidFill>
            <a:schemeClr val="accent1"/>
          </a:solidFill>
        </p:grpSpPr>
        <p:sp>
          <p:nvSpPr>
            <p:cNvPr id="7" name="Freeform: Shape 185">
              <a:extLst>
                <a:ext uri="{FF2B5EF4-FFF2-40B4-BE49-F238E27FC236}">
                  <a16:creationId xmlns="" xmlns:a16="http://schemas.microsoft.com/office/drawing/2014/main" id="{93D34448-254E-FF41-8353-2F8A0FF6C876}"/>
                </a:ext>
              </a:extLst>
            </p:cNvPr>
            <p:cNvSpPr/>
            <p:nvPr/>
          </p:nvSpPr>
          <p:spPr>
            <a:xfrm>
              <a:off x="4922900" y="3790283"/>
              <a:ext cx="846962" cy="94107"/>
            </a:xfrm>
            <a:custGeom>
              <a:avLst/>
              <a:gdLst>
                <a:gd name="connsiteX0" fmla="*/ 423482 w 846962"/>
                <a:gd name="connsiteY0" fmla="*/ 0 h 94107"/>
                <a:gd name="connsiteX1" fmla="*/ 846963 w 846962"/>
                <a:gd name="connsiteY1" fmla="*/ 47054 h 94107"/>
                <a:gd name="connsiteX2" fmla="*/ 423482 w 846962"/>
                <a:gd name="connsiteY2" fmla="*/ 94107 h 94107"/>
                <a:gd name="connsiteX3" fmla="*/ 0 w 846962"/>
                <a:gd name="connsiteY3" fmla="*/ 47054 h 94107"/>
                <a:gd name="connsiteX4" fmla="*/ 423482 w 846962"/>
                <a:gd name="connsiteY4" fmla="*/ 0 h 9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962" h="94107">
                  <a:moveTo>
                    <a:pt x="423482" y="0"/>
                  </a:moveTo>
                  <a:cubicBezTo>
                    <a:pt x="657416" y="0"/>
                    <a:pt x="846963" y="21050"/>
                    <a:pt x="846963" y="47054"/>
                  </a:cubicBezTo>
                  <a:cubicBezTo>
                    <a:pt x="846963" y="73057"/>
                    <a:pt x="657320" y="94107"/>
                    <a:pt x="423482" y="94107"/>
                  </a:cubicBezTo>
                  <a:cubicBezTo>
                    <a:pt x="189548" y="94107"/>
                    <a:pt x="0" y="73057"/>
                    <a:pt x="0" y="47054"/>
                  </a:cubicBezTo>
                  <a:cubicBezTo>
                    <a:pt x="0" y="21050"/>
                    <a:pt x="189643" y="0"/>
                    <a:pt x="423482" y="0"/>
                  </a:cubicBezTo>
                  <a:close/>
                </a:path>
              </a:pathLst>
            </a:custGeom>
            <a:solidFill>
              <a:srgbClr val="E6E7E8"/>
            </a:solidFill>
            <a:ln w="9525" cap="flat">
              <a:noFill/>
              <a:prstDash val="solid"/>
              <a:miter/>
            </a:ln>
          </p:spPr>
          <p:txBody>
            <a:bodyPr rtlCol="0" anchor="ctr"/>
            <a:lstStyle/>
            <a:p>
              <a:endParaRPr lang="en-US"/>
            </a:p>
          </p:txBody>
        </p:sp>
        <p:grpSp>
          <p:nvGrpSpPr>
            <p:cNvPr id="8" name="Graphic 1">
              <a:extLst>
                <a:ext uri="{FF2B5EF4-FFF2-40B4-BE49-F238E27FC236}">
                  <a16:creationId xmlns="" xmlns:a16="http://schemas.microsoft.com/office/drawing/2014/main" id="{7DDAAFE4-D5F7-1B4E-BC4D-4D88FDBE15FA}"/>
                </a:ext>
              </a:extLst>
            </p:cNvPr>
            <p:cNvGrpSpPr/>
            <p:nvPr/>
          </p:nvGrpSpPr>
          <p:grpSpPr>
            <a:xfrm>
              <a:off x="5024341" y="3094577"/>
              <a:ext cx="672179" cy="760666"/>
              <a:chOff x="5024341" y="3094577"/>
              <a:chExt cx="672179" cy="760666"/>
            </a:xfrm>
            <a:solidFill>
              <a:schemeClr val="accent1"/>
            </a:solidFill>
          </p:grpSpPr>
          <p:grpSp>
            <p:nvGrpSpPr>
              <p:cNvPr id="9" name="Graphic 1">
                <a:extLst>
                  <a:ext uri="{FF2B5EF4-FFF2-40B4-BE49-F238E27FC236}">
                    <a16:creationId xmlns="" xmlns:a16="http://schemas.microsoft.com/office/drawing/2014/main" id="{DD921479-8987-AB42-8A41-6E72ED753FB5}"/>
                  </a:ext>
                </a:extLst>
              </p:cNvPr>
              <p:cNvGrpSpPr/>
              <p:nvPr/>
            </p:nvGrpSpPr>
            <p:grpSpPr>
              <a:xfrm>
                <a:off x="5024341" y="3386232"/>
                <a:ext cx="509777" cy="469011"/>
                <a:chOff x="5024341" y="3386232"/>
                <a:chExt cx="509777" cy="469011"/>
              </a:xfrm>
              <a:solidFill>
                <a:schemeClr val="accent1"/>
              </a:solidFill>
            </p:grpSpPr>
            <p:grpSp>
              <p:nvGrpSpPr>
                <p:cNvPr id="68" name="Graphic 1">
                  <a:extLst>
                    <a:ext uri="{FF2B5EF4-FFF2-40B4-BE49-F238E27FC236}">
                      <a16:creationId xmlns="" xmlns:a16="http://schemas.microsoft.com/office/drawing/2014/main" id="{81A78193-9BFA-0341-8640-4C279DCECF49}"/>
                    </a:ext>
                  </a:extLst>
                </p:cNvPr>
                <p:cNvGrpSpPr/>
                <p:nvPr/>
              </p:nvGrpSpPr>
              <p:grpSpPr>
                <a:xfrm>
                  <a:off x="5375909" y="3410997"/>
                  <a:ext cx="158210" cy="144779"/>
                  <a:chOff x="5375909" y="3410997"/>
                  <a:chExt cx="158210" cy="144779"/>
                </a:xfrm>
                <a:solidFill>
                  <a:schemeClr val="accent1"/>
                </a:solidFill>
              </p:grpSpPr>
              <p:sp>
                <p:nvSpPr>
                  <p:cNvPr id="95" name="Freeform: Shape 189">
                    <a:extLst>
                      <a:ext uri="{FF2B5EF4-FFF2-40B4-BE49-F238E27FC236}">
                        <a16:creationId xmlns="" xmlns:a16="http://schemas.microsoft.com/office/drawing/2014/main" id="{15AC338D-41D3-F94B-A574-170410D3F781}"/>
                      </a:ext>
                    </a:extLst>
                  </p:cNvPr>
                  <p:cNvSpPr/>
                  <p:nvPr/>
                </p:nvSpPr>
                <p:spPr>
                  <a:xfrm>
                    <a:off x="5375909" y="3410997"/>
                    <a:ext cx="109061" cy="140112"/>
                  </a:xfrm>
                  <a:custGeom>
                    <a:avLst/>
                    <a:gdLst>
                      <a:gd name="connsiteX0" fmla="*/ 18383 w 109061"/>
                      <a:gd name="connsiteY0" fmla="*/ 0 h 140112"/>
                      <a:gd name="connsiteX1" fmla="*/ 31623 w 109061"/>
                      <a:gd name="connsiteY1" fmla="*/ 59912 h 140112"/>
                      <a:gd name="connsiteX2" fmla="*/ 109061 w 109061"/>
                      <a:gd name="connsiteY2" fmla="*/ 129540 h 140112"/>
                      <a:gd name="connsiteX3" fmla="*/ 98870 w 109061"/>
                      <a:gd name="connsiteY3" fmla="*/ 140113 h 140112"/>
                      <a:gd name="connsiteX4" fmla="*/ 17050 w 109061"/>
                      <a:gd name="connsiteY4" fmla="*/ 69533 h 140112"/>
                      <a:gd name="connsiteX5" fmla="*/ 0 w 109061"/>
                      <a:gd name="connsiteY5" fmla="*/ 12859 h 1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61" h="140112">
                        <a:moveTo>
                          <a:pt x="18383" y="0"/>
                        </a:moveTo>
                        <a:lnTo>
                          <a:pt x="31623" y="59912"/>
                        </a:lnTo>
                        <a:lnTo>
                          <a:pt x="109061" y="129540"/>
                        </a:lnTo>
                        <a:lnTo>
                          <a:pt x="98870" y="140113"/>
                        </a:lnTo>
                        <a:lnTo>
                          <a:pt x="17050" y="69533"/>
                        </a:lnTo>
                        <a:lnTo>
                          <a:pt x="0" y="12859"/>
                        </a:lnTo>
                        <a:close/>
                      </a:path>
                    </a:pathLst>
                  </a:custGeom>
                  <a:solidFill>
                    <a:srgbClr val="72B3DB"/>
                  </a:solidFill>
                  <a:ln w="9525" cap="flat">
                    <a:noFill/>
                    <a:prstDash val="solid"/>
                    <a:miter/>
                  </a:ln>
                </p:spPr>
                <p:txBody>
                  <a:bodyPr rtlCol="0" anchor="ctr"/>
                  <a:lstStyle/>
                  <a:p>
                    <a:endParaRPr lang="en-US"/>
                  </a:p>
                </p:txBody>
              </p:sp>
              <p:sp>
                <p:nvSpPr>
                  <p:cNvPr id="96" name="Freeform: Shape 190">
                    <a:extLst>
                      <a:ext uri="{FF2B5EF4-FFF2-40B4-BE49-F238E27FC236}">
                        <a16:creationId xmlns="" xmlns:a16="http://schemas.microsoft.com/office/drawing/2014/main" id="{493F9BC5-FC02-3740-8E68-BE5084315577}"/>
                      </a:ext>
                    </a:extLst>
                  </p:cNvPr>
                  <p:cNvSpPr/>
                  <p:nvPr/>
                </p:nvSpPr>
                <p:spPr>
                  <a:xfrm>
                    <a:off x="5478112" y="3537299"/>
                    <a:ext cx="56006" cy="18478"/>
                  </a:xfrm>
                  <a:custGeom>
                    <a:avLst/>
                    <a:gdLst>
                      <a:gd name="connsiteX0" fmla="*/ 0 w 56006"/>
                      <a:gd name="connsiteY0" fmla="*/ 16097 h 18478"/>
                      <a:gd name="connsiteX1" fmla="*/ 14478 w 56006"/>
                      <a:gd name="connsiteY1" fmla="*/ 18479 h 18478"/>
                      <a:gd name="connsiteX2" fmla="*/ 53816 w 56006"/>
                      <a:gd name="connsiteY2" fmla="*/ 8668 h 18478"/>
                      <a:gd name="connsiteX3" fmla="*/ 56007 w 56006"/>
                      <a:gd name="connsiteY3" fmla="*/ 0 h 18478"/>
                      <a:gd name="connsiteX4" fmla="*/ 14764 w 56006"/>
                      <a:gd name="connsiteY4" fmla="*/ 2953 h 1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06" h="18478">
                        <a:moveTo>
                          <a:pt x="0" y="16097"/>
                        </a:moveTo>
                        <a:lnTo>
                          <a:pt x="14478" y="18479"/>
                        </a:lnTo>
                        <a:lnTo>
                          <a:pt x="53816" y="8668"/>
                        </a:lnTo>
                        <a:lnTo>
                          <a:pt x="56007" y="0"/>
                        </a:lnTo>
                        <a:lnTo>
                          <a:pt x="14764" y="2953"/>
                        </a:lnTo>
                        <a:close/>
                      </a:path>
                    </a:pathLst>
                  </a:custGeom>
                  <a:solidFill>
                    <a:srgbClr val="FCE1B2"/>
                  </a:solidFill>
                  <a:ln w="9525" cap="flat">
                    <a:noFill/>
                    <a:prstDash val="solid"/>
                    <a:miter/>
                  </a:ln>
                </p:spPr>
                <p:txBody>
                  <a:bodyPr rtlCol="0" anchor="ctr"/>
                  <a:lstStyle/>
                  <a:p>
                    <a:endParaRPr lang="en-US"/>
                  </a:p>
                </p:txBody>
              </p:sp>
            </p:grpSp>
            <p:grpSp>
              <p:nvGrpSpPr>
                <p:cNvPr id="69" name="Graphic 1">
                  <a:extLst>
                    <a:ext uri="{FF2B5EF4-FFF2-40B4-BE49-F238E27FC236}">
                      <a16:creationId xmlns="" xmlns:a16="http://schemas.microsoft.com/office/drawing/2014/main" id="{D0DCA4FD-9FF0-064C-BC75-FC1342D77C2D}"/>
                    </a:ext>
                  </a:extLst>
                </p:cNvPr>
                <p:cNvGrpSpPr/>
                <p:nvPr/>
              </p:nvGrpSpPr>
              <p:grpSpPr>
                <a:xfrm>
                  <a:off x="5234368" y="3574065"/>
                  <a:ext cx="166782" cy="249745"/>
                  <a:chOff x="5234368" y="3574065"/>
                  <a:chExt cx="166782" cy="249745"/>
                </a:xfrm>
                <a:solidFill>
                  <a:srgbClr val="404653"/>
                </a:solidFill>
              </p:grpSpPr>
              <p:sp>
                <p:nvSpPr>
                  <p:cNvPr id="92" name="Freeform: Shape 192">
                    <a:extLst>
                      <a:ext uri="{FF2B5EF4-FFF2-40B4-BE49-F238E27FC236}">
                        <a16:creationId xmlns="" xmlns:a16="http://schemas.microsoft.com/office/drawing/2014/main" id="{BA90507B-1BAA-BA4D-B639-22C24C05B12D}"/>
                      </a:ext>
                    </a:extLst>
                  </p:cNvPr>
                  <p:cNvSpPr/>
                  <p:nvPr/>
                </p:nvSpPr>
                <p:spPr>
                  <a:xfrm>
                    <a:off x="5235891" y="3574065"/>
                    <a:ext cx="143446" cy="48768"/>
                  </a:xfrm>
                  <a:custGeom>
                    <a:avLst/>
                    <a:gdLst>
                      <a:gd name="connsiteX0" fmla="*/ 0 w 143446"/>
                      <a:gd name="connsiteY0" fmla="*/ 0 h 48768"/>
                      <a:gd name="connsiteX1" fmla="*/ 10858 w 143446"/>
                      <a:gd name="connsiteY1" fmla="*/ 41910 h 48768"/>
                      <a:gd name="connsiteX2" fmla="*/ 136874 w 143446"/>
                      <a:gd name="connsiteY2" fmla="*/ 48768 h 48768"/>
                      <a:gd name="connsiteX3" fmla="*/ 143446 w 143446"/>
                      <a:gd name="connsiteY3" fmla="*/ 1429 h 48768"/>
                    </a:gdLst>
                    <a:ahLst/>
                    <a:cxnLst>
                      <a:cxn ang="0">
                        <a:pos x="connsiteX0" y="connsiteY0"/>
                      </a:cxn>
                      <a:cxn ang="0">
                        <a:pos x="connsiteX1" y="connsiteY1"/>
                      </a:cxn>
                      <a:cxn ang="0">
                        <a:pos x="connsiteX2" y="connsiteY2"/>
                      </a:cxn>
                      <a:cxn ang="0">
                        <a:pos x="connsiteX3" y="connsiteY3"/>
                      </a:cxn>
                    </a:cxnLst>
                    <a:rect l="l" t="t" r="r" b="b"/>
                    <a:pathLst>
                      <a:path w="143446" h="48768">
                        <a:moveTo>
                          <a:pt x="0" y="0"/>
                        </a:moveTo>
                        <a:lnTo>
                          <a:pt x="10858" y="41910"/>
                        </a:lnTo>
                        <a:lnTo>
                          <a:pt x="136874" y="48768"/>
                        </a:lnTo>
                        <a:lnTo>
                          <a:pt x="143446" y="1429"/>
                        </a:lnTo>
                        <a:close/>
                      </a:path>
                    </a:pathLst>
                  </a:custGeom>
                  <a:solidFill>
                    <a:srgbClr val="404653"/>
                  </a:solidFill>
                  <a:ln w="9525" cap="flat">
                    <a:noFill/>
                    <a:prstDash val="solid"/>
                    <a:miter/>
                  </a:ln>
                </p:spPr>
                <p:txBody>
                  <a:bodyPr rtlCol="0" anchor="ctr"/>
                  <a:lstStyle/>
                  <a:p>
                    <a:endParaRPr lang="en-US"/>
                  </a:p>
                </p:txBody>
              </p:sp>
              <p:sp>
                <p:nvSpPr>
                  <p:cNvPr id="93" name="Freeform: Shape 193">
                    <a:extLst>
                      <a:ext uri="{FF2B5EF4-FFF2-40B4-BE49-F238E27FC236}">
                        <a16:creationId xmlns="" xmlns:a16="http://schemas.microsoft.com/office/drawing/2014/main" id="{C324A00E-A394-0C40-BC95-5623EAFB6708}"/>
                      </a:ext>
                    </a:extLst>
                  </p:cNvPr>
                  <p:cNvSpPr/>
                  <p:nvPr/>
                </p:nvSpPr>
                <p:spPr>
                  <a:xfrm>
                    <a:off x="5333047" y="3606165"/>
                    <a:ext cx="68103" cy="210883"/>
                  </a:xfrm>
                  <a:custGeom>
                    <a:avLst/>
                    <a:gdLst>
                      <a:gd name="connsiteX0" fmla="*/ 0 w 68103"/>
                      <a:gd name="connsiteY0" fmla="*/ 6096 h 210883"/>
                      <a:gd name="connsiteX1" fmla="*/ 42291 w 68103"/>
                      <a:gd name="connsiteY1" fmla="*/ 83248 h 210883"/>
                      <a:gd name="connsiteX2" fmla="*/ 46006 w 68103"/>
                      <a:gd name="connsiteY2" fmla="*/ 210598 h 210883"/>
                      <a:gd name="connsiteX3" fmla="*/ 68104 w 68103"/>
                      <a:gd name="connsiteY3" fmla="*/ 210884 h 210883"/>
                      <a:gd name="connsiteX4" fmla="*/ 60960 w 68103"/>
                      <a:gd name="connsiteY4" fmla="*/ 80963 h 210883"/>
                      <a:gd name="connsiteX5" fmla="*/ 17145 w 68103"/>
                      <a:gd name="connsiteY5" fmla="*/ 0 h 21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103" h="210883">
                        <a:moveTo>
                          <a:pt x="0" y="6096"/>
                        </a:moveTo>
                        <a:lnTo>
                          <a:pt x="42291" y="83248"/>
                        </a:lnTo>
                        <a:lnTo>
                          <a:pt x="46006" y="210598"/>
                        </a:lnTo>
                        <a:lnTo>
                          <a:pt x="68104" y="210884"/>
                        </a:lnTo>
                        <a:lnTo>
                          <a:pt x="60960" y="80963"/>
                        </a:lnTo>
                        <a:lnTo>
                          <a:pt x="17145" y="0"/>
                        </a:lnTo>
                        <a:close/>
                      </a:path>
                    </a:pathLst>
                  </a:custGeom>
                  <a:solidFill>
                    <a:srgbClr val="404653"/>
                  </a:solidFill>
                  <a:ln w="9525" cap="flat">
                    <a:noFill/>
                    <a:prstDash val="solid"/>
                    <a:miter/>
                  </a:ln>
                </p:spPr>
                <p:txBody>
                  <a:bodyPr rtlCol="0" anchor="ctr"/>
                  <a:lstStyle/>
                  <a:p>
                    <a:endParaRPr lang="en-US"/>
                  </a:p>
                </p:txBody>
              </p:sp>
              <p:sp>
                <p:nvSpPr>
                  <p:cNvPr id="94" name="Freeform: Shape 194">
                    <a:extLst>
                      <a:ext uri="{FF2B5EF4-FFF2-40B4-BE49-F238E27FC236}">
                        <a16:creationId xmlns="" xmlns:a16="http://schemas.microsoft.com/office/drawing/2014/main" id="{EF4881DD-1AF3-184F-A74D-5409AED979D4}"/>
                      </a:ext>
                    </a:extLst>
                  </p:cNvPr>
                  <p:cNvSpPr/>
                  <p:nvPr/>
                </p:nvSpPr>
                <p:spPr>
                  <a:xfrm>
                    <a:off x="5234368" y="3608070"/>
                    <a:ext cx="50672" cy="215741"/>
                  </a:xfrm>
                  <a:custGeom>
                    <a:avLst/>
                    <a:gdLst>
                      <a:gd name="connsiteX0" fmla="*/ 50673 w 50672"/>
                      <a:gd name="connsiteY0" fmla="*/ 3810 h 215741"/>
                      <a:gd name="connsiteX1" fmla="*/ 18764 w 50672"/>
                      <a:gd name="connsiteY1" fmla="*/ 85820 h 215741"/>
                      <a:gd name="connsiteX2" fmla="*/ 31718 w 50672"/>
                      <a:gd name="connsiteY2" fmla="*/ 212598 h 215741"/>
                      <a:gd name="connsiteX3" fmla="*/ 9906 w 50672"/>
                      <a:gd name="connsiteY3" fmla="*/ 215741 h 215741"/>
                      <a:gd name="connsiteX4" fmla="*/ 0 w 50672"/>
                      <a:gd name="connsiteY4" fmla="*/ 85916 h 215741"/>
                      <a:gd name="connsiteX5" fmla="*/ 32861 w 50672"/>
                      <a:gd name="connsiteY5" fmla="*/ 0 h 21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72" h="215741">
                        <a:moveTo>
                          <a:pt x="50673" y="3810"/>
                        </a:moveTo>
                        <a:lnTo>
                          <a:pt x="18764" y="85820"/>
                        </a:lnTo>
                        <a:lnTo>
                          <a:pt x="31718" y="212598"/>
                        </a:lnTo>
                        <a:lnTo>
                          <a:pt x="9906" y="215741"/>
                        </a:lnTo>
                        <a:lnTo>
                          <a:pt x="0" y="85916"/>
                        </a:lnTo>
                        <a:lnTo>
                          <a:pt x="32861" y="0"/>
                        </a:lnTo>
                        <a:close/>
                      </a:path>
                    </a:pathLst>
                  </a:custGeom>
                  <a:solidFill>
                    <a:srgbClr val="404653"/>
                  </a:solidFill>
                  <a:ln w="9525" cap="flat">
                    <a:noFill/>
                    <a:prstDash val="solid"/>
                    <a:miter/>
                  </a:ln>
                </p:spPr>
                <p:txBody>
                  <a:bodyPr rtlCol="0" anchor="ctr"/>
                  <a:lstStyle/>
                  <a:p>
                    <a:endParaRPr lang="en-US"/>
                  </a:p>
                </p:txBody>
              </p:sp>
            </p:grpSp>
            <p:grpSp>
              <p:nvGrpSpPr>
                <p:cNvPr id="70" name="Graphic 1">
                  <a:extLst>
                    <a:ext uri="{FF2B5EF4-FFF2-40B4-BE49-F238E27FC236}">
                      <a16:creationId xmlns="" xmlns:a16="http://schemas.microsoft.com/office/drawing/2014/main" id="{ADE111D3-BAD1-9E45-936D-2E21EE7E80E3}"/>
                    </a:ext>
                  </a:extLst>
                </p:cNvPr>
                <p:cNvGrpSpPr/>
                <p:nvPr/>
              </p:nvGrpSpPr>
              <p:grpSpPr>
                <a:xfrm>
                  <a:off x="5024341" y="3399377"/>
                  <a:ext cx="263461" cy="290226"/>
                  <a:chOff x="5024341" y="3399377"/>
                  <a:chExt cx="263461" cy="290226"/>
                </a:xfrm>
                <a:solidFill>
                  <a:schemeClr val="accent1"/>
                </a:solidFill>
              </p:grpSpPr>
              <p:sp>
                <p:nvSpPr>
                  <p:cNvPr id="86" name="Freeform: Shape 196">
                    <a:extLst>
                      <a:ext uri="{FF2B5EF4-FFF2-40B4-BE49-F238E27FC236}">
                        <a16:creationId xmlns="" xmlns:a16="http://schemas.microsoft.com/office/drawing/2014/main" id="{65AC6796-8C21-7C41-96D4-1ECC6ABF0C9D}"/>
                      </a:ext>
                    </a:extLst>
                  </p:cNvPr>
                  <p:cNvSpPr/>
                  <p:nvPr/>
                </p:nvSpPr>
                <p:spPr>
                  <a:xfrm>
                    <a:off x="5165311" y="3529869"/>
                    <a:ext cx="9906" cy="22383"/>
                  </a:xfrm>
                  <a:custGeom>
                    <a:avLst/>
                    <a:gdLst>
                      <a:gd name="connsiteX0" fmla="*/ 5906 w 9906"/>
                      <a:gd name="connsiteY0" fmla="*/ 0 h 22383"/>
                      <a:gd name="connsiteX1" fmla="*/ 9906 w 9906"/>
                      <a:gd name="connsiteY1" fmla="*/ 22384 h 22383"/>
                      <a:gd name="connsiteX2" fmla="*/ 2191 w 9906"/>
                      <a:gd name="connsiteY2" fmla="*/ 18669 h 22383"/>
                      <a:gd name="connsiteX3" fmla="*/ 0 w 9906"/>
                      <a:gd name="connsiteY3" fmla="*/ 10192 h 22383"/>
                    </a:gdLst>
                    <a:ahLst/>
                    <a:cxnLst>
                      <a:cxn ang="0">
                        <a:pos x="connsiteX0" y="connsiteY0"/>
                      </a:cxn>
                      <a:cxn ang="0">
                        <a:pos x="connsiteX1" y="connsiteY1"/>
                      </a:cxn>
                      <a:cxn ang="0">
                        <a:pos x="connsiteX2" y="connsiteY2"/>
                      </a:cxn>
                      <a:cxn ang="0">
                        <a:pos x="connsiteX3" y="connsiteY3"/>
                      </a:cxn>
                    </a:cxnLst>
                    <a:rect l="l" t="t" r="r" b="b"/>
                    <a:pathLst>
                      <a:path w="9906" h="22383">
                        <a:moveTo>
                          <a:pt x="5906" y="0"/>
                        </a:moveTo>
                        <a:lnTo>
                          <a:pt x="9906" y="22384"/>
                        </a:lnTo>
                        <a:lnTo>
                          <a:pt x="2191" y="18669"/>
                        </a:lnTo>
                        <a:lnTo>
                          <a:pt x="0" y="10192"/>
                        </a:lnTo>
                        <a:close/>
                      </a:path>
                    </a:pathLst>
                  </a:custGeom>
                  <a:solidFill>
                    <a:srgbClr val="FCE1B2"/>
                  </a:solidFill>
                  <a:ln w="9525" cap="flat">
                    <a:noFill/>
                    <a:prstDash val="solid"/>
                    <a:miter/>
                  </a:ln>
                </p:spPr>
                <p:txBody>
                  <a:bodyPr rtlCol="0" anchor="ctr"/>
                  <a:lstStyle/>
                  <a:p>
                    <a:endParaRPr lang="en-US"/>
                  </a:p>
                </p:txBody>
              </p:sp>
              <p:grpSp>
                <p:nvGrpSpPr>
                  <p:cNvPr id="87" name="Graphic 1">
                    <a:extLst>
                      <a:ext uri="{FF2B5EF4-FFF2-40B4-BE49-F238E27FC236}">
                        <a16:creationId xmlns="" xmlns:a16="http://schemas.microsoft.com/office/drawing/2014/main" id="{0A7A8F4D-4BEB-8044-B42D-0C33E8AAD416}"/>
                      </a:ext>
                    </a:extLst>
                  </p:cNvPr>
                  <p:cNvGrpSpPr/>
                  <p:nvPr/>
                </p:nvGrpSpPr>
                <p:grpSpPr>
                  <a:xfrm>
                    <a:off x="5024341" y="3510724"/>
                    <a:ext cx="182403" cy="178879"/>
                    <a:chOff x="5024341" y="3510724"/>
                    <a:chExt cx="182403" cy="178879"/>
                  </a:xfrm>
                  <a:solidFill>
                    <a:schemeClr val="accent1"/>
                  </a:solidFill>
                </p:grpSpPr>
                <p:sp>
                  <p:nvSpPr>
                    <p:cNvPr id="90" name="Freeform: Shape 198">
                      <a:extLst>
                        <a:ext uri="{FF2B5EF4-FFF2-40B4-BE49-F238E27FC236}">
                          <a16:creationId xmlns="" xmlns:a16="http://schemas.microsoft.com/office/drawing/2014/main" id="{BD5EF5AC-C412-5F4F-A536-BEC2F1C8BA98}"/>
                        </a:ext>
                      </a:extLst>
                    </p:cNvPr>
                    <p:cNvSpPr/>
                    <p:nvPr/>
                  </p:nvSpPr>
                  <p:spPr>
                    <a:xfrm>
                      <a:off x="5086635" y="3510724"/>
                      <a:ext cx="104012" cy="79438"/>
                    </a:xfrm>
                    <a:custGeom>
                      <a:avLst/>
                      <a:gdLst>
                        <a:gd name="connsiteX0" fmla="*/ 104013 w 104012"/>
                        <a:gd name="connsiteY0" fmla="*/ 39910 h 79438"/>
                        <a:gd name="connsiteX1" fmla="*/ 82106 w 104012"/>
                        <a:gd name="connsiteY1" fmla="*/ 79438 h 79438"/>
                        <a:gd name="connsiteX2" fmla="*/ 72390 w 104012"/>
                        <a:gd name="connsiteY2" fmla="*/ 75247 h 79438"/>
                        <a:gd name="connsiteX3" fmla="*/ 90392 w 104012"/>
                        <a:gd name="connsiteY3" fmla="*/ 43243 h 79438"/>
                        <a:gd name="connsiteX4" fmla="*/ 26098 w 104012"/>
                        <a:gd name="connsiteY4" fmla="*/ 11335 h 79438"/>
                        <a:gd name="connsiteX5" fmla="*/ 8763 w 104012"/>
                        <a:gd name="connsiteY5" fmla="*/ 47720 h 79438"/>
                        <a:gd name="connsiteX6" fmla="*/ 0 w 104012"/>
                        <a:gd name="connsiteY6" fmla="*/ 43434 h 79438"/>
                        <a:gd name="connsiteX7" fmla="*/ 22003 w 104012"/>
                        <a:gd name="connsiteY7" fmla="*/ 0 h 7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012" h="79438">
                          <a:moveTo>
                            <a:pt x="104013" y="39910"/>
                          </a:moveTo>
                          <a:lnTo>
                            <a:pt x="82106" y="79438"/>
                          </a:lnTo>
                          <a:lnTo>
                            <a:pt x="72390" y="75247"/>
                          </a:lnTo>
                          <a:lnTo>
                            <a:pt x="90392" y="43243"/>
                          </a:lnTo>
                          <a:lnTo>
                            <a:pt x="26098" y="11335"/>
                          </a:lnTo>
                          <a:lnTo>
                            <a:pt x="8763" y="47720"/>
                          </a:lnTo>
                          <a:lnTo>
                            <a:pt x="0" y="43434"/>
                          </a:lnTo>
                          <a:lnTo>
                            <a:pt x="22003" y="0"/>
                          </a:lnTo>
                          <a:close/>
                        </a:path>
                      </a:pathLst>
                    </a:custGeom>
                    <a:solidFill>
                      <a:srgbClr val="404653"/>
                    </a:solidFill>
                    <a:ln w="9525" cap="flat">
                      <a:noFill/>
                      <a:prstDash val="solid"/>
                      <a:miter/>
                    </a:ln>
                  </p:spPr>
                  <p:txBody>
                    <a:bodyPr rtlCol="0" anchor="ctr"/>
                    <a:lstStyle/>
                    <a:p>
                      <a:endParaRPr lang="en-US"/>
                    </a:p>
                  </p:txBody>
                </p:sp>
                <p:sp>
                  <p:nvSpPr>
                    <p:cNvPr id="91" name="Freeform: Shape 199">
                      <a:extLst>
                        <a:ext uri="{FF2B5EF4-FFF2-40B4-BE49-F238E27FC236}">
                          <a16:creationId xmlns="" xmlns:a16="http://schemas.microsoft.com/office/drawing/2014/main" id="{937610E1-5676-4247-BAFB-7D5F7E22E859}"/>
                        </a:ext>
                      </a:extLst>
                    </p:cNvPr>
                    <p:cNvSpPr/>
                    <p:nvPr/>
                  </p:nvSpPr>
                  <p:spPr>
                    <a:xfrm>
                      <a:off x="5024341" y="3528155"/>
                      <a:ext cx="182403" cy="161448"/>
                    </a:xfrm>
                    <a:custGeom>
                      <a:avLst/>
                      <a:gdLst>
                        <a:gd name="connsiteX0" fmla="*/ 40862 w 182403"/>
                        <a:gd name="connsiteY0" fmla="*/ 0 h 161448"/>
                        <a:gd name="connsiteX1" fmla="*/ 182404 w 182403"/>
                        <a:gd name="connsiteY1" fmla="*/ 59055 h 161448"/>
                        <a:gd name="connsiteX2" fmla="*/ 139351 w 182403"/>
                        <a:gd name="connsiteY2" fmla="*/ 161449 h 161448"/>
                        <a:gd name="connsiteX3" fmla="*/ 0 w 182403"/>
                        <a:gd name="connsiteY3" fmla="*/ 90392 h 161448"/>
                      </a:gdLst>
                      <a:ahLst/>
                      <a:cxnLst>
                        <a:cxn ang="0">
                          <a:pos x="connsiteX0" y="connsiteY0"/>
                        </a:cxn>
                        <a:cxn ang="0">
                          <a:pos x="connsiteX1" y="connsiteY1"/>
                        </a:cxn>
                        <a:cxn ang="0">
                          <a:pos x="connsiteX2" y="connsiteY2"/>
                        </a:cxn>
                        <a:cxn ang="0">
                          <a:pos x="connsiteX3" y="connsiteY3"/>
                        </a:cxn>
                      </a:cxnLst>
                      <a:rect l="l" t="t" r="r" b="b"/>
                      <a:pathLst>
                        <a:path w="182403" h="161448">
                          <a:moveTo>
                            <a:pt x="40862" y="0"/>
                          </a:moveTo>
                          <a:lnTo>
                            <a:pt x="182404" y="59055"/>
                          </a:lnTo>
                          <a:lnTo>
                            <a:pt x="139351" y="161449"/>
                          </a:lnTo>
                          <a:lnTo>
                            <a:pt x="0" y="90392"/>
                          </a:lnTo>
                          <a:close/>
                        </a:path>
                      </a:pathLst>
                    </a:custGeom>
                    <a:solidFill>
                      <a:srgbClr val="111A26"/>
                    </a:solidFill>
                    <a:ln w="9525" cap="flat">
                      <a:noFill/>
                      <a:prstDash val="solid"/>
                      <a:miter/>
                    </a:ln>
                  </p:spPr>
                  <p:txBody>
                    <a:bodyPr rtlCol="0" anchor="ctr"/>
                    <a:lstStyle/>
                    <a:p>
                      <a:endParaRPr lang="en-US"/>
                    </a:p>
                  </p:txBody>
                </p:sp>
              </p:grpSp>
              <p:sp>
                <p:nvSpPr>
                  <p:cNvPr id="88" name="Freeform: Shape 200">
                    <a:extLst>
                      <a:ext uri="{FF2B5EF4-FFF2-40B4-BE49-F238E27FC236}">
                        <a16:creationId xmlns="" xmlns:a16="http://schemas.microsoft.com/office/drawing/2014/main" id="{D086827F-38B8-934F-B315-7B5743126196}"/>
                      </a:ext>
                    </a:extLst>
                  </p:cNvPr>
                  <p:cNvSpPr/>
                  <p:nvPr/>
                </p:nvSpPr>
                <p:spPr>
                  <a:xfrm>
                    <a:off x="5159882" y="3399377"/>
                    <a:ext cx="127920" cy="123825"/>
                  </a:xfrm>
                  <a:custGeom>
                    <a:avLst/>
                    <a:gdLst>
                      <a:gd name="connsiteX0" fmla="*/ 127921 w 127920"/>
                      <a:gd name="connsiteY0" fmla="*/ 16478 h 123825"/>
                      <a:gd name="connsiteX1" fmla="*/ 70294 w 127920"/>
                      <a:gd name="connsiteY1" fmla="*/ 37624 h 123825"/>
                      <a:gd name="connsiteX2" fmla="*/ 11811 w 127920"/>
                      <a:gd name="connsiteY2" fmla="*/ 123825 h 123825"/>
                      <a:gd name="connsiteX3" fmla="*/ 0 w 127920"/>
                      <a:gd name="connsiteY3" fmla="*/ 115157 h 123825"/>
                      <a:gd name="connsiteX4" fmla="*/ 58769 w 127920"/>
                      <a:gd name="connsiteY4" fmla="*/ 24575 h 123825"/>
                      <a:gd name="connsiteX5" fmla="*/ 112681 w 127920"/>
                      <a:gd name="connsiteY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20" h="123825">
                        <a:moveTo>
                          <a:pt x="127921" y="16478"/>
                        </a:moveTo>
                        <a:lnTo>
                          <a:pt x="70294" y="37624"/>
                        </a:lnTo>
                        <a:lnTo>
                          <a:pt x="11811" y="123825"/>
                        </a:lnTo>
                        <a:lnTo>
                          <a:pt x="0" y="115157"/>
                        </a:lnTo>
                        <a:lnTo>
                          <a:pt x="58769" y="24575"/>
                        </a:lnTo>
                        <a:lnTo>
                          <a:pt x="112681" y="0"/>
                        </a:lnTo>
                        <a:close/>
                      </a:path>
                    </a:pathLst>
                  </a:custGeom>
                  <a:solidFill>
                    <a:srgbClr val="72B3DB"/>
                  </a:solidFill>
                  <a:ln w="9525" cap="flat">
                    <a:noFill/>
                    <a:prstDash val="solid"/>
                    <a:miter/>
                  </a:ln>
                </p:spPr>
                <p:txBody>
                  <a:bodyPr rtlCol="0" anchor="ctr"/>
                  <a:lstStyle/>
                  <a:p>
                    <a:endParaRPr lang="en-US"/>
                  </a:p>
                </p:txBody>
              </p:sp>
              <p:sp>
                <p:nvSpPr>
                  <p:cNvPr id="89" name="Freeform: Shape 201">
                    <a:extLst>
                      <a:ext uri="{FF2B5EF4-FFF2-40B4-BE49-F238E27FC236}">
                        <a16:creationId xmlns="" xmlns:a16="http://schemas.microsoft.com/office/drawing/2014/main" id="{6A947234-CC2E-5E45-9177-C97B33477897}"/>
                      </a:ext>
                    </a:extLst>
                  </p:cNvPr>
                  <p:cNvSpPr/>
                  <p:nvPr/>
                </p:nvSpPr>
                <p:spPr>
                  <a:xfrm>
                    <a:off x="5124544" y="3512153"/>
                    <a:ext cx="49815" cy="44386"/>
                  </a:xfrm>
                  <a:custGeom>
                    <a:avLst/>
                    <a:gdLst>
                      <a:gd name="connsiteX0" fmla="*/ 24955 w 49815"/>
                      <a:gd name="connsiteY0" fmla="*/ 0 h 44386"/>
                      <a:gd name="connsiteX1" fmla="*/ 0 w 49815"/>
                      <a:gd name="connsiteY1" fmla="*/ 26003 h 44386"/>
                      <a:gd name="connsiteX2" fmla="*/ 32861 w 49815"/>
                      <a:gd name="connsiteY2" fmla="*/ 44387 h 44386"/>
                      <a:gd name="connsiteX3" fmla="*/ 49816 w 49815"/>
                      <a:gd name="connsiteY3" fmla="*/ 16383 h 44386"/>
                    </a:gdLst>
                    <a:ahLst/>
                    <a:cxnLst>
                      <a:cxn ang="0">
                        <a:pos x="connsiteX0" y="connsiteY0"/>
                      </a:cxn>
                      <a:cxn ang="0">
                        <a:pos x="connsiteX1" y="connsiteY1"/>
                      </a:cxn>
                      <a:cxn ang="0">
                        <a:pos x="connsiteX2" y="connsiteY2"/>
                      </a:cxn>
                      <a:cxn ang="0">
                        <a:pos x="connsiteX3" y="connsiteY3"/>
                      </a:cxn>
                    </a:cxnLst>
                    <a:rect l="l" t="t" r="r" b="b"/>
                    <a:pathLst>
                      <a:path w="49815" h="44386">
                        <a:moveTo>
                          <a:pt x="24955" y="0"/>
                        </a:moveTo>
                        <a:lnTo>
                          <a:pt x="0" y="26003"/>
                        </a:lnTo>
                        <a:lnTo>
                          <a:pt x="32861" y="44387"/>
                        </a:lnTo>
                        <a:lnTo>
                          <a:pt x="49816" y="16383"/>
                        </a:lnTo>
                        <a:close/>
                      </a:path>
                    </a:pathLst>
                  </a:custGeom>
                  <a:solidFill>
                    <a:srgbClr val="FCE1B2"/>
                  </a:solidFill>
                  <a:ln w="9525" cap="flat">
                    <a:noFill/>
                    <a:prstDash val="solid"/>
                    <a:miter/>
                  </a:ln>
                </p:spPr>
                <p:txBody>
                  <a:bodyPr rtlCol="0" anchor="ctr"/>
                  <a:lstStyle/>
                  <a:p>
                    <a:endParaRPr lang="en-US"/>
                  </a:p>
                </p:txBody>
              </p:sp>
            </p:grpSp>
            <p:sp>
              <p:nvSpPr>
                <p:cNvPr id="71" name="Freeform: Shape 202">
                  <a:extLst>
                    <a:ext uri="{FF2B5EF4-FFF2-40B4-BE49-F238E27FC236}">
                      <a16:creationId xmlns="" xmlns:a16="http://schemas.microsoft.com/office/drawing/2014/main" id="{C0C64BB5-C5C4-EA48-8B75-EF04662F9C3C}"/>
                    </a:ext>
                  </a:extLst>
                </p:cNvPr>
                <p:cNvSpPr/>
                <p:nvPr/>
              </p:nvSpPr>
              <p:spPr>
                <a:xfrm>
                  <a:off x="5238368" y="3401377"/>
                  <a:ext cx="155447" cy="174688"/>
                </a:xfrm>
                <a:custGeom>
                  <a:avLst/>
                  <a:gdLst>
                    <a:gd name="connsiteX0" fmla="*/ 31147 w 155447"/>
                    <a:gd name="connsiteY0" fmla="*/ 0 h 174688"/>
                    <a:gd name="connsiteX1" fmla="*/ 155448 w 155447"/>
                    <a:gd name="connsiteY1" fmla="*/ 10382 h 174688"/>
                    <a:gd name="connsiteX2" fmla="*/ 137351 w 155447"/>
                    <a:gd name="connsiteY2" fmla="*/ 174688 h 174688"/>
                    <a:gd name="connsiteX3" fmla="*/ 0 w 155447"/>
                    <a:gd name="connsiteY3" fmla="*/ 165830 h 174688"/>
                  </a:gdLst>
                  <a:ahLst/>
                  <a:cxnLst>
                    <a:cxn ang="0">
                      <a:pos x="connsiteX0" y="connsiteY0"/>
                    </a:cxn>
                    <a:cxn ang="0">
                      <a:pos x="connsiteX1" y="connsiteY1"/>
                    </a:cxn>
                    <a:cxn ang="0">
                      <a:pos x="connsiteX2" y="connsiteY2"/>
                    </a:cxn>
                    <a:cxn ang="0">
                      <a:pos x="connsiteX3" y="connsiteY3"/>
                    </a:cxn>
                  </a:cxnLst>
                  <a:rect l="l" t="t" r="r" b="b"/>
                  <a:pathLst>
                    <a:path w="155447" h="174688">
                      <a:moveTo>
                        <a:pt x="31147" y="0"/>
                      </a:moveTo>
                      <a:lnTo>
                        <a:pt x="155448" y="10382"/>
                      </a:lnTo>
                      <a:lnTo>
                        <a:pt x="137351" y="174688"/>
                      </a:lnTo>
                      <a:lnTo>
                        <a:pt x="0" y="165830"/>
                      </a:lnTo>
                      <a:close/>
                    </a:path>
                  </a:pathLst>
                </a:custGeom>
                <a:solidFill>
                  <a:srgbClr val="2083B8"/>
                </a:solidFill>
                <a:ln w="9525" cap="flat">
                  <a:noFill/>
                  <a:prstDash val="solid"/>
                  <a:miter/>
                </a:ln>
              </p:spPr>
              <p:txBody>
                <a:bodyPr rtlCol="0" anchor="ctr"/>
                <a:lstStyle/>
                <a:p>
                  <a:endParaRPr lang="en-US"/>
                </a:p>
              </p:txBody>
            </p:sp>
            <p:sp>
              <p:nvSpPr>
                <p:cNvPr id="72" name="Freeform: Shape 203">
                  <a:extLst>
                    <a:ext uri="{FF2B5EF4-FFF2-40B4-BE49-F238E27FC236}">
                      <a16:creationId xmlns="" xmlns:a16="http://schemas.microsoft.com/office/drawing/2014/main" id="{2430DD38-798B-7449-A689-3C653F5362C4}"/>
                    </a:ext>
                  </a:extLst>
                </p:cNvPr>
                <p:cNvSpPr/>
                <p:nvPr/>
              </p:nvSpPr>
              <p:spPr>
                <a:xfrm>
                  <a:off x="5304907" y="3411235"/>
                  <a:ext cx="40087" cy="139112"/>
                </a:xfrm>
                <a:custGeom>
                  <a:avLst/>
                  <a:gdLst>
                    <a:gd name="connsiteX0" fmla="*/ 2899 w 40087"/>
                    <a:gd name="connsiteY0" fmla="*/ 14240 h 139112"/>
                    <a:gd name="connsiteX1" fmla="*/ 14995 w 40087"/>
                    <a:gd name="connsiteY1" fmla="*/ 2143 h 139112"/>
                    <a:gd name="connsiteX2" fmla="*/ 25282 w 40087"/>
                    <a:gd name="connsiteY2" fmla="*/ 2143 h 139112"/>
                    <a:gd name="connsiteX3" fmla="*/ 37379 w 40087"/>
                    <a:gd name="connsiteY3" fmla="*/ 14240 h 139112"/>
                    <a:gd name="connsiteX4" fmla="*/ 37379 w 40087"/>
                    <a:gd name="connsiteY4" fmla="*/ 24527 h 139112"/>
                    <a:gd name="connsiteX5" fmla="*/ 26521 w 40087"/>
                    <a:gd name="connsiteY5" fmla="*/ 35385 h 139112"/>
                    <a:gd name="connsiteX6" fmla="*/ 26521 w 40087"/>
                    <a:gd name="connsiteY6" fmla="*/ 35576 h 139112"/>
                    <a:gd name="connsiteX7" fmla="*/ 37760 w 40087"/>
                    <a:gd name="connsiteY7" fmla="*/ 85677 h 139112"/>
                    <a:gd name="connsiteX8" fmla="*/ 37570 w 40087"/>
                    <a:gd name="connsiteY8" fmla="*/ 106918 h 139112"/>
                    <a:gd name="connsiteX9" fmla="*/ 20044 w 40087"/>
                    <a:gd name="connsiteY9" fmla="*/ 139113 h 139112"/>
                    <a:gd name="connsiteX10" fmla="*/ 2518 w 40087"/>
                    <a:gd name="connsiteY10" fmla="*/ 106918 h 139112"/>
                    <a:gd name="connsiteX11" fmla="*/ 2327 w 40087"/>
                    <a:gd name="connsiteY11" fmla="*/ 85677 h 139112"/>
                    <a:gd name="connsiteX12" fmla="*/ 13567 w 40087"/>
                    <a:gd name="connsiteY12" fmla="*/ 35576 h 139112"/>
                    <a:gd name="connsiteX13" fmla="*/ 13567 w 40087"/>
                    <a:gd name="connsiteY13" fmla="*/ 35385 h 139112"/>
                    <a:gd name="connsiteX14" fmla="*/ 2708 w 40087"/>
                    <a:gd name="connsiteY14" fmla="*/ 24527 h 139112"/>
                    <a:gd name="connsiteX15" fmla="*/ 2899 w 40087"/>
                    <a:gd name="connsiteY15" fmla="*/ 14240 h 139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87" h="139112">
                      <a:moveTo>
                        <a:pt x="2899" y="14240"/>
                      </a:moveTo>
                      <a:lnTo>
                        <a:pt x="14995" y="2143"/>
                      </a:lnTo>
                      <a:cubicBezTo>
                        <a:pt x="17853" y="-714"/>
                        <a:pt x="22425" y="-714"/>
                        <a:pt x="25282" y="2143"/>
                      </a:cubicBezTo>
                      <a:lnTo>
                        <a:pt x="37379" y="14240"/>
                      </a:lnTo>
                      <a:cubicBezTo>
                        <a:pt x="40237" y="17097"/>
                        <a:pt x="40237" y="21669"/>
                        <a:pt x="37379" y="24527"/>
                      </a:cubicBezTo>
                      <a:lnTo>
                        <a:pt x="26521" y="35385"/>
                      </a:lnTo>
                      <a:lnTo>
                        <a:pt x="26521" y="35576"/>
                      </a:lnTo>
                      <a:lnTo>
                        <a:pt x="37760" y="85677"/>
                      </a:lnTo>
                      <a:cubicBezTo>
                        <a:pt x="40046" y="95964"/>
                        <a:pt x="41665" y="96726"/>
                        <a:pt x="37570" y="106918"/>
                      </a:cubicBezTo>
                      <a:cubicBezTo>
                        <a:pt x="33283" y="117491"/>
                        <a:pt x="27283" y="126444"/>
                        <a:pt x="20044" y="139113"/>
                      </a:cubicBezTo>
                      <a:cubicBezTo>
                        <a:pt x="12805" y="126444"/>
                        <a:pt x="6804" y="117491"/>
                        <a:pt x="2518" y="106918"/>
                      </a:cubicBezTo>
                      <a:cubicBezTo>
                        <a:pt x="-1578" y="96726"/>
                        <a:pt x="41" y="95869"/>
                        <a:pt x="2327" y="85677"/>
                      </a:cubicBezTo>
                      <a:lnTo>
                        <a:pt x="13567" y="35576"/>
                      </a:lnTo>
                      <a:lnTo>
                        <a:pt x="13567" y="35385"/>
                      </a:lnTo>
                      <a:lnTo>
                        <a:pt x="2708" y="24527"/>
                      </a:lnTo>
                      <a:cubicBezTo>
                        <a:pt x="136" y="21765"/>
                        <a:pt x="136" y="17097"/>
                        <a:pt x="2899" y="14240"/>
                      </a:cubicBezTo>
                      <a:close/>
                    </a:path>
                  </a:pathLst>
                </a:custGeom>
                <a:solidFill>
                  <a:srgbClr val="111A26"/>
                </a:solidFill>
                <a:ln w="9525" cap="flat">
                  <a:noFill/>
                  <a:prstDash val="solid"/>
                  <a:miter/>
                </a:ln>
              </p:spPr>
              <p:txBody>
                <a:bodyPr rtlCol="0" anchor="ctr"/>
                <a:lstStyle/>
                <a:p>
                  <a:endParaRPr lang="en-US"/>
                </a:p>
              </p:txBody>
            </p:sp>
            <p:grpSp>
              <p:nvGrpSpPr>
                <p:cNvPr id="73" name="Graphic 1">
                  <a:extLst>
                    <a:ext uri="{FF2B5EF4-FFF2-40B4-BE49-F238E27FC236}">
                      <a16:creationId xmlns="" xmlns:a16="http://schemas.microsoft.com/office/drawing/2014/main" id="{589C55FA-5910-CB47-87A2-9C41E86385B4}"/>
                    </a:ext>
                  </a:extLst>
                </p:cNvPr>
                <p:cNvGrpSpPr/>
                <p:nvPr/>
              </p:nvGrpSpPr>
              <p:grpSpPr>
                <a:xfrm>
                  <a:off x="5194267" y="3810952"/>
                  <a:ext cx="264699" cy="44291"/>
                  <a:chOff x="5194267" y="3810952"/>
                  <a:chExt cx="264699" cy="44291"/>
                </a:xfrm>
                <a:solidFill>
                  <a:srgbClr val="00030B"/>
                </a:solidFill>
              </p:grpSpPr>
              <p:sp>
                <p:nvSpPr>
                  <p:cNvPr id="84" name="Freeform: Shape 205">
                    <a:extLst>
                      <a:ext uri="{FF2B5EF4-FFF2-40B4-BE49-F238E27FC236}">
                        <a16:creationId xmlns="" xmlns:a16="http://schemas.microsoft.com/office/drawing/2014/main" id="{35D50EF5-8BD8-6145-AA25-56929C89AAC4}"/>
                      </a:ext>
                    </a:extLst>
                  </p:cNvPr>
                  <p:cNvSpPr/>
                  <p:nvPr/>
                </p:nvSpPr>
                <p:spPr>
                  <a:xfrm>
                    <a:off x="5375337" y="3810952"/>
                    <a:ext cx="83629" cy="31813"/>
                  </a:xfrm>
                  <a:custGeom>
                    <a:avLst/>
                    <a:gdLst>
                      <a:gd name="connsiteX0" fmla="*/ 32004 w 83629"/>
                      <a:gd name="connsiteY0" fmla="*/ 7715 h 31813"/>
                      <a:gd name="connsiteX1" fmla="*/ 58388 w 83629"/>
                      <a:gd name="connsiteY1" fmla="*/ 762 h 31813"/>
                      <a:gd name="connsiteX2" fmla="*/ 83629 w 83629"/>
                      <a:gd name="connsiteY2" fmla="*/ 27146 h 31813"/>
                      <a:gd name="connsiteX3" fmla="*/ 0 w 83629"/>
                      <a:gd name="connsiteY3" fmla="*/ 31813 h 31813"/>
                      <a:gd name="connsiteX4" fmla="*/ 191 w 83629"/>
                      <a:gd name="connsiteY4" fmla="*/ 6096 h 31813"/>
                      <a:gd name="connsiteX5" fmla="*/ 31909 w 83629"/>
                      <a:gd name="connsiteY5" fmla="*/ 0 h 31813"/>
                      <a:gd name="connsiteX6" fmla="*/ 32004 w 83629"/>
                      <a:gd name="connsiteY6" fmla="*/ 7715 h 3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629" h="31813">
                        <a:moveTo>
                          <a:pt x="32004" y="7715"/>
                        </a:moveTo>
                        <a:cubicBezTo>
                          <a:pt x="32004" y="7715"/>
                          <a:pt x="40577" y="-1238"/>
                          <a:pt x="58388" y="762"/>
                        </a:cubicBezTo>
                        <a:cubicBezTo>
                          <a:pt x="76200" y="2762"/>
                          <a:pt x="83629" y="27146"/>
                          <a:pt x="83629" y="27146"/>
                        </a:cubicBezTo>
                        <a:lnTo>
                          <a:pt x="0" y="31813"/>
                        </a:lnTo>
                        <a:lnTo>
                          <a:pt x="191" y="6096"/>
                        </a:lnTo>
                        <a:lnTo>
                          <a:pt x="31909" y="0"/>
                        </a:lnTo>
                        <a:lnTo>
                          <a:pt x="32004" y="7715"/>
                        </a:lnTo>
                        <a:close/>
                      </a:path>
                    </a:pathLst>
                  </a:custGeom>
                  <a:solidFill>
                    <a:srgbClr val="00030B"/>
                  </a:solidFill>
                  <a:ln w="9525" cap="flat">
                    <a:noFill/>
                    <a:prstDash val="solid"/>
                    <a:miter/>
                  </a:ln>
                </p:spPr>
                <p:txBody>
                  <a:bodyPr rtlCol="0" anchor="ctr"/>
                  <a:lstStyle/>
                  <a:p>
                    <a:endParaRPr lang="en-US"/>
                  </a:p>
                </p:txBody>
              </p:sp>
              <p:sp>
                <p:nvSpPr>
                  <p:cNvPr id="85" name="Freeform: Shape 206">
                    <a:extLst>
                      <a:ext uri="{FF2B5EF4-FFF2-40B4-BE49-F238E27FC236}">
                        <a16:creationId xmlns="" xmlns:a16="http://schemas.microsoft.com/office/drawing/2014/main" id="{3FAC4255-5A40-EA4D-8E8A-79ADA05AFC0A}"/>
                      </a:ext>
                    </a:extLst>
                  </p:cNvPr>
                  <p:cNvSpPr/>
                  <p:nvPr/>
                </p:nvSpPr>
                <p:spPr>
                  <a:xfrm>
                    <a:off x="5194267" y="3815429"/>
                    <a:ext cx="82486" cy="39814"/>
                  </a:xfrm>
                  <a:custGeom>
                    <a:avLst/>
                    <a:gdLst>
                      <a:gd name="connsiteX0" fmla="*/ 45720 w 82486"/>
                      <a:gd name="connsiteY0" fmla="*/ 8953 h 39814"/>
                      <a:gd name="connsiteX1" fmla="*/ 18478 w 82486"/>
                      <a:gd name="connsiteY1" fmla="*/ 8287 h 39814"/>
                      <a:gd name="connsiteX2" fmla="*/ 0 w 82486"/>
                      <a:gd name="connsiteY2" fmla="*/ 39814 h 39814"/>
                      <a:gd name="connsiteX3" fmla="*/ 82486 w 82486"/>
                      <a:gd name="connsiteY3" fmla="*/ 25051 h 39814"/>
                      <a:gd name="connsiteX4" fmla="*/ 76390 w 82486"/>
                      <a:gd name="connsiteY4" fmla="*/ 0 h 39814"/>
                      <a:gd name="connsiteX5" fmla="*/ 44196 w 82486"/>
                      <a:gd name="connsiteY5" fmla="*/ 1333 h 39814"/>
                      <a:gd name="connsiteX6" fmla="*/ 45720 w 82486"/>
                      <a:gd name="connsiteY6" fmla="*/ 8953 h 3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486" h="39814">
                        <a:moveTo>
                          <a:pt x="45720" y="8953"/>
                        </a:moveTo>
                        <a:cubicBezTo>
                          <a:pt x="45720" y="8953"/>
                          <a:pt x="35338" y="2286"/>
                          <a:pt x="18478" y="8287"/>
                        </a:cubicBezTo>
                        <a:cubicBezTo>
                          <a:pt x="1619" y="14288"/>
                          <a:pt x="0" y="39814"/>
                          <a:pt x="0" y="39814"/>
                        </a:cubicBezTo>
                        <a:lnTo>
                          <a:pt x="82486" y="25051"/>
                        </a:lnTo>
                        <a:lnTo>
                          <a:pt x="76390" y="0"/>
                        </a:lnTo>
                        <a:lnTo>
                          <a:pt x="44196" y="1333"/>
                        </a:lnTo>
                        <a:lnTo>
                          <a:pt x="45720" y="8953"/>
                        </a:lnTo>
                        <a:close/>
                      </a:path>
                    </a:pathLst>
                  </a:custGeom>
                  <a:solidFill>
                    <a:srgbClr val="00030B"/>
                  </a:solidFill>
                  <a:ln w="9525" cap="flat">
                    <a:noFill/>
                    <a:prstDash val="solid"/>
                    <a:miter/>
                  </a:ln>
                </p:spPr>
                <p:txBody>
                  <a:bodyPr rtlCol="0" anchor="ctr"/>
                  <a:lstStyle/>
                  <a:p>
                    <a:endParaRPr lang="en-US"/>
                  </a:p>
                </p:txBody>
              </p:sp>
            </p:grpSp>
            <p:sp>
              <p:nvSpPr>
                <p:cNvPr id="74" name="Freeform: Shape 207">
                  <a:extLst>
                    <a:ext uri="{FF2B5EF4-FFF2-40B4-BE49-F238E27FC236}">
                      <a16:creationId xmlns="" xmlns:a16="http://schemas.microsoft.com/office/drawing/2014/main" id="{C9D3E114-F147-AC41-B835-F9393A94B1C2}"/>
                    </a:ext>
                  </a:extLst>
                </p:cNvPr>
                <p:cNvSpPr/>
                <p:nvPr/>
              </p:nvSpPr>
              <p:spPr>
                <a:xfrm>
                  <a:off x="5232462" y="3563207"/>
                  <a:ext cx="155257" cy="18478"/>
                </a:xfrm>
                <a:custGeom>
                  <a:avLst/>
                  <a:gdLst>
                    <a:gd name="connsiteX0" fmla="*/ 0 w 155257"/>
                    <a:gd name="connsiteY0" fmla="*/ 0 h 18478"/>
                    <a:gd name="connsiteX1" fmla="*/ 155258 w 155257"/>
                    <a:gd name="connsiteY1" fmla="*/ 2191 h 18478"/>
                    <a:gd name="connsiteX2" fmla="*/ 155258 w 155257"/>
                    <a:gd name="connsiteY2" fmla="*/ 18479 h 18478"/>
                    <a:gd name="connsiteX3" fmla="*/ 857 w 155257"/>
                    <a:gd name="connsiteY3" fmla="*/ 17145 h 18478"/>
                  </a:gdLst>
                  <a:ahLst/>
                  <a:cxnLst>
                    <a:cxn ang="0">
                      <a:pos x="connsiteX0" y="connsiteY0"/>
                    </a:cxn>
                    <a:cxn ang="0">
                      <a:pos x="connsiteX1" y="connsiteY1"/>
                    </a:cxn>
                    <a:cxn ang="0">
                      <a:pos x="connsiteX2" y="connsiteY2"/>
                    </a:cxn>
                    <a:cxn ang="0">
                      <a:pos x="connsiteX3" y="connsiteY3"/>
                    </a:cxn>
                  </a:cxnLst>
                  <a:rect l="l" t="t" r="r" b="b"/>
                  <a:pathLst>
                    <a:path w="155257" h="18478">
                      <a:moveTo>
                        <a:pt x="0" y="0"/>
                      </a:moveTo>
                      <a:lnTo>
                        <a:pt x="155258" y="2191"/>
                      </a:lnTo>
                      <a:lnTo>
                        <a:pt x="155258" y="18479"/>
                      </a:lnTo>
                      <a:lnTo>
                        <a:pt x="857" y="17145"/>
                      </a:lnTo>
                      <a:close/>
                    </a:path>
                  </a:pathLst>
                </a:custGeom>
                <a:solidFill>
                  <a:srgbClr val="111A26"/>
                </a:solidFill>
                <a:ln w="9525" cap="flat">
                  <a:noFill/>
                  <a:prstDash val="solid"/>
                  <a:miter/>
                </a:ln>
              </p:spPr>
              <p:txBody>
                <a:bodyPr rtlCol="0" anchor="ctr"/>
                <a:lstStyle/>
                <a:p>
                  <a:endParaRPr lang="en-US"/>
                </a:p>
              </p:txBody>
            </p:sp>
            <p:grpSp>
              <p:nvGrpSpPr>
                <p:cNvPr id="75" name="Graphic 1">
                  <a:extLst>
                    <a:ext uri="{FF2B5EF4-FFF2-40B4-BE49-F238E27FC236}">
                      <a16:creationId xmlns="" xmlns:a16="http://schemas.microsoft.com/office/drawing/2014/main" id="{14A0B6C6-55CE-D24C-83C3-786B16AC6B66}"/>
                    </a:ext>
                  </a:extLst>
                </p:cNvPr>
                <p:cNvGrpSpPr/>
                <p:nvPr/>
              </p:nvGrpSpPr>
              <p:grpSpPr>
                <a:xfrm>
                  <a:off x="5244083" y="3559397"/>
                  <a:ext cx="129444" cy="25526"/>
                  <a:chOff x="5244083" y="3559397"/>
                  <a:chExt cx="129444" cy="25526"/>
                </a:xfrm>
                <a:solidFill>
                  <a:srgbClr val="727687"/>
                </a:solidFill>
              </p:grpSpPr>
              <p:sp>
                <p:nvSpPr>
                  <p:cNvPr id="79" name="Freeform: Shape 209">
                    <a:extLst>
                      <a:ext uri="{FF2B5EF4-FFF2-40B4-BE49-F238E27FC236}">
                        <a16:creationId xmlns="" xmlns:a16="http://schemas.microsoft.com/office/drawing/2014/main" id="{3D2566CE-37A4-5346-820B-39A6EC0B41E4}"/>
                      </a:ext>
                    </a:extLst>
                  </p:cNvPr>
                  <p:cNvSpPr/>
                  <p:nvPr/>
                </p:nvSpPr>
                <p:spPr>
                  <a:xfrm>
                    <a:off x="5296375" y="3559397"/>
                    <a:ext cx="27050" cy="24479"/>
                  </a:xfrm>
                  <a:custGeom>
                    <a:avLst/>
                    <a:gdLst>
                      <a:gd name="connsiteX0" fmla="*/ 0 w 27050"/>
                      <a:gd name="connsiteY0" fmla="*/ 0 h 24479"/>
                      <a:gd name="connsiteX1" fmla="*/ 190 w 27050"/>
                      <a:gd name="connsiteY1" fmla="*/ 24479 h 24479"/>
                      <a:gd name="connsiteX2" fmla="*/ 27051 w 27050"/>
                      <a:gd name="connsiteY2" fmla="*/ 24479 h 24479"/>
                      <a:gd name="connsiteX3" fmla="*/ 26860 w 27050"/>
                      <a:gd name="connsiteY3" fmla="*/ 286 h 24479"/>
                    </a:gdLst>
                    <a:ahLst/>
                    <a:cxnLst>
                      <a:cxn ang="0">
                        <a:pos x="connsiteX0" y="connsiteY0"/>
                      </a:cxn>
                      <a:cxn ang="0">
                        <a:pos x="connsiteX1" y="connsiteY1"/>
                      </a:cxn>
                      <a:cxn ang="0">
                        <a:pos x="connsiteX2" y="connsiteY2"/>
                      </a:cxn>
                      <a:cxn ang="0">
                        <a:pos x="connsiteX3" y="connsiteY3"/>
                      </a:cxn>
                    </a:cxnLst>
                    <a:rect l="l" t="t" r="r" b="b"/>
                    <a:pathLst>
                      <a:path w="27050" h="24479">
                        <a:moveTo>
                          <a:pt x="0" y="0"/>
                        </a:moveTo>
                        <a:lnTo>
                          <a:pt x="190" y="24479"/>
                        </a:lnTo>
                        <a:lnTo>
                          <a:pt x="27051" y="24479"/>
                        </a:lnTo>
                        <a:lnTo>
                          <a:pt x="26860" y="286"/>
                        </a:lnTo>
                        <a:close/>
                      </a:path>
                    </a:pathLst>
                  </a:custGeom>
                  <a:solidFill>
                    <a:srgbClr val="727687"/>
                  </a:solidFill>
                  <a:ln w="9525" cap="flat">
                    <a:noFill/>
                    <a:prstDash val="solid"/>
                    <a:miter/>
                  </a:ln>
                </p:spPr>
                <p:txBody>
                  <a:bodyPr rtlCol="0" anchor="ctr"/>
                  <a:lstStyle/>
                  <a:p>
                    <a:endParaRPr lang="en-US"/>
                  </a:p>
                </p:txBody>
              </p:sp>
              <p:sp>
                <p:nvSpPr>
                  <p:cNvPr id="80" name="Freeform: Shape 210">
                    <a:extLst>
                      <a:ext uri="{FF2B5EF4-FFF2-40B4-BE49-F238E27FC236}">
                        <a16:creationId xmlns="" xmlns:a16="http://schemas.microsoft.com/office/drawing/2014/main" id="{7408DFE8-EB96-A643-93CE-F87BD489C253}"/>
                      </a:ext>
                    </a:extLst>
                  </p:cNvPr>
                  <p:cNvSpPr/>
                  <p:nvPr/>
                </p:nvSpPr>
                <p:spPr>
                  <a:xfrm>
                    <a:off x="5273230" y="3560921"/>
                    <a:ext cx="4857" cy="22859"/>
                  </a:xfrm>
                  <a:custGeom>
                    <a:avLst/>
                    <a:gdLst>
                      <a:gd name="connsiteX0" fmla="*/ 0 w 4857"/>
                      <a:gd name="connsiteY0" fmla="*/ 22860 h 22859"/>
                      <a:gd name="connsiteX1" fmla="*/ 1048 w 4857"/>
                      <a:gd name="connsiteY1" fmla="*/ 0 h 22859"/>
                      <a:gd name="connsiteX2" fmla="*/ 4858 w 4857"/>
                      <a:gd name="connsiteY2" fmla="*/ 0 h 22859"/>
                      <a:gd name="connsiteX3" fmla="*/ 4763 w 4857"/>
                      <a:gd name="connsiteY3" fmla="*/ 22384 h 22859"/>
                    </a:gdLst>
                    <a:ahLst/>
                    <a:cxnLst>
                      <a:cxn ang="0">
                        <a:pos x="connsiteX0" y="connsiteY0"/>
                      </a:cxn>
                      <a:cxn ang="0">
                        <a:pos x="connsiteX1" y="connsiteY1"/>
                      </a:cxn>
                      <a:cxn ang="0">
                        <a:pos x="connsiteX2" y="connsiteY2"/>
                      </a:cxn>
                      <a:cxn ang="0">
                        <a:pos x="connsiteX3" y="connsiteY3"/>
                      </a:cxn>
                    </a:cxnLst>
                    <a:rect l="l" t="t" r="r" b="b"/>
                    <a:pathLst>
                      <a:path w="4857" h="22859">
                        <a:moveTo>
                          <a:pt x="0" y="22860"/>
                        </a:moveTo>
                        <a:lnTo>
                          <a:pt x="1048" y="0"/>
                        </a:lnTo>
                        <a:lnTo>
                          <a:pt x="4858" y="0"/>
                        </a:lnTo>
                        <a:lnTo>
                          <a:pt x="4763" y="22384"/>
                        </a:lnTo>
                        <a:close/>
                      </a:path>
                    </a:pathLst>
                  </a:custGeom>
                  <a:solidFill>
                    <a:srgbClr val="727687"/>
                  </a:solidFill>
                  <a:ln w="9525" cap="flat">
                    <a:noFill/>
                    <a:prstDash val="solid"/>
                    <a:miter/>
                  </a:ln>
                </p:spPr>
                <p:txBody>
                  <a:bodyPr rtlCol="0" anchor="ctr"/>
                  <a:lstStyle/>
                  <a:p>
                    <a:endParaRPr lang="en-US"/>
                  </a:p>
                </p:txBody>
              </p:sp>
              <p:sp>
                <p:nvSpPr>
                  <p:cNvPr id="81" name="Freeform: Shape 211">
                    <a:extLst>
                      <a:ext uri="{FF2B5EF4-FFF2-40B4-BE49-F238E27FC236}">
                        <a16:creationId xmlns="" xmlns:a16="http://schemas.microsoft.com/office/drawing/2014/main" id="{F0DA11C8-B8AE-8F4D-B5E0-005C634C142F}"/>
                      </a:ext>
                    </a:extLst>
                  </p:cNvPr>
                  <p:cNvSpPr/>
                  <p:nvPr/>
                </p:nvSpPr>
                <p:spPr>
                  <a:xfrm>
                    <a:off x="5368670" y="3562064"/>
                    <a:ext cx="4857" cy="22859"/>
                  </a:xfrm>
                  <a:custGeom>
                    <a:avLst/>
                    <a:gdLst>
                      <a:gd name="connsiteX0" fmla="*/ 4858 w 4857"/>
                      <a:gd name="connsiteY0" fmla="*/ 22860 h 22859"/>
                      <a:gd name="connsiteX1" fmla="*/ 3810 w 4857"/>
                      <a:gd name="connsiteY1" fmla="*/ 0 h 22859"/>
                      <a:gd name="connsiteX2" fmla="*/ 0 w 4857"/>
                      <a:gd name="connsiteY2" fmla="*/ 0 h 22859"/>
                      <a:gd name="connsiteX3" fmla="*/ 95 w 4857"/>
                      <a:gd name="connsiteY3" fmla="*/ 22384 h 22859"/>
                    </a:gdLst>
                    <a:ahLst/>
                    <a:cxnLst>
                      <a:cxn ang="0">
                        <a:pos x="connsiteX0" y="connsiteY0"/>
                      </a:cxn>
                      <a:cxn ang="0">
                        <a:pos x="connsiteX1" y="connsiteY1"/>
                      </a:cxn>
                      <a:cxn ang="0">
                        <a:pos x="connsiteX2" y="connsiteY2"/>
                      </a:cxn>
                      <a:cxn ang="0">
                        <a:pos x="connsiteX3" y="connsiteY3"/>
                      </a:cxn>
                    </a:cxnLst>
                    <a:rect l="l" t="t" r="r" b="b"/>
                    <a:pathLst>
                      <a:path w="4857" h="22859">
                        <a:moveTo>
                          <a:pt x="4858" y="22860"/>
                        </a:moveTo>
                        <a:lnTo>
                          <a:pt x="3810" y="0"/>
                        </a:lnTo>
                        <a:lnTo>
                          <a:pt x="0" y="0"/>
                        </a:lnTo>
                        <a:lnTo>
                          <a:pt x="95" y="22384"/>
                        </a:lnTo>
                        <a:close/>
                      </a:path>
                    </a:pathLst>
                  </a:custGeom>
                  <a:solidFill>
                    <a:srgbClr val="727687"/>
                  </a:solidFill>
                  <a:ln w="9525" cap="flat">
                    <a:noFill/>
                    <a:prstDash val="solid"/>
                    <a:miter/>
                  </a:ln>
                </p:spPr>
                <p:txBody>
                  <a:bodyPr rtlCol="0" anchor="ctr"/>
                  <a:lstStyle/>
                  <a:p>
                    <a:endParaRPr lang="en-US"/>
                  </a:p>
                </p:txBody>
              </p:sp>
              <p:sp>
                <p:nvSpPr>
                  <p:cNvPr id="82" name="Freeform: Shape 212">
                    <a:extLst>
                      <a:ext uri="{FF2B5EF4-FFF2-40B4-BE49-F238E27FC236}">
                        <a16:creationId xmlns="" xmlns:a16="http://schemas.microsoft.com/office/drawing/2014/main" id="{C87D8B83-8AD9-6142-A5F7-6443794A532D}"/>
                      </a:ext>
                    </a:extLst>
                  </p:cNvPr>
                  <p:cNvSpPr/>
                  <p:nvPr/>
                </p:nvSpPr>
                <p:spPr>
                  <a:xfrm>
                    <a:off x="5244083" y="3560540"/>
                    <a:ext cx="4953" cy="22860"/>
                  </a:xfrm>
                  <a:custGeom>
                    <a:avLst/>
                    <a:gdLst>
                      <a:gd name="connsiteX0" fmla="*/ 0 w 4953"/>
                      <a:gd name="connsiteY0" fmla="*/ 0 h 22860"/>
                      <a:gd name="connsiteX1" fmla="*/ 1143 w 4953"/>
                      <a:gd name="connsiteY1" fmla="*/ 22860 h 22860"/>
                      <a:gd name="connsiteX2" fmla="*/ 4953 w 4953"/>
                      <a:gd name="connsiteY2" fmla="*/ 22860 h 22860"/>
                      <a:gd name="connsiteX3" fmla="*/ 4763 w 4953"/>
                      <a:gd name="connsiteY3" fmla="*/ 476 h 22860"/>
                    </a:gdLst>
                    <a:ahLst/>
                    <a:cxnLst>
                      <a:cxn ang="0">
                        <a:pos x="connsiteX0" y="connsiteY0"/>
                      </a:cxn>
                      <a:cxn ang="0">
                        <a:pos x="connsiteX1" y="connsiteY1"/>
                      </a:cxn>
                      <a:cxn ang="0">
                        <a:pos x="connsiteX2" y="connsiteY2"/>
                      </a:cxn>
                      <a:cxn ang="0">
                        <a:pos x="connsiteX3" y="connsiteY3"/>
                      </a:cxn>
                    </a:cxnLst>
                    <a:rect l="l" t="t" r="r" b="b"/>
                    <a:pathLst>
                      <a:path w="4953" h="22860">
                        <a:moveTo>
                          <a:pt x="0" y="0"/>
                        </a:moveTo>
                        <a:lnTo>
                          <a:pt x="1143" y="22860"/>
                        </a:lnTo>
                        <a:lnTo>
                          <a:pt x="4953" y="22860"/>
                        </a:lnTo>
                        <a:lnTo>
                          <a:pt x="4763" y="476"/>
                        </a:lnTo>
                        <a:close/>
                      </a:path>
                    </a:pathLst>
                  </a:custGeom>
                  <a:solidFill>
                    <a:srgbClr val="727687"/>
                  </a:solidFill>
                  <a:ln w="9525" cap="flat">
                    <a:noFill/>
                    <a:prstDash val="solid"/>
                    <a:miter/>
                  </a:ln>
                </p:spPr>
                <p:txBody>
                  <a:bodyPr rtlCol="0" anchor="ctr"/>
                  <a:lstStyle/>
                  <a:p>
                    <a:endParaRPr lang="en-US"/>
                  </a:p>
                </p:txBody>
              </p:sp>
              <p:sp>
                <p:nvSpPr>
                  <p:cNvPr id="83" name="Freeform: Shape 213">
                    <a:extLst>
                      <a:ext uri="{FF2B5EF4-FFF2-40B4-BE49-F238E27FC236}">
                        <a16:creationId xmlns="" xmlns:a16="http://schemas.microsoft.com/office/drawing/2014/main" id="{BDF53B07-169B-C443-AFD3-8906603A35DB}"/>
                      </a:ext>
                    </a:extLst>
                  </p:cNvPr>
                  <p:cNvSpPr/>
                  <p:nvPr/>
                </p:nvSpPr>
                <p:spPr>
                  <a:xfrm>
                    <a:off x="5339333" y="3561873"/>
                    <a:ext cx="4953" cy="22860"/>
                  </a:xfrm>
                  <a:custGeom>
                    <a:avLst/>
                    <a:gdLst>
                      <a:gd name="connsiteX0" fmla="*/ 0 w 4953"/>
                      <a:gd name="connsiteY0" fmla="*/ 0 h 22860"/>
                      <a:gd name="connsiteX1" fmla="*/ 1143 w 4953"/>
                      <a:gd name="connsiteY1" fmla="*/ 22860 h 22860"/>
                      <a:gd name="connsiteX2" fmla="*/ 4953 w 4953"/>
                      <a:gd name="connsiteY2" fmla="*/ 22860 h 22860"/>
                      <a:gd name="connsiteX3" fmla="*/ 4763 w 4953"/>
                      <a:gd name="connsiteY3" fmla="*/ 381 h 22860"/>
                    </a:gdLst>
                    <a:ahLst/>
                    <a:cxnLst>
                      <a:cxn ang="0">
                        <a:pos x="connsiteX0" y="connsiteY0"/>
                      </a:cxn>
                      <a:cxn ang="0">
                        <a:pos x="connsiteX1" y="connsiteY1"/>
                      </a:cxn>
                      <a:cxn ang="0">
                        <a:pos x="connsiteX2" y="connsiteY2"/>
                      </a:cxn>
                      <a:cxn ang="0">
                        <a:pos x="connsiteX3" y="connsiteY3"/>
                      </a:cxn>
                    </a:cxnLst>
                    <a:rect l="l" t="t" r="r" b="b"/>
                    <a:pathLst>
                      <a:path w="4953" h="22860">
                        <a:moveTo>
                          <a:pt x="0" y="0"/>
                        </a:moveTo>
                        <a:lnTo>
                          <a:pt x="1143" y="22860"/>
                        </a:lnTo>
                        <a:lnTo>
                          <a:pt x="4953" y="22860"/>
                        </a:lnTo>
                        <a:lnTo>
                          <a:pt x="4763" y="381"/>
                        </a:lnTo>
                        <a:close/>
                      </a:path>
                    </a:pathLst>
                  </a:custGeom>
                  <a:solidFill>
                    <a:srgbClr val="727687"/>
                  </a:solidFill>
                  <a:ln w="9525" cap="flat">
                    <a:noFill/>
                    <a:prstDash val="solid"/>
                    <a:miter/>
                  </a:ln>
                </p:spPr>
                <p:txBody>
                  <a:bodyPr rtlCol="0" anchor="ctr"/>
                  <a:lstStyle/>
                  <a:p>
                    <a:endParaRPr lang="en-US"/>
                  </a:p>
                </p:txBody>
              </p:sp>
            </p:grpSp>
            <p:grpSp>
              <p:nvGrpSpPr>
                <p:cNvPr id="76" name="Graphic 1">
                  <a:extLst>
                    <a:ext uri="{FF2B5EF4-FFF2-40B4-BE49-F238E27FC236}">
                      <a16:creationId xmlns="" xmlns:a16="http://schemas.microsoft.com/office/drawing/2014/main" id="{1E22269D-16D5-934E-8BCD-8571DA482A7E}"/>
                    </a:ext>
                  </a:extLst>
                </p:cNvPr>
                <p:cNvGrpSpPr/>
                <p:nvPr/>
              </p:nvGrpSpPr>
              <p:grpSpPr>
                <a:xfrm>
                  <a:off x="5261799" y="3386232"/>
                  <a:ext cx="137826" cy="63245"/>
                  <a:chOff x="5261799" y="3386232"/>
                  <a:chExt cx="137826" cy="63245"/>
                </a:xfrm>
                <a:solidFill>
                  <a:srgbClr val="72B3DB"/>
                </a:solidFill>
              </p:grpSpPr>
              <p:sp>
                <p:nvSpPr>
                  <p:cNvPr id="77" name="Freeform: Shape 215">
                    <a:extLst>
                      <a:ext uri="{FF2B5EF4-FFF2-40B4-BE49-F238E27FC236}">
                        <a16:creationId xmlns="" xmlns:a16="http://schemas.microsoft.com/office/drawing/2014/main" id="{8F3C43B9-0C5C-DF4D-B221-0F3EA7E533F5}"/>
                      </a:ext>
                    </a:extLst>
                  </p:cNvPr>
                  <p:cNvSpPr/>
                  <p:nvPr/>
                </p:nvSpPr>
                <p:spPr>
                  <a:xfrm>
                    <a:off x="5335714" y="3393376"/>
                    <a:ext cx="63912" cy="56102"/>
                  </a:xfrm>
                  <a:custGeom>
                    <a:avLst/>
                    <a:gdLst>
                      <a:gd name="connsiteX0" fmla="*/ 59912 w 63912"/>
                      <a:gd name="connsiteY0" fmla="*/ 0 h 56102"/>
                      <a:gd name="connsiteX1" fmla="*/ 0 w 63912"/>
                      <a:gd name="connsiteY1" fmla="*/ 15240 h 56102"/>
                      <a:gd name="connsiteX2" fmla="*/ 12002 w 63912"/>
                      <a:gd name="connsiteY2" fmla="*/ 56102 h 56102"/>
                      <a:gd name="connsiteX3" fmla="*/ 63913 w 63912"/>
                      <a:gd name="connsiteY3" fmla="*/ 18383 h 56102"/>
                    </a:gdLst>
                    <a:ahLst/>
                    <a:cxnLst>
                      <a:cxn ang="0">
                        <a:pos x="connsiteX0" y="connsiteY0"/>
                      </a:cxn>
                      <a:cxn ang="0">
                        <a:pos x="connsiteX1" y="connsiteY1"/>
                      </a:cxn>
                      <a:cxn ang="0">
                        <a:pos x="connsiteX2" y="connsiteY2"/>
                      </a:cxn>
                      <a:cxn ang="0">
                        <a:pos x="connsiteX3" y="connsiteY3"/>
                      </a:cxn>
                    </a:cxnLst>
                    <a:rect l="l" t="t" r="r" b="b"/>
                    <a:pathLst>
                      <a:path w="63912" h="56102">
                        <a:moveTo>
                          <a:pt x="59912" y="0"/>
                        </a:moveTo>
                        <a:lnTo>
                          <a:pt x="0" y="15240"/>
                        </a:lnTo>
                        <a:lnTo>
                          <a:pt x="12002" y="56102"/>
                        </a:lnTo>
                        <a:lnTo>
                          <a:pt x="63913" y="18383"/>
                        </a:lnTo>
                        <a:close/>
                      </a:path>
                    </a:pathLst>
                  </a:custGeom>
                  <a:solidFill>
                    <a:srgbClr val="72B3DB"/>
                  </a:solidFill>
                  <a:ln w="9525" cap="flat">
                    <a:noFill/>
                    <a:prstDash val="solid"/>
                    <a:miter/>
                  </a:ln>
                </p:spPr>
                <p:txBody>
                  <a:bodyPr rtlCol="0" anchor="ctr"/>
                  <a:lstStyle/>
                  <a:p>
                    <a:endParaRPr lang="en-US"/>
                  </a:p>
                </p:txBody>
              </p:sp>
              <p:sp>
                <p:nvSpPr>
                  <p:cNvPr id="78" name="Freeform: Shape 216">
                    <a:extLst>
                      <a:ext uri="{FF2B5EF4-FFF2-40B4-BE49-F238E27FC236}">
                        <a16:creationId xmlns="" xmlns:a16="http://schemas.microsoft.com/office/drawing/2014/main" id="{02D89F33-BCAD-F74B-B30C-67E7AB75FE6B}"/>
                      </a:ext>
                    </a:extLst>
                  </p:cNvPr>
                  <p:cNvSpPr/>
                  <p:nvPr/>
                </p:nvSpPr>
                <p:spPr>
                  <a:xfrm>
                    <a:off x="5261799" y="3386232"/>
                    <a:ext cx="63817" cy="58197"/>
                  </a:xfrm>
                  <a:custGeom>
                    <a:avLst/>
                    <a:gdLst>
                      <a:gd name="connsiteX0" fmla="*/ 6763 w 63817"/>
                      <a:gd name="connsiteY0" fmla="*/ 0 h 58197"/>
                      <a:gd name="connsiteX1" fmla="*/ 63818 w 63817"/>
                      <a:gd name="connsiteY1" fmla="*/ 18860 h 58197"/>
                      <a:gd name="connsiteX2" fmla="*/ 38386 w 63817"/>
                      <a:gd name="connsiteY2" fmla="*/ 58198 h 58197"/>
                      <a:gd name="connsiteX3" fmla="*/ 0 w 63817"/>
                      <a:gd name="connsiteY3" fmla="*/ 12287 h 58197"/>
                    </a:gdLst>
                    <a:ahLst/>
                    <a:cxnLst>
                      <a:cxn ang="0">
                        <a:pos x="connsiteX0" y="connsiteY0"/>
                      </a:cxn>
                      <a:cxn ang="0">
                        <a:pos x="connsiteX1" y="connsiteY1"/>
                      </a:cxn>
                      <a:cxn ang="0">
                        <a:pos x="connsiteX2" y="connsiteY2"/>
                      </a:cxn>
                      <a:cxn ang="0">
                        <a:pos x="connsiteX3" y="connsiteY3"/>
                      </a:cxn>
                    </a:cxnLst>
                    <a:rect l="l" t="t" r="r" b="b"/>
                    <a:pathLst>
                      <a:path w="63817" h="58197">
                        <a:moveTo>
                          <a:pt x="6763" y="0"/>
                        </a:moveTo>
                        <a:lnTo>
                          <a:pt x="63818" y="18860"/>
                        </a:lnTo>
                        <a:lnTo>
                          <a:pt x="38386" y="58198"/>
                        </a:lnTo>
                        <a:lnTo>
                          <a:pt x="0" y="12287"/>
                        </a:lnTo>
                        <a:close/>
                      </a:path>
                    </a:pathLst>
                  </a:custGeom>
                  <a:solidFill>
                    <a:srgbClr val="72B3DB"/>
                  </a:solidFill>
                  <a:ln w="9525" cap="flat">
                    <a:noFill/>
                    <a:prstDash val="solid"/>
                    <a:miter/>
                  </a:ln>
                </p:spPr>
                <p:txBody>
                  <a:bodyPr rtlCol="0" anchor="ctr"/>
                  <a:lstStyle/>
                  <a:p>
                    <a:endParaRPr lang="en-US"/>
                  </a:p>
                </p:txBody>
              </p:sp>
            </p:grpSp>
          </p:grpSp>
          <p:grpSp>
            <p:nvGrpSpPr>
              <p:cNvPr id="10" name="Graphic 1">
                <a:extLst>
                  <a:ext uri="{FF2B5EF4-FFF2-40B4-BE49-F238E27FC236}">
                    <a16:creationId xmlns="" xmlns:a16="http://schemas.microsoft.com/office/drawing/2014/main" id="{8BA9ACEA-1C4F-F640-9E3D-5B2B2F23EC99}"/>
                  </a:ext>
                </a:extLst>
              </p:cNvPr>
              <p:cNvGrpSpPr/>
              <p:nvPr/>
            </p:nvGrpSpPr>
            <p:grpSpPr>
              <a:xfrm>
                <a:off x="5182266" y="3094577"/>
                <a:ext cx="311086" cy="334327"/>
                <a:chOff x="5182266" y="3094577"/>
                <a:chExt cx="311086" cy="334327"/>
              </a:xfrm>
              <a:solidFill>
                <a:schemeClr val="accent1"/>
              </a:solidFill>
            </p:grpSpPr>
            <p:grpSp>
              <p:nvGrpSpPr>
                <p:cNvPr id="39" name="Graphic 1">
                  <a:extLst>
                    <a:ext uri="{FF2B5EF4-FFF2-40B4-BE49-F238E27FC236}">
                      <a16:creationId xmlns="" xmlns:a16="http://schemas.microsoft.com/office/drawing/2014/main" id="{E2AF0D3E-B1E3-B240-A0F9-7ABDA3206C9A}"/>
                    </a:ext>
                  </a:extLst>
                </p:cNvPr>
                <p:cNvGrpSpPr/>
                <p:nvPr/>
              </p:nvGrpSpPr>
              <p:grpSpPr>
                <a:xfrm>
                  <a:off x="5182266" y="3094577"/>
                  <a:ext cx="311086" cy="334327"/>
                  <a:chOff x="5182266" y="3094577"/>
                  <a:chExt cx="311086" cy="334327"/>
                </a:xfrm>
                <a:solidFill>
                  <a:schemeClr val="accent1"/>
                </a:solidFill>
              </p:grpSpPr>
              <p:sp>
                <p:nvSpPr>
                  <p:cNvPr id="64" name="Freeform: Shape 219">
                    <a:extLst>
                      <a:ext uri="{FF2B5EF4-FFF2-40B4-BE49-F238E27FC236}">
                        <a16:creationId xmlns="" xmlns:a16="http://schemas.microsoft.com/office/drawing/2014/main" id="{BC383C30-6034-FA41-B412-560EC8F57AEF}"/>
                      </a:ext>
                    </a:extLst>
                  </p:cNvPr>
                  <p:cNvSpPr/>
                  <p:nvPr/>
                </p:nvSpPr>
                <p:spPr>
                  <a:xfrm>
                    <a:off x="5182266" y="3269265"/>
                    <a:ext cx="311086" cy="87820"/>
                  </a:xfrm>
                  <a:custGeom>
                    <a:avLst/>
                    <a:gdLst>
                      <a:gd name="connsiteX0" fmla="*/ 277940 w 311086"/>
                      <a:gd name="connsiteY0" fmla="*/ 0 h 87820"/>
                      <a:gd name="connsiteX1" fmla="*/ 311086 w 311086"/>
                      <a:gd name="connsiteY1" fmla="*/ 43910 h 87820"/>
                      <a:gd name="connsiteX2" fmla="*/ 277940 w 311086"/>
                      <a:gd name="connsiteY2" fmla="*/ 87821 h 87820"/>
                      <a:gd name="connsiteX3" fmla="*/ 244793 w 311086"/>
                      <a:gd name="connsiteY3" fmla="*/ 43910 h 87820"/>
                      <a:gd name="connsiteX4" fmla="*/ 277940 w 311086"/>
                      <a:gd name="connsiteY4" fmla="*/ 0 h 87820"/>
                      <a:gd name="connsiteX5" fmla="*/ 277940 w 311086"/>
                      <a:gd name="connsiteY5" fmla="*/ 0 h 87820"/>
                      <a:gd name="connsiteX6" fmla="*/ 33147 w 311086"/>
                      <a:gd name="connsiteY6" fmla="*/ 0 h 87820"/>
                      <a:gd name="connsiteX7" fmla="*/ 0 w 311086"/>
                      <a:gd name="connsiteY7" fmla="*/ 43910 h 87820"/>
                      <a:gd name="connsiteX8" fmla="*/ 33147 w 311086"/>
                      <a:gd name="connsiteY8" fmla="*/ 87821 h 87820"/>
                      <a:gd name="connsiteX9" fmla="*/ 66294 w 311086"/>
                      <a:gd name="connsiteY9" fmla="*/ 43910 h 87820"/>
                      <a:gd name="connsiteX10" fmla="*/ 33147 w 311086"/>
                      <a:gd name="connsiteY10" fmla="*/ 0 h 87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086" h="87820">
                        <a:moveTo>
                          <a:pt x="277940" y="0"/>
                        </a:moveTo>
                        <a:cubicBezTo>
                          <a:pt x="296228" y="0"/>
                          <a:pt x="311086" y="19621"/>
                          <a:pt x="311086" y="43910"/>
                        </a:cubicBezTo>
                        <a:cubicBezTo>
                          <a:pt x="311086" y="68199"/>
                          <a:pt x="296228" y="87821"/>
                          <a:pt x="277940" y="87821"/>
                        </a:cubicBezTo>
                        <a:cubicBezTo>
                          <a:pt x="259652" y="87821"/>
                          <a:pt x="244793" y="68199"/>
                          <a:pt x="244793" y="43910"/>
                        </a:cubicBezTo>
                        <a:cubicBezTo>
                          <a:pt x="244793" y="19621"/>
                          <a:pt x="259652" y="0"/>
                          <a:pt x="277940" y="0"/>
                        </a:cubicBezTo>
                        <a:lnTo>
                          <a:pt x="277940" y="0"/>
                        </a:lnTo>
                        <a:close/>
                        <a:moveTo>
                          <a:pt x="33147" y="0"/>
                        </a:moveTo>
                        <a:cubicBezTo>
                          <a:pt x="14859" y="0"/>
                          <a:pt x="0" y="19621"/>
                          <a:pt x="0" y="43910"/>
                        </a:cubicBezTo>
                        <a:cubicBezTo>
                          <a:pt x="0" y="68199"/>
                          <a:pt x="14859" y="87821"/>
                          <a:pt x="33147" y="87821"/>
                        </a:cubicBezTo>
                        <a:cubicBezTo>
                          <a:pt x="51435" y="87821"/>
                          <a:pt x="66294" y="68199"/>
                          <a:pt x="66294" y="43910"/>
                        </a:cubicBezTo>
                        <a:cubicBezTo>
                          <a:pt x="66294" y="19621"/>
                          <a:pt x="51435" y="0"/>
                          <a:pt x="33147" y="0"/>
                        </a:cubicBezTo>
                        <a:close/>
                      </a:path>
                    </a:pathLst>
                  </a:custGeom>
                  <a:solidFill>
                    <a:srgbClr val="FCE1B2"/>
                  </a:solidFill>
                  <a:ln w="9525" cap="flat">
                    <a:noFill/>
                    <a:prstDash val="solid"/>
                    <a:miter/>
                  </a:ln>
                </p:spPr>
                <p:txBody>
                  <a:bodyPr rtlCol="0" anchor="ctr"/>
                  <a:lstStyle/>
                  <a:p>
                    <a:endParaRPr lang="en-US"/>
                  </a:p>
                </p:txBody>
              </p:sp>
              <p:sp>
                <p:nvSpPr>
                  <p:cNvPr id="65" name="Freeform: Shape 220">
                    <a:extLst>
                      <a:ext uri="{FF2B5EF4-FFF2-40B4-BE49-F238E27FC236}">
                        <a16:creationId xmlns="" xmlns:a16="http://schemas.microsoft.com/office/drawing/2014/main" id="{5A4CC53F-239F-D848-88CA-9A02BA34B93A}"/>
                      </a:ext>
                    </a:extLst>
                  </p:cNvPr>
                  <p:cNvSpPr/>
                  <p:nvPr/>
                </p:nvSpPr>
                <p:spPr>
                  <a:xfrm>
                    <a:off x="5191632" y="3094577"/>
                    <a:ext cx="292370" cy="334327"/>
                  </a:xfrm>
                  <a:custGeom>
                    <a:avLst/>
                    <a:gdLst>
                      <a:gd name="connsiteX0" fmla="*/ 1016 w 292370"/>
                      <a:gd name="connsiteY0" fmla="*/ 174117 h 334327"/>
                      <a:gd name="connsiteX1" fmla="*/ 146177 w 292370"/>
                      <a:gd name="connsiteY1" fmla="*/ 0 h 334327"/>
                      <a:gd name="connsiteX2" fmla="*/ 291338 w 292370"/>
                      <a:gd name="connsiteY2" fmla="*/ 174117 h 334327"/>
                      <a:gd name="connsiteX3" fmla="*/ 146177 w 292370"/>
                      <a:gd name="connsiteY3" fmla="*/ 334328 h 334327"/>
                      <a:gd name="connsiteX4" fmla="*/ 1016 w 292370"/>
                      <a:gd name="connsiteY4" fmla="*/ 174117 h 334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70" h="334327">
                        <a:moveTo>
                          <a:pt x="1016" y="174117"/>
                        </a:moveTo>
                        <a:cubicBezTo>
                          <a:pt x="-9842" y="58007"/>
                          <a:pt x="68168" y="0"/>
                          <a:pt x="146177" y="0"/>
                        </a:cubicBezTo>
                        <a:cubicBezTo>
                          <a:pt x="224187" y="0"/>
                          <a:pt x="302292" y="58007"/>
                          <a:pt x="291338" y="174117"/>
                        </a:cubicBezTo>
                        <a:cubicBezTo>
                          <a:pt x="281337" y="280892"/>
                          <a:pt x="213710" y="334328"/>
                          <a:pt x="146177" y="334328"/>
                        </a:cubicBezTo>
                        <a:cubicBezTo>
                          <a:pt x="78550" y="334328"/>
                          <a:pt x="11018" y="280988"/>
                          <a:pt x="1016" y="174117"/>
                        </a:cubicBezTo>
                        <a:close/>
                      </a:path>
                    </a:pathLst>
                  </a:custGeom>
                  <a:solidFill>
                    <a:srgbClr val="FCE1B2"/>
                  </a:solidFill>
                  <a:ln w="9525" cap="flat">
                    <a:noFill/>
                    <a:prstDash val="solid"/>
                    <a:miter/>
                  </a:ln>
                </p:spPr>
                <p:txBody>
                  <a:bodyPr rtlCol="0" anchor="ctr"/>
                  <a:lstStyle/>
                  <a:p>
                    <a:endParaRPr lang="en-US"/>
                  </a:p>
                </p:txBody>
              </p:sp>
              <p:sp>
                <p:nvSpPr>
                  <p:cNvPr id="66" name="Freeform: Shape 221">
                    <a:extLst>
                      <a:ext uri="{FF2B5EF4-FFF2-40B4-BE49-F238E27FC236}">
                        <a16:creationId xmlns="" xmlns:a16="http://schemas.microsoft.com/office/drawing/2014/main" id="{251BA1B1-5A1C-0441-8106-AEF1051E4BCC}"/>
                      </a:ext>
                    </a:extLst>
                  </p:cNvPr>
                  <p:cNvSpPr/>
                  <p:nvPr/>
                </p:nvSpPr>
                <p:spPr>
                  <a:xfrm>
                    <a:off x="5191616" y="3187731"/>
                    <a:ext cx="292386" cy="138207"/>
                  </a:xfrm>
                  <a:custGeom>
                    <a:avLst/>
                    <a:gdLst>
                      <a:gd name="connsiteX0" fmla="*/ 13319 w 292386"/>
                      <a:gd name="connsiteY0" fmla="*/ 138208 h 138207"/>
                      <a:gd name="connsiteX1" fmla="*/ 21416 w 292386"/>
                      <a:gd name="connsiteY1" fmla="*/ 100584 h 138207"/>
                      <a:gd name="connsiteX2" fmla="*/ 9795 w 292386"/>
                      <a:gd name="connsiteY2" fmla="*/ 0 h 138207"/>
                      <a:gd name="connsiteX3" fmla="*/ 1032 w 292386"/>
                      <a:gd name="connsiteY3" fmla="*/ 81058 h 138207"/>
                      <a:gd name="connsiteX4" fmla="*/ 13319 w 292386"/>
                      <a:gd name="connsiteY4" fmla="*/ 138208 h 138207"/>
                      <a:gd name="connsiteX5" fmla="*/ 13319 w 292386"/>
                      <a:gd name="connsiteY5" fmla="*/ 138208 h 138207"/>
                      <a:gd name="connsiteX6" fmla="*/ 282591 w 292386"/>
                      <a:gd name="connsiteY6" fmla="*/ 0 h 138207"/>
                      <a:gd name="connsiteX7" fmla="*/ 291354 w 292386"/>
                      <a:gd name="connsiteY7" fmla="*/ 81058 h 138207"/>
                      <a:gd name="connsiteX8" fmla="*/ 279067 w 292386"/>
                      <a:gd name="connsiteY8" fmla="*/ 138208 h 138207"/>
                      <a:gd name="connsiteX9" fmla="*/ 270971 w 292386"/>
                      <a:gd name="connsiteY9" fmla="*/ 100584 h 138207"/>
                      <a:gd name="connsiteX10" fmla="*/ 282591 w 292386"/>
                      <a:gd name="connsiteY10" fmla="*/ 0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2386" h="138207">
                        <a:moveTo>
                          <a:pt x="13319" y="138208"/>
                        </a:moveTo>
                        <a:cubicBezTo>
                          <a:pt x="16653" y="125063"/>
                          <a:pt x="19796" y="111538"/>
                          <a:pt x="21416" y="100584"/>
                        </a:cubicBezTo>
                        <a:cubicBezTo>
                          <a:pt x="24464" y="80200"/>
                          <a:pt x="16177" y="31909"/>
                          <a:pt x="9795" y="0"/>
                        </a:cubicBezTo>
                        <a:cubicBezTo>
                          <a:pt x="1604" y="22860"/>
                          <a:pt x="-1921" y="49816"/>
                          <a:pt x="1032" y="81058"/>
                        </a:cubicBezTo>
                        <a:cubicBezTo>
                          <a:pt x="2937" y="102108"/>
                          <a:pt x="7223" y="121158"/>
                          <a:pt x="13319" y="138208"/>
                        </a:cubicBezTo>
                        <a:lnTo>
                          <a:pt x="13319" y="138208"/>
                        </a:lnTo>
                        <a:close/>
                        <a:moveTo>
                          <a:pt x="282591" y="0"/>
                        </a:moveTo>
                        <a:cubicBezTo>
                          <a:pt x="290783" y="22860"/>
                          <a:pt x="294307" y="49816"/>
                          <a:pt x="291354" y="81058"/>
                        </a:cubicBezTo>
                        <a:cubicBezTo>
                          <a:pt x="289354" y="102203"/>
                          <a:pt x="285163" y="121253"/>
                          <a:pt x="279067" y="138208"/>
                        </a:cubicBezTo>
                        <a:cubicBezTo>
                          <a:pt x="275733" y="125063"/>
                          <a:pt x="272590" y="111538"/>
                          <a:pt x="270971" y="100584"/>
                        </a:cubicBezTo>
                        <a:cubicBezTo>
                          <a:pt x="268018" y="80200"/>
                          <a:pt x="276305" y="31909"/>
                          <a:pt x="282591" y="0"/>
                        </a:cubicBezTo>
                        <a:close/>
                      </a:path>
                    </a:pathLst>
                  </a:custGeom>
                  <a:solidFill>
                    <a:srgbClr val="CC9E4A"/>
                  </a:solidFill>
                  <a:ln w="9525" cap="flat">
                    <a:noFill/>
                    <a:prstDash val="solid"/>
                    <a:miter/>
                  </a:ln>
                </p:spPr>
                <p:txBody>
                  <a:bodyPr rtlCol="0" anchor="ctr"/>
                  <a:lstStyle/>
                  <a:p>
                    <a:endParaRPr lang="en-US"/>
                  </a:p>
                </p:txBody>
              </p:sp>
              <p:sp>
                <p:nvSpPr>
                  <p:cNvPr id="67" name="Freeform: Shape 222">
                    <a:extLst>
                      <a:ext uri="{FF2B5EF4-FFF2-40B4-BE49-F238E27FC236}">
                        <a16:creationId xmlns="" xmlns:a16="http://schemas.microsoft.com/office/drawing/2014/main" id="{D1A028C5-08B1-E348-891D-4140B422F226}"/>
                      </a:ext>
                    </a:extLst>
                  </p:cNvPr>
                  <p:cNvSpPr/>
                  <p:nvPr/>
                </p:nvSpPr>
                <p:spPr>
                  <a:xfrm>
                    <a:off x="5192648" y="3094577"/>
                    <a:ext cx="290512" cy="134302"/>
                  </a:xfrm>
                  <a:custGeom>
                    <a:avLst/>
                    <a:gdLst>
                      <a:gd name="connsiteX0" fmla="*/ 0 w 290512"/>
                      <a:gd name="connsiteY0" fmla="*/ 131731 h 134302"/>
                      <a:gd name="connsiteX1" fmla="*/ 201263 w 290512"/>
                      <a:gd name="connsiteY1" fmla="*/ 58007 h 134302"/>
                      <a:gd name="connsiteX2" fmla="*/ 252698 w 290512"/>
                      <a:gd name="connsiteY2" fmla="*/ 116681 h 134302"/>
                      <a:gd name="connsiteX3" fmla="*/ 290513 w 290512"/>
                      <a:gd name="connsiteY3" fmla="*/ 134303 h 134302"/>
                      <a:gd name="connsiteX4" fmla="*/ 145161 w 290512"/>
                      <a:gd name="connsiteY4" fmla="*/ 0 h 134302"/>
                      <a:gd name="connsiteX5" fmla="*/ 0 w 290512"/>
                      <a:gd name="connsiteY5" fmla="*/ 131731 h 13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512" h="134302">
                        <a:moveTo>
                          <a:pt x="0" y="131731"/>
                        </a:moveTo>
                        <a:cubicBezTo>
                          <a:pt x="54197" y="130016"/>
                          <a:pt x="137731" y="112681"/>
                          <a:pt x="201263" y="58007"/>
                        </a:cubicBezTo>
                        <a:cubicBezTo>
                          <a:pt x="201263" y="58007"/>
                          <a:pt x="216694" y="96107"/>
                          <a:pt x="252698" y="116681"/>
                        </a:cubicBezTo>
                        <a:cubicBezTo>
                          <a:pt x="267652" y="125254"/>
                          <a:pt x="280511" y="130778"/>
                          <a:pt x="290513" y="134303"/>
                        </a:cubicBezTo>
                        <a:cubicBezTo>
                          <a:pt x="282226" y="44767"/>
                          <a:pt x="213646" y="0"/>
                          <a:pt x="145161" y="0"/>
                        </a:cubicBezTo>
                        <a:cubicBezTo>
                          <a:pt x="77248" y="0"/>
                          <a:pt x="9430" y="43910"/>
                          <a:pt x="0" y="131731"/>
                        </a:cubicBezTo>
                        <a:close/>
                      </a:path>
                    </a:pathLst>
                  </a:custGeom>
                  <a:solidFill>
                    <a:srgbClr val="CC9E4A"/>
                  </a:solidFill>
                  <a:ln w="9525" cap="flat">
                    <a:noFill/>
                    <a:prstDash val="solid"/>
                    <a:miter/>
                  </a:ln>
                </p:spPr>
                <p:txBody>
                  <a:bodyPr rtlCol="0" anchor="ctr"/>
                  <a:lstStyle/>
                  <a:p>
                    <a:endParaRPr lang="en-US"/>
                  </a:p>
                </p:txBody>
              </p:sp>
            </p:grpSp>
            <p:grpSp>
              <p:nvGrpSpPr>
                <p:cNvPr id="40" name="Graphic 1">
                  <a:extLst>
                    <a:ext uri="{FF2B5EF4-FFF2-40B4-BE49-F238E27FC236}">
                      <a16:creationId xmlns="" xmlns:a16="http://schemas.microsoft.com/office/drawing/2014/main" id="{D22221D0-7F11-8342-8565-92EC190350E9}"/>
                    </a:ext>
                  </a:extLst>
                </p:cNvPr>
                <p:cNvGrpSpPr/>
                <p:nvPr/>
              </p:nvGrpSpPr>
              <p:grpSpPr>
                <a:xfrm>
                  <a:off x="5227492" y="3271456"/>
                  <a:ext cx="220615" cy="123427"/>
                  <a:chOff x="5227492" y="3271456"/>
                  <a:chExt cx="220615" cy="123427"/>
                </a:xfrm>
                <a:solidFill>
                  <a:schemeClr val="accent1"/>
                </a:solidFill>
              </p:grpSpPr>
              <p:grpSp>
                <p:nvGrpSpPr>
                  <p:cNvPr id="42" name="Graphic 1">
                    <a:extLst>
                      <a:ext uri="{FF2B5EF4-FFF2-40B4-BE49-F238E27FC236}">
                        <a16:creationId xmlns="" xmlns:a16="http://schemas.microsoft.com/office/drawing/2014/main" id="{E41AEE8E-5993-CD44-B839-AF01C3EBE22F}"/>
                      </a:ext>
                    </a:extLst>
                  </p:cNvPr>
                  <p:cNvGrpSpPr/>
                  <p:nvPr/>
                </p:nvGrpSpPr>
                <p:grpSpPr>
                  <a:xfrm>
                    <a:off x="5283067" y="3342728"/>
                    <a:ext cx="109430" cy="52155"/>
                    <a:chOff x="5283067" y="3342728"/>
                    <a:chExt cx="109430" cy="52155"/>
                  </a:xfrm>
                  <a:solidFill>
                    <a:schemeClr val="accent1"/>
                  </a:solidFill>
                </p:grpSpPr>
                <p:sp>
                  <p:nvSpPr>
                    <p:cNvPr id="61" name="Freeform: Shape 225">
                      <a:extLst>
                        <a:ext uri="{FF2B5EF4-FFF2-40B4-BE49-F238E27FC236}">
                          <a16:creationId xmlns="" xmlns:a16="http://schemas.microsoft.com/office/drawing/2014/main" id="{DFF11458-5A94-5A4A-BFAF-EA14EE511005}"/>
                        </a:ext>
                      </a:extLst>
                    </p:cNvPr>
                    <p:cNvSpPr/>
                    <p:nvPr/>
                  </p:nvSpPr>
                  <p:spPr>
                    <a:xfrm>
                      <a:off x="5283067" y="3342728"/>
                      <a:ext cx="109430" cy="52141"/>
                    </a:xfrm>
                    <a:custGeom>
                      <a:avLst/>
                      <a:gdLst>
                        <a:gd name="connsiteX0" fmla="*/ 69 w 109430"/>
                        <a:gd name="connsiteY0" fmla="*/ 5309 h 52141"/>
                        <a:gd name="connsiteX1" fmla="*/ 70649 w 109430"/>
                        <a:gd name="connsiteY1" fmla="*/ 49410 h 52141"/>
                        <a:gd name="connsiteX2" fmla="*/ 100938 w 109430"/>
                        <a:gd name="connsiteY2" fmla="*/ 29693 h 52141"/>
                        <a:gd name="connsiteX3" fmla="*/ 93509 w 109430"/>
                        <a:gd name="connsiteY3" fmla="*/ 1689 h 52141"/>
                        <a:gd name="connsiteX4" fmla="*/ 51218 w 109430"/>
                        <a:gd name="connsiteY4" fmla="*/ 11976 h 52141"/>
                        <a:gd name="connsiteX5" fmla="*/ 69 w 109430"/>
                        <a:gd name="connsiteY5" fmla="*/ 5309 h 5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430" h="52141">
                          <a:moveTo>
                            <a:pt x="69" y="5309"/>
                          </a:moveTo>
                          <a:cubicBezTo>
                            <a:pt x="-1741" y="26169"/>
                            <a:pt x="32549" y="62364"/>
                            <a:pt x="70649" y="49410"/>
                          </a:cubicBezTo>
                          <a:cubicBezTo>
                            <a:pt x="84746" y="44647"/>
                            <a:pt x="94652" y="37313"/>
                            <a:pt x="100938" y="29693"/>
                          </a:cubicBezTo>
                          <a:cubicBezTo>
                            <a:pt x="113987" y="13786"/>
                            <a:pt x="112368" y="-5931"/>
                            <a:pt x="93509" y="1689"/>
                          </a:cubicBezTo>
                          <a:cubicBezTo>
                            <a:pt x="83508" y="5690"/>
                            <a:pt x="67125" y="12453"/>
                            <a:pt x="51218" y="11976"/>
                          </a:cubicBezTo>
                          <a:cubicBezTo>
                            <a:pt x="25691" y="11024"/>
                            <a:pt x="1021" y="-5550"/>
                            <a:pt x="69" y="5309"/>
                          </a:cubicBezTo>
                          <a:close/>
                        </a:path>
                      </a:pathLst>
                    </a:custGeom>
                    <a:solidFill>
                      <a:srgbClr val="000000"/>
                    </a:solidFill>
                    <a:ln w="9525" cap="flat">
                      <a:noFill/>
                      <a:prstDash val="solid"/>
                      <a:miter/>
                    </a:ln>
                  </p:spPr>
                  <p:txBody>
                    <a:bodyPr rtlCol="0" anchor="ctr"/>
                    <a:lstStyle/>
                    <a:p>
                      <a:endParaRPr lang="en-US"/>
                    </a:p>
                  </p:txBody>
                </p:sp>
                <p:sp>
                  <p:nvSpPr>
                    <p:cNvPr id="62" name="Freeform: Shape 226">
                      <a:extLst>
                        <a:ext uri="{FF2B5EF4-FFF2-40B4-BE49-F238E27FC236}">
                          <a16:creationId xmlns="" xmlns:a16="http://schemas.microsoft.com/office/drawing/2014/main" id="{09BCAE56-CFDD-E84A-8D54-904A0E4B4258}"/>
                        </a:ext>
                      </a:extLst>
                    </p:cNvPr>
                    <p:cNvSpPr/>
                    <p:nvPr/>
                  </p:nvSpPr>
                  <p:spPr>
                    <a:xfrm>
                      <a:off x="5308186" y="3374406"/>
                      <a:ext cx="64198" cy="20477"/>
                    </a:xfrm>
                    <a:custGeom>
                      <a:avLst/>
                      <a:gdLst>
                        <a:gd name="connsiteX0" fmla="*/ 0 w 64198"/>
                        <a:gd name="connsiteY0" fmla="*/ 11636 h 20477"/>
                        <a:gd name="connsiteX1" fmla="*/ 18479 w 64198"/>
                        <a:gd name="connsiteY1" fmla="*/ 15 h 20477"/>
                        <a:gd name="connsiteX2" fmla="*/ 35528 w 64198"/>
                        <a:gd name="connsiteY2" fmla="*/ 10302 h 20477"/>
                        <a:gd name="connsiteX3" fmla="*/ 32004 w 64198"/>
                        <a:gd name="connsiteY3" fmla="*/ 2777 h 20477"/>
                        <a:gd name="connsiteX4" fmla="*/ 47435 w 64198"/>
                        <a:gd name="connsiteY4" fmla="*/ 110 h 20477"/>
                        <a:gd name="connsiteX5" fmla="*/ 64198 w 64198"/>
                        <a:gd name="connsiteY5" fmla="*/ 8493 h 20477"/>
                        <a:gd name="connsiteX6" fmla="*/ 45339 w 64198"/>
                        <a:gd name="connsiteY6" fmla="*/ 17827 h 20477"/>
                        <a:gd name="connsiteX7" fmla="*/ 0 w 64198"/>
                        <a:gd name="connsiteY7" fmla="*/ 11636 h 20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198" h="20477">
                          <a:moveTo>
                            <a:pt x="0" y="11636"/>
                          </a:moveTo>
                          <a:cubicBezTo>
                            <a:pt x="3524" y="6873"/>
                            <a:pt x="10096" y="15"/>
                            <a:pt x="18479" y="15"/>
                          </a:cubicBezTo>
                          <a:cubicBezTo>
                            <a:pt x="31432" y="110"/>
                            <a:pt x="35528" y="10302"/>
                            <a:pt x="35528" y="10302"/>
                          </a:cubicBezTo>
                          <a:cubicBezTo>
                            <a:pt x="35433" y="7635"/>
                            <a:pt x="34004" y="4206"/>
                            <a:pt x="32004" y="2777"/>
                          </a:cubicBezTo>
                          <a:cubicBezTo>
                            <a:pt x="32004" y="2777"/>
                            <a:pt x="38576" y="-652"/>
                            <a:pt x="47435" y="110"/>
                          </a:cubicBezTo>
                          <a:cubicBezTo>
                            <a:pt x="53054" y="587"/>
                            <a:pt x="59912" y="5159"/>
                            <a:pt x="64198" y="8493"/>
                          </a:cubicBezTo>
                          <a:cubicBezTo>
                            <a:pt x="59055" y="12112"/>
                            <a:pt x="52769" y="15255"/>
                            <a:pt x="45339" y="17827"/>
                          </a:cubicBezTo>
                          <a:cubicBezTo>
                            <a:pt x="28670" y="23447"/>
                            <a:pt x="12573" y="19542"/>
                            <a:pt x="0" y="11636"/>
                          </a:cubicBezTo>
                          <a:close/>
                        </a:path>
                      </a:pathLst>
                    </a:custGeom>
                    <a:solidFill>
                      <a:srgbClr val="ED1C24"/>
                    </a:solidFill>
                    <a:ln w="9525" cap="flat">
                      <a:noFill/>
                      <a:prstDash val="solid"/>
                      <a:miter/>
                    </a:ln>
                  </p:spPr>
                  <p:txBody>
                    <a:bodyPr rtlCol="0" anchor="ctr"/>
                    <a:lstStyle/>
                    <a:p>
                      <a:endParaRPr lang="en-US"/>
                    </a:p>
                  </p:txBody>
                </p:sp>
                <p:sp>
                  <p:nvSpPr>
                    <p:cNvPr id="63" name="Freeform: Shape 227">
                      <a:extLst>
                        <a:ext uri="{FF2B5EF4-FFF2-40B4-BE49-F238E27FC236}">
                          <a16:creationId xmlns="" xmlns:a16="http://schemas.microsoft.com/office/drawing/2014/main" id="{1E4C780D-2A3C-AF45-8862-0E839D50883C}"/>
                        </a:ext>
                      </a:extLst>
                    </p:cNvPr>
                    <p:cNvSpPr/>
                    <p:nvPr/>
                  </p:nvSpPr>
                  <p:spPr>
                    <a:xfrm>
                      <a:off x="5314739" y="3349275"/>
                      <a:ext cx="49386" cy="10822"/>
                    </a:xfrm>
                    <a:custGeom>
                      <a:avLst/>
                      <a:gdLst>
                        <a:gd name="connsiteX0" fmla="*/ 19 w 49386"/>
                        <a:gd name="connsiteY0" fmla="*/ 2191 h 10822"/>
                        <a:gd name="connsiteX1" fmla="*/ 2210 w 49386"/>
                        <a:gd name="connsiteY1" fmla="*/ 9906 h 10822"/>
                        <a:gd name="connsiteX2" fmla="*/ 48025 w 49386"/>
                        <a:gd name="connsiteY2" fmla="*/ 8954 h 10822"/>
                        <a:gd name="connsiteX3" fmla="*/ 49263 w 49386"/>
                        <a:gd name="connsiteY3" fmla="*/ 0 h 10822"/>
                        <a:gd name="connsiteX4" fmla="*/ 19736 w 49386"/>
                        <a:gd name="connsiteY4" fmla="*/ 5334 h 10822"/>
                        <a:gd name="connsiteX5" fmla="*/ 19 w 49386"/>
                        <a:gd name="connsiteY5" fmla="*/ 2191 h 1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86" h="10822">
                          <a:moveTo>
                            <a:pt x="19" y="2191"/>
                          </a:moveTo>
                          <a:cubicBezTo>
                            <a:pt x="-76" y="5239"/>
                            <a:pt x="114" y="9334"/>
                            <a:pt x="2210" y="9906"/>
                          </a:cubicBezTo>
                          <a:cubicBezTo>
                            <a:pt x="5544" y="10763"/>
                            <a:pt x="45739" y="11811"/>
                            <a:pt x="48025" y="8954"/>
                          </a:cubicBezTo>
                          <a:cubicBezTo>
                            <a:pt x="49644" y="6953"/>
                            <a:pt x="49454" y="2381"/>
                            <a:pt x="49263" y="0"/>
                          </a:cubicBezTo>
                          <a:cubicBezTo>
                            <a:pt x="40500" y="3048"/>
                            <a:pt x="30023" y="5715"/>
                            <a:pt x="19736" y="5334"/>
                          </a:cubicBezTo>
                          <a:cubicBezTo>
                            <a:pt x="12878" y="5143"/>
                            <a:pt x="6115" y="3810"/>
                            <a:pt x="19" y="2191"/>
                          </a:cubicBezTo>
                          <a:close/>
                        </a:path>
                      </a:pathLst>
                    </a:custGeom>
                    <a:solidFill>
                      <a:srgbClr val="FFFFFF"/>
                    </a:solidFill>
                    <a:ln w="9525" cap="flat">
                      <a:noFill/>
                      <a:prstDash val="solid"/>
                      <a:miter/>
                    </a:ln>
                  </p:spPr>
                  <p:txBody>
                    <a:bodyPr rtlCol="0" anchor="ctr"/>
                    <a:lstStyle/>
                    <a:p>
                      <a:endParaRPr lang="en-US"/>
                    </a:p>
                  </p:txBody>
                </p:sp>
              </p:grpSp>
              <p:grpSp>
                <p:nvGrpSpPr>
                  <p:cNvPr id="43" name="Graphic 1">
                    <a:extLst>
                      <a:ext uri="{FF2B5EF4-FFF2-40B4-BE49-F238E27FC236}">
                        <a16:creationId xmlns="" xmlns:a16="http://schemas.microsoft.com/office/drawing/2014/main" id="{1A160AE8-C493-4447-A701-269C886EF188}"/>
                      </a:ext>
                    </a:extLst>
                  </p:cNvPr>
                  <p:cNvGrpSpPr/>
                  <p:nvPr/>
                </p:nvGrpSpPr>
                <p:grpSpPr>
                  <a:xfrm>
                    <a:off x="5227492" y="3319299"/>
                    <a:ext cx="220615" cy="24469"/>
                    <a:chOff x="5227492" y="3319299"/>
                    <a:chExt cx="220615" cy="24469"/>
                  </a:xfrm>
                  <a:solidFill>
                    <a:srgbClr val="E3C289"/>
                  </a:solidFill>
                </p:grpSpPr>
                <p:grpSp>
                  <p:nvGrpSpPr>
                    <p:cNvPr id="51" name="Graphic 1">
                      <a:extLst>
                        <a:ext uri="{FF2B5EF4-FFF2-40B4-BE49-F238E27FC236}">
                          <a16:creationId xmlns="" xmlns:a16="http://schemas.microsoft.com/office/drawing/2014/main" id="{4EEF07A2-6AE5-FD43-ADCE-269605FD86E7}"/>
                        </a:ext>
                      </a:extLst>
                    </p:cNvPr>
                    <p:cNvGrpSpPr/>
                    <p:nvPr/>
                  </p:nvGrpSpPr>
                  <p:grpSpPr>
                    <a:xfrm>
                      <a:off x="5425344" y="3319299"/>
                      <a:ext cx="22764" cy="20546"/>
                      <a:chOff x="5425344" y="3319299"/>
                      <a:chExt cx="22764" cy="20546"/>
                    </a:xfrm>
                    <a:solidFill>
                      <a:srgbClr val="E3C289"/>
                    </a:solidFill>
                  </p:grpSpPr>
                  <p:grpSp>
                    <p:nvGrpSpPr>
                      <p:cNvPr id="57" name="Graphic 1">
                        <a:extLst>
                          <a:ext uri="{FF2B5EF4-FFF2-40B4-BE49-F238E27FC236}">
                            <a16:creationId xmlns="" xmlns:a16="http://schemas.microsoft.com/office/drawing/2014/main" id="{AE8E9CDE-E0DC-DF41-8335-93E0EFAAF6F7}"/>
                          </a:ext>
                        </a:extLst>
                      </p:cNvPr>
                      <p:cNvGrpSpPr/>
                      <p:nvPr/>
                    </p:nvGrpSpPr>
                    <p:grpSpPr>
                      <a:xfrm>
                        <a:off x="5425344" y="3328987"/>
                        <a:ext cx="22764" cy="10858"/>
                        <a:chOff x="5425344" y="3328987"/>
                        <a:chExt cx="22764" cy="10858"/>
                      </a:xfrm>
                      <a:solidFill>
                        <a:srgbClr val="E3C289"/>
                      </a:solidFill>
                    </p:grpSpPr>
                    <p:sp>
                      <p:nvSpPr>
                        <p:cNvPr id="59" name="Freeform: Shape 231">
                          <a:extLst>
                            <a:ext uri="{FF2B5EF4-FFF2-40B4-BE49-F238E27FC236}">
                              <a16:creationId xmlns="" xmlns:a16="http://schemas.microsoft.com/office/drawing/2014/main" id="{24066B36-B9F4-2C48-A750-75056E1EC030}"/>
                            </a:ext>
                          </a:extLst>
                        </p:cNvPr>
                        <p:cNvSpPr/>
                        <p:nvPr/>
                      </p:nvSpPr>
                      <p:spPr>
                        <a:xfrm>
                          <a:off x="5425344" y="3333178"/>
                          <a:ext cx="7048" cy="6667"/>
                        </a:xfrm>
                        <a:custGeom>
                          <a:avLst/>
                          <a:gdLst>
                            <a:gd name="connsiteX0" fmla="*/ 3524 w 7048"/>
                            <a:gd name="connsiteY0" fmla="*/ 0 h 6667"/>
                            <a:gd name="connsiteX1" fmla="*/ 7049 w 7048"/>
                            <a:gd name="connsiteY1" fmla="*/ 3334 h 6667"/>
                            <a:gd name="connsiteX2" fmla="*/ 3524 w 7048"/>
                            <a:gd name="connsiteY2" fmla="*/ 6667 h 6667"/>
                            <a:gd name="connsiteX3" fmla="*/ 0 w 7048"/>
                            <a:gd name="connsiteY3" fmla="*/ 3334 h 6667"/>
                            <a:gd name="connsiteX4" fmla="*/ 3524 w 7048"/>
                            <a:gd name="connsiteY4" fmla="*/ 0 h 6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 h="6667">
                              <a:moveTo>
                                <a:pt x="3524" y="0"/>
                              </a:moveTo>
                              <a:cubicBezTo>
                                <a:pt x="5429" y="0"/>
                                <a:pt x="7049" y="1524"/>
                                <a:pt x="7049" y="3334"/>
                              </a:cubicBezTo>
                              <a:cubicBezTo>
                                <a:pt x="7049" y="5143"/>
                                <a:pt x="5429" y="6667"/>
                                <a:pt x="3524" y="6667"/>
                              </a:cubicBezTo>
                              <a:cubicBezTo>
                                <a:pt x="1619" y="6667"/>
                                <a:pt x="0" y="5143"/>
                                <a:pt x="0" y="3334"/>
                              </a:cubicBezTo>
                              <a:cubicBezTo>
                                <a:pt x="0" y="1524"/>
                                <a:pt x="1619" y="0"/>
                                <a:pt x="3524" y="0"/>
                              </a:cubicBezTo>
                              <a:close/>
                            </a:path>
                          </a:pathLst>
                        </a:custGeom>
                        <a:solidFill>
                          <a:srgbClr val="E3C289"/>
                        </a:solidFill>
                        <a:ln w="9525" cap="flat">
                          <a:noFill/>
                          <a:prstDash val="solid"/>
                          <a:miter/>
                        </a:ln>
                      </p:spPr>
                      <p:txBody>
                        <a:bodyPr rtlCol="0" anchor="ctr"/>
                        <a:lstStyle/>
                        <a:p>
                          <a:endParaRPr lang="en-US"/>
                        </a:p>
                      </p:txBody>
                    </p:sp>
                    <p:sp>
                      <p:nvSpPr>
                        <p:cNvPr id="60" name="Freeform: Shape 232">
                          <a:extLst>
                            <a:ext uri="{FF2B5EF4-FFF2-40B4-BE49-F238E27FC236}">
                              <a16:creationId xmlns="" xmlns:a16="http://schemas.microsoft.com/office/drawing/2014/main" id="{68E8AB42-363E-3E43-878B-119323178D06}"/>
                            </a:ext>
                          </a:extLst>
                        </p:cNvPr>
                        <p:cNvSpPr/>
                        <p:nvPr/>
                      </p:nvSpPr>
                      <p:spPr>
                        <a:xfrm>
                          <a:off x="5441060" y="3328987"/>
                          <a:ext cx="7048" cy="6095"/>
                        </a:xfrm>
                        <a:custGeom>
                          <a:avLst/>
                          <a:gdLst>
                            <a:gd name="connsiteX0" fmla="*/ 3524 w 7048"/>
                            <a:gd name="connsiteY0" fmla="*/ 0 h 6095"/>
                            <a:gd name="connsiteX1" fmla="*/ 7048 w 7048"/>
                            <a:gd name="connsiteY1" fmla="*/ 3048 h 6095"/>
                            <a:gd name="connsiteX2" fmla="*/ 3524 w 7048"/>
                            <a:gd name="connsiteY2" fmla="*/ 6096 h 6095"/>
                            <a:gd name="connsiteX3" fmla="*/ 0 w 7048"/>
                            <a:gd name="connsiteY3" fmla="*/ 3048 h 6095"/>
                            <a:gd name="connsiteX4" fmla="*/ 3524 w 7048"/>
                            <a:gd name="connsiteY4" fmla="*/ 0 h 6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8" h="6095">
                              <a:moveTo>
                                <a:pt x="3524" y="0"/>
                              </a:moveTo>
                              <a:cubicBezTo>
                                <a:pt x="5429" y="0"/>
                                <a:pt x="7048" y="1333"/>
                                <a:pt x="7048" y="3048"/>
                              </a:cubicBezTo>
                              <a:cubicBezTo>
                                <a:pt x="7048" y="4763"/>
                                <a:pt x="5525" y="6096"/>
                                <a:pt x="3524" y="6096"/>
                              </a:cubicBezTo>
                              <a:cubicBezTo>
                                <a:pt x="1524" y="6096"/>
                                <a:pt x="0" y="4763"/>
                                <a:pt x="0" y="3048"/>
                              </a:cubicBezTo>
                              <a:cubicBezTo>
                                <a:pt x="0" y="1333"/>
                                <a:pt x="1524" y="0"/>
                                <a:pt x="3524" y="0"/>
                              </a:cubicBezTo>
                              <a:close/>
                            </a:path>
                          </a:pathLst>
                        </a:custGeom>
                        <a:solidFill>
                          <a:srgbClr val="E3C289"/>
                        </a:solidFill>
                        <a:ln w="9525" cap="flat">
                          <a:noFill/>
                          <a:prstDash val="solid"/>
                          <a:miter/>
                        </a:ln>
                      </p:spPr>
                      <p:txBody>
                        <a:bodyPr rtlCol="0" anchor="ctr"/>
                        <a:lstStyle/>
                        <a:p>
                          <a:endParaRPr lang="en-US"/>
                        </a:p>
                      </p:txBody>
                    </p:sp>
                  </p:grpSp>
                  <p:sp>
                    <p:nvSpPr>
                      <p:cNvPr id="58" name="Freeform: Shape 233">
                        <a:extLst>
                          <a:ext uri="{FF2B5EF4-FFF2-40B4-BE49-F238E27FC236}">
                            <a16:creationId xmlns="" xmlns:a16="http://schemas.microsoft.com/office/drawing/2014/main" id="{2C6CEE2B-1C44-7C47-81DF-F548670469D4}"/>
                          </a:ext>
                        </a:extLst>
                      </p:cNvPr>
                      <p:cNvSpPr/>
                      <p:nvPr/>
                    </p:nvSpPr>
                    <p:spPr>
                      <a:xfrm>
                        <a:off x="5430896" y="3319299"/>
                        <a:ext cx="6612" cy="6612"/>
                      </a:xfrm>
                      <a:custGeom>
                        <a:avLst/>
                        <a:gdLst>
                          <a:gd name="connsiteX0" fmla="*/ 5497 w 6612"/>
                          <a:gd name="connsiteY0" fmla="*/ 1116 h 6612"/>
                          <a:gd name="connsiteX1" fmla="*/ 5783 w 6612"/>
                          <a:gd name="connsiteY1" fmla="*/ 5783 h 6612"/>
                          <a:gd name="connsiteX2" fmla="*/ 1115 w 6612"/>
                          <a:gd name="connsiteY2" fmla="*/ 5497 h 6612"/>
                          <a:gd name="connsiteX3" fmla="*/ 830 w 6612"/>
                          <a:gd name="connsiteY3" fmla="*/ 830 h 6612"/>
                          <a:gd name="connsiteX4" fmla="*/ 5497 w 6612"/>
                          <a:gd name="connsiteY4" fmla="*/ 1116 h 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2" h="6612">
                            <a:moveTo>
                              <a:pt x="5497" y="1116"/>
                            </a:moveTo>
                            <a:cubicBezTo>
                              <a:pt x="6831" y="2449"/>
                              <a:pt x="7021" y="4545"/>
                              <a:pt x="5783" y="5783"/>
                            </a:cubicBezTo>
                            <a:cubicBezTo>
                              <a:pt x="4544" y="7021"/>
                              <a:pt x="2544" y="6830"/>
                              <a:pt x="1115" y="5497"/>
                            </a:cubicBezTo>
                            <a:cubicBezTo>
                              <a:pt x="-218" y="4163"/>
                              <a:pt x="-408" y="2068"/>
                              <a:pt x="830" y="830"/>
                            </a:cubicBezTo>
                            <a:cubicBezTo>
                              <a:pt x="1973" y="-409"/>
                              <a:pt x="4068" y="-218"/>
                              <a:pt x="5497" y="1116"/>
                            </a:cubicBezTo>
                            <a:close/>
                          </a:path>
                        </a:pathLst>
                      </a:custGeom>
                      <a:solidFill>
                        <a:srgbClr val="E3C289"/>
                      </a:solidFill>
                      <a:ln w="9525" cap="flat">
                        <a:noFill/>
                        <a:prstDash val="solid"/>
                        <a:miter/>
                      </a:ln>
                    </p:spPr>
                    <p:txBody>
                      <a:bodyPr rtlCol="0" anchor="ctr"/>
                      <a:lstStyle/>
                      <a:p>
                        <a:endParaRPr lang="en-US"/>
                      </a:p>
                    </p:txBody>
                  </p:sp>
                </p:grpSp>
                <p:grpSp>
                  <p:nvGrpSpPr>
                    <p:cNvPr id="52" name="Graphic 1">
                      <a:extLst>
                        <a:ext uri="{FF2B5EF4-FFF2-40B4-BE49-F238E27FC236}">
                          <a16:creationId xmlns="" xmlns:a16="http://schemas.microsoft.com/office/drawing/2014/main" id="{7CCC0B5F-8F96-514D-988B-6116DC642AD9}"/>
                        </a:ext>
                      </a:extLst>
                    </p:cNvPr>
                    <p:cNvGrpSpPr/>
                    <p:nvPr/>
                  </p:nvGrpSpPr>
                  <p:grpSpPr>
                    <a:xfrm>
                      <a:off x="5227492" y="3322866"/>
                      <a:ext cx="22310" cy="20903"/>
                      <a:chOff x="5227492" y="3322866"/>
                      <a:chExt cx="22310" cy="20903"/>
                    </a:xfrm>
                    <a:solidFill>
                      <a:srgbClr val="E3C289"/>
                    </a:solidFill>
                  </p:grpSpPr>
                  <p:grpSp>
                    <p:nvGrpSpPr>
                      <p:cNvPr id="53" name="Graphic 1">
                        <a:extLst>
                          <a:ext uri="{FF2B5EF4-FFF2-40B4-BE49-F238E27FC236}">
                            <a16:creationId xmlns="" xmlns:a16="http://schemas.microsoft.com/office/drawing/2014/main" id="{2C85428A-6800-3349-8D0A-732A026FA0BA}"/>
                          </a:ext>
                        </a:extLst>
                      </p:cNvPr>
                      <p:cNvGrpSpPr/>
                      <p:nvPr/>
                    </p:nvGrpSpPr>
                    <p:grpSpPr>
                      <a:xfrm>
                        <a:off x="5227492" y="3331539"/>
                        <a:ext cx="22310" cy="12229"/>
                        <a:chOff x="5227492" y="3331539"/>
                        <a:chExt cx="22310" cy="12229"/>
                      </a:xfrm>
                      <a:solidFill>
                        <a:srgbClr val="E3C289"/>
                      </a:solidFill>
                    </p:grpSpPr>
                    <p:sp>
                      <p:nvSpPr>
                        <p:cNvPr id="55" name="Freeform: Shape 236">
                          <a:extLst>
                            <a:ext uri="{FF2B5EF4-FFF2-40B4-BE49-F238E27FC236}">
                              <a16:creationId xmlns="" xmlns:a16="http://schemas.microsoft.com/office/drawing/2014/main" id="{121597E3-4AF9-984C-AA8A-3E5C429BBFD6}"/>
                            </a:ext>
                          </a:extLst>
                        </p:cNvPr>
                        <p:cNvSpPr/>
                        <p:nvPr/>
                      </p:nvSpPr>
                      <p:spPr>
                        <a:xfrm>
                          <a:off x="5242732" y="3337160"/>
                          <a:ext cx="7070" cy="6608"/>
                        </a:xfrm>
                        <a:custGeom>
                          <a:avLst/>
                          <a:gdLst>
                            <a:gd name="connsiteX0" fmla="*/ 3827 w 7070"/>
                            <a:gd name="connsiteY0" fmla="*/ 18 h 6608"/>
                            <a:gd name="connsiteX1" fmla="*/ 17 w 7070"/>
                            <a:gd name="connsiteY1" fmla="*/ 2971 h 6608"/>
                            <a:gd name="connsiteX2" fmla="*/ 3256 w 7070"/>
                            <a:gd name="connsiteY2" fmla="*/ 6590 h 6608"/>
                            <a:gd name="connsiteX3" fmla="*/ 7066 w 7070"/>
                            <a:gd name="connsiteY3" fmla="*/ 3638 h 6608"/>
                            <a:gd name="connsiteX4" fmla="*/ 3827 w 7070"/>
                            <a:gd name="connsiteY4" fmla="*/ 18 h 6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0" h="6608">
                              <a:moveTo>
                                <a:pt x="3827" y="18"/>
                              </a:moveTo>
                              <a:cubicBezTo>
                                <a:pt x="1922" y="-172"/>
                                <a:pt x="208" y="1161"/>
                                <a:pt x="17" y="2971"/>
                              </a:cubicBezTo>
                              <a:cubicBezTo>
                                <a:pt x="-173" y="4781"/>
                                <a:pt x="1255" y="6400"/>
                                <a:pt x="3256" y="6590"/>
                              </a:cubicBezTo>
                              <a:cubicBezTo>
                                <a:pt x="5161" y="6781"/>
                                <a:pt x="6875" y="5447"/>
                                <a:pt x="7066" y="3638"/>
                              </a:cubicBezTo>
                              <a:cubicBezTo>
                                <a:pt x="7161" y="1828"/>
                                <a:pt x="5732" y="209"/>
                                <a:pt x="3827" y="18"/>
                              </a:cubicBezTo>
                              <a:close/>
                            </a:path>
                          </a:pathLst>
                        </a:custGeom>
                        <a:solidFill>
                          <a:srgbClr val="E3C289"/>
                        </a:solidFill>
                        <a:ln w="9525" cap="flat">
                          <a:noFill/>
                          <a:prstDash val="solid"/>
                          <a:miter/>
                        </a:ln>
                      </p:spPr>
                      <p:txBody>
                        <a:bodyPr rtlCol="0" anchor="ctr"/>
                        <a:lstStyle/>
                        <a:p>
                          <a:endParaRPr lang="en-US"/>
                        </a:p>
                      </p:txBody>
                    </p:sp>
                    <p:sp>
                      <p:nvSpPr>
                        <p:cNvPr id="56" name="Freeform: Shape 237">
                          <a:extLst>
                            <a:ext uri="{FF2B5EF4-FFF2-40B4-BE49-F238E27FC236}">
                              <a16:creationId xmlns="" xmlns:a16="http://schemas.microsoft.com/office/drawing/2014/main" id="{B7E25996-24BA-CB43-88EA-B9396D11D3D1}"/>
                            </a:ext>
                          </a:extLst>
                        </p:cNvPr>
                        <p:cNvSpPr/>
                        <p:nvPr/>
                      </p:nvSpPr>
                      <p:spPr>
                        <a:xfrm>
                          <a:off x="5227492" y="3331539"/>
                          <a:ext cx="7082" cy="6134"/>
                        </a:xfrm>
                        <a:custGeom>
                          <a:avLst/>
                          <a:gdLst>
                            <a:gd name="connsiteX0" fmla="*/ 3827 w 7082"/>
                            <a:gd name="connsiteY0" fmla="*/ 19 h 6134"/>
                            <a:gd name="connsiteX1" fmla="*/ 17 w 7082"/>
                            <a:gd name="connsiteY1" fmla="*/ 2782 h 6134"/>
                            <a:gd name="connsiteX2" fmla="*/ 3256 w 7082"/>
                            <a:gd name="connsiteY2" fmla="*/ 6115 h 6134"/>
                            <a:gd name="connsiteX3" fmla="*/ 7066 w 7082"/>
                            <a:gd name="connsiteY3" fmla="*/ 3353 h 6134"/>
                            <a:gd name="connsiteX4" fmla="*/ 3827 w 7082"/>
                            <a:gd name="connsiteY4" fmla="*/ 19 h 6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2" h="6134">
                              <a:moveTo>
                                <a:pt x="3827" y="19"/>
                              </a:moveTo>
                              <a:cubicBezTo>
                                <a:pt x="1922" y="-171"/>
                                <a:pt x="207" y="1067"/>
                                <a:pt x="17" y="2782"/>
                              </a:cubicBezTo>
                              <a:cubicBezTo>
                                <a:pt x="-173" y="4496"/>
                                <a:pt x="1255" y="6020"/>
                                <a:pt x="3256" y="6115"/>
                              </a:cubicBezTo>
                              <a:cubicBezTo>
                                <a:pt x="5161" y="6306"/>
                                <a:pt x="6875" y="5068"/>
                                <a:pt x="7066" y="3353"/>
                              </a:cubicBezTo>
                              <a:cubicBezTo>
                                <a:pt x="7256" y="1639"/>
                                <a:pt x="5827" y="115"/>
                                <a:pt x="3827" y="19"/>
                              </a:cubicBezTo>
                              <a:close/>
                            </a:path>
                          </a:pathLst>
                        </a:custGeom>
                        <a:solidFill>
                          <a:srgbClr val="E3C289"/>
                        </a:solidFill>
                        <a:ln w="9525" cap="flat">
                          <a:noFill/>
                          <a:prstDash val="solid"/>
                          <a:miter/>
                        </a:ln>
                      </p:spPr>
                      <p:txBody>
                        <a:bodyPr rtlCol="0" anchor="ctr"/>
                        <a:lstStyle/>
                        <a:p>
                          <a:endParaRPr lang="en-US"/>
                        </a:p>
                      </p:txBody>
                    </p:sp>
                  </p:grpSp>
                  <p:sp>
                    <p:nvSpPr>
                      <p:cNvPr id="54" name="Freeform: Shape 238">
                        <a:extLst>
                          <a:ext uri="{FF2B5EF4-FFF2-40B4-BE49-F238E27FC236}">
                            <a16:creationId xmlns="" xmlns:a16="http://schemas.microsoft.com/office/drawing/2014/main" id="{E16EF12D-57CE-434F-BC2D-0570C373F15D}"/>
                          </a:ext>
                        </a:extLst>
                      </p:cNvPr>
                      <p:cNvSpPr/>
                      <p:nvPr/>
                    </p:nvSpPr>
                    <p:spPr>
                      <a:xfrm>
                        <a:off x="5238888" y="3322866"/>
                        <a:ext cx="6675" cy="6466"/>
                      </a:xfrm>
                      <a:custGeom>
                        <a:avLst/>
                        <a:gdLst>
                          <a:gd name="connsiteX0" fmla="*/ 1385 w 6675"/>
                          <a:gd name="connsiteY0" fmla="*/ 882 h 6466"/>
                          <a:gd name="connsiteX1" fmla="*/ 623 w 6675"/>
                          <a:gd name="connsiteY1" fmla="*/ 5454 h 6466"/>
                          <a:gd name="connsiteX2" fmla="*/ 5291 w 6675"/>
                          <a:gd name="connsiteY2" fmla="*/ 5550 h 6466"/>
                          <a:gd name="connsiteX3" fmla="*/ 6053 w 6675"/>
                          <a:gd name="connsiteY3" fmla="*/ 978 h 6466"/>
                          <a:gd name="connsiteX4" fmla="*/ 1385 w 6675"/>
                          <a:gd name="connsiteY4" fmla="*/ 882 h 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5" h="6466">
                            <a:moveTo>
                              <a:pt x="1385" y="882"/>
                            </a:moveTo>
                            <a:cubicBezTo>
                              <a:pt x="-139" y="2121"/>
                              <a:pt x="-424" y="4216"/>
                              <a:pt x="623" y="5454"/>
                            </a:cubicBezTo>
                            <a:cubicBezTo>
                              <a:pt x="1671" y="6788"/>
                              <a:pt x="3767" y="6788"/>
                              <a:pt x="5291" y="5550"/>
                            </a:cubicBezTo>
                            <a:cubicBezTo>
                              <a:pt x="6815" y="4311"/>
                              <a:pt x="7100" y="2216"/>
                              <a:pt x="6053" y="978"/>
                            </a:cubicBezTo>
                            <a:cubicBezTo>
                              <a:pt x="4910" y="-261"/>
                              <a:pt x="2909" y="-356"/>
                              <a:pt x="1385" y="882"/>
                            </a:cubicBezTo>
                            <a:close/>
                          </a:path>
                        </a:pathLst>
                      </a:custGeom>
                      <a:solidFill>
                        <a:srgbClr val="E3C289"/>
                      </a:solidFill>
                      <a:ln w="9525" cap="flat">
                        <a:noFill/>
                        <a:prstDash val="solid"/>
                        <a:miter/>
                      </a:ln>
                    </p:spPr>
                    <p:txBody>
                      <a:bodyPr rtlCol="0" anchor="ctr"/>
                      <a:lstStyle/>
                      <a:p>
                        <a:endParaRPr lang="en-US"/>
                      </a:p>
                    </p:txBody>
                  </p:sp>
                </p:grpSp>
              </p:grpSp>
              <p:sp>
                <p:nvSpPr>
                  <p:cNvPr id="44" name="Freeform: Shape 239">
                    <a:extLst>
                      <a:ext uri="{FF2B5EF4-FFF2-40B4-BE49-F238E27FC236}">
                        <a16:creationId xmlns="" xmlns:a16="http://schemas.microsoft.com/office/drawing/2014/main" id="{1DB49CAB-AFC1-5148-9E7C-6AE08EBC0F06}"/>
                      </a:ext>
                    </a:extLst>
                  </p:cNvPr>
                  <p:cNvSpPr/>
                  <p:nvPr/>
                </p:nvSpPr>
                <p:spPr>
                  <a:xfrm>
                    <a:off x="5329909" y="3311747"/>
                    <a:ext cx="17044" cy="22776"/>
                  </a:xfrm>
                  <a:custGeom>
                    <a:avLst/>
                    <a:gdLst>
                      <a:gd name="connsiteX0" fmla="*/ 7043 w 17044"/>
                      <a:gd name="connsiteY0" fmla="*/ 0 h 22776"/>
                      <a:gd name="connsiteX1" fmla="*/ 1233 w 17044"/>
                      <a:gd name="connsiteY1" fmla="*/ 18764 h 22776"/>
                      <a:gd name="connsiteX2" fmla="*/ 17044 w 17044"/>
                      <a:gd name="connsiteY2" fmla="*/ 21336 h 22776"/>
                      <a:gd name="connsiteX3" fmla="*/ 5709 w 17044"/>
                      <a:gd name="connsiteY3" fmla="*/ 16859 h 22776"/>
                      <a:gd name="connsiteX4" fmla="*/ 7043 w 17044"/>
                      <a:gd name="connsiteY4" fmla="*/ 0 h 22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4" h="22776">
                        <a:moveTo>
                          <a:pt x="7043" y="0"/>
                        </a:moveTo>
                        <a:cubicBezTo>
                          <a:pt x="7043" y="0"/>
                          <a:pt x="-3530" y="11621"/>
                          <a:pt x="1233" y="18764"/>
                        </a:cubicBezTo>
                        <a:cubicBezTo>
                          <a:pt x="5995" y="25908"/>
                          <a:pt x="17044" y="21336"/>
                          <a:pt x="17044" y="21336"/>
                        </a:cubicBezTo>
                        <a:cubicBezTo>
                          <a:pt x="17044" y="21336"/>
                          <a:pt x="8948" y="21146"/>
                          <a:pt x="5709" y="16859"/>
                        </a:cubicBezTo>
                        <a:cubicBezTo>
                          <a:pt x="2566" y="12573"/>
                          <a:pt x="7043" y="0"/>
                          <a:pt x="7043" y="0"/>
                        </a:cubicBezTo>
                        <a:close/>
                      </a:path>
                    </a:pathLst>
                  </a:custGeom>
                  <a:solidFill>
                    <a:srgbClr val="E3C289"/>
                  </a:solidFill>
                  <a:ln w="9525" cap="flat">
                    <a:noFill/>
                    <a:prstDash val="solid"/>
                    <a:miter/>
                  </a:ln>
                </p:spPr>
                <p:txBody>
                  <a:bodyPr rtlCol="0" anchor="ctr"/>
                  <a:lstStyle/>
                  <a:p>
                    <a:endParaRPr lang="en-US"/>
                  </a:p>
                </p:txBody>
              </p:sp>
              <p:grpSp>
                <p:nvGrpSpPr>
                  <p:cNvPr id="45" name="Graphic 1">
                    <a:extLst>
                      <a:ext uri="{FF2B5EF4-FFF2-40B4-BE49-F238E27FC236}">
                        <a16:creationId xmlns="" xmlns:a16="http://schemas.microsoft.com/office/drawing/2014/main" id="{2F661B31-57C4-FF4F-9FC5-2007E8A2001B}"/>
                      </a:ext>
                    </a:extLst>
                  </p:cNvPr>
                  <p:cNvGrpSpPr/>
                  <p:nvPr/>
                </p:nvGrpSpPr>
                <p:grpSpPr>
                  <a:xfrm>
                    <a:off x="5266657" y="3271456"/>
                    <a:ext cx="142303" cy="39052"/>
                    <a:chOff x="5266657" y="3271456"/>
                    <a:chExt cx="142303" cy="39052"/>
                  </a:xfrm>
                  <a:solidFill>
                    <a:srgbClr val="000000"/>
                  </a:solidFill>
                </p:grpSpPr>
                <p:sp>
                  <p:nvSpPr>
                    <p:cNvPr id="49" name="Freeform: Shape 241">
                      <a:extLst>
                        <a:ext uri="{FF2B5EF4-FFF2-40B4-BE49-F238E27FC236}">
                          <a16:creationId xmlns="" xmlns:a16="http://schemas.microsoft.com/office/drawing/2014/main" id="{35B71519-95ED-384A-9F94-CDD5E46EA659}"/>
                        </a:ext>
                      </a:extLst>
                    </p:cNvPr>
                    <p:cNvSpPr/>
                    <p:nvPr/>
                  </p:nvSpPr>
                  <p:spPr>
                    <a:xfrm>
                      <a:off x="5383815" y="3271456"/>
                      <a:ext cx="25145" cy="39052"/>
                    </a:xfrm>
                    <a:custGeom>
                      <a:avLst/>
                      <a:gdLst>
                        <a:gd name="connsiteX0" fmla="*/ 12573 w 25145"/>
                        <a:gd name="connsiteY0" fmla="*/ 0 h 39052"/>
                        <a:gd name="connsiteX1" fmla="*/ 25146 w 25145"/>
                        <a:gd name="connsiteY1" fmla="*/ 19526 h 39052"/>
                        <a:gd name="connsiteX2" fmla="*/ 12573 w 25145"/>
                        <a:gd name="connsiteY2" fmla="*/ 39052 h 39052"/>
                        <a:gd name="connsiteX3" fmla="*/ 0 w 25145"/>
                        <a:gd name="connsiteY3" fmla="*/ 19526 h 39052"/>
                        <a:gd name="connsiteX4" fmla="*/ 12573 w 25145"/>
                        <a:gd name="connsiteY4" fmla="*/ 0 h 3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5" h="39052">
                          <a:moveTo>
                            <a:pt x="12573" y="0"/>
                          </a:moveTo>
                          <a:cubicBezTo>
                            <a:pt x="19526" y="0"/>
                            <a:pt x="25146" y="8763"/>
                            <a:pt x="25146" y="19526"/>
                          </a:cubicBezTo>
                          <a:cubicBezTo>
                            <a:pt x="25146" y="30289"/>
                            <a:pt x="19526" y="39052"/>
                            <a:pt x="12573" y="39052"/>
                          </a:cubicBezTo>
                          <a:cubicBezTo>
                            <a:pt x="5620" y="39052"/>
                            <a:pt x="0" y="30289"/>
                            <a:pt x="0" y="19526"/>
                          </a:cubicBezTo>
                          <a:cubicBezTo>
                            <a:pt x="0" y="8668"/>
                            <a:pt x="5620" y="0"/>
                            <a:pt x="12573" y="0"/>
                          </a:cubicBezTo>
                          <a:close/>
                        </a:path>
                      </a:pathLst>
                    </a:custGeom>
                    <a:solidFill>
                      <a:srgbClr val="000000"/>
                    </a:solidFill>
                    <a:ln w="9525" cap="flat">
                      <a:noFill/>
                      <a:prstDash val="solid"/>
                      <a:miter/>
                    </a:ln>
                  </p:spPr>
                  <p:txBody>
                    <a:bodyPr rtlCol="0" anchor="ctr"/>
                    <a:lstStyle/>
                    <a:p>
                      <a:endParaRPr lang="en-US"/>
                    </a:p>
                  </p:txBody>
                </p:sp>
                <p:sp>
                  <p:nvSpPr>
                    <p:cNvPr id="50" name="Freeform: Shape 242">
                      <a:extLst>
                        <a:ext uri="{FF2B5EF4-FFF2-40B4-BE49-F238E27FC236}">
                          <a16:creationId xmlns="" xmlns:a16="http://schemas.microsoft.com/office/drawing/2014/main" id="{767E1EB3-4A07-3547-92C2-A837329449FF}"/>
                        </a:ext>
                      </a:extLst>
                    </p:cNvPr>
                    <p:cNvSpPr/>
                    <p:nvPr/>
                  </p:nvSpPr>
                  <p:spPr>
                    <a:xfrm>
                      <a:off x="5266657" y="3271456"/>
                      <a:ext cx="25145" cy="39052"/>
                    </a:xfrm>
                    <a:custGeom>
                      <a:avLst/>
                      <a:gdLst>
                        <a:gd name="connsiteX0" fmla="*/ 12573 w 25145"/>
                        <a:gd name="connsiteY0" fmla="*/ 0 h 39052"/>
                        <a:gd name="connsiteX1" fmla="*/ 25146 w 25145"/>
                        <a:gd name="connsiteY1" fmla="*/ 19526 h 39052"/>
                        <a:gd name="connsiteX2" fmla="*/ 12573 w 25145"/>
                        <a:gd name="connsiteY2" fmla="*/ 39052 h 39052"/>
                        <a:gd name="connsiteX3" fmla="*/ 0 w 25145"/>
                        <a:gd name="connsiteY3" fmla="*/ 19526 h 39052"/>
                        <a:gd name="connsiteX4" fmla="*/ 12573 w 25145"/>
                        <a:gd name="connsiteY4" fmla="*/ 0 h 39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5" h="39052">
                          <a:moveTo>
                            <a:pt x="12573" y="0"/>
                          </a:moveTo>
                          <a:cubicBezTo>
                            <a:pt x="19526" y="0"/>
                            <a:pt x="25146" y="8763"/>
                            <a:pt x="25146" y="19526"/>
                          </a:cubicBezTo>
                          <a:cubicBezTo>
                            <a:pt x="25146" y="30289"/>
                            <a:pt x="19526" y="39052"/>
                            <a:pt x="12573" y="39052"/>
                          </a:cubicBezTo>
                          <a:cubicBezTo>
                            <a:pt x="5620" y="39052"/>
                            <a:pt x="0" y="30289"/>
                            <a:pt x="0" y="19526"/>
                          </a:cubicBezTo>
                          <a:cubicBezTo>
                            <a:pt x="0" y="8668"/>
                            <a:pt x="5620" y="0"/>
                            <a:pt x="12573" y="0"/>
                          </a:cubicBezTo>
                          <a:close/>
                        </a:path>
                      </a:pathLst>
                    </a:custGeom>
                    <a:solidFill>
                      <a:srgbClr val="000000"/>
                    </a:solidFill>
                    <a:ln w="9525" cap="flat">
                      <a:noFill/>
                      <a:prstDash val="solid"/>
                      <a:miter/>
                    </a:ln>
                  </p:spPr>
                  <p:txBody>
                    <a:bodyPr rtlCol="0" anchor="ctr"/>
                    <a:lstStyle/>
                    <a:p>
                      <a:endParaRPr lang="en-US"/>
                    </a:p>
                  </p:txBody>
                </p:sp>
              </p:grpSp>
              <p:grpSp>
                <p:nvGrpSpPr>
                  <p:cNvPr id="46" name="Graphic 1">
                    <a:extLst>
                      <a:ext uri="{FF2B5EF4-FFF2-40B4-BE49-F238E27FC236}">
                        <a16:creationId xmlns="" xmlns:a16="http://schemas.microsoft.com/office/drawing/2014/main" id="{79B45DD7-9100-6A40-BF2B-EDEAB1FD8EF4}"/>
                      </a:ext>
                    </a:extLst>
                  </p:cNvPr>
                  <p:cNvGrpSpPr/>
                  <p:nvPr/>
                </p:nvGrpSpPr>
                <p:grpSpPr>
                  <a:xfrm>
                    <a:off x="5281417" y="3278124"/>
                    <a:ext cx="122686" cy="5905"/>
                    <a:chOff x="5281417" y="3278124"/>
                    <a:chExt cx="122686" cy="5905"/>
                  </a:xfrm>
                  <a:solidFill>
                    <a:srgbClr val="FFFFFF"/>
                  </a:solidFill>
                </p:grpSpPr>
                <p:sp>
                  <p:nvSpPr>
                    <p:cNvPr id="47" name="Freeform: Shape 244">
                      <a:extLst>
                        <a:ext uri="{FF2B5EF4-FFF2-40B4-BE49-F238E27FC236}">
                          <a16:creationId xmlns="" xmlns:a16="http://schemas.microsoft.com/office/drawing/2014/main" id="{C2CBA757-16AD-634A-92A1-A5BB60B11385}"/>
                        </a:ext>
                      </a:extLst>
                    </p:cNvPr>
                    <p:cNvSpPr/>
                    <p:nvPr/>
                  </p:nvSpPr>
                  <p:spPr>
                    <a:xfrm>
                      <a:off x="5281417" y="3278124"/>
                      <a:ext cx="6290" cy="5905"/>
                    </a:xfrm>
                    <a:custGeom>
                      <a:avLst/>
                      <a:gdLst>
                        <a:gd name="connsiteX0" fmla="*/ 3148 w 6290"/>
                        <a:gd name="connsiteY0" fmla="*/ 0 h 5905"/>
                        <a:gd name="connsiteX1" fmla="*/ 6291 w 6290"/>
                        <a:gd name="connsiteY1" fmla="*/ 2953 h 5905"/>
                        <a:gd name="connsiteX2" fmla="*/ 3148 w 6290"/>
                        <a:gd name="connsiteY2" fmla="*/ 5905 h 5905"/>
                        <a:gd name="connsiteX3" fmla="*/ 5 w 6290"/>
                        <a:gd name="connsiteY3" fmla="*/ 2953 h 5905"/>
                        <a:gd name="connsiteX4" fmla="*/ 3148 w 6290"/>
                        <a:gd name="connsiteY4" fmla="*/ 0 h 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0" h="5905">
                          <a:moveTo>
                            <a:pt x="3148" y="0"/>
                          </a:moveTo>
                          <a:cubicBezTo>
                            <a:pt x="4862" y="0"/>
                            <a:pt x="6291" y="1333"/>
                            <a:pt x="6291" y="2953"/>
                          </a:cubicBezTo>
                          <a:cubicBezTo>
                            <a:pt x="6291" y="4572"/>
                            <a:pt x="4862" y="5905"/>
                            <a:pt x="3148" y="5905"/>
                          </a:cubicBezTo>
                          <a:cubicBezTo>
                            <a:pt x="1433" y="5905"/>
                            <a:pt x="5" y="4572"/>
                            <a:pt x="5" y="2953"/>
                          </a:cubicBezTo>
                          <a:cubicBezTo>
                            <a:pt x="-91" y="1333"/>
                            <a:pt x="1338" y="0"/>
                            <a:pt x="3148" y="0"/>
                          </a:cubicBezTo>
                          <a:close/>
                        </a:path>
                      </a:pathLst>
                    </a:custGeom>
                    <a:solidFill>
                      <a:srgbClr val="FFFFFF"/>
                    </a:solidFill>
                    <a:ln w="9525" cap="flat">
                      <a:noFill/>
                      <a:prstDash val="solid"/>
                      <a:miter/>
                    </a:ln>
                  </p:spPr>
                  <p:txBody>
                    <a:bodyPr rtlCol="0" anchor="ctr"/>
                    <a:lstStyle/>
                    <a:p>
                      <a:endParaRPr lang="en-US"/>
                    </a:p>
                  </p:txBody>
                </p:sp>
                <p:sp>
                  <p:nvSpPr>
                    <p:cNvPr id="48" name="Freeform: Shape 245">
                      <a:extLst>
                        <a:ext uri="{FF2B5EF4-FFF2-40B4-BE49-F238E27FC236}">
                          <a16:creationId xmlns="" xmlns:a16="http://schemas.microsoft.com/office/drawing/2014/main" id="{38AA25C1-C85E-1F4E-8F3F-3F4F5365CCA9}"/>
                        </a:ext>
                      </a:extLst>
                    </p:cNvPr>
                    <p:cNvSpPr/>
                    <p:nvPr/>
                  </p:nvSpPr>
                  <p:spPr>
                    <a:xfrm>
                      <a:off x="5397816" y="3278124"/>
                      <a:ext cx="6286" cy="5905"/>
                    </a:xfrm>
                    <a:custGeom>
                      <a:avLst/>
                      <a:gdLst>
                        <a:gd name="connsiteX0" fmla="*/ 3143 w 6286"/>
                        <a:gd name="connsiteY0" fmla="*/ 0 h 5905"/>
                        <a:gd name="connsiteX1" fmla="*/ 6287 w 6286"/>
                        <a:gd name="connsiteY1" fmla="*/ 2953 h 5905"/>
                        <a:gd name="connsiteX2" fmla="*/ 3143 w 6286"/>
                        <a:gd name="connsiteY2" fmla="*/ 5905 h 5905"/>
                        <a:gd name="connsiteX3" fmla="*/ 0 w 6286"/>
                        <a:gd name="connsiteY3" fmla="*/ 2953 h 5905"/>
                        <a:gd name="connsiteX4" fmla="*/ 3143 w 6286"/>
                        <a:gd name="connsiteY4" fmla="*/ 0 h 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5905">
                          <a:moveTo>
                            <a:pt x="3143" y="0"/>
                          </a:moveTo>
                          <a:cubicBezTo>
                            <a:pt x="4858" y="0"/>
                            <a:pt x="6287" y="1333"/>
                            <a:pt x="6287" y="2953"/>
                          </a:cubicBezTo>
                          <a:cubicBezTo>
                            <a:pt x="6287" y="4572"/>
                            <a:pt x="4858" y="5905"/>
                            <a:pt x="3143" y="5905"/>
                          </a:cubicBezTo>
                          <a:cubicBezTo>
                            <a:pt x="1429" y="5905"/>
                            <a:pt x="0" y="4572"/>
                            <a:pt x="0" y="2953"/>
                          </a:cubicBezTo>
                          <a:cubicBezTo>
                            <a:pt x="0" y="1333"/>
                            <a:pt x="1333" y="0"/>
                            <a:pt x="3143" y="0"/>
                          </a:cubicBezTo>
                          <a:close/>
                        </a:path>
                      </a:pathLst>
                    </a:custGeom>
                    <a:solidFill>
                      <a:srgbClr val="FFFFFF"/>
                    </a:solidFill>
                    <a:ln w="9525" cap="flat">
                      <a:noFill/>
                      <a:prstDash val="solid"/>
                      <a:miter/>
                    </a:ln>
                  </p:spPr>
                  <p:txBody>
                    <a:bodyPr rtlCol="0" anchor="ctr"/>
                    <a:lstStyle/>
                    <a:p>
                      <a:endParaRPr lang="en-US"/>
                    </a:p>
                  </p:txBody>
                </p:sp>
              </p:grpSp>
            </p:grpSp>
            <p:sp>
              <p:nvSpPr>
                <p:cNvPr id="41" name="Freeform: Shape 246">
                  <a:extLst>
                    <a:ext uri="{FF2B5EF4-FFF2-40B4-BE49-F238E27FC236}">
                      <a16:creationId xmlns="" xmlns:a16="http://schemas.microsoft.com/office/drawing/2014/main" id="{0A5ADA2E-6716-C344-8CB7-EF6FD1B2020E}"/>
                    </a:ext>
                  </a:extLst>
                </p:cNvPr>
                <p:cNvSpPr/>
                <p:nvPr/>
              </p:nvSpPr>
              <p:spPr>
                <a:xfrm>
                  <a:off x="5234939" y="3252406"/>
                  <a:ext cx="205644" cy="82010"/>
                </a:xfrm>
                <a:custGeom>
                  <a:avLst/>
                  <a:gdLst>
                    <a:gd name="connsiteX0" fmla="*/ 21717 w 205644"/>
                    <a:gd name="connsiteY0" fmla="*/ 0 h 82010"/>
                    <a:gd name="connsiteX1" fmla="*/ 70580 w 205644"/>
                    <a:gd name="connsiteY1" fmla="*/ 0 h 82010"/>
                    <a:gd name="connsiteX2" fmla="*/ 85916 w 205644"/>
                    <a:gd name="connsiteY2" fmla="*/ 6382 h 82010"/>
                    <a:gd name="connsiteX3" fmla="*/ 85916 w 205644"/>
                    <a:gd name="connsiteY3" fmla="*/ 6382 h 82010"/>
                    <a:gd name="connsiteX4" fmla="*/ 92297 w 205644"/>
                    <a:gd name="connsiteY4" fmla="*/ 21717 h 82010"/>
                    <a:gd name="connsiteX5" fmla="*/ 92297 w 205644"/>
                    <a:gd name="connsiteY5" fmla="*/ 28289 h 82010"/>
                    <a:gd name="connsiteX6" fmla="*/ 113348 w 205644"/>
                    <a:gd name="connsiteY6" fmla="*/ 28289 h 82010"/>
                    <a:gd name="connsiteX7" fmla="*/ 113348 w 205644"/>
                    <a:gd name="connsiteY7" fmla="*/ 21717 h 82010"/>
                    <a:gd name="connsiteX8" fmla="*/ 119729 w 205644"/>
                    <a:gd name="connsiteY8" fmla="*/ 6382 h 82010"/>
                    <a:gd name="connsiteX9" fmla="*/ 119729 w 205644"/>
                    <a:gd name="connsiteY9" fmla="*/ 6382 h 82010"/>
                    <a:gd name="connsiteX10" fmla="*/ 135065 w 205644"/>
                    <a:gd name="connsiteY10" fmla="*/ 0 h 82010"/>
                    <a:gd name="connsiteX11" fmla="*/ 183928 w 205644"/>
                    <a:gd name="connsiteY11" fmla="*/ 0 h 82010"/>
                    <a:gd name="connsiteX12" fmla="*/ 199263 w 205644"/>
                    <a:gd name="connsiteY12" fmla="*/ 6382 h 82010"/>
                    <a:gd name="connsiteX13" fmla="*/ 199263 w 205644"/>
                    <a:gd name="connsiteY13" fmla="*/ 6382 h 82010"/>
                    <a:gd name="connsiteX14" fmla="*/ 199263 w 205644"/>
                    <a:gd name="connsiteY14" fmla="*/ 6382 h 82010"/>
                    <a:gd name="connsiteX15" fmla="*/ 205645 w 205644"/>
                    <a:gd name="connsiteY15" fmla="*/ 21717 h 82010"/>
                    <a:gd name="connsiteX16" fmla="*/ 205645 w 205644"/>
                    <a:gd name="connsiteY16" fmla="*/ 60293 h 82010"/>
                    <a:gd name="connsiteX17" fmla="*/ 199263 w 205644"/>
                    <a:gd name="connsiteY17" fmla="*/ 75628 h 82010"/>
                    <a:gd name="connsiteX18" fmla="*/ 199263 w 205644"/>
                    <a:gd name="connsiteY18" fmla="*/ 75628 h 82010"/>
                    <a:gd name="connsiteX19" fmla="*/ 199263 w 205644"/>
                    <a:gd name="connsiteY19" fmla="*/ 75628 h 82010"/>
                    <a:gd name="connsiteX20" fmla="*/ 183928 w 205644"/>
                    <a:gd name="connsiteY20" fmla="*/ 82010 h 82010"/>
                    <a:gd name="connsiteX21" fmla="*/ 135065 w 205644"/>
                    <a:gd name="connsiteY21" fmla="*/ 82010 h 82010"/>
                    <a:gd name="connsiteX22" fmla="*/ 119729 w 205644"/>
                    <a:gd name="connsiteY22" fmla="*/ 75628 h 82010"/>
                    <a:gd name="connsiteX23" fmla="*/ 119729 w 205644"/>
                    <a:gd name="connsiteY23" fmla="*/ 75628 h 82010"/>
                    <a:gd name="connsiteX24" fmla="*/ 113348 w 205644"/>
                    <a:gd name="connsiteY24" fmla="*/ 60293 h 82010"/>
                    <a:gd name="connsiteX25" fmla="*/ 113348 w 205644"/>
                    <a:gd name="connsiteY25" fmla="*/ 36767 h 82010"/>
                    <a:gd name="connsiteX26" fmla="*/ 92297 w 205644"/>
                    <a:gd name="connsiteY26" fmla="*/ 36767 h 82010"/>
                    <a:gd name="connsiteX27" fmla="*/ 92297 w 205644"/>
                    <a:gd name="connsiteY27" fmla="*/ 60293 h 82010"/>
                    <a:gd name="connsiteX28" fmla="*/ 85916 w 205644"/>
                    <a:gd name="connsiteY28" fmla="*/ 75628 h 82010"/>
                    <a:gd name="connsiteX29" fmla="*/ 85916 w 205644"/>
                    <a:gd name="connsiteY29" fmla="*/ 75628 h 82010"/>
                    <a:gd name="connsiteX30" fmla="*/ 70580 w 205644"/>
                    <a:gd name="connsiteY30" fmla="*/ 82010 h 82010"/>
                    <a:gd name="connsiteX31" fmla="*/ 21717 w 205644"/>
                    <a:gd name="connsiteY31" fmla="*/ 82010 h 82010"/>
                    <a:gd name="connsiteX32" fmla="*/ 6382 w 205644"/>
                    <a:gd name="connsiteY32" fmla="*/ 75628 h 82010"/>
                    <a:gd name="connsiteX33" fmla="*/ 6382 w 205644"/>
                    <a:gd name="connsiteY33" fmla="*/ 75628 h 82010"/>
                    <a:gd name="connsiteX34" fmla="*/ 6382 w 205644"/>
                    <a:gd name="connsiteY34" fmla="*/ 75628 h 82010"/>
                    <a:gd name="connsiteX35" fmla="*/ 0 w 205644"/>
                    <a:gd name="connsiteY35" fmla="*/ 60293 h 82010"/>
                    <a:gd name="connsiteX36" fmla="*/ 0 w 205644"/>
                    <a:gd name="connsiteY36" fmla="*/ 21717 h 82010"/>
                    <a:gd name="connsiteX37" fmla="*/ 6382 w 205644"/>
                    <a:gd name="connsiteY37" fmla="*/ 6382 h 82010"/>
                    <a:gd name="connsiteX38" fmla="*/ 6382 w 205644"/>
                    <a:gd name="connsiteY38" fmla="*/ 6382 h 82010"/>
                    <a:gd name="connsiteX39" fmla="*/ 6382 w 205644"/>
                    <a:gd name="connsiteY39" fmla="*/ 6382 h 82010"/>
                    <a:gd name="connsiteX40" fmla="*/ 21717 w 205644"/>
                    <a:gd name="connsiteY40" fmla="*/ 0 h 82010"/>
                    <a:gd name="connsiteX41" fmla="*/ 21717 w 205644"/>
                    <a:gd name="connsiteY41" fmla="*/ 0 h 82010"/>
                    <a:gd name="connsiteX42" fmla="*/ 183928 w 205644"/>
                    <a:gd name="connsiteY42" fmla="*/ 6858 h 82010"/>
                    <a:gd name="connsiteX43" fmla="*/ 135065 w 205644"/>
                    <a:gd name="connsiteY43" fmla="*/ 6858 h 82010"/>
                    <a:gd name="connsiteX44" fmla="*/ 124587 w 205644"/>
                    <a:gd name="connsiteY44" fmla="*/ 11239 h 82010"/>
                    <a:gd name="connsiteX45" fmla="*/ 124587 w 205644"/>
                    <a:gd name="connsiteY45" fmla="*/ 11239 h 82010"/>
                    <a:gd name="connsiteX46" fmla="*/ 120206 w 205644"/>
                    <a:gd name="connsiteY46" fmla="*/ 21717 h 82010"/>
                    <a:gd name="connsiteX47" fmla="*/ 120206 w 205644"/>
                    <a:gd name="connsiteY47" fmla="*/ 60293 h 82010"/>
                    <a:gd name="connsiteX48" fmla="*/ 124587 w 205644"/>
                    <a:gd name="connsiteY48" fmla="*/ 70771 h 82010"/>
                    <a:gd name="connsiteX49" fmla="*/ 124587 w 205644"/>
                    <a:gd name="connsiteY49" fmla="*/ 70771 h 82010"/>
                    <a:gd name="connsiteX50" fmla="*/ 135065 w 205644"/>
                    <a:gd name="connsiteY50" fmla="*/ 75152 h 82010"/>
                    <a:gd name="connsiteX51" fmla="*/ 183928 w 205644"/>
                    <a:gd name="connsiteY51" fmla="*/ 75152 h 82010"/>
                    <a:gd name="connsiteX52" fmla="*/ 194405 w 205644"/>
                    <a:gd name="connsiteY52" fmla="*/ 70771 h 82010"/>
                    <a:gd name="connsiteX53" fmla="*/ 194405 w 205644"/>
                    <a:gd name="connsiteY53" fmla="*/ 70771 h 82010"/>
                    <a:gd name="connsiteX54" fmla="*/ 198787 w 205644"/>
                    <a:gd name="connsiteY54" fmla="*/ 60293 h 82010"/>
                    <a:gd name="connsiteX55" fmla="*/ 198787 w 205644"/>
                    <a:gd name="connsiteY55" fmla="*/ 21717 h 82010"/>
                    <a:gd name="connsiteX56" fmla="*/ 194405 w 205644"/>
                    <a:gd name="connsiteY56" fmla="*/ 11239 h 82010"/>
                    <a:gd name="connsiteX57" fmla="*/ 194405 w 205644"/>
                    <a:gd name="connsiteY57" fmla="*/ 11239 h 82010"/>
                    <a:gd name="connsiteX58" fmla="*/ 183928 w 205644"/>
                    <a:gd name="connsiteY58" fmla="*/ 6858 h 82010"/>
                    <a:gd name="connsiteX59" fmla="*/ 183928 w 205644"/>
                    <a:gd name="connsiteY59" fmla="*/ 6858 h 82010"/>
                    <a:gd name="connsiteX60" fmla="*/ 70580 w 205644"/>
                    <a:gd name="connsiteY60" fmla="*/ 6858 h 82010"/>
                    <a:gd name="connsiteX61" fmla="*/ 21717 w 205644"/>
                    <a:gd name="connsiteY61" fmla="*/ 6858 h 82010"/>
                    <a:gd name="connsiteX62" fmla="*/ 11240 w 205644"/>
                    <a:gd name="connsiteY62" fmla="*/ 11239 h 82010"/>
                    <a:gd name="connsiteX63" fmla="*/ 11240 w 205644"/>
                    <a:gd name="connsiteY63" fmla="*/ 11239 h 82010"/>
                    <a:gd name="connsiteX64" fmla="*/ 6858 w 205644"/>
                    <a:gd name="connsiteY64" fmla="*/ 21717 h 82010"/>
                    <a:gd name="connsiteX65" fmla="*/ 6858 w 205644"/>
                    <a:gd name="connsiteY65" fmla="*/ 60293 h 82010"/>
                    <a:gd name="connsiteX66" fmla="*/ 11240 w 205644"/>
                    <a:gd name="connsiteY66" fmla="*/ 70771 h 82010"/>
                    <a:gd name="connsiteX67" fmla="*/ 11240 w 205644"/>
                    <a:gd name="connsiteY67" fmla="*/ 70771 h 82010"/>
                    <a:gd name="connsiteX68" fmla="*/ 21717 w 205644"/>
                    <a:gd name="connsiteY68" fmla="*/ 75152 h 82010"/>
                    <a:gd name="connsiteX69" fmla="*/ 70580 w 205644"/>
                    <a:gd name="connsiteY69" fmla="*/ 75152 h 82010"/>
                    <a:gd name="connsiteX70" fmla="*/ 81058 w 205644"/>
                    <a:gd name="connsiteY70" fmla="*/ 70771 h 82010"/>
                    <a:gd name="connsiteX71" fmla="*/ 81058 w 205644"/>
                    <a:gd name="connsiteY71" fmla="*/ 70771 h 82010"/>
                    <a:gd name="connsiteX72" fmla="*/ 85439 w 205644"/>
                    <a:gd name="connsiteY72" fmla="*/ 60293 h 82010"/>
                    <a:gd name="connsiteX73" fmla="*/ 85439 w 205644"/>
                    <a:gd name="connsiteY73" fmla="*/ 21717 h 82010"/>
                    <a:gd name="connsiteX74" fmla="*/ 81058 w 205644"/>
                    <a:gd name="connsiteY74" fmla="*/ 11239 h 82010"/>
                    <a:gd name="connsiteX75" fmla="*/ 81058 w 205644"/>
                    <a:gd name="connsiteY75" fmla="*/ 11239 h 82010"/>
                    <a:gd name="connsiteX76" fmla="*/ 70580 w 205644"/>
                    <a:gd name="connsiteY76" fmla="*/ 6858 h 82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05644" h="82010">
                      <a:moveTo>
                        <a:pt x="21717" y="0"/>
                      </a:moveTo>
                      <a:lnTo>
                        <a:pt x="70580" y="0"/>
                      </a:lnTo>
                      <a:cubicBezTo>
                        <a:pt x="76581" y="0"/>
                        <a:pt x="82010" y="2476"/>
                        <a:pt x="85916" y="6382"/>
                      </a:cubicBezTo>
                      <a:lnTo>
                        <a:pt x="85916" y="6382"/>
                      </a:lnTo>
                      <a:cubicBezTo>
                        <a:pt x="89821" y="10287"/>
                        <a:pt x="92297" y="15716"/>
                        <a:pt x="92297" y="21717"/>
                      </a:cubicBezTo>
                      <a:lnTo>
                        <a:pt x="92297" y="28289"/>
                      </a:lnTo>
                      <a:lnTo>
                        <a:pt x="113348" y="28289"/>
                      </a:lnTo>
                      <a:lnTo>
                        <a:pt x="113348" y="21717"/>
                      </a:lnTo>
                      <a:cubicBezTo>
                        <a:pt x="113348" y="15716"/>
                        <a:pt x="115824" y="10287"/>
                        <a:pt x="119729" y="6382"/>
                      </a:cubicBezTo>
                      <a:lnTo>
                        <a:pt x="119729" y="6382"/>
                      </a:lnTo>
                      <a:cubicBezTo>
                        <a:pt x="123635" y="2476"/>
                        <a:pt x="129064" y="0"/>
                        <a:pt x="135065" y="0"/>
                      </a:cubicBezTo>
                      <a:lnTo>
                        <a:pt x="183928" y="0"/>
                      </a:lnTo>
                      <a:cubicBezTo>
                        <a:pt x="189928" y="0"/>
                        <a:pt x="195358" y="2476"/>
                        <a:pt x="199263" y="6382"/>
                      </a:cubicBezTo>
                      <a:lnTo>
                        <a:pt x="199263" y="6382"/>
                      </a:lnTo>
                      <a:lnTo>
                        <a:pt x="199263" y="6382"/>
                      </a:lnTo>
                      <a:cubicBezTo>
                        <a:pt x="203168" y="10287"/>
                        <a:pt x="205645" y="15716"/>
                        <a:pt x="205645" y="21717"/>
                      </a:cubicBezTo>
                      <a:lnTo>
                        <a:pt x="205645" y="60293"/>
                      </a:lnTo>
                      <a:cubicBezTo>
                        <a:pt x="205645" y="66294"/>
                        <a:pt x="203168" y="71723"/>
                        <a:pt x="199263" y="75628"/>
                      </a:cubicBezTo>
                      <a:lnTo>
                        <a:pt x="199263" y="75628"/>
                      </a:lnTo>
                      <a:lnTo>
                        <a:pt x="199263" y="75628"/>
                      </a:lnTo>
                      <a:cubicBezTo>
                        <a:pt x="195358" y="79534"/>
                        <a:pt x="189928" y="82010"/>
                        <a:pt x="183928" y="82010"/>
                      </a:cubicBezTo>
                      <a:lnTo>
                        <a:pt x="135065" y="82010"/>
                      </a:lnTo>
                      <a:cubicBezTo>
                        <a:pt x="129064" y="82010"/>
                        <a:pt x="123635" y="79534"/>
                        <a:pt x="119729" y="75628"/>
                      </a:cubicBezTo>
                      <a:lnTo>
                        <a:pt x="119729" y="75628"/>
                      </a:lnTo>
                      <a:cubicBezTo>
                        <a:pt x="115824" y="71723"/>
                        <a:pt x="113348" y="66294"/>
                        <a:pt x="113348" y="60293"/>
                      </a:cubicBezTo>
                      <a:lnTo>
                        <a:pt x="113348" y="36767"/>
                      </a:lnTo>
                      <a:lnTo>
                        <a:pt x="92297" y="36767"/>
                      </a:lnTo>
                      <a:lnTo>
                        <a:pt x="92297" y="60293"/>
                      </a:lnTo>
                      <a:cubicBezTo>
                        <a:pt x="92297" y="66294"/>
                        <a:pt x="89821" y="71723"/>
                        <a:pt x="85916" y="75628"/>
                      </a:cubicBezTo>
                      <a:lnTo>
                        <a:pt x="85916" y="75628"/>
                      </a:lnTo>
                      <a:cubicBezTo>
                        <a:pt x="82010" y="79534"/>
                        <a:pt x="76581" y="82010"/>
                        <a:pt x="70580" y="82010"/>
                      </a:cubicBezTo>
                      <a:lnTo>
                        <a:pt x="21717" y="82010"/>
                      </a:lnTo>
                      <a:cubicBezTo>
                        <a:pt x="15716" y="82010"/>
                        <a:pt x="10287" y="79534"/>
                        <a:pt x="6382" y="75628"/>
                      </a:cubicBezTo>
                      <a:lnTo>
                        <a:pt x="6382" y="75628"/>
                      </a:lnTo>
                      <a:lnTo>
                        <a:pt x="6382" y="75628"/>
                      </a:lnTo>
                      <a:cubicBezTo>
                        <a:pt x="2477" y="71723"/>
                        <a:pt x="0" y="66294"/>
                        <a:pt x="0" y="60293"/>
                      </a:cubicBezTo>
                      <a:lnTo>
                        <a:pt x="0" y="21717"/>
                      </a:lnTo>
                      <a:cubicBezTo>
                        <a:pt x="0" y="15716"/>
                        <a:pt x="2477" y="10287"/>
                        <a:pt x="6382" y="6382"/>
                      </a:cubicBezTo>
                      <a:lnTo>
                        <a:pt x="6382" y="6382"/>
                      </a:lnTo>
                      <a:lnTo>
                        <a:pt x="6382" y="6382"/>
                      </a:lnTo>
                      <a:cubicBezTo>
                        <a:pt x="10382" y="2476"/>
                        <a:pt x="15812" y="0"/>
                        <a:pt x="21717" y="0"/>
                      </a:cubicBezTo>
                      <a:lnTo>
                        <a:pt x="21717" y="0"/>
                      </a:lnTo>
                      <a:close/>
                      <a:moveTo>
                        <a:pt x="183928" y="6858"/>
                      </a:moveTo>
                      <a:lnTo>
                        <a:pt x="135065" y="6858"/>
                      </a:lnTo>
                      <a:cubicBezTo>
                        <a:pt x="130969" y="6858"/>
                        <a:pt x="127254" y="8572"/>
                        <a:pt x="124587" y="11239"/>
                      </a:cubicBezTo>
                      <a:lnTo>
                        <a:pt x="124587" y="11239"/>
                      </a:lnTo>
                      <a:cubicBezTo>
                        <a:pt x="121920" y="13906"/>
                        <a:pt x="120206" y="17621"/>
                        <a:pt x="120206" y="21717"/>
                      </a:cubicBezTo>
                      <a:lnTo>
                        <a:pt x="120206" y="60293"/>
                      </a:lnTo>
                      <a:cubicBezTo>
                        <a:pt x="120206" y="64389"/>
                        <a:pt x="121920" y="68104"/>
                        <a:pt x="124587" y="70771"/>
                      </a:cubicBezTo>
                      <a:lnTo>
                        <a:pt x="124587" y="70771"/>
                      </a:lnTo>
                      <a:cubicBezTo>
                        <a:pt x="127254" y="73438"/>
                        <a:pt x="130969" y="75152"/>
                        <a:pt x="135065" y="75152"/>
                      </a:cubicBezTo>
                      <a:lnTo>
                        <a:pt x="183928" y="75152"/>
                      </a:lnTo>
                      <a:cubicBezTo>
                        <a:pt x="188023" y="75152"/>
                        <a:pt x="191738" y="73438"/>
                        <a:pt x="194405" y="70771"/>
                      </a:cubicBezTo>
                      <a:lnTo>
                        <a:pt x="194405" y="70771"/>
                      </a:lnTo>
                      <a:cubicBezTo>
                        <a:pt x="197072" y="68104"/>
                        <a:pt x="198787" y="64389"/>
                        <a:pt x="198787" y="60293"/>
                      </a:cubicBezTo>
                      <a:lnTo>
                        <a:pt x="198787" y="21717"/>
                      </a:lnTo>
                      <a:cubicBezTo>
                        <a:pt x="198787" y="17621"/>
                        <a:pt x="197072" y="13906"/>
                        <a:pt x="194405" y="11239"/>
                      </a:cubicBezTo>
                      <a:lnTo>
                        <a:pt x="194405" y="11239"/>
                      </a:lnTo>
                      <a:cubicBezTo>
                        <a:pt x="191738" y="8477"/>
                        <a:pt x="188023" y="6858"/>
                        <a:pt x="183928" y="6858"/>
                      </a:cubicBezTo>
                      <a:lnTo>
                        <a:pt x="183928" y="6858"/>
                      </a:lnTo>
                      <a:close/>
                      <a:moveTo>
                        <a:pt x="70580" y="6858"/>
                      </a:moveTo>
                      <a:lnTo>
                        <a:pt x="21717" y="6858"/>
                      </a:lnTo>
                      <a:cubicBezTo>
                        <a:pt x="17621" y="6858"/>
                        <a:pt x="13906" y="8572"/>
                        <a:pt x="11240" y="11239"/>
                      </a:cubicBezTo>
                      <a:lnTo>
                        <a:pt x="11240" y="11239"/>
                      </a:lnTo>
                      <a:cubicBezTo>
                        <a:pt x="8573" y="13906"/>
                        <a:pt x="6858" y="17621"/>
                        <a:pt x="6858" y="21717"/>
                      </a:cubicBezTo>
                      <a:lnTo>
                        <a:pt x="6858" y="60293"/>
                      </a:lnTo>
                      <a:cubicBezTo>
                        <a:pt x="6858" y="64389"/>
                        <a:pt x="8573" y="68104"/>
                        <a:pt x="11240" y="70771"/>
                      </a:cubicBezTo>
                      <a:lnTo>
                        <a:pt x="11240" y="70771"/>
                      </a:lnTo>
                      <a:cubicBezTo>
                        <a:pt x="13906" y="73438"/>
                        <a:pt x="17621" y="75152"/>
                        <a:pt x="21717" y="75152"/>
                      </a:cubicBezTo>
                      <a:lnTo>
                        <a:pt x="70580" y="75152"/>
                      </a:lnTo>
                      <a:cubicBezTo>
                        <a:pt x="74676" y="75152"/>
                        <a:pt x="78391" y="73438"/>
                        <a:pt x="81058" y="70771"/>
                      </a:cubicBezTo>
                      <a:lnTo>
                        <a:pt x="81058" y="70771"/>
                      </a:lnTo>
                      <a:cubicBezTo>
                        <a:pt x="83725" y="68104"/>
                        <a:pt x="85439" y="64389"/>
                        <a:pt x="85439" y="60293"/>
                      </a:cubicBezTo>
                      <a:lnTo>
                        <a:pt x="85439" y="21717"/>
                      </a:lnTo>
                      <a:cubicBezTo>
                        <a:pt x="85439" y="17621"/>
                        <a:pt x="83725" y="13906"/>
                        <a:pt x="81058" y="11239"/>
                      </a:cubicBezTo>
                      <a:lnTo>
                        <a:pt x="81058" y="11239"/>
                      </a:lnTo>
                      <a:cubicBezTo>
                        <a:pt x="78391" y="8572"/>
                        <a:pt x="74676" y="6858"/>
                        <a:pt x="70580" y="6858"/>
                      </a:cubicBezTo>
                      <a:close/>
                    </a:path>
                  </a:pathLst>
                </a:custGeom>
                <a:solidFill>
                  <a:srgbClr val="000000"/>
                </a:solidFill>
                <a:ln w="9525" cap="flat">
                  <a:noFill/>
                  <a:prstDash val="solid"/>
                  <a:miter/>
                </a:ln>
              </p:spPr>
              <p:txBody>
                <a:bodyPr rtlCol="0" anchor="ctr"/>
                <a:lstStyle/>
                <a:p>
                  <a:endParaRPr lang="en-US"/>
                </a:p>
              </p:txBody>
            </p:sp>
          </p:grpSp>
          <p:grpSp>
            <p:nvGrpSpPr>
              <p:cNvPr id="11" name="Graphic 1">
                <a:extLst>
                  <a:ext uri="{FF2B5EF4-FFF2-40B4-BE49-F238E27FC236}">
                    <a16:creationId xmlns="" xmlns:a16="http://schemas.microsoft.com/office/drawing/2014/main" id="{AE5EE63B-5DF1-2540-B7A1-B026ABD63F3B}"/>
                  </a:ext>
                </a:extLst>
              </p:cNvPr>
              <p:cNvGrpSpPr/>
              <p:nvPr/>
            </p:nvGrpSpPr>
            <p:grpSpPr>
              <a:xfrm>
                <a:off x="5384100" y="3362610"/>
                <a:ext cx="312420" cy="169545"/>
                <a:chOff x="5384100" y="3362610"/>
                <a:chExt cx="312420" cy="169545"/>
              </a:xfrm>
              <a:solidFill>
                <a:schemeClr val="accent1"/>
              </a:solidFill>
            </p:grpSpPr>
            <p:sp>
              <p:nvSpPr>
                <p:cNvPr id="12" name="Freeform: Shape 248">
                  <a:extLst>
                    <a:ext uri="{FF2B5EF4-FFF2-40B4-BE49-F238E27FC236}">
                      <a16:creationId xmlns="" xmlns:a16="http://schemas.microsoft.com/office/drawing/2014/main" id="{F525403F-2D4A-664C-8AE5-6702390CB3B1}"/>
                    </a:ext>
                  </a:extLst>
                </p:cNvPr>
                <p:cNvSpPr/>
                <p:nvPr/>
              </p:nvSpPr>
              <p:spPr>
                <a:xfrm>
                  <a:off x="5424391" y="3362610"/>
                  <a:ext cx="232314" cy="164877"/>
                </a:xfrm>
                <a:custGeom>
                  <a:avLst/>
                  <a:gdLst>
                    <a:gd name="connsiteX0" fmla="*/ 9715 w 232314"/>
                    <a:gd name="connsiteY0" fmla="*/ 0 h 164877"/>
                    <a:gd name="connsiteX1" fmla="*/ 222599 w 232314"/>
                    <a:gd name="connsiteY1" fmla="*/ 0 h 164877"/>
                    <a:gd name="connsiteX2" fmla="*/ 232315 w 232314"/>
                    <a:gd name="connsiteY2" fmla="*/ 9716 h 164877"/>
                    <a:gd name="connsiteX3" fmla="*/ 232315 w 232314"/>
                    <a:gd name="connsiteY3" fmla="*/ 155162 h 164877"/>
                    <a:gd name="connsiteX4" fmla="*/ 222599 w 232314"/>
                    <a:gd name="connsiteY4" fmla="*/ 164878 h 164877"/>
                    <a:gd name="connsiteX5" fmla="*/ 9715 w 232314"/>
                    <a:gd name="connsiteY5" fmla="*/ 164878 h 164877"/>
                    <a:gd name="connsiteX6" fmla="*/ 0 w 232314"/>
                    <a:gd name="connsiteY6" fmla="*/ 155162 h 164877"/>
                    <a:gd name="connsiteX7" fmla="*/ 0 w 232314"/>
                    <a:gd name="connsiteY7" fmla="*/ 9716 h 164877"/>
                    <a:gd name="connsiteX8" fmla="*/ 9715 w 232314"/>
                    <a:gd name="connsiteY8" fmla="*/ 0 h 16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314" h="164877">
                      <a:moveTo>
                        <a:pt x="9715" y="0"/>
                      </a:moveTo>
                      <a:lnTo>
                        <a:pt x="222599" y="0"/>
                      </a:lnTo>
                      <a:cubicBezTo>
                        <a:pt x="227933" y="0"/>
                        <a:pt x="232315" y="4382"/>
                        <a:pt x="232315" y="9716"/>
                      </a:cubicBezTo>
                      <a:lnTo>
                        <a:pt x="232315" y="155162"/>
                      </a:lnTo>
                      <a:cubicBezTo>
                        <a:pt x="232315" y="160496"/>
                        <a:pt x="227933" y="164878"/>
                        <a:pt x="222599" y="164878"/>
                      </a:cubicBezTo>
                      <a:lnTo>
                        <a:pt x="9715" y="164878"/>
                      </a:lnTo>
                      <a:cubicBezTo>
                        <a:pt x="4381" y="164878"/>
                        <a:pt x="0" y="160496"/>
                        <a:pt x="0" y="155162"/>
                      </a:cubicBezTo>
                      <a:lnTo>
                        <a:pt x="0" y="9716"/>
                      </a:lnTo>
                      <a:cubicBezTo>
                        <a:pt x="0" y="4382"/>
                        <a:pt x="4381" y="0"/>
                        <a:pt x="9715" y="0"/>
                      </a:cubicBezTo>
                      <a:close/>
                    </a:path>
                  </a:pathLst>
                </a:custGeom>
                <a:solidFill>
                  <a:srgbClr val="BCBEC0"/>
                </a:solidFill>
                <a:ln w="9525" cap="flat">
                  <a:noFill/>
                  <a:prstDash val="solid"/>
                  <a:miter/>
                </a:ln>
              </p:spPr>
              <p:txBody>
                <a:bodyPr rtlCol="0" anchor="ctr"/>
                <a:lstStyle/>
                <a:p>
                  <a:endParaRPr lang="en-US"/>
                </a:p>
              </p:txBody>
            </p:sp>
            <p:sp>
              <p:nvSpPr>
                <p:cNvPr id="13" name="Freeform: Shape 249">
                  <a:extLst>
                    <a:ext uri="{FF2B5EF4-FFF2-40B4-BE49-F238E27FC236}">
                      <a16:creationId xmlns="" xmlns:a16="http://schemas.microsoft.com/office/drawing/2014/main" id="{54186217-9C9D-3F46-BC33-9979F957D00B}"/>
                    </a:ext>
                  </a:extLst>
                </p:cNvPr>
                <p:cNvSpPr/>
                <p:nvPr/>
              </p:nvSpPr>
              <p:spPr>
                <a:xfrm>
                  <a:off x="5425437" y="3363658"/>
                  <a:ext cx="230220" cy="162782"/>
                </a:xfrm>
                <a:custGeom>
                  <a:avLst/>
                  <a:gdLst>
                    <a:gd name="connsiteX0" fmla="*/ 8669 w 230220"/>
                    <a:gd name="connsiteY0" fmla="*/ 0 h 162782"/>
                    <a:gd name="connsiteX1" fmla="*/ 221553 w 230220"/>
                    <a:gd name="connsiteY1" fmla="*/ 0 h 162782"/>
                    <a:gd name="connsiteX2" fmla="*/ 230221 w 230220"/>
                    <a:gd name="connsiteY2" fmla="*/ 8668 h 162782"/>
                    <a:gd name="connsiteX3" fmla="*/ 230221 w 230220"/>
                    <a:gd name="connsiteY3" fmla="*/ 154115 h 162782"/>
                    <a:gd name="connsiteX4" fmla="*/ 221553 w 230220"/>
                    <a:gd name="connsiteY4" fmla="*/ 162782 h 162782"/>
                    <a:gd name="connsiteX5" fmla="*/ 8669 w 230220"/>
                    <a:gd name="connsiteY5" fmla="*/ 162782 h 162782"/>
                    <a:gd name="connsiteX6" fmla="*/ 2 w 230220"/>
                    <a:gd name="connsiteY6" fmla="*/ 154115 h 162782"/>
                    <a:gd name="connsiteX7" fmla="*/ 2 w 230220"/>
                    <a:gd name="connsiteY7" fmla="*/ 8668 h 162782"/>
                    <a:gd name="connsiteX8" fmla="*/ 8669 w 230220"/>
                    <a:gd name="connsiteY8" fmla="*/ 0 h 16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220" h="162782">
                      <a:moveTo>
                        <a:pt x="8669" y="0"/>
                      </a:moveTo>
                      <a:lnTo>
                        <a:pt x="221553" y="0"/>
                      </a:lnTo>
                      <a:cubicBezTo>
                        <a:pt x="226316" y="0"/>
                        <a:pt x="230221" y="3905"/>
                        <a:pt x="230221" y="8668"/>
                      </a:cubicBezTo>
                      <a:lnTo>
                        <a:pt x="230221" y="154115"/>
                      </a:lnTo>
                      <a:cubicBezTo>
                        <a:pt x="230221" y="158877"/>
                        <a:pt x="226316" y="162782"/>
                        <a:pt x="221553" y="162782"/>
                      </a:cubicBezTo>
                      <a:lnTo>
                        <a:pt x="8669" y="162782"/>
                      </a:lnTo>
                      <a:cubicBezTo>
                        <a:pt x="3907" y="162782"/>
                        <a:pt x="2" y="158877"/>
                        <a:pt x="2" y="154115"/>
                      </a:cubicBezTo>
                      <a:lnTo>
                        <a:pt x="2" y="8668"/>
                      </a:lnTo>
                      <a:cubicBezTo>
                        <a:pt x="-94" y="3905"/>
                        <a:pt x="3907" y="0"/>
                        <a:pt x="8669" y="0"/>
                      </a:cubicBezTo>
                      <a:close/>
                    </a:path>
                  </a:pathLst>
                </a:custGeom>
                <a:solidFill>
                  <a:srgbClr val="BCBEC0"/>
                </a:solidFill>
                <a:ln w="9525" cap="flat">
                  <a:noFill/>
                  <a:prstDash val="solid"/>
                  <a:miter/>
                </a:ln>
              </p:spPr>
              <p:txBody>
                <a:bodyPr rtlCol="0" anchor="ctr"/>
                <a:lstStyle/>
                <a:p>
                  <a:endParaRPr lang="en-US"/>
                </a:p>
              </p:txBody>
            </p:sp>
            <p:sp>
              <p:nvSpPr>
                <p:cNvPr id="14" name="Freeform: Shape 250">
                  <a:extLst>
                    <a:ext uri="{FF2B5EF4-FFF2-40B4-BE49-F238E27FC236}">
                      <a16:creationId xmlns="" xmlns:a16="http://schemas.microsoft.com/office/drawing/2014/main" id="{7485D50E-7505-7247-BA32-0440CAD74F1C}"/>
                    </a:ext>
                  </a:extLst>
                </p:cNvPr>
                <p:cNvSpPr/>
                <p:nvPr/>
              </p:nvSpPr>
              <p:spPr>
                <a:xfrm>
                  <a:off x="5384100" y="3516915"/>
                  <a:ext cx="312420" cy="15240"/>
                </a:xfrm>
                <a:custGeom>
                  <a:avLst/>
                  <a:gdLst>
                    <a:gd name="connsiteX0" fmla="*/ 1524 w 312420"/>
                    <a:gd name="connsiteY0" fmla="*/ 0 h 15240"/>
                    <a:gd name="connsiteX1" fmla="*/ 311182 w 312420"/>
                    <a:gd name="connsiteY1" fmla="*/ 0 h 15240"/>
                    <a:gd name="connsiteX2" fmla="*/ 312039 w 312420"/>
                    <a:gd name="connsiteY2" fmla="*/ 381 h 15240"/>
                    <a:gd name="connsiteX3" fmla="*/ 312039 w 312420"/>
                    <a:gd name="connsiteY3" fmla="*/ 381 h 15240"/>
                    <a:gd name="connsiteX4" fmla="*/ 312039 w 312420"/>
                    <a:gd name="connsiteY4" fmla="*/ 381 h 15240"/>
                    <a:gd name="connsiteX5" fmla="*/ 312420 w 312420"/>
                    <a:gd name="connsiteY5" fmla="*/ 1238 h 15240"/>
                    <a:gd name="connsiteX6" fmla="*/ 312420 w 312420"/>
                    <a:gd name="connsiteY6" fmla="*/ 8477 h 15240"/>
                    <a:gd name="connsiteX7" fmla="*/ 312039 w 312420"/>
                    <a:gd name="connsiteY7" fmla="*/ 9335 h 15240"/>
                    <a:gd name="connsiteX8" fmla="*/ 312039 w 312420"/>
                    <a:gd name="connsiteY8" fmla="*/ 9335 h 15240"/>
                    <a:gd name="connsiteX9" fmla="*/ 312039 w 312420"/>
                    <a:gd name="connsiteY9" fmla="*/ 9335 h 15240"/>
                    <a:gd name="connsiteX10" fmla="*/ 309086 w 312420"/>
                    <a:gd name="connsiteY10" fmla="*/ 10382 h 15240"/>
                    <a:gd name="connsiteX11" fmla="*/ 292132 w 312420"/>
                    <a:gd name="connsiteY11" fmla="*/ 14573 h 15240"/>
                    <a:gd name="connsiteX12" fmla="*/ 289941 w 312420"/>
                    <a:gd name="connsiteY12" fmla="*/ 15050 h 15240"/>
                    <a:gd name="connsiteX13" fmla="*/ 289941 w 312420"/>
                    <a:gd name="connsiteY13" fmla="*/ 15050 h 15240"/>
                    <a:gd name="connsiteX14" fmla="*/ 288512 w 312420"/>
                    <a:gd name="connsiteY14" fmla="*/ 15240 h 15240"/>
                    <a:gd name="connsiteX15" fmla="*/ 163925 w 312420"/>
                    <a:gd name="connsiteY15" fmla="*/ 15240 h 15240"/>
                    <a:gd name="connsiteX16" fmla="*/ 148400 w 312420"/>
                    <a:gd name="connsiteY16" fmla="*/ 15240 h 15240"/>
                    <a:gd name="connsiteX17" fmla="*/ 23813 w 312420"/>
                    <a:gd name="connsiteY17" fmla="*/ 15240 h 15240"/>
                    <a:gd name="connsiteX18" fmla="*/ 22384 w 312420"/>
                    <a:gd name="connsiteY18" fmla="*/ 15050 h 15240"/>
                    <a:gd name="connsiteX19" fmla="*/ 22384 w 312420"/>
                    <a:gd name="connsiteY19" fmla="*/ 15050 h 15240"/>
                    <a:gd name="connsiteX20" fmla="*/ 20193 w 312420"/>
                    <a:gd name="connsiteY20" fmla="*/ 14573 h 15240"/>
                    <a:gd name="connsiteX21" fmla="*/ 3239 w 312420"/>
                    <a:gd name="connsiteY21" fmla="*/ 10382 h 15240"/>
                    <a:gd name="connsiteX22" fmla="*/ 381 w 312420"/>
                    <a:gd name="connsiteY22" fmla="*/ 9335 h 15240"/>
                    <a:gd name="connsiteX23" fmla="*/ 381 w 312420"/>
                    <a:gd name="connsiteY23" fmla="*/ 9335 h 15240"/>
                    <a:gd name="connsiteX24" fmla="*/ 381 w 312420"/>
                    <a:gd name="connsiteY24" fmla="*/ 9335 h 15240"/>
                    <a:gd name="connsiteX25" fmla="*/ 0 w 312420"/>
                    <a:gd name="connsiteY25" fmla="*/ 8477 h 15240"/>
                    <a:gd name="connsiteX26" fmla="*/ 0 w 312420"/>
                    <a:gd name="connsiteY26" fmla="*/ 1238 h 15240"/>
                    <a:gd name="connsiteX27" fmla="*/ 381 w 312420"/>
                    <a:gd name="connsiteY27" fmla="*/ 381 h 15240"/>
                    <a:gd name="connsiteX28" fmla="*/ 381 w 312420"/>
                    <a:gd name="connsiteY28" fmla="*/ 381 h 15240"/>
                    <a:gd name="connsiteX29" fmla="*/ 381 w 312420"/>
                    <a:gd name="connsiteY29" fmla="*/ 381 h 15240"/>
                    <a:gd name="connsiteX30" fmla="*/ 1524 w 312420"/>
                    <a:gd name="connsiteY30" fmla="*/ 0 h 15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2420" h="15240">
                      <a:moveTo>
                        <a:pt x="1524" y="0"/>
                      </a:moveTo>
                      <a:lnTo>
                        <a:pt x="311182" y="0"/>
                      </a:lnTo>
                      <a:cubicBezTo>
                        <a:pt x="311468" y="0"/>
                        <a:pt x="311753" y="95"/>
                        <a:pt x="312039" y="381"/>
                      </a:cubicBezTo>
                      <a:lnTo>
                        <a:pt x="312039" y="381"/>
                      </a:lnTo>
                      <a:lnTo>
                        <a:pt x="312039" y="381"/>
                      </a:lnTo>
                      <a:cubicBezTo>
                        <a:pt x="312230" y="571"/>
                        <a:pt x="312420" y="857"/>
                        <a:pt x="312420" y="1238"/>
                      </a:cubicBezTo>
                      <a:lnTo>
                        <a:pt x="312420" y="8477"/>
                      </a:lnTo>
                      <a:cubicBezTo>
                        <a:pt x="312420" y="8763"/>
                        <a:pt x="312325" y="9049"/>
                        <a:pt x="312039" y="9335"/>
                      </a:cubicBezTo>
                      <a:lnTo>
                        <a:pt x="312039" y="9335"/>
                      </a:lnTo>
                      <a:lnTo>
                        <a:pt x="312039" y="9335"/>
                      </a:lnTo>
                      <a:cubicBezTo>
                        <a:pt x="311563" y="9716"/>
                        <a:pt x="309563" y="10287"/>
                        <a:pt x="309086" y="10382"/>
                      </a:cubicBezTo>
                      <a:lnTo>
                        <a:pt x="292132" y="14573"/>
                      </a:lnTo>
                      <a:cubicBezTo>
                        <a:pt x="291370" y="14764"/>
                        <a:pt x="290608" y="14954"/>
                        <a:pt x="289941" y="15050"/>
                      </a:cubicBezTo>
                      <a:lnTo>
                        <a:pt x="289941" y="15050"/>
                      </a:lnTo>
                      <a:cubicBezTo>
                        <a:pt x="289274" y="15145"/>
                        <a:pt x="288798" y="15240"/>
                        <a:pt x="288512" y="15240"/>
                      </a:cubicBezTo>
                      <a:lnTo>
                        <a:pt x="163925" y="15240"/>
                      </a:lnTo>
                      <a:lnTo>
                        <a:pt x="148400" y="15240"/>
                      </a:lnTo>
                      <a:lnTo>
                        <a:pt x="23813" y="15240"/>
                      </a:lnTo>
                      <a:cubicBezTo>
                        <a:pt x="23622" y="15240"/>
                        <a:pt x="23050" y="15145"/>
                        <a:pt x="22384" y="15050"/>
                      </a:cubicBezTo>
                      <a:lnTo>
                        <a:pt x="22384" y="15050"/>
                      </a:lnTo>
                      <a:cubicBezTo>
                        <a:pt x="21812" y="14954"/>
                        <a:pt x="20955" y="14764"/>
                        <a:pt x="20193" y="14573"/>
                      </a:cubicBezTo>
                      <a:lnTo>
                        <a:pt x="3239" y="10382"/>
                      </a:lnTo>
                      <a:cubicBezTo>
                        <a:pt x="2572" y="10192"/>
                        <a:pt x="953" y="9811"/>
                        <a:pt x="381" y="9335"/>
                      </a:cubicBezTo>
                      <a:lnTo>
                        <a:pt x="381" y="9335"/>
                      </a:lnTo>
                      <a:lnTo>
                        <a:pt x="381" y="9335"/>
                      </a:lnTo>
                      <a:cubicBezTo>
                        <a:pt x="191" y="9144"/>
                        <a:pt x="0" y="8858"/>
                        <a:pt x="0" y="8477"/>
                      </a:cubicBezTo>
                      <a:lnTo>
                        <a:pt x="0" y="1238"/>
                      </a:lnTo>
                      <a:cubicBezTo>
                        <a:pt x="0" y="953"/>
                        <a:pt x="95" y="667"/>
                        <a:pt x="381" y="381"/>
                      </a:cubicBezTo>
                      <a:lnTo>
                        <a:pt x="381" y="381"/>
                      </a:lnTo>
                      <a:lnTo>
                        <a:pt x="381" y="381"/>
                      </a:lnTo>
                      <a:cubicBezTo>
                        <a:pt x="953" y="95"/>
                        <a:pt x="1238" y="0"/>
                        <a:pt x="1524" y="0"/>
                      </a:cubicBezTo>
                      <a:close/>
                    </a:path>
                  </a:pathLst>
                </a:custGeom>
                <a:solidFill>
                  <a:srgbClr val="000000"/>
                </a:solidFill>
                <a:ln w="9525" cap="flat">
                  <a:noFill/>
                  <a:prstDash val="solid"/>
                  <a:miter/>
                </a:ln>
              </p:spPr>
              <p:txBody>
                <a:bodyPr rtlCol="0" anchor="ctr"/>
                <a:lstStyle/>
                <a:p>
                  <a:endParaRPr lang="en-US"/>
                </a:p>
              </p:txBody>
            </p:sp>
            <p:sp>
              <p:nvSpPr>
                <p:cNvPr id="15" name="Freeform: Shape 251">
                  <a:extLst>
                    <a:ext uri="{FF2B5EF4-FFF2-40B4-BE49-F238E27FC236}">
                      <a16:creationId xmlns="" xmlns:a16="http://schemas.microsoft.com/office/drawing/2014/main" id="{0B02269C-2741-DD41-9C83-ABE124DC9C42}"/>
                    </a:ext>
                  </a:extLst>
                </p:cNvPr>
                <p:cNvSpPr/>
                <p:nvPr/>
              </p:nvSpPr>
              <p:spPr>
                <a:xfrm>
                  <a:off x="5384386" y="3516915"/>
                  <a:ext cx="312134" cy="9715"/>
                </a:xfrm>
                <a:custGeom>
                  <a:avLst/>
                  <a:gdLst>
                    <a:gd name="connsiteX0" fmla="*/ 1238 w 312134"/>
                    <a:gd name="connsiteY0" fmla="*/ 0 h 9715"/>
                    <a:gd name="connsiteX1" fmla="*/ 310896 w 312134"/>
                    <a:gd name="connsiteY1" fmla="*/ 0 h 9715"/>
                    <a:gd name="connsiteX2" fmla="*/ 311753 w 312134"/>
                    <a:gd name="connsiteY2" fmla="*/ 381 h 9715"/>
                    <a:gd name="connsiteX3" fmla="*/ 311753 w 312134"/>
                    <a:gd name="connsiteY3" fmla="*/ 381 h 9715"/>
                    <a:gd name="connsiteX4" fmla="*/ 311753 w 312134"/>
                    <a:gd name="connsiteY4" fmla="*/ 381 h 9715"/>
                    <a:gd name="connsiteX5" fmla="*/ 312134 w 312134"/>
                    <a:gd name="connsiteY5" fmla="*/ 1238 h 9715"/>
                    <a:gd name="connsiteX6" fmla="*/ 312134 w 312134"/>
                    <a:gd name="connsiteY6" fmla="*/ 8477 h 9715"/>
                    <a:gd name="connsiteX7" fmla="*/ 311753 w 312134"/>
                    <a:gd name="connsiteY7" fmla="*/ 9335 h 9715"/>
                    <a:gd name="connsiteX8" fmla="*/ 311753 w 312134"/>
                    <a:gd name="connsiteY8" fmla="*/ 9335 h 9715"/>
                    <a:gd name="connsiteX9" fmla="*/ 311753 w 312134"/>
                    <a:gd name="connsiteY9" fmla="*/ 9335 h 9715"/>
                    <a:gd name="connsiteX10" fmla="*/ 310896 w 312134"/>
                    <a:gd name="connsiteY10" fmla="*/ 9716 h 9715"/>
                    <a:gd name="connsiteX11" fmla="*/ 1238 w 312134"/>
                    <a:gd name="connsiteY11" fmla="*/ 9716 h 9715"/>
                    <a:gd name="connsiteX12" fmla="*/ 381 w 312134"/>
                    <a:gd name="connsiteY12" fmla="*/ 9335 h 9715"/>
                    <a:gd name="connsiteX13" fmla="*/ 381 w 312134"/>
                    <a:gd name="connsiteY13" fmla="*/ 9335 h 9715"/>
                    <a:gd name="connsiteX14" fmla="*/ 381 w 312134"/>
                    <a:gd name="connsiteY14" fmla="*/ 9335 h 9715"/>
                    <a:gd name="connsiteX15" fmla="*/ 0 w 312134"/>
                    <a:gd name="connsiteY15" fmla="*/ 8477 h 9715"/>
                    <a:gd name="connsiteX16" fmla="*/ 0 w 312134"/>
                    <a:gd name="connsiteY16" fmla="*/ 1238 h 9715"/>
                    <a:gd name="connsiteX17" fmla="*/ 381 w 312134"/>
                    <a:gd name="connsiteY17" fmla="*/ 381 h 9715"/>
                    <a:gd name="connsiteX18" fmla="*/ 381 w 312134"/>
                    <a:gd name="connsiteY18" fmla="*/ 381 h 9715"/>
                    <a:gd name="connsiteX19" fmla="*/ 381 w 312134"/>
                    <a:gd name="connsiteY19" fmla="*/ 381 h 9715"/>
                    <a:gd name="connsiteX20" fmla="*/ 1238 w 312134"/>
                    <a:gd name="connsiteY20" fmla="*/ 0 h 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12134" h="9715">
                      <a:moveTo>
                        <a:pt x="1238" y="0"/>
                      </a:moveTo>
                      <a:lnTo>
                        <a:pt x="310896" y="0"/>
                      </a:lnTo>
                      <a:cubicBezTo>
                        <a:pt x="311182" y="0"/>
                        <a:pt x="311468" y="95"/>
                        <a:pt x="311753" y="381"/>
                      </a:cubicBezTo>
                      <a:lnTo>
                        <a:pt x="311753" y="381"/>
                      </a:lnTo>
                      <a:lnTo>
                        <a:pt x="311753" y="381"/>
                      </a:lnTo>
                      <a:cubicBezTo>
                        <a:pt x="311944" y="571"/>
                        <a:pt x="312134" y="857"/>
                        <a:pt x="312134" y="1238"/>
                      </a:cubicBezTo>
                      <a:lnTo>
                        <a:pt x="312134" y="8477"/>
                      </a:lnTo>
                      <a:cubicBezTo>
                        <a:pt x="312134" y="8763"/>
                        <a:pt x="312039" y="9049"/>
                        <a:pt x="311753" y="9335"/>
                      </a:cubicBezTo>
                      <a:lnTo>
                        <a:pt x="311753" y="9335"/>
                      </a:lnTo>
                      <a:lnTo>
                        <a:pt x="311753" y="9335"/>
                      </a:lnTo>
                      <a:cubicBezTo>
                        <a:pt x="311563" y="9525"/>
                        <a:pt x="311277" y="9716"/>
                        <a:pt x="310896" y="9716"/>
                      </a:cubicBezTo>
                      <a:lnTo>
                        <a:pt x="1238" y="9716"/>
                      </a:lnTo>
                      <a:cubicBezTo>
                        <a:pt x="953" y="9716"/>
                        <a:pt x="667" y="9620"/>
                        <a:pt x="381" y="9335"/>
                      </a:cubicBezTo>
                      <a:lnTo>
                        <a:pt x="381" y="9335"/>
                      </a:lnTo>
                      <a:lnTo>
                        <a:pt x="381" y="9335"/>
                      </a:lnTo>
                      <a:cubicBezTo>
                        <a:pt x="191" y="9144"/>
                        <a:pt x="0" y="8858"/>
                        <a:pt x="0" y="8477"/>
                      </a:cubicBezTo>
                      <a:lnTo>
                        <a:pt x="0" y="1238"/>
                      </a:lnTo>
                      <a:cubicBezTo>
                        <a:pt x="0" y="953"/>
                        <a:pt x="95" y="667"/>
                        <a:pt x="381" y="381"/>
                      </a:cubicBezTo>
                      <a:lnTo>
                        <a:pt x="381" y="381"/>
                      </a:lnTo>
                      <a:lnTo>
                        <a:pt x="381" y="381"/>
                      </a:lnTo>
                      <a:cubicBezTo>
                        <a:pt x="667" y="95"/>
                        <a:pt x="953" y="0"/>
                        <a:pt x="1238" y="0"/>
                      </a:cubicBezTo>
                      <a:close/>
                    </a:path>
                  </a:pathLst>
                </a:custGeom>
                <a:solidFill>
                  <a:srgbClr val="58595B"/>
                </a:solidFill>
                <a:ln w="9525" cap="flat">
                  <a:noFill/>
                  <a:prstDash val="solid"/>
                  <a:miter/>
                </a:ln>
              </p:spPr>
              <p:txBody>
                <a:bodyPr rtlCol="0" anchor="ctr"/>
                <a:lstStyle/>
                <a:p>
                  <a:endParaRPr lang="en-US"/>
                </a:p>
              </p:txBody>
            </p:sp>
            <p:grpSp>
              <p:nvGrpSpPr>
                <p:cNvPr id="16" name="Graphic 1">
                  <a:extLst>
                    <a:ext uri="{FF2B5EF4-FFF2-40B4-BE49-F238E27FC236}">
                      <a16:creationId xmlns="" xmlns:a16="http://schemas.microsoft.com/office/drawing/2014/main" id="{53F23C01-CC8A-EE4D-A2E5-C439BECC0F0B}"/>
                    </a:ext>
                  </a:extLst>
                </p:cNvPr>
                <p:cNvGrpSpPr/>
                <p:nvPr/>
              </p:nvGrpSpPr>
              <p:grpSpPr>
                <a:xfrm>
                  <a:off x="5538501" y="3366516"/>
                  <a:ext cx="3238" cy="3238"/>
                  <a:chOff x="5538501" y="3366516"/>
                  <a:chExt cx="3238" cy="3238"/>
                </a:xfrm>
                <a:solidFill>
                  <a:schemeClr val="accent1"/>
                </a:solidFill>
              </p:grpSpPr>
              <p:grpSp>
                <p:nvGrpSpPr>
                  <p:cNvPr id="29" name="Graphic 1">
                    <a:extLst>
                      <a:ext uri="{FF2B5EF4-FFF2-40B4-BE49-F238E27FC236}">
                        <a16:creationId xmlns="" xmlns:a16="http://schemas.microsoft.com/office/drawing/2014/main" id="{51EF6358-47A8-F74C-A8E8-8CB3684923F7}"/>
                      </a:ext>
                    </a:extLst>
                  </p:cNvPr>
                  <p:cNvGrpSpPr/>
                  <p:nvPr/>
                </p:nvGrpSpPr>
                <p:grpSpPr>
                  <a:xfrm>
                    <a:off x="5538501" y="3366516"/>
                    <a:ext cx="3238" cy="3238"/>
                    <a:chOff x="5538501" y="3366516"/>
                    <a:chExt cx="3238" cy="3238"/>
                  </a:xfrm>
                  <a:solidFill>
                    <a:schemeClr val="accent1"/>
                  </a:solidFill>
                </p:grpSpPr>
                <p:sp>
                  <p:nvSpPr>
                    <p:cNvPr id="35" name="Freeform: Shape 254">
                      <a:extLst>
                        <a:ext uri="{FF2B5EF4-FFF2-40B4-BE49-F238E27FC236}">
                          <a16:creationId xmlns="" xmlns:a16="http://schemas.microsoft.com/office/drawing/2014/main" id="{F2C208C8-2384-FE48-9591-FA409CC8FB3A}"/>
                        </a:ext>
                      </a:extLst>
                    </p:cNvPr>
                    <p:cNvSpPr/>
                    <p:nvPr/>
                  </p:nvSpPr>
                  <p:spPr>
                    <a:xfrm>
                      <a:off x="5538501" y="3366516"/>
                      <a:ext cx="3238" cy="3238"/>
                    </a:xfrm>
                    <a:custGeom>
                      <a:avLst/>
                      <a:gdLst>
                        <a:gd name="connsiteX0" fmla="*/ 1619 w 3238"/>
                        <a:gd name="connsiteY0" fmla="*/ 0 h 3238"/>
                        <a:gd name="connsiteX1" fmla="*/ 0 w 3238"/>
                        <a:gd name="connsiteY1" fmla="*/ 1619 h 3238"/>
                        <a:gd name="connsiteX2" fmla="*/ 1619 w 3238"/>
                        <a:gd name="connsiteY2" fmla="*/ 3238 h 3238"/>
                        <a:gd name="connsiteX3" fmla="*/ 3238 w 3238"/>
                        <a:gd name="connsiteY3" fmla="*/ 1619 h 3238"/>
                        <a:gd name="connsiteX4" fmla="*/ 1619 w 3238"/>
                        <a:gd name="connsiteY4" fmla="*/ 0 h 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 h="3238">
                          <a:moveTo>
                            <a:pt x="1619" y="0"/>
                          </a:moveTo>
                          <a:cubicBezTo>
                            <a:pt x="762" y="0"/>
                            <a:pt x="0" y="762"/>
                            <a:pt x="0" y="1619"/>
                          </a:cubicBezTo>
                          <a:cubicBezTo>
                            <a:pt x="0" y="2476"/>
                            <a:pt x="762" y="3238"/>
                            <a:pt x="1619" y="3238"/>
                          </a:cubicBezTo>
                          <a:cubicBezTo>
                            <a:pt x="2476" y="3238"/>
                            <a:pt x="3238" y="2476"/>
                            <a:pt x="3238" y="1619"/>
                          </a:cubicBezTo>
                          <a:cubicBezTo>
                            <a:pt x="3143" y="667"/>
                            <a:pt x="2476" y="0"/>
                            <a:pt x="1619" y="0"/>
                          </a:cubicBezTo>
                          <a:close/>
                        </a:path>
                      </a:pathLst>
                    </a:custGeom>
                    <a:solidFill>
                      <a:srgbClr val="808285"/>
                    </a:solidFill>
                    <a:ln w="9525" cap="flat">
                      <a:noFill/>
                      <a:prstDash val="solid"/>
                      <a:miter/>
                    </a:ln>
                  </p:spPr>
                  <p:txBody>
                    <a:bodyPr rtlCol="0" anchor="ctr"/>
                    <a:lstStyle/>
                    <a:p>
                      <a:endParaRPr lang="en-US"/>
                    </a:p>
                  </p:txBody>
                </p:sp>
                <p:sp>
                  <p:nvSpPr>
                    <p:cNvPr id="36" name="Freeform: Shape 255">
                      <a:extLst>
                        <a:ext uri="{FF2B5EF4-FFF2-40B4-BE49-F238E27FC236}">
                          <a16:creationId xmlns="" xmlns:a16="http://schemas.microsoft.com/office/drawing/2014/main" id="{6EE26DE2-BE32-824B-8869-103F95937E1F}"/>
                        </a:ext>
                      </a:extLst>
                    </p:cNvPr>
                    <p:cNvSpPr/>
                    <p:nvPr/>
                  </p:nvSpPr>
                  <p:spPr>
                    <a:xfrm>
                      <a:off x="5538691" y="3366706"/>
                      <a:ext cx="2857" cy="2857"/>
                    </a:xfrm>
                    <a:custGeom>
                      <a:avLst/>
                      <a:gdLst>
                        <a:gd name="connsiteX0" fmla="*/ 1429 w 2857"/>
                        <a:gd name="connsiteY0" fmla="*/ 0 h 2857"/>
                        <a:gd name="connsiteX1" fmla="*/ 0 w 2857"/>
                        <a:gd name="connsiteY1" fmla="*/ 1429 h 2857"/>
                        <a:gd name="connsiteX2" fmla="*/ 1429 w 2857"/>
                        <a:gd name="connsiteY2" fmla="*/ 2857 h 2857"/>
                        <a:gd name="connsiteX3" fmla="*/ 2857 w 2857"/>
                        <a:gd name="connsiteY3" fmla="*/ 1429 h 2857"/>
                        <a:gd name="connsiteX4" fmla="*/ 1429 w 2857"/>
                        <a:gd name="connsiteY4" fmla="*/ 0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857">
                          <a:moveTo>
                            <a:pt x="1429" y="0"/>
                          </a:moveTo>
                          <a:cubicBezTo>
                            <a:pt x="667" y="0"/>
                            <a:pt x="0" y="667"/>
                            <a:pt x="0" y="1429"/>
                          </a:cubicBezTo>
                          <a:cubicBezTo>
                            <a:pt x="0" y="2191"/>
                            <a:pt x="667" y="2857"/>
                            <a:pt x="1429" y="2857"/>
                          </a:cubicBezTo>
                          <a:cubicBezTo>
                            <a:pt x="2191" y="2857"/>
                            <a:pt x="2857" y="2191"/>
                            <a:pt x="2857" y="1429"/>
                          </a:cubicBezTo>
                          <a:cubicBezTo>
                            <a:pt x="2762" y="667"/>
                            <a:pt x="2191" y="0"/>
                            <a:pt x="1429" y="0"/>
                          </a:cubicBezTo>
                          <a:close/>
                        </a:path>
                      </a:pathLst>
                    </a:custGeom>
                    <a:solidFill>
                      <a:srgbClr val="808285"/>
                    </a:solidFill>
                    <a:ln w="9525" cap="flat">
                      <a:noFill/>
                      <a:prstDash val="solid"/>
                      <a:miter/>
                    </a:ln>
                  </p:spPr>
                  <p:txBody>
                    <a:bodyPr rtlCol="0" anchor="ctr"/>
                    <a:lstStyle/>
                    <a:p>
                      <a:endParaRPr lang="en-US"/>
                    </a:p>
                  </p:txBody>
                </p:sp>
                <p:sp>
                  <p:nvSpPr>
                    <p:cNvPr id="37" name="Freeform: Shape 256">
                      <a:extLst>
                        <a:ext uri="{FF2B5EF4-FFF2-40B4-BE49-F238E27FC236}">
                          <a16:creationId xmlns="" xmlns:a16="http://schemas.microsoft.com/office/drawing/2014/main" id="{00B60277-B339-2544-8F27-E922E67D45F7}"/>
                        </a:ext>
                      </a:extLst>
                    </p:cNvPr>
                    <p:cNvSpPr/>
                    <p:nvPr/>
                  </p:nvSpPr>
                  <p:spPr>
                    <a:xfrm>
                      <a:off x="5538977" y="3366762"/>
                      <a:ext cx="2476" cy="2611"/>
                    </a:xfrm>
                    <a:custGeom>
                      <a:avLst/>
                      <a:gdLst>
                        <a:gd name="connsiteX0" fmla="*/ 476 w 2476"/>
                        <a:gd name="connsiteY0" fmla="*/ 135 h 2611"/>
                        <a:gd name="connsiteX1" fmla="*/ 0 w 2476"/>
                        <a:gd name="connsiteY1" fmla="*/ 1182 h 2611"/>
                        <a:gd name="connsiteX2" fmla="*/ 1429 w 2476"/>
                        <a:gd name="connsiteY2" fmla="*/ 2611 h 2611"/>
                        <a:gd name="connsiteX3" fmla="*/ 2000 w 2476"/>
                        <a:gd name="connsiteY3" fmla="*/ 2516 h 2611"/>
                        <a:gd name="connsiteX4" fmla="*/ 2476 w 2476"/>
                        <a:gd name="connsiteY4" fmla="*/ 1468 h 2611"/>
                        <a:gd name="connsiteX5" fmla="*/ 1048 w 2476"/>
                        <a:gd name="connsiteY5" fmla="*/ 39 h 2611"/>
                        <a:gd name="connsiteX6" fmla="*/ 476 w 2476"/>
                        <a:gd name="connsiteY6" fmla="*/ 135 h 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6" h="2611">
                          <a:moveTo>
                            <a:pt x="476" y="135"/>
                          </a:moveTo>
                          <a:cubicBezTo>
                            <a:pt x="190" y="420"/>
                            <a:pt x="0" y="706"/>
                            <a:pt x="0" y="1182"/>
                          </a:cubicBezTo>
                          <a:cubicBezTo>
                            <a:pt x="0" y="1944"/>
                            <a:pt x="667" y="2611"/>
                            <a:pt x="1429" y="2611"/>
                          </a:cubicBezTo>
                          <a:cubicBezTo>
                            <a:pt x="1619" y="2611"/>
                            <a:pt x="1810" y="2611"/>
                            <a:pt x="2000" y="2516"/>
                          </a:cubicBezTo>
                          <a:cubicBezTo>
                            <a:pt x="2286" y="2230"/>
                            <a:pt x="2476" y="1944"/>
                            <a:pt x="2476" y="1468"/>
                          </a:cubicBezTo>
                          <a:cubicBezTo>
                            <a:pt x="2476" y="706"/>
                            <a:pt x="1810" y="39"/>
                            <a:pt x="1048" y="39"/>
                          </a:cubicBezTo>
                          <a:cubicBezTo>
                            <a:pt x="857" y="-56"/>
                            <a:pt x="667" y="39"/>
                            <a:pt x="476" y="135"/>
                          </a:cubicBezTo>
                          <a:close/>
                        </a:path>
                      </a:pathLst>
                    </a:custGeom>
                    <a:solidFill>
                      <a:srgbClr val="E6E7E8"/>
                    </a:solidFill>
                    <a:ln w="9525" cap="flat">
                      <a:noFill/>
                      <a:prstDash val="solid"/>
                      <a:miter/>
                    </a:ln>
                  </p:spPr>
                  <p:txBody>
                    <a:bodyPr rtlCol="0" anchor="ctr"/>
                    <a:lstStyle/>
                    <a:p>
                      <a:endParaRPr lang="en-US"/>
                    </a:p>
                  </p:txBody>
                </p:sp>
                <p:sp>
                  <p:nvSpPr>
                    <p:cNvPr id="38" name="Freeform: Shape 257">
                      <a:extLst>
                        <a:ext uri="{FF2B5EF4-FFF2-40B4-BE49-F238E27FC236}">
                          <a16:creationId xmlns="" xmlns:a16="http://schemas.microsoft.com/office/drawing/2014/main" id="{466AF0EA-D3EB-974F-85DD-AB41F7C8BEA4}"/>
                        </a:ext>
                      </a:extLst>
                    </p:cNvPr>
                    <p:cNvSpPr/>
                    <p:nvPr/>
                  </p:nvSpPr>
                  <p:spPr>
                    <a:xfrm>
                      <a:off x="5539167" y="3367182"/>
                      <a:ext cx="1905" cy="1905"/>
                    </a:xfrm>
                    <a:custGeom>
                      <a:avLst/>
                      <a:gdLst>
                        <a:gd name="connsiteX0" fmla="*/ 953 w 1905"/>
                        <a:gd name="connsiteY0" fmla="*/ 0 h 1905"/>
                        <a:gd name="connsiteX1" fmla="*/ 0 w 1905"/>
                        <a:gd name="connsiteY1" fmla="*/ 953 h 1905"/>
                        <a:gd name="connsiteX2" fmla="*/ 953 w 1905"/>
                        <a:gd name="connsiteY2" fmla="*/ 1905 h 1905"/>
                        <a:gd name="connsiteX3" fmla="*/ 1905 w 1905"/>
                        <a:gd name="connsiteY3" fmla="*/ 953 h 1905"/>
                        <a:gd name="connsiteX4" fmla="*/ 953 w 1905"/>
                        <a:gd name="connsiteY4" fmla="*/ 0 h 1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 h="1905">
                          <a:moveTo>
                            <a:pt x="953" y="0"/>
                          </a:moveTo>
                          <a:cubicBezTo>
                            <a:pt x="381" y="0"/>
                            <a:pt x="0" y="381"/>
                            <a:pt x="0" y="953"/>
                          </a:cubicBezTo>
                          <a:cubicBezTo>
                            <a:pt x="0" y="1524"/>
                            <a:pt x="476" y="1905"/>
                            <a:pt x="953" y="1905"/>
                          </a:cubicBezTo>
                          <a:cubicBezTo>
                            <a:pt x="1524" y="1905"/>
                            <a:pt x="1905" y="1429"/>
                            <a:pt x="1905" y="953"/>
                          </a:cubicBezTo>
                          <a:cubicBezTo>
                            <a:pt x="1905" y="381"/>
                            <a:pt x="1429" y="0"/>
                            <a:pt x="953" y="0"/>
                          </a:cubicBezTo>
                          <a:close/>
                        </a:path>
                      </a:pathLst>
                    </a:custGeom>
                    <a:solidFill>
                      <a:srgbClr val="808285"/>
                    </a:solidFill>
                    <a:ln w="9525" cap="flat">
                      <a:noFill/>
                      <a:prstDash val="solid"/>
                      <a:miter/>
                    </a:ln>
                  </p:spPr>
                  <p:txBody>
                    <a:bodyPr rtlCol="0" anchor="ctr"/>
                    <a:lstStyle/>
                    <a:p>
                      <a:endParaRPr lang="en-US"/>
                    </a:p>
                  </p:txBody>
                </p:sp>
              </p:grpSp>
              <p:grpSp>
                <p:nvGrpSpPr>
                  <p:cNvPr id="30" name="Graphic 1">
                    <a:extLst>
                      <a:ext uri="{FF2B5EF4-FFF2-40B4-BE49-F238E27FC236}">
                        <a16:creationId xmlns="" xmlns:a16="http://schemas.microsoft.com/office/drawing/2014/main" id="{72460E4E-479F-1D4A-9FC6-F8DADEEBACC7}"/>
                      </a:ext>
                    </a:extLst>
                  </p:cNvPr>
                  <p:cNvGrpSpPr/>
                  <p:nvPr/>
                </p:nvGrpSpPr>
                <p:grpSpPr>
                  <a:xfrm>
                    <a:off x="5538787" y="3366801"/>
                    <a:ext cx="2381" cy="2381"/>
                    <a:chOff x="5538787" y="3366801"/>
                    <a:chExt cx="2381" cy="2381"/>
                  </a:xfrm>
                  <a:solidFill>
                    <a:srgbClr val="FFFFFF">
                      <a:alpha val="20000"/>
                    </a:srgbClr>
                  </a:solidFill>
                </p:grpSpPr>
                <p:sp>
                  <p:nvSpPr>
                    <p:cNvPr id="31" name="Freeform: Shape 259">
                      <a:extLst>
                        <a:ext uri="{FF2B5EF4-FFF2-40B4-BE49-F238E27FC236}">
                          <a16:creationId xmlns="" xmlns:a16="http://schemas.microsoft.com/office/drawing/2014/main" id="{7C08630C-2851-284F-BBA8-A24572659C07}"/>
                        </a:ext>
                      </a:extLst>
                    </p:cNvPr>
                    <p:cNvSpPr/>
                    <p:nvPr/>
                  </p:nvSpPr>
                  <p:spPr>
                    <a:xfrm>
                      <a:off x="5538787" y="3366801"/>
                      <a:ext cx="1976" cy="1738"/>
                    </a:xfrm>
                    <a:custGeom>
                      <a:avLst/>
                      <a:gdLst>
                        <a:gd name="connsiteX0" fmla="*/ 1333 w 1976"/>
                        <a:gd name="connsiteY0" fmla="*/ 1524 h 1738"/>
                        <a:gd name="connsiteX1" fmla="*/ 0 w 1976"/>
                        <a:gd name="connsiteY1" fmla="*/ 1524 h 1738"/>
                        <a:gd name="connsiteX2" fmla="*/ 0 w 1976"/>
                        <a:gd name="connsiteY2" fmla="*/ 1333 h 1738"/>
                        <a:gd name="connsiteX3" fmla="*/ 1333 w 1976"/>
                        <a:gd name="connsiteY3" fmla="*/ 0 h 1738"/>
                        <a:gd name="connsiteX4" fmla="*/ 1810 w 1976"/>
                        <a:gd name="connsiteY4" fmla="*/ 95 h 1738"/>
                        <a:gd name="connsiteX5" fmla="*/ 1905 w 1976"/>
                        <a:gd name="connsiteY5" fmla="*/ 191 h 1738"/>
                        <a:gd name="connsiteX6" fmla="*/ 1333 w 1976"/>
                        <a:gd name="connsiteY6" fmla="*/ 1524 h 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6" h="1738">
                          <a:moveTo>
                            <a:pt x="1333" y="1524"/>
                          </a:moveTo>
                          <a:cubicBezTo>
                            <a:pt x="857" y="1810"/>
                            <a:pt x="286" y="1810"/>
                            <a:pt x="0" y="1524"/>
                          </a:cubicBezTo>
                          <a:cubicBezTo>
                            <a:pt x="0" y="1429"/>
                            <a:pt x="0" y="1429"/>
                            <a:pt x="0" y="1333"/>
                          </a:cubicBezTo>
                          <a:cubicBezTo>
                            <a:pt x="0" y="571"/>
                            <a:pt x="571" y="0"/>
                            <a:pt x="1333" y="0"/>
                          </a:cubicBezTo>
                          <a:cubicBezTo>
                            <a:pt x="1524" y="0"/>
                            <a:pt x="1714" y="0"/>
                            <a:pt x="1810" y="95"/>
                          </a:cubicBezTo>
                          <a:cubicBezTo>
                            <a:pt x="1810" y="95"/>
                            <a:pt x="1905" y="191"/>
                            <a:pt x="1905" y="191"/>
                          </a:cubicBezTo>
                          <a:cubicBezTo>
                            <a:pt x="2096" y="667"/>
                            <a:pt x="1905" y="1238"/>
                            <a:pt x="1333" y="1524"/>
                          </a:cubicBezTo>
                          <a:close/>
                        </a:path>
                      </a:pathLst>
                    </a:custGeom>
                    <a:solidFill>
                      <a:srgbClr val="FFFFFF">
                        <a:alpha val="20000"/>
                      </a:srgbClr>
                    </a:solidFill>
                    <a:ln w="9525" cap="flat">
                      <a:noFill/>
                      <a:prstDash val="solid"/>
                      <a:miter/>
                    </a:ln>
                  </p:spPr>
                  <p:txBody>
                    <a:bodyPr rtlCol="0" anchor="ctr"/>
                    <a:lstStyle/>
                    <a:p>
                      <a:endParaRPr lang="en-US"/>
                    </a:p>
                  </p:txBody>
                </p:sp>
                <p:sp>
                  <p:nvSpPr>
                    <p:cNvPr id="32" name="Freeform: Shape 260">
                      <a:extLst>
                        <a:ext uri="{FF2B5EF4-FFF2-40B4-BE49-F238E27FC236}">
                          <a16:creationId xmlns="" xmlns:a16="http://schemas.microsoft.com/office/drawing/2014/main" id="{5F4C3B5A-A287-F246-829F-1DCA1F1333D2}"/>
                        </a:ext>
                      </a:extLst>
                    </p:cNvPr>
                    <p:cNvSpPr/>
                    <p:nvPr/>
                  </p:nvSpPr>
                  <p:spPr>
                    <a:xfrm>
                      <a:off x="5540406" y="3368420"/>
                      <a:ext cx="762" cy="762"/>
                    </a:xfrm>
                    <a:custGeom>
                      <a:avLst/>
                      <a:gdLst>
                        <a:gd name="connsiteX0" fmla="*/ 381 w 762"/>
                        <a:gd name="connsiteY0" fmla="*/ 762 h 762"/>
                        <a:gd name="connsiteX1" fmla="*/ 0 w 762"/>
                        <a:gd name="connsiteY1" fmla="*/ 381 h 762"/>
                        <a:gd name="connsiteX2" fmla="*/ 381 w 762"/>
                        <a:gd name="connsiteY2" fmla="*/ 0 h 762"/>
                        <a:gd name="connsiteX3" fmla="*/ 762 w 762"/>
                        <a:gd name="connsiteY3" fmla="*/ 381 h 762"/>
                        <a:gd name="connsiteX4" fmla="*/ 381 w 762"/>
                        <a:gd name="connsiteY4" fmla="*/ 762 h 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 h="762">
                          <a:moveTo>
                            <a:pt x="381" y="762"/>
                          </a:moveTo>
                          <a:cubicBezTo>
                            <a:pt x="191" y="762"/>
                            <a:pt x="0" y="571"/>
                            <a:pt x="0" y="381"/>
                          </a:cubicBezTo>
                          <a:cubicBezTo>
                            <a:pt x="0" y="191"/>
                            <a:pt x="191" y="0"/>
                            <a:pt x="381" y="0"/>
                          </a:cubicBezTo>
                          <a:cubicBezTo>
                            <a:pt x="571" y="0"/>
                            <a:pt x="762" y="191"/>
                            <a:pt x="762" y="381"/>
                          </a:cubicBezTo>
                          <a:cubicBezTo>
                            <a:pt x="762" y="571"/>
                            <a:pt x="571" y="762"/>
                            <a:pt x="381" y="762"/>
                          </a:cubicBezTo>
                          <a:close/>
                        </a:path>
                      </a:pathLst>
                    </a:custGeom>
                    <a:solidFill>
                      <a:srgbClr val="FFFFFF">
                        <a:alpha val="20000"/>
                      </a:srgbClr>
                    </a:solidFill>
                    <a:ln w="9525" cap="flat">
                      <a:noFill/>
                      <a:prstDash val="solid"/>
                      <a:miter/>
                    </a:ln>
                  </p:spPr>
                  <p:txBody>
                    <a:bodyPr rtlCol="0" anchor="ctr"/>
                    <a:lstStyle/>
                    <a:p>
                      <a:endParaRPr lang="en-US"/>
                    </a:p>
                  </p:txBody>
                </p:sp>
                <p:sp>
                  <p:nvSpPr>
                    <p:cNvPr id="33" name="Freeform: Shape 261">
                      <a:extLst>
                        <a:ext uri="{FF2B5EF4-FFF2-40B4-BE49-F238E27FC236}">
                          <a16:creationId xmlns="" xmlns:a16="http://schemas.microsoft.com/office/drawing/2014/main" id="{4E8AC73E-8D31-BA42-AD6F-1026F3CCFC01}"/>
                        </a:ext>
                      </a:extLst>
                    </p:cNvPr>
                    <p:cNvSpPr/>
                    <p:nvPr/>
                  </p:nvSpPr>
                  <p:spPr>
                    <a:xfrm>
                      <a:off x="5540120" y="3368135"/>
                      <a:ext cx="380" cy="380"/>
                    </a:xfrm>
                    <a:custGeom>
                      <a:avLst/>
                      <a:gdLst>
                        <a:gd name="connsiteX0" fmla="*/ 191 w 380"/>
                        <a:gd name="connsiteY0" fmla="*/ 381 h 380"/>
                        <a:gd name="connsiteX1" fmla="*/ 0 w 380"/>
                        <a:gd name="connsiteY1" fmla="*/ 191 h 380"/>
                        <a:gd name="connsiteX2" fmla="*/ 191 w 380"/>
                        <a:gd name="connsiteY2" fmla="*/ 0 h 380"/>
                        <a:gd name="connsiteX3" fmla="*/ 381 w 380"/>
                        <a:gd name="connsiteY3" fmla="*/ 191 h 380"/>
                        <a:gd name="connsiteX4" fmla="*/ 191 w 380"/>
                        <a:gd name="connsiteY4" fmla="*/ 381 h 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 h="380">
                          <a:moveTo>
                            <a:pt x="191" y="381"/>
                          </a:moveTo>
                          <a:cubicBezTo>
                            <a:pt x="95" y="381"/>
                            <a:pt x="0" y="286"/>
                            <a:pt x="0" y="191"/>
                          </a:cubicBezTo>
                          <a:cubicBezTo>
                            <a:pt x="0" y="95"/>
                            <a:pt x="95" y="0"/>
                            <a:pt x="191" y="0"/>
                          </a:cubicBezTo>
                          <a:cubicBezTo>
                            <a:pt x="286" y="0"/>
                            <a:pt x="381" y="95"/>
                            <a:pt x="381" y="191"/>
                          </a:cubicBezTo>
                          <a:cubicBezTo>
                            <a:pt x="381" y="286"/>
                            <a:pt x="286" y="381"/>
                            <a:pt x="191" y="381"/>
                          </a:cubicBezTo>
                          <a:close/>
                        </a:path>
                      </a:pathLst>
                    </a:custGeom>
                    <a:solidFill>
                      <a:srgbClr val="FFFFFF">
                        <a:alpha val="20000"/>
                      </a:srgbClr>
                    </a:solidFill>
                    <a:ln w="9525" cap="flat">
                      <a:noFill/>
                      <a:prstDash val="solid"/>
                      <a:miter/>
                    </a:ln>
                  </p:spPr>
                  <p:txBody>
                    <a:bodyPr rtlCol="0" anchor="ctr"/>
                    <a:lstStyle/>
                    <a:p>
                      <a:endParaRPr lang="en-US"/>
                    </a:p>
                  </p:txBody>
                </p:sp>
                <p:sp>
                  <p:nvSpPr>
                    <p:cNvPr id="34" name="Freeform: Shape 262">
                      <a:extLst>
                        <a:ext uri="{FF2B5EF4-FFF2-40B4-BE49-F238E27FC236}">
                          <a16:creationId xmlns="" xmlns:a16="http://schemas.microsoft.com/office/drawing/2014/main" id="{FF028280-C8DB-2D43-919E-4E55BEC57BC3}"/>
                        </a:ext>
                      </a:extLst>
                    </p:cNvPr>
                    <p:cNvSpPr/>
                    <p:nvPr/>
                  </p:nvSpPr>
                  <p:spPr>
                    <a:xfrm>
                      <a:off x="5540049" y="3368040"/>
                      <a:ext cx="113" cy="95"/>
                    </a:xfrm>
                    <a:custGeom>
                      <a:avLst/>
                      <a:gdLst>
                        <a:gd name="connsiteX0" fmla="*/ 71 w 113"/>
                        <a:gd name="connsiteY0" fmla="*/ 0 h 95"/>
                        <a:gd name="connsiteX1" fmla="*/ 71 w 113"/>
                        <a:gd name="connsiteY1" fmla="*/ 0 h 95"/>
                        <a:gd name="connsiteX2" fmla="*/ 71 w 113"/>
                        <a:gd name="connsiteY2" fmla="*/ 95 h 95"/>
                        <a:gd name="connsiteX3" fmla="*/ 71 w 113"/>
                        <a:gd name="connsiteY3" fmla="*/ 0 h 95"/>
                        <a:gd name="connsiteX4" fmla="*/ 71 w 113"/>
                        <a:gd name="connsiteY4" fmla="*/ 0 h 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 h="95">
                          <a:moveTo>
                            <a:pt x="71" y="0"/>
                          </a:moveTo>
                          <a:cubicBezTo>
                            <a:pt x="71" y="0"/>
                            <a:pt x="71" y="0"/>
                            <a:pt x="71" y="0"/>
                          </a:cubicBezTo>
                          <a:cubicBezTo>
                            <a:pt x="167" y="95"/>
                            <a:pt x="71" y="95"/>
                            <a:pt x="71" y="95"/>
                          </a:cubicBezTo>
                          <a:cubicBezTo>
                            <a:pt x="-24" y="95"/>
                            <a:pt x="-24" y="95"/>
                            <a:pt x="71" y="0"/>
                          </a:cubicBezTo>
                          <a:cubicBezTo>
                            <a:pt x="-24" y="0"/>
                            <a:pt x="-24" y="0"/>
                            <a:pt x="71" y="0"/>
                          </a:cubicBezTo>
                          <a:close/>
                        </a:path>
                      </a:pathLst>
                    </a:custGeom>
                    <a:solidFill>
                      <a:srgbClr val="FFFFFF">
                        <a:alpha val="20000"/>
                      </a:srgbClr>
                    </a:solidFill>
                    <a:ln w="9525" cap="flat">
                      <a:noFill/>
                      <a:prstDash val="solid"/>
                      <a:miter/>
                    </a:ln>
                  </p:spPr>
                  <p:txBody>
                    <a:bodyPr rtlCol="0" anchor="ctr"/>
                    <a:lstStyle/>
                    <a:p>
                      <a:endParaRPr lang="en-US"/>
                    </a:p>
                  </p:txBody>
                </p:sp>
              </p:grpSp>
            </p:grpSp>
            <p:sp>
              <p:nvSpPr>
                <p:cNvPr id="17" name="Freeform: Shape 263">
                  <a:extLst>
                    <a:ext uri="{FF2B5EF4-FFF2-40B4-BE49-F238E27FC236}">
                      <a16:creationId xmlns="" xmlns:a16="http://schemas.microsoft.com/office/drawing/2014/main" id="{BC5DAF4F-A381-E74B-BA77-60FCCCE9262B}"/>
                    </a:ext>
                  </a:extLst>
                </p:cNvPr>
                <p:cNvSpPr/>
                <p:nvPr/>
              </p:nvSpPr>
              <p:spPr>
                <a:xfrm>
                  <a:off x="5432297" y="3373278"/>
                  <a:ext cx="216408" cy="134493"/>
                </a:xfrm>
                <a:custGeom>
                  <a:avLst/>
                  <a:gdLst>
                    <a:gd name="connsiteX0" fmla="*/ 0 w 216408"/>
                    <a:gd name="connsiteY0" fmla="*/ 0 h 134493"/>
                    <a:gd name="connsiteX1" fmla="*/ 216408 w 216408"/>
                    <a:gd name="connsiteY1" fmla="*/ 0 h 134493"/>
                    <a:gd name="connsiteX2" fmla="*/ 216408 w 216408"/>
                    <a:gd name="connsiteY2" fmla="*/ 134493 h 134493"/>
                    <a:gd name="connsiteX3" fmla="*/ 0 w 216408"/>
                    <a:gd name="connsiteY3" fmla="*/ 134493 h 134493"/>
                  </a:gdLst>
                  <a:ahLst/>
                  <a:cxnLst>
                    <a:cxn ang="0">
                      <a:pos x="connsiteX0" y="connsiteY0"/>
                    </a:cxn>
                    <a:cxn ang="0">
                      <a:pos x="connsiteX1" y="connsiteY1"/>
                    </a:cxn>
                    <a:cxn ang="0">
                      <a:pos x="connsiteX2" y="connsiteY2"/>
                    </a:cxn>
                    <a:cxn ang="0">
                      <a:pos x="connsiteX3" y="connsiteY3"/>
                    </a:cxn>
                  </a:cxnLst>
                  <a:rect l="l" t="t" r="r" b="b"/>
                  <a:pathLst>
                    <a:path w="216408" h="134493">
                      <a:moveTo>
                        <a:pt x="0" y="0"/>
                      </a:moveTo>
                      <a:lnTo>
                        <a:pt x="216408" y="0"/>
                      </a:lnTo>
                      <a:lnTo>
                        <a:pt x="216408" y="134493"/>
                      </a:lnTo>
                      <a:lnTo>
                        <a:pt x="0" y="134493"/>
                      </a:lnTo>
                      <a:close/>
                    </a:path>
                  </a:pathLst>
                </a:custGeom>
                <a:solidFill>
                  <a:srgbClr val="FFFFFF"/>
                </a:solidFill>
                <a:ln w="9525" cap="flat">
                  <a:noFill/>
                  <a:prstDash val="solid"/>
                  <a:miter/>
                </a:ln>
              </p:spPr>
              <p:txBody>
                <a:bodyPr rtlCol="0" anchor="ctr"/>
                <a:lstStyle/>
                <a:p>
                  <a:endParaRPr lang="en-US"/>
                </a:p>
              </p:txBody>
            </p:sp>
            <p:sp>
              <p:nvSpPr>
                <p:cNvPr id="18" name="Freeform: Shape 264">
                  <a:extLst>
                    <a:ext uri="{FF2B5EF4-FFF2-40B4-BE49-F238E27FC236}">
                      <a16:creationId xmlns="" xmlns:a16="http://schemas.microsoft.com/office/drawing/2014/main" id="{8A89662E-697D-BE43-828D-269454704CF5}"/>
                    </a:ext>
                  </a:extLst>
                </p:cNvPr>
                <p:cNvSpPr/>
                <p:nvPr/>
              </p:nvSpPr>
              <p:spPr>
                <a:xfrm>
                  <a:off x="5514879" y="3516915"/>
                  <a:ext cx="51244" cy="4953"/>
                </a:xfrm>
                <a:custGeom>
                  <a:avLst/>
                  <a:gdLst>
                    <a:gd name="connsiteX0" fmla="*/ 2762 w 51244"/>
                    <a:gd name="connsiteY0" fmla="*/ 4953 h 4953"/>
                    <a:gd name="connsiteX1" fmla="*/ 48387 w 51244"/>
                    <a:gd name="connsiteY1" fmla="*/ 4953 h 4953"/>
                    <a:gd name="connsiteX2" fmla="*/ 51244 w 51244"/>
                    <a:gd name="connsiteY2" fmla="*/ 2191 h 4953"/>
                    <a:gd name="connsiteX3" fmla="*/ 51244 w 51244"/>
                    <a:gd name="connsiteY3" fmla="*/ 0 h 4953"/>
                    <a:gd name="connsiteX4" fmla="*/ 0 w 51244"/>
                    <a:gd name="connsiteY4" fmla="*/ 0 h 4953"/>
                    <a:gd name="connsiteX5" fmla="*/ 0 w 51244"/>
                    <a:gd name="connsiteY5" fmla="*/ 2191 h 4953"/>
                    <a:gd name="connsiteX6" fmla="*/ 2762 w 51244"/>
                    <a:gd name="connsiteY6" fmla="*/ 4953 h 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44" h="4953">
                      <a:moveTo>
                        <a:pt x="2762" y="4953"/>
                      </a:moveTo>
                      <a:lnTo>
                        <a:pt x="48387" y="4953"/>
                      </a:lnTo>
                      <a:cubicBezTo>
                        <a:pt x="49911" y="4953"/>
                        <a:pt x="51244" y="3715"/>
                        <a:pt x="51244" y="2191"/>
                      </a:cubicBezTo>
                      <a:lnTo>
                        <a:pt x="51244" y="0"/>
                      </a:lnTo>
                      <a:lnTo>
                        <a:pt x="0" y="0"/>
                      </a:lnTo>
                      <a:lnTo>
                        <a:pt x="0" y="2191"/>
                      </a:lnTo>
                      <a:cubicBezTo>
                        <a:pt x="0" y="3620"/>
                        <a:pt x="1238" y="4953"/>
                        <a:pt x="2762" y="4953"/>
                      </a:cubicBezTo>
                      <a:close/>
                    </a:path>
                  </a:pathLst>
                </a:custGeom>
                <a:solidFill>
                  <a:srgbClr val="6D6E71"/>
                </a:solidFill>
                <a:ln w="9525" cap="flat">
                  <a:noFill/>
                  <a:prstDash val="solid"/>
                  <a:miter/>
                </a:ln>
              </p:spPr>
              <p:txBody>
                <a:bodyPr rtlCol="0" anchor="ctr"/>
                <a:lstStyle/>
                <a:p>
                  <a:endParaRPr lang="en-US"/>
                </a:p>
              </p:txBody>
            </p:sp>
            <p:sp>
              <p:nvSpPr>
                <p:cNvPr id="19" name="Freeform: Shape 265">
                  <a:extLst>
                    <a:ext uri="{FF2B5EF4-FFF2-40B4-BE49-F238E27FC236}">
                      <a16:creationId xmlns="" xmlns:a16="http://schemas.microsoft.com/office/drawing/2014/main" id="{A88FD7CD-D921-054D-84D9-1AD75A3DCC9E}"/>
                    </a:ext>
                  </a:extLst>
                </p:cNvPr>
                <p:cNvSpPr/>
                <p:nvPr/>
              </p:nvSpPr>
              <p:spPr>
                <a:xfrm>
                  <a:off x="5396483" y="3520820"/>
                  <a:ext cx="15620" cy="1333"/>
                </a:xfrm>
                <a:custGeom>
                  <a:avLst/>
                  <a:gdLst>
                    <a:gd name="connsiteX0" fmla="*/ 667 w 15620"/>
                    <a:gd name="connsiteY0" fmla="*/ 0 h 1333"/>
                    <a:gd name="connsiteX1" fmla="*/ 14954 w 15620"/>
                    <a:gd name="connsiteY1" fmla="*/ 0 h 1333"/>
                    <a:gd name="connsiteX2" fmla="*/ 15621 w 15620"/>
                    <a:gd name="connsiteY2" fmla="*/ 667 h 1333"/>
                    <a:gd name="connsiteX3" fmla="*/ 15621 w 15620"/>
                    <a:gd name="connsiteY3" fmla="*/ 667 h 1333"/>
                    <a:gd name="connsiteX4" fmla="*/ 14954 w 15620"/>
                    <a:gd name="connsiteY4" fmla="*/ 1333 h 1333"/>
                    <a:gd name="connsiteX5" fmla="*/ 667 w 15620"/>
                    <a:gd name="connsiteY5" fmla="*/ 1333 h 1333"/>
                    <a:gd name="connsiteX6" fmla="*/ 0 w 15620"/>
                    <a:gd name="connsiteY6" fmla="*/ 667 h 1333"/>
                    <a:gd name="connsiteX7" fmla="*/ 0 w 15620"/>
                    <a:gd name="connsiteY7" fmla="*/ 667 h 1333"/>
                    <a:gd name="connsiteX8" fmla="*/ 667 w 15620"/>
                    <a:gd name="connsiteY8" fmla="*/ 0 h 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20" h="1333">
                      <a:moveTo>
                        <a:pt x="667" y="0"/>
                      </a:moveTo>
                      <a:lnTo>
                        <a:pt x="14954" y="0"/>
                      </a:lnTo>
                      <a:cubicBezTo>
                        <a:pt x="15335" y="0"/>
                        <a:pt x="15621" y="286"/>
                        <a:pt x="15621" y="667"/>
                      </a:cubicBezTo>
                      <a:lnTo>
                        <a:pt x="15621" y="667"/>
                      </a:lnTo>
                      <a:cubicBezTo>
                        <a:pt x="15621" y="1048"/>
                        <a:pt x="15335" y="1333"/>
                        <a:pt x="14954" y="1333"/>
                      </a:cubicBezTo>
                      <a:lnTo>
                        <a:pt x="667" y="1333"/>
                      </a:lnTo>
                      <a:cubicBezTo>
                        <a:pt x="286" y="1333"/>
                        <a:pt x="0" y="1048"/>
                        <a:pt x="0" y="667"/>
                      </a:cubicBezTo>
                      <a:lnTo>
                        <a:pt x="0" y="667"/>
                      </a:lnTo>
                      <a:cubicBezTo>
                        <a:pt x="0" y="286"/>
                        <a:pt x="286" y="0"/>
                        <a:pt x="667" y="0"/>
                      </a:cubicBezTo>
                      <a:close/>
                    </a:path>
                  </a:pathLst>
                </a:custGeom>
                <a:solidFill>
                  <a:srgbClr val="6D6E71"/>
                </a:solidFill>
                <a:ln w="9525" cap="flat">
                  <a:noFill/>
                  <a:prstDash val="solid"/>
                  <a:miter/>
                </a:ln>
              </p:spPr>
              <p:txBody>
                <a:bodyPr rtlCol="0" anchor="ctr"/>
                <a:lstStyle/>
                <a:p>
                  <a:endParaRPr lang="en-US"/>
                </a:p>
              </p:txBody>
            </p:sp>
            <p:grpSp>
              <p:nvGrpSpPr>
                <p:cNvPr id="20" name="Graphic 1">
                  <a:extLst>
                    <a:ext uri="{FF2B5EF4-FFF2-40B4-BE49-F238E27FC236}">
                      <a16:creationId xmlns="" xmlns:a16="http://schemas.microsoft.com/office/drawing/2014/main" id="{4A4FAB8E-474A-EA4F-9CD4-F137B28C5DC3}"/>
                    </a:ext>
                  </a:extLst>
                </p:cNvPr>
                <p:cNvGrpSpPr/>
                <p:nvPr/>
              </p:nvGrpSpPr>
              <p:grpSpPr>
                <a:xfrm>
                  <a:off x="5658706" y="3518630"/>
                  <a:ext cx="29432" cy="3524"/>
                  <a:chOff x="5658706" y="3518630"/>
                  <a:chExt cx="29432" cy="3524"/>
                </a:xfrm>
                <a:solidFill>
                  <a:schemeClr val="accent1"/>
                </a:solidFill>
              </p:grpSpPr>
              <p:grpSp>
                <p:nvGrpSpPr>
                  <p:cNvPr id="21" name="Graphic 1">
                    <a:extLst>
                      <a:ext uri="{FF2B5EF4-FFF2-40B4-BE49-F238E27FC236}">
                        <a16:creationId xmlns="" xmlns:a16="http://schemas.microsoft.com/office/drawing/2014/main" id="{52CA42B3-DF62-F048-8B1D-EA4A2AB68036}"/>
                      </a:ext>
                    </a:extLst>
                  </p:cNvPr>
                  <p:cNvGrpSpPr/>
                  <p:nvPr/>
                </p:nvGrpSpPr>
                <p:grpSpPr>
                  <a:xfrm>
                    <a:off x="5676423" y="3518630"/>
                    <a:ext cx="11715" cy="3524"/>
                    <a:chOff x="5676423" y="3518630"/>
                    <a:chExt cx="11715" cy="3524"/>
                  </a:xfrm>
                  <a:solidFill>
                    <a:schemeClr val="accent1"/>
                  </a:solidFill>
                </p:grpSpPr>
                <p:sp>
                  <p:nvSpPr>
                    <p:cNvPr id="26" name="Freeform: Shape 268">
                      <a:extLst>
                        <a:ext uri="{FF2B5EF4-FFF2-40B4-BE49-F238E27FC236}">
                          <a16:creationId xmlns="" xmlns:a16="http://schemas.microsoft.com/office/drawing/2014/main" id="{7C77EF60-429E-AA4E-92B1-E6CE817A0F55}"/>
                        </a:ext>
                      </a:extLst>
                    </p:cNvPr>
                    <p:cNvSpPr/>
                    <p:nvPr/>
                  </p:nvSpPr>
                  <p:spPr>
                    <a:xfrm>
                      <a:off x="5676423" y="3518630"/>
                      <a:ext cx="11715" cy="3524"/>
                    </a:xfrm>
                    <a:custGeom>
                      <a:avLst/>
                      <a:gdLst>
                        <a:gd name="connsiteX0" fmla="*/ 0 w 11715"/>
                        <a:gd name="connsiteY0" fmla="*/ 0 h 3524"/>
                        <a:gd name="connsiteX1" fmla="*/ 11716 w 11715"/>
                        <a:gd name="connsiteY1" fmla="*/ 0 h 3524"/>
                        <a:gd name="connsiteX2" fmla="*/ 11716 w 11715"/>
                        <a:gd name="connsiteY2" fmla="*/ 3524 h 3524"/>
                        <a:gd name="connsiteX3" fmla="*/ 0 w 11715"/>
                        <a:gd name="connsiteY3" fmla="*/ 3524 h 3524"/>
                      </a:gdLst>
                      <a:ahLst/>
                      <a:cxnLst>
                        <a:cxn ang="0">
                          <a:pos x="connsiteX0" y="connsiteY0"/>
                        </a:cxn>
                        <a:cxn ang="0">
                          <a:pos x="connsiteX1" y="connsiteY1"/>
                        </a:cxn>
                        <a:cxn ang="0">
                          <a:pos x="connsiteX2" y="connsiteY2"/>
                        </a:cxn>
                        <a:cxn ang="0">
                          <a:pos x="connsiteX3" y="connsiteY3"/>
                        </a:cxn>
                      </a:cxnLst>
                      <a:rect l="l" t="t" r="r" b="b"/>
                      <a:pathLst>
                        <a:path w="11715" h="3524">
                          <a:moveTo>
                            <a:pt x="0" y="0"/>
                          </a:moveTo>
                          <a:lnTo>
                            <a:pt x="11716" y="0"/>
                          </a:lnTo>
                          <a:lnTo>
                            <a:pt x="11716" y="3524"/>
                          </a:lnTo>
                          <a:lnTo>
                            <a:pt x="0" y="3524"/>
                          </a:lnTo>
                          <a:close/>
                        </a:path>
                      </a:pathLst>
                    </a:custGeom>
                    <a:solidFill>
                      <a:srgbClr val="6D6E71"/>
                    </a:solidFill>
                    <a:ln w="9525" cap="flat">
                      <a:noFill/>
                      <a:prstDash val="solid"/>
                      <a:miter/>
                    </a:ln>
                  </p:spPr>
                  <p:txBody>
                    <a:bodyPr rtlCol="0" anchor="ctr"/>
                    <a:lstStyle/>
                    <a:p>
                      <a:endParaRPr lang="en-US"/>
                    </a:p>
                  </p:txBody>
                </p:sp>
                <p:sp>
                  <p:nvSpPr>
                    <p:cNvPr id="27" name="Freeform: Shape 269">
                      <a:extLst>
                        <a:ext uri="{FF2B5EF4-FFF2-40B4-BE49-F238E27FC236}">
                          <a16:creationId xmlns="" xmlns:a16="http://schemas.microsoft.com/office/drawing/2014/main" id="{7B12A809-FEDD-7D4F-B636-9954D30A5DB4}"/>
                        </a:ext>
                      </a:extLst>
                    </p:cNvPr>
                    <p:cNvSpPr/>
                    <p:nvPr/>
                  </p:nvSpPr>
                  <p:spPr>
                    <a:xfrm>
                      <a:off x="5676709" y="3518916"/>
                      <a:ext cx="11144" cy="2952"/>
                    </a:xfrm>
                    <a:custGeom>
                      <a:avLst/>
                      <a:gdLst>
                        <a:gd name="connsiteX0" fmla="*/ 0 w 11144"/>
                        <a:gd name="connsiteY0" fmla="*/ 0 h 2952"/>
                        <a:gd name="connsiteX1" fmla="*/ 11144 w 11144"/>
                        <a:gd name="connsiteY1" fmla="*/ 0 h 2952"/>
                        <a:gd name="connsiteX2" fmla="*/ 11144 w 11144"/>
                        <a:gd name="connsiteY2" fmla="*/ 2953 h 2952"/>
                        <a:gd name="connsiteX3" fmla="*/ 0 w 11144"/>
                        <a:gd name="connsiteY3" fmla="*/ 2953 h 2952"/>
                      </a:gdLst>
                      <a:ahLst/>
                      <a:cxnLst>
                        <a:cxn ang="0">
                          <a:pos x="connsiteX0" y="connsiteY0"/>
                        </a:cxn>
                        <a:cxn ang="0">
                          <a:pos x="connsiteX1" y="connsiteY1"/>
                        </a:cxn>
                        <a:cxn ang="0">
                          <a:pos x="connsiteX2" y="connsiteY2"/>
                        </a:cxn>
                        <a:cxn ang="0">
                          <a:pos x="connsiteX3" y="connsiteY3"/>
                        </a:cxn>
                      </a:cxnLst>
                      <a:rect l="l" t="t" r="r" b="b"/>
                      <a:pathLst>
                        <a:path w="11144" h="2952">
                          <a:moveTo>
                            <a:pt x="0" y="0"/>
                          </a:moveTo>
                          <a:lnTo>
                            <a:pt x="11144" y="0"/>
                          </a:lnTo>
                          <a:lnTo>
                            <a:pt x="11144" y="2953"/>
                          </a:lnTo>
                          <a:lnTo>
                            <a:pt x="0" y="2953"/>
                          </a:lnTo>
                          <a:close/>
                        </a:path>
                      </a:pathLst>
                    </a:custGeom>
                    <a:solidFill>
                      <a:srgbClr val="58595B"/>
                    </a:solidFill>
                    <a:ln w="9525" cap="flat">
                      <a:noFill/>
                      <a:prstDash val="solid"/>
                      <a:miter/>
                    </a:ln>
                  </p:spPr>
                  <p:txBody>
                    <a:bodyPr rtlCol="0" anchor="ctr"/>
                    <a:lstStyle/>
                    <a:p>
                      <a:endParaRPr lang="en-US"/>
                    </a:p>
                  </p:txBody>
                </p:sp>
                <p:sp>
                  <p:nvSpPr>
                    <p:cNvPr id="28" name="Freeform: Shape 270">
                      <a:extLst>
                        <a:ext uri="{FF2B5EF4-FFF2-40B4-BE49-F238E27FC236}">
                          <a16:creationId xmlns="" xmlns:a16="http://schemas.microsoft.com/office/drawing/2014/main" id="{99CC49AC-560B-7F46-905F-34E8CAB2DA0D}"/>
                        </a:ext>
                      </a:extLst>
                    </p:cNvPr>
                    <p:cNvSpPr/>
                    <p:nvPr/>
                  </p:nvSpPr>
                  <p:spPr>
                    <a:xfrm>
                      <a:off x="5677661" y="3519487"/>
                      <a:ext cx="9143" cy="1714"/>
                    </a:xfrm>
                    <a:custGeom>
                      <a:avLst/>
                      <a:gdLst>
                        <a:gd name="connsiteX0" fmla="*/ 857 w 9143"/>
                        <a:gd name="connsiteY0" fmla="*/ 0 h 1714"/>
                        <a:gd name="connsiteX1" fmla="*/ 8287 w 9143"/>
                        <a:gd name="connsiteY1" fmla="*/ 0 h 1714"/>
                        <a:gd name="connsiteX2" fmla="*/ 9144 w 9143"/>
                        <a:gd name="connsiteY2" fmla="*/ 857 h 1714"/>
                        <a:gd name="connsiteX3" fmla="*/ 9144 w 9143"/>
                        <a:gd name="connsiteY3" fmla="*/ 857 h 1714"/>
                        <a:gd name="connsiteX4" fmla="*/ 8287 w 9143"/>
                        <a:gd name="connsiteY4" fmla="*/ 1714 h 1714"/>
                        <a:gd name="connsiteX5" fmla="*/ 857 w 9143"/>
                        <a:gd name="connsiteY5" fmla="*/ 1714 h 1714"/>
                        <a:gd name="connsiteX6" fmla="*/ 0 w 9143"/>
                        <a:gd name="connsiteY6" fmla="*/ 857 h 1714"/>
                        <a:gd name="connsiteX7" fmla="*/ 0 w 9143"/>
                        <a:gd name="connsiteY7" fmla="*/ 857 h 1714"/>
                        <a:gd name="connsiteX8" fmla="*/ 857 w 9143"/>
                        <a:gd name="connsiteY8" fmla="*/ 0 h 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 h="1714">
                          <a:moveTo>
                            <a:pt x="857" y="0"/>
                          </a:moveTo>
                          <a:lnTo>
                            <a:pt x="8287" y="0"/>
                          </a:lnTo>
                          <a:cubicBezTo>
                            <a:pt x="8763" y="0"/>
                            <a:pt x="9144" y="381"/>
                            <a:pt x="9144" y="857"/>
                          </a:cubicBezTo>
                          <a:lnTo>
                            <a:pt x="9144" y="857"/>
                          </a:lnTo>
                          <a:cubicBezTo>
                            <a:pt x="9144" y="1333"/>
                            <a:pt x="8763" y="1714"/>
                            <a:pt x="8287" y="1714"/>
                          </a:cubicBezTo>
                          <a:lnTo>
                            <a:pt x="857" y="1714"/>
                          </a:lnTo>
                          <a:cubicBezTo>
                            <a:pt x="381" y="1714"/>
                            <a:pt x="0" y="1333"/>
                            <a:pt x="0" y="857"/>
                          </a:cubicBezTo>
                          <a:lnTo>
                            <a:pt x="0" y="857"/>
                          </a:lnTo>
                          <a:cubicBezTo>
                            <a:pt x="0" y="476"/>
                            <a:pt x="381" y="0"/>
                            <a:pt x="857" y="0"/>
                          </a:cubicBezTo>
                          <a:close/>
                        </a:path>
                      </a:pathLst>
                    </a:custGeom>
                    <a:solidFill>
                      <a:srgbClr val="6D6E71"/>
                    </a:solidFill>
                    <a:ln w="9525" cap="flat">
                      <a:noFill/>
                      <a:prstDash val="solid"/>
                      <a:miter/>
                    </a:ln>
                  </p:spPr>
                  <p:txBody>
                    <a:bodyPr rtlCol="0" anchor="ctr"/>
                    <a:lstStyle/>
                    <a:p>
                      <a:endParaRPr lang="en-US"/>
                    </a:p>
                  </p:txBody>
                </p:sp>
              </p:grpSp>
              <p:grpSp>
                <p:nvGrpSpPr>
                  <p:cNvPr id="22" name="Graphic 1">
                    <a:extLst>
                      <a:ext uri="{FF2B5EF4-FFF2-40B4-BE49-F238E27FC236}">
                        <a16:creationId xmlns="" xmlns:a16="http://schemas.microsoft.com/office/drawing/2014/main" id="{B6FA89F6-C458-3C46-81A8-660321678AF8}"/>
                      </a:ext>
                    </a:extLst>
                  </p:cNvPr>
                  <p:cNvGrpSpPr/>
                  <p:nvPr/>
                </p:nvGrpSpPr>
                <p:grpSpPr>
                  <a:xfrm>
                    <a:off x="5658706" y="3518630"/>
                    <a:ext cx="11715" cy="3524"/>
                    <a:chOff x="5658706" y="3518630"/>
                    <a:chExt cx="11715" cy="3524"/>
                  </a:xfrm>
                  <a:solidFill>
                    <a:schemeClr val="accent1"/>
                  </a:solidFill>
                </p:grpSpPr>
                <p:sp>
                  <p:nvSpPr>
                    <p:cNvPr id="23" name="Freeform: Shape 272">
                      <a:extLst>
                        <a:ext uri="{FF2B5EF4-FFF2-40B4-BE49-F238E27FC236}">
                          <a16:creationId xmlns="" xmlns:a16="http://schemas.microsoft.com/office/drawing/2014/main" id="{4AFA52DE-3F13-1E45-A6E6-7C364621A79D}"/>
                        </a:ext>
                      </a:extLst>
                    </p:cNvPr>
                    <p:cNvSpPr/>
                    <p:nvPr/>
                  </p:nvSpPr>
                  <p:spPr>
                    <a:xfrm>
                      <a:off x="5658706" y="3518630"/>
                      <a:ext cx="11715" cy="3524"/>
                    </a:xfrm>
                    <a:custGeom>
                      <a:avLst/>
                      <a:gdLst>
                        <a:gd name="connsiteX0" fmla="*/ 0 w 11715"/>
                        <a:gd name="connsiteY0" fmla="*/ 0 h 3524"/>
                        <a:gd name="connsiteX1" fmla="*/ 11716 w 11715"/>
                        <a:gd name="connsiteY1" fmla="*/ 0 h 3524"/>
                        <a:gd name="connsiteX2" fmla="*/ 11716 w 11715"/>
                        <a:gd name="connsiteY2" fmla="*/ 3524 h 3524"/>
                        <a:gd name="connsiteX3" fmla="*/ 0 w 11715"/>
                        <a:gd name="connsiteY3" fmla="*/ 3524 h 3524"/>
                      </a:gdLst>
                      <a:ahLst/>
                      <a:cxnLst>
                        <a:cxn ang="0">
                          <a:pos x="connsiteX0" y="connsiteY0"/>
                        </a:cxn>
                        <a:cxn ang="0">
                          <a:pos x="connsiteX1" y="connsiteY1"/>
                        </a:cxn>
                        <a:cxn ang="0">
                          <a:pos x="connsiteX2" y="connsiteY2"/>
                        </a:cxn>
                        <a:cxn ang="0">
                          <a:pos x="connsiteX3" y="connsiteY3"/>
                        </a:cxn>
                      </a:cxnLst>
                      <a:rect l="l" t="t" r="r" b="b"/>
                      <a:pathLst>
                        <a:path w="11715" h="3524">
                          <a:moveTo>
                            <a:pt x="0" y="0"/>
                          </a:moveTo>
                          <a:lnTo>
                            <a:pt x="11716" y="0"/>
                          </a:lnTo>
                          <a:lnTo>
                            <a:pt x="11716" y="3524"/>
                          </a:lnTo>
                          <a:lnTo>
                            <a:pt x="0" y="3524"/>
                          </a:lnTo>
                          <a:close/>
                        </a:path>
                      </a:pathLst>
                    </a:custGeom>
                    <a:solidFill>
                      <a:srgbClr val="6D6E71"/>
                    </a:solidFill>
                    <a:ln w="9525" cap="flat">
                      <a:noFill/>
                      <a:prstDash val="solid"/>
                      <a:miter/>
                    </a:ln>
                  </p:spPr>
                  <p:txBody>
                    <a:bodyPr rtlCol="0" anchor="ctr"/>
                    <a:lstStyle/>
                    <a:p>
                      <a:endParaRPr lang="en-US"/>
                    </a:p>
                  </p:txBody>
                </p:sp>
                <p:sp>
                  <p:nvSpPr>
                    <p:cNvPr id="24" name="Freeform: Shape 273">
                      <a:extLst>
                        <a:ext uri="{FF2B5EF4-FFF2-40B4-BE49-F238E27FC236}">
                          <a16:creationId xmlns="" xmlns:a16="http://schemas.microsoft.com/office/drawing/2014/main" id="{95B21F19-2F91-FA48-84AC-931CB8C4D594}"/>
                        </a:ext>
                      </a:extLst>
                    </p:cNvPr>
                    <p:cNvSpPr/>
                    <p:nvPr/>
                  </p:nvSpPr>
                  <p:spPr>
                    <a:xfrm>
                      <a:off x="5658992" y="3518916"/>
                      <a:ext cx="11144" cy="2952"/>
                    </a:xfrm>
                    <a:custGeom>
                      <a:avLst/>
                      <a:gdLst>
                        <a:gd name="connsiteX0" fmla="*/ 0 w 11144"/>
                        <a:gd name="connsiteY0" fmla="*/ 0 h 2952"/>
                        <a:gd name="connsiteX1" fmla="*/ 11144 w 11144"/>
                        <a:gd name="connsiteY1" fmla="*/ 0 h 2952"/>
                        <a:gd name="connsiteX2" fmla="*/ 11144 w 11144"/>
                        <a:gd name="connsiteY2" fmla="*/ 2953 h 2952"/>
                        <a:gd name="connsiteX3" fmla="*/ 0 w 11144"/>
                        <a:gd name="connsiteY3" fmla="*/ 2953 h 2952"/>
                      </a:gdLst>
                      <a:ahLst/>
                      <a:cxnLst>
                        <a:cxn ang="0">
                          <a:pos x="connsiteX0" y="connsiteY0"/>
                        </a:cxn>
                        <a:cxn ang="0">
                          <a:pos x="connsiteX1" y="connsiteY1"/>
                        </a:cxn>
                        <a:cxn ang="0">
                          <a:pos x="connsiteX2" y="connsiteY2"/>
                        </a:cxn>
                        <a:cxn ang="0">
                          <a:pos x="connsiteX3" y="connsiteY3"/>
                        </a:cxn>
                      </a:cxnLst>
                      <a:rect l="l" t="t" r="r" b="b"/>
                      <a:pathLst>
                        <a:path w="11144" h="2952">
                          <a:moveTo>
                            <a:pt x="0" y="0"/>
                          </a:moveTo>
                          <a:lnTo>
                            <a:pt x="11144" y="0"/>
                          </a:lnTo>
                          <a:lnTo>
                            <a:pt x="11144" y="2953"/>
                          </a:lnTo>
                          <a:lnTo>
                            <a:pt x="0" y="2953"/>
                          </a:lnTo>
                          <a:close/>
                        </a:path>
                      </a:pathLst>
                    </a:custGeom>
                    <a:solidFill>
                      <a:srgbClr val="58595B"/>
                    </a:solidFill>
                    <a:ln w="9525" cap="flat">
                      <a:noFill/>
                      <a:prstDash val="solid"/>
                      <a:miter/>
                    </a:ln>
                  </p:spPr>
                  <p:txBody>
                    <a:bodyPr rtlCol="0" anchor="ctr"/>
                    <a:lstStyle/>
                    <a:p>
                      <a:endParaRPr lang="en-US"/>
                    </a:p>
                  </p:txBody>
                </p:sp>
                <p:sp>
                  <p:nvSpPr>
                    <p:cNvPr id="25" name="Freeform: Shape 274">
                      <a:extLst>
                        <a:ext uri="{FF2B5EF4-FFF2-40B4-BE49-F238E27FC236}">
                          <a16:creationId xmlns="" xmlns:a16="http://schemas.microsoft.com/office/drawing/2014/main" id="{BBFC8FBF-C4DE-CF42-A14A-E20CC5261906}"/>
                        </a:ext>
                      </a:extLst>
                    </p:cNvPr>
                    <p:cNvSpPr/>
                    <p:nvPr/>
                  </p:nvSpPr>
                  <p:spPr>
                    <a:xfrm>
                      <a:off x="5659945" y="3519487"/>
                      <a:ext cx="9143" cy="1714"/>
                    </a:xfrm>
                    <a:custGeom>
                      <a:avLst/>
                      <a:gdLst>
                        <a:gd name="connsiteX0" fmla="*/ 857 w 9143"/>
                        <a:gd name="connsiteY0" fmla="*/ 0 h 1714"/>
                        <a:gd name="connsiteX1" fmla="*/ 8287 w 9143"/>
                        <a:gd name="connsiteY1" fmla="*/ 0 h 1714"/>
                        <a:gd name="connsiteX2" fmla="*/ 9144 w 9143"/>
                        <a:gd name="connsiteY2" fmla="*/ 857 h 1714"/>
                        <a:gd name="connsiteX3" fmla="*/ 9144 w 9143"/>
                        <a:gd name="connsiteY3" fmla="*/ 857 h 1714"/>
                        <a:gd name="connsiteX4" fmla="*/ 8287 w 9143"/>
                        <a:gd name="connsiteY4" fmla="*/ 1714 h 1714"/>
                        <a:gd name="connsiteX5" fmla="*/ 857 w 9143"/>
                        <a:gd name="connsiteY5" fmla="*/ 1714 h 1714"/>
                        <a:gd name="connsiteX6" fmla="*/ 0 w 9143"/>
                        <a:gd name="connsiteY6" fmla="*/ 857 h 1714"/>
                        <a:gd name="connsiteX7" fmla="*/ 0 w 9143"/>
                        <a:gd name="connsiteY7" fmla="*/ 857 h 1714"/>
                        <a:gd name="connsiteX8" fmla="*/ 857 w 9143"/>
                        <a:gd name="connsiteY8" fmla="*/ 0 h 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3" h="1714">
                          <a:moveTo>
                            <a:pt x="857" y="0"/>
                          </a:moveTo>
                          <a:lnTo>
                            <a:pt x="8287" y="0"/>
                          </a:lnTo>
                          <a:cubicBezTo>
                            <a:pt x="8763" y="0"/>
                            <a:pt x="9144" y="381"/>
                            <a:pt x="9144" y="857"/>
                          </a:cubicBezTo>
                          <a:lnTo>
                            <a:pt x="9144" y="857"/>
                          </a:lnTo>
                          <a:cubicBezTo>
                            <a:pt x="9144" y="1333"/>
                            <a:pt x="8763" y="1714"/>
                            <a:pt x="8287" y="1714"/>
                          </a:cubicBezTo>
                          <a:lnTo>
                            <a:pt x="857" y="1714"/>
                          </a:lnTo>
                          <a:cubicBezTo>
                            <a:pt x="381" y="1714"/>
                            <a:pt x="0" y="1333"/>
                            <a:pt x="0" y="857"/>
                          </a:cubicBezTo>
                          <a:lnTo>
                            <a:pt x="0" y="857"/>
                          </a:lnTo>
                          <a:cubicBezTo>
                            <a:pt x="0" y="476"/>
                            <a:pt x="381" y="0"/>
                            <a:pt x="857" y="0"/>
                          </a:cubicBezTo>
                          <a:close/>
                        </a:path>
                      </a:pathLst>
                    </a:custGeom>
                    <a:solidFill>
                      <a:srgbClr val="6D6E71"/>
                    </a:solidFill>
                    <a:ln w="9525" cap="flat">
                      <a:noFill/>
                      <a:prstDash val="solid"/>
                      <a:miter/>
                    </a:ln>
                  </p:spPr>
                  <p:txBody>
                    <a:bodyPr rtlCol="0" anchor="ctr"/>
                    <a:lstStyle/>
                    <a:p>
                      <a:endParaRPr lang="en-US"/>
                    </a:p>
                  </p:txBody>
                </p:sp>
              </p:grpSp>
            </p:grpSp>
          </p:grpSp>
        </p:grpSp>
      </p:grpSp>
      <p:grpSp>
        <p:nvGrpSpPr>
          <p:cNvPr id="97" name="Graphic 1">
            <a:extLst>
              <a:ext uri="{FF2B5EF4-FFF2-40B4-BE49-F238E27FC236}">
                <a16:creationId xmlns="" xmlns:a16="http://schemas.microsoft.com/office/drawing/2014/main" id="{BEEF0CAE-1752-0343-9CB0-7BC92A6C7FAA}"/>
              </a:ext>
            </a:extLst>
          </p:cNvPr>
          <p:cNvGrpSpPr/>
          <p:nvPr/>
        </p:nvGrpSpPr>
        <p:grpSpPr>
          <a:xfrm>
            <a:off x="6763207" y="1193528"/>
            <a:ext cx="2224758" cy="2086817"/>
            <a:chOff x="6304025" y="3048330"/>
            <a:chExt cx="879443" cy="824915"/>
          </a:xfrm>
          <a:solidFill>
            <a:schemeClr val="accent1"/>
          </a:solidFill>
        </p:grpSpPr>
        <p:sp>
          <p:nvSpPr>
            <p:cNvPr id="98" name="Freeform: Shape 449">
              <a:extLst>
                <a:ext uri="{FF2B5EF4-FFF2-40B4-BE49-F238E27FC236}">
                  <a16:creationId xmlns="" xmlns:a16="http://schemas.microsoft.com/office/drawing/2014/main" id="{B32D2E51-BE15-454B-82BB-95604BC2945B}"/>
                </a:ext>
              </a:extLst>
            </p:cNvPr>
            <p:cNvSpPr/>
            <p:nvPr/>
          </p:nvSpPr>
          <p:spPr>
            <a:xfrm>
              <a:off x="6306216" y="3779139"/>
              <a:ext cx="846962" cy="94106"/>
            </a:xfrm>
            <a:custGeom>
              <a:avLst/>
              <a:gdLst>
                <a:gd name="connsiteX0" fmla="*/ 846963 w 846962"/>
                <a:gd name="connsiteY0" fmla="*/ 47053 h 94106"/>
                <a:gd name="connsiteX1" fmla="*/ 423482 w 846962"/>
                <a:gd name="connsiteY1" fmla="*/ 94107 h 94106"/>
                <a:gd name="connsiteX2" fmla="*/ 0 w 846962"/>
                <a:gd name="connsiteY2" fmla="*/ 47053 h 94106"/>
                <a:gd name="connsiteX3" fmla="*/ 423482 w 846962"/>
                <a:gd name="connsiteY3" fmla="*/ 0 h 94106"/>
                <a:gd name="connsiteX4" fmla="*/ 846963 w 846962"/>
                <a:gd name="connsiteY4" fmla="*/ 47053 h 9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962" h="94106">
                  <a:moveTo>
                    <a:pt x="846963" y="47053"/>
                  </a:moveTo>
                  <a:cubicBezTo>
                    <a:pt x="846963" y="73040"/>
                    <a:pt x="657364" y="94107"/>
                    <a:pt x="423482" y="94107"/>
                  </a:cubicBezTo>
                  <a:cubicBezTo>
                    <a:pt x="189599" y="94107"/>
                    <a:pt x="0" y="73040"/>
                    <a:pt x="0" y="47053"/>
                  </a:cubicBezTo>
                  <a:cubicBezTo>
                    <a:pt x="0" y="21067"/>
                    <a:pt x="189599" y="0"/>
                    <a:pt x="423482" y="0"/>
                  </a:cubicBezTo>
                  <a:cubicBezTo>
                    <a:pt x="657364" y="0"/>
                    <a:pt x="846963" y="21067"/>
                    <a:pt x="846963" y="47053"/>
                  </a:cubicBezTo>
                  <a:close/>
                </a:path>
              </a:pathLst>
            </a:custGeom>
            <a:solidFill>
              <a:srgbClr val="E6E7E8"/>
            </a:solidFill>
            <a:ln w="9525" cap="flat">
              <a:noFill/>
              <a:prstDash val="solid"/>
              <a:miter/>
            </a:ln>
          </p:spPr>
          <p:txBody>
            <a:bodyPr rtlCol="0" anchor="ctr"/>
            <a:lstStyle/>
            <a:p>
              <a:endParaRPr lang="en-US"/>
            </a:p>
          </p:txBody>
        </p:sp>
        <p:grpSp>
          <p:nvGrpSpPr>
            <p:cNvPr id="99" name="Graphic 1">
              <a:extLst>
                <a:ext uri="{FF2B5EF4-FFF2-40B4-BE49-F238E27FC236}">
                  <a16:creationId xmlns="" xmlns:a16="http://schemas.microsoft.com/office/drawing/2014/main" id="{A8879963-FB85-7248-80E7-A8679EA793CD}"/>
                </a:ext>
              </a:extLst>
            </p:cNvPr>
            <p:cNvGrpSpPr/>
            <p:nvPr/>
          </p:nvGrpSpPr>
          <p:grpSpPr>
            <a:xfrm>
              <a:off x="6304025" y="3048330"/>
              <a:ext cx="879443" cy="800531"/>
              <a:chOff x="6304025" y="3048330"/>
              <a:chExt cx="879443" cy="800531"/>
            </a:xfrm>
            <a:solidFill>
              <a:schemeClr val="accent1"/>
            </a:solidFill>
          </p:grpSpPr>
          <p:grpSp>
            <p:nvGrpSpPr>
              <p:cNvPr id="100" name="Graphic 1">
                <a:extLst>
                  <a:ext uri="{FF2B5EF4-FFF2-40B4-BE49-F238E27FC236}">
                    <a16:creationId xmlns="" xmlns:a16="http://schemas.microsoft.com/office/drawing/2014/main" id="{508DC21B-BCB3-C946-8AAD-E10964FC4381}"/>
                  </a:ext>
                </a:extLst>
              </p:cNvPr>
              <p:cNvGrpSpPr/>
              <p:nvPr/>
            </p:nvGrpSpPr>
            <p:grpSpPr>
              <a:xfrm>
                <a:off x="6304025" y="3107626"/>
                <a:ext cx="879443" cy="741235"/>
                <a:chOff x="6304025" y="3107626"/>
                <a:chExt cx="879443" cy="741235"/>
              </a:xfrm>
              <a:solidFill>
                <a:schemeClr val="accent1"/>
              </a:solidFill>
            </p:grpSpPr>
            <p:grpSp>
              <p:nvGrpSpPr>
                <p:cNvPr id="122" name="Graphic 1">
                  <a:extLst>
                    <a:ext uri="{FF2B5EF4-FFF2-40B4-BE49-F238E27FC236}">
                      <a16:creationId xmlns="" xmlns:a16="http://schemas.microsoft.com/office/drawing/2014/main" id="{595223BD-6B42-EE40-A6DB-FE2236F7D8C2}"/>
                    </a:ext>
                  </a:extLst>
                </p:cNvPr>
                <p:cNvGrpSpPr/>
                <p:nvPr/>
              </p:nvGrpSpPr>
              <p:grpSpPr>
                <a:xfrm>
                  <a:off x="6304025" y="3358705"/>
                  <a:ext cx="532828" cy="490156"/>
                  <a:chOff x="6304025" y="3358705"/>
                  <a:chExt cx="532828" cy="490156"/>
                </a:xfrm>
                <a:solidFill>
                  <a:schemeClr val="accent1"/>
                </a:solidFill>
              </p:grpSpPr>
              <p:grpSp>
                <p:nvGrpSpPr>
                  <p:cNvPr id="151" name="Graphic 1">
                    <a:extLst>
                      <a:ext uri="{FF2B5EF4-FFF2-40B4-BE49-F238E27FC236}">
                        <a16:creationId xmlns="" xmlns:a16="http://schemas.microsoft.com/office/drawing/2014/main" id="{02D97A25-E245-2E48-B716-EDE1D27014EA}"/>
                      </a:ext>
                    </a:extLst>
                  </p:cNvPr>
                  <p:cNvGrpSpPr/>
                  <p:nvPr/>
                </p:nvGrpSpPr>
                <p:grpSpPr>
                  <a:xfrm>
                    <a:off x="6304025" y="3358705"/>
                    <a:ext cx="532828" cy="461581"/>
                    <a:chOff x="6304025" y="3358705"/>
                    <a:chExt cx="532828" cy="461581"/>
                  </a:xfrm>
                  <a:solidFill>
                    <a:schemeClr val="accent1"/>
                  </a:solidFill>
                </p:grpSpPr>
                <p:grpSp>
                  <p:nvGrpSpPr>
                    <p:cNvPr id="155" name="Graphic 1">
                      <a:extLst>
                        <a:ext uri="{FF2B5EF4-FFF2-40B4-BE49-F238E27FC236}">
                          <a16:creationId xmlns="" xmlns:a16="http://schemas.microsoft.com/office/drawing/2014/main" id="{8829B549-B025-4440-8EFF-E36B08191BBF}"/>
                        </a:ext>
                      </a:extLst>
                    </p:cNvPr>
                    <p:cNvGrpSpPr/>
                    <p:nvPr/>
                  </p:nvGrpSpPr>
                  <p:grpSpPr>
                    <a:xfrm>
                      <a:off x="6516909" y="3542061"/>
                      <a:ext cx="227361" cy="278225"/>
                      <a:chOff x="6516909" y="3542061"/>
                      <a:chExt cx="227361" cy="278225"/>
                    </a:xfrm>
                    <a:solidFill>
                      <a:schemeClr val="accent1"/>
                    </a:solidFill>
                  </p:grpSpPr>
                  <p:sp>
                    <p:nvSpPr>
                      <p:cNvPr id="179" name="Freeform: Shape 455">
                        <a:extLst>
                          <a:ext uri="{FF2B5EF4-FFF2-40B4-BE49-F238E27FC236}">
                            <a16:creationId xmlns="" xmlns:a16="http://schemas.microsoft.com/office/drawing/2014/main" id="{06381393-3493-B949-80A7-D99811D3D19A}"/>
                          </a:ext>
                        </a:extLst>
                      </p:cNvPr>
                      <p:cNvSpPr/>
                      <p:nvPr/>
                    </p:nvSpPr>
                    <p:spPr>
                      <a:xfrm>
                        <a:off x="6547294" y="3599497"/>
                        <a:ext cx="50196" cy="220789"/>
                      </a:xfrm>
                      <a:custGeom>
                        <a:avLst/>
                        <a:gdLst>
                          <a:gd name="connsiteX0" fmla="*/ 0 w 50196"/>
                          <a:gd name="connsiteY0" fmla="*/ 3524 h 220789"/>
                          <a:gd name="connsiteX1" fmla="*/ 31052 w 50196"/>
                          <a:gd name="connsiteY1" fmla="*/ 87916 h 220789"/>
                          <a:gd name="connsiteX2" fmla="*/ 15430 w 50196"/>
                          <a:gd name="connsiteY2" fmla="*/ 217170 h 220789"/>
                          <a:gd name="connsiteX3" fmla="*/ 37719 w 50196"/>
                          <a:gd name="connsiteY3" fmla="*/ 220790 h 220789"/>
                          <a:gd name="connsiteX4" fmla="*/ 50197 w 50196"/>
                          <a:gd name="connsiteY4" fmla="*/ 88392 h 220789"/>
                          <a:gd name="connsiteX5" fmla="*/ 18193 w 50196"/>
                          <a:gd name="connsiteY5" fmla="*/ 0 h 22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196" h="220789">
                            <a:moveTo>
                              <a:pt x="0" y="3524"/>
                            </a:moveTo>
                            <a:lnTo>
                              <a:pt x="31052" y="87916"/>
                            </a:lnTo>
                            <a:lnTo>
                              <a:pt x="15430" y="217170"/>
                            </a:lnTo>
                            <a:lnTo>
                              <a:pt x="37719" y="220790"/>
                            </a:lnTo>
                            <a:lnTo>
                              <a:pt x="50197" y="88392"/>
                            </a:lnTo>
                            <a:lnTo>
                              <a:pt x="18193" y="0"/>
                            </a:lnTo>
                            <a:close/>
                          </a:path>
                        </a:pathLst>
                      </a:custGeom>
                      <a:solidFill>
                        <a:srgbClr val="FCE1B2"/>
                      </a:solidFill>
                      <a:ln w="9525" cap="flat">
                        <a:noFill/>
                        <a:prstDash val="solid"/>
                        <a:miter/>
                      </a:ln>
                    </p:spPr>
                    <p:txBody>
                      <a:bodyPr rtlCol="0" anchor="ctr"/>
                      <a:lstStyle/>
                      <a:p>
                        <a:endParaRPr lang="en-US"/>
                      </a:p>
                    </p:txBody>
                  </p:sp>
                  <p:sp>
                    <p:nvSpPr>
                      <p:cNvPr id="180" name="Freeform: Shape 456">
                        <a:extLst>
                          <a:ext uri="{FF2B5EF4-FFF2-40B4-BE49-F238E27FC236}">
                            <a16:creationId xmlns="" xmlns:a16="http://schemas.microsoft.com/office/drawing/2014/main" id="{BE954BBB-2158-184F-A161-FFAF9C094148}"/>
                          </a:ext>
                        </a:extLst>
                      </p:cNvPr>
                      <p:cNvSpPr/>
                      <p:nvPr/>
                    </p:nvSpPr>
                    <p:spPr>
                      <a:xfrm>
                        <a:off x="6623017" y="3580257"/>
                        <a:ext cx="121253" cy="200215"/>
                      </a:xfrm>
                      <a:custGeom>
                        <a:avLst/>
                        <a:gdLst>
                          <a:gd name="connsiteX0" fmla="*/ 0 w 121253"/>
                          <a:gd name="connsiteY0" fmla="*/ 10573 h 200215"/>
                          <a:gd name="connsiteX1" fmla="*/ 62103 w 121253"/>
                          <a:gd name="connsiteY1" fmla="*/ 75438 h 200215"/>
                          <a:gd name="connsiteX2" fmla="*/ 99441 w 121253"/>
                          <a:gd name="connsiteY2" fmla="*/ 200215 h 200215"/>
                          <a:gd name="connsiteX3" fmla="*/ 121253 w 121253"/>
                          <a:gd name="connsiteY3" fmla="*/ 194691 h 200215"/>
                          <a:gd name="connsiteX4" fmla="*/ 79820 w 121253"/>
                          <a:gd name="connsiteY4" fmla="*/ 68294 h 200215"/>
                          <a:gd name="connsiteX5" fmla="*/ 15240 w 121253"/>
                          <a:gd name="connsiteY5" fmla="*/ 0 h 20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53" h="200215">
                            <a:moveTo>
                              <a:pt x="0" y="10573"/>
                            </a:moveTo>
                            <a:lnTo>
                              <a:pt x="62103" y="75438"/>
                            </a:lnTo>
                            <a:lnTo>
                              <a:pt x="99441" y="200215"/>
                            </a:lnTo>
                            <a:lnTo>
                              <a:pt x="121253" y="194691"/>
                            </a:lnTo>
                            <a:lnTo>
                              <a:pt x="79820" y="68294"/>
                            </a:lnTo>
                            <a:lnTo>
                              <a:pt x="15240" y="0"/>
                            </a:lnTo>
                            <a:close/>
                          </a:path>
                        </a:pathLst>
                      </a:custGeom>
                      <a:solidFill>
                        <a:srgbClr val="FCE1B2"/>
                      </a:solidFill>
                      <a:ln w="9525" cap="flat">
                        <a:noFill/>
                        <a:prstDash val="solid"/>
                        <a:miter/>
                      </a:ln>
                    </p:spPr>
                    <p:txBody>
                      <a:bodyPr rtlCol="0" anchor="ctr"/>
                      <a:lstStyle/>
                      <a:p>
                        <a:endParaRPr lang="en-US"/>
                      </a:p>
                    </p:txBody>
                  </p:sp>
                  <p:sp>
                    <p:nvSpPr>
                      <p:cNvPr id="181" name="Freeform: Shape 457">
                        <a:extLst>
                          <a:ext uri="{FF2B5EF4-FFF2-40B4-BE49-F238E27FC236}">
                            <a16:creationId xmlns="" xmlns:a16="http://schemas.microsoft.com/office/drawing/2014/main" id="{EC6DA67E-81B1-2C4E-A155-97C834C64744}"/>
                          </a:ext>
                        </a:extLst>
                      </p:cNvPr>
                      <p:cNvSpPr/>
                      <p:nvPr/>
                    </p:nvSpPr>
                    <p:spPr>
                      <a:xfrm>
                        <a:off x="6516909" y="3542061"/>
                        <a:ext cx="204216" cy="190214"/>
                      </a:xfrm>
                      <a:custGeom>
                        <a:avLst/>
                        <a:gdLst>
                          <a:gd name="connsiteX0" fmla="*/ 0 w 204216"/>
                          <a:gd name="connsiteY0" fmla="*/ 36767 h 190214"/>
                          <a:gd name="connsiteX1" fmla="*/ 38005 w 204216"/>
                          <a:gd name="connsiteY1" fmla="*/ 190214 h 190214"/>
                          <a:gd name="connsiteX2" fmla="*/ 204216 w 204216"/>
                          <a:gd name="connsiteY2" fmla="*/ 130207 h 190214"/>
                          <a:gd name="connsiteX3" fmla="*/ 147923 w 204216"/>
                          <a:gd name="connsiteY3" fmla="*/ 0 h 190214"/>
                        </a:gdLst>
                        <a:ahLst/>
                        <a:cxnLst>
                          <a:cxn ang="0">
                            <a:pos x="connsiteX0" y="connsiteY0"/>
                          </a:cxn>
                          <a:cxn ang="0">
                            <a:pos x="connsiteX1" y="connsiteY1"/>
                          </a:cxn>
                          <a:cxn ang="0">
                            <a:pos x="connsiteX2" y="connsiteY2"/>
                          </a:cxn>
                          <a:cxn ang="0">
                            <a:pos x="connsiteX3" y="connsiteY3"/>
                          </a:cxn>
                        </a:cxnLst>
                        <a:rect l="l" t="t" r="r" b="b"/>
                        <a:pathLst>
                          <a:path w="204216" h="190214">
                            <a:moveTo>
                              <a:pt x="0" y="36767"/>
                            </a:moveTo>
                            <a:lnTo>
                              <a:pt x="38005" y="190214"/>
                            </a:lnTo>
                            <a:lnTo>
                              <a:pt x="204216" y="130207"/>
                            </a:lnTo>
                            <a:lnTo>
                              <a:pt x="147923" y="0"/>
                            </a:lnTo>
                            <a:close/>
                          </a:path>
                        </a:pathLst>
                      </a:custGeom>
                      <a:solidFill>
                        <a:srgbClr val="F3736B"/>
                      </a:solidFill>
                      <a:ln w="9525" cap="flat">
                        <a:noFill/>
                        <a:prstDash val="solid"/>
                        <a:miter/>
                      </a:ln>
                    </p:spPr>
                    <p:txBody>
                      <a:bodyPr rtlCol="0" anchor="ctr"/>
                      <a:lstStyle/>
                      <a:p>
                        <a:endParaRPr lang="en-US"/>
                      </a:p>
                    </p:txBody>
                  </p:sp>
                </p:grpSp>
                <p:grpSp>
                  <p:nvGrpSpPr>
                    <p:cNvPr id="156" name="Graphic 1">
                      <a:extLst>
                        <a:ext uri="{FF2B5EF4-FFF2-40B4-BE49-F238E27FC236}">
                          <a16:creationId xmlns="" xmlns:a16="http://schemas.microsoft.com/office/drawing/2014/main" id="{4650EFD3-0D25-B24E-85F3-9A0733CC74CD}"/>
                        </a:ext>
                      </a:extLst>
                    </p:cNvPr>
                    <p:cNvGrpSpPr/>
                    <p:nvPr/>
                  </p:nvGrpSpPr>
                  <p:grpSpPr>
                    <a:xfrm>
                      <a:off x="6304025" y="3394043"/>
                      <a:ext cx="221932" cy="292036"/>
                      <a:chOff x="6304025" y="3394043"/>
                      <a:chExt cx="221932" cy="292036"/>
                    </a:xfrm>
                    <a:solidFill>
                      <a:schemeClr val="accent1"/>
                    </a:solidFill>
                  </p:grpSpPr>
                  <p:sp>
                    <p:nvSpPr>
                      <p:cNvPr id="172" name="Freeform: Shape 459">
                        <a:extLst>
                          <a:ext uri="{FF2B5EF4-FFF2-40B4-BE49-F238E27FC236}">
                            <a16:creationId xmlns="" xmlns:a16="http://schemas.microsoft.com/office/drawing/2014/main" id="{4CD680E3-3B0A-7D46-8914-DC968A31DC1E}"/>
                          </a:ext>
                        </a:extLst>
                      </p:cNvPr>
                      <p:cNvSpPr/>
                      <p:nvPr/>
                    </p:nvSpPr>
                    <p:spPr>
                      <a:xfrm>
                        <a:off x="6426612" y="3544252"/>
                        <a:ext cx="9905" cy="22383"/>
                      </a:xfrm>
                      <a:custGeom>
                        <a:avLst/>
                        <a:gdLst>
                          <a:gd name="connsiteX0" fmla="*/ 5905 w 9905"/>
                          <a:gd name="connsiteY0" fmla="*/ 0 h 22383"/>
                          <a:gd name="connsiteX1" fmla="*/ 9906 w 9905"/>
                          <a:gd name="connsiteY1" fmla="*/ 22384 h 22383"/>
                          <a:gd name="connsiteX2" fmla="*/ 2191 w 9905"/>
                          <a:gd name="connsiteY2" fmla="*/ 18669 h 22383"/>
                          <a:gd name="connsiteX3" fmla="*/ 0 w 9905"/>
                          <a:gd name="connsiteY3" fmla="*/ 10192 h 22383"/>
                        </a:gdLst>
                        <a:ahLst/>
                        <a:cxnLst>
                          <a:cxn ang="0">
                            <a:pos x="connsiteX0" y="connsiteY0"/>
                          </a:cxn>
                          <a:cxn ang="0">
                            <a:pos x="connsiteX1" y="connsiteY1"/>
                          </a:cxn>
                          <a:cxn ang="0">
                            <a:pos x="connsiteX2" y="connsiteY2"/>
                          </a:cxn>
                          <a:cxn ang="0">
                            <a:pos x="connsiteX3" y="connsiteY3"/>
                          </a:cxn>
                        </a:cxnLst>
                        <a:rect l="l" t="t" r="r" b="b"/>
                        <a:pathLst>
                          <a:path w="9905" h="22383">
                            <a:moveTo>
                              <a:pt x="5905" y="0"/>
                            </a:moveTo>
                            <a:lnTo>
                              <a:pt x="9906" y="22384"/>
                            </a:lnTo>
                            <a:lnTo>
                              <a:pt x="2191" y="18669"/>
                            </a:lnTo>
                            <a:lnTo>
                              <a:pt x="0" y="10192"/>
                            </a:lnTo>
                            <a:close/>
                          </a:path>
                        </a:pathLst>
                      </a:custGeom>
                      <a:solidFill>
                        <a:srgbClr val="FCE1B2"/>
                      </a:solidFill>
                      <a:ln w="9525" cap="flat">
                        <a:noFill/>
                        <a:prstDash val="solid"/>
                        <a:miter/>
                      </a:ln>
                    </p:spPr>
                    <p:txBody>
                      <a:bodyPr rtlCol="0" anchor="ctr"/>
                      <a:lstStyle/>
                      <a:p>
                        <a:endParaRPr lang="en-US"/>
                      </a:p>
                    </p:txBody>
                  </p:sp>
                  <p:grpSp>
                    <p:nvGrpSpPr>
                      <p:cNvPr id="173" name="Graphic 1">
                        <a:extLst>
                          <a:ext uri="{FF2B5EF4-FFF2-40B4-BE49-F238E27FC236}">
                            <a16:creationId xmlns="" xmlns:a16="http://schemas.microsoft.com/office/drawing/2014/main" id="{8B25EF95-1113-344A-81F3-DB6815B69C86}"/>
                          </a:ext>
                        </a:extLst>
                      </p:cNvPr>
                      <p:cNvGrpSpPr/>
                      <p:nvPr/>
                    </p:nvGrpSpPr>
                    <p:grpSpPr>
                      <a:xfrm>
                        <a:off x="6304025" y="3394043"/>
                        <a:ext cx="221932" cy="292036"/>
                        <a:chOff x="6304025" y="3394043"/>
                        <a:chExt cx="221932" cy="292036"/>
                      </a:xfrm>
                      <a:solidFill>
                        <a:schemeClr val="accent1"/>
                      </a:solidFill>
                    </p:grpSpPr>
                    <p:grpSp>
                      <p:nvGrpSpPr>
                        <p:cNvPr id="174" name="Graphic 1">
                          <a:extLst>
                            <a:ext uri="{FF2B5EF4-FFF2-40B4-BE49-F238E27FC236}">
                              <a16:creationId xmlns="" xmlns:a16="http://schemas.microsoft.com/office/drawing/2014/main" id="{FA1DFB5D-CD07-2D4C-B4D6-0352833A8126}"/>
                            </a:ext>
                          </a:extLst>
                        </p:cNvPr>
                        <p:cNvGrpSpPr/>
                        <p:nvPr/>
                      </p:nvGrpSpPr>
                      <p:grpSpPr>
                        <a:xfrm>
                          <a:off x="6304025" y="3537394"/>
                          <a:ext cx="165068" cy="148685"/>
                          <a:chOff x="6304025" y="3537394"/>
                          <a:chExt cx="165068" cy="148685"/>
                        </a:xfrm>
                        <a:solidFill>
                          <a:schemeClr val="accent1"/>
                        </a:solidFill>
                      </p:grpSpPr>
                      <p:sp>
                        <p:nvSpPr>
                          <p:cNvPr id="177" name="Freeform: Shape 462">
                            <a:extLst>
                              <a:ext uri="{FF2B5EF4-FFF2-40B4-BE49-F238E27FC236}">
                                <a16:creationId xmlns="" xmlns:a16="http://schemas.microsoft.com/office/drawing/2014/main" id="{4C8F00E4-363A-2248-B5BB-8C1C9E605D3B}"/>
                              </a:ext>
                            </a:extLst>
                          </p:cNvPr>
                          <p:cNvSpPr/>
                          <p:nvPr/>
                        </p:nvSpPr>
                        <p:spPr>
                          <a:xfrm>
                            <a:off x="6350983" y="3537394"/>
                            <a:ext cx="103536" cy="68103"/>
                          </a:xfrm>
                          <a:custGeom>
                            <a:avLst/>
                            <a:gdLst>
                              <a:gd name="connsiteX0" fmla="*/ 103537 w 103536"/>
                              <a:gd name="connsiteY0" fmla="*/ 24193 h 68103"/>
                              <a:gd name="connsiteX1" fmla="*/ 89344 w 103536"/>
                              <a:gd name="connsiteY1" fmla="*/ 68104 h 68103"/>
                              <a:gd name="connsiteX2" fmla="*/ 78676 w 103536"/>
                              <a:gd name="connsiteY2" fmla="*/ 65722 h 68103"/>
                              <a:gd name="connsiteX3" fmla="*/ 90678 w 103536"/>
                              <a:gd name="connsiteY3" fmla="*/ 30194 h 68103"/>
                              <a:gd name="connsiteX4" fmla="*/ 19907 w 103536"/>
                              <a:gd name="connsiteY4" fmla="*/ 10668 h 68103"/>
                              <a:gd name="connsiteX5" fmla="*/ 9620 w 103536"/>
                              <a:gd name="connsiteY5" fmla="*/ 50482 h 68103"/>
                              <a:gd name="connsiteX6" fmla="*/ 0 w 103536"/>
                              <a:gd name="connsiteY6" fmla="*/ 47815 h 68103"/>
                              <a:gd name="connsiteX7" fmla="*/ 13621 w 103536"/>
                              <a:gd name="connsiteY7" fmla="*/ 0 h 6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536" h="68103">
                                <a:moveTo>
                                  <a:pt x="103537" y="24193"/>
                                </a:moveTo>
                                <a:lnTo>
                                  <a:pt x="89344" y="68104"/>
                                </a:lnTo>
                                <a:lnTo>
                                  <a:pt x="78676" y="65722"/>
                                </a:lnTo>
                                <a:lnTo>
                                  <a:pt x="90678" y="30194"/>
                                </a:lnTo>
                                <a:lnTo>
                                  <a:pt x="19907" y="10668"/>
                                </a:lnTo>
                                <a:lnTo>
                                  <a:pt x="9620" y="50482"/>
                                </a:lnTo>
                                <a:lnTo>
                                  <a:pt x="0" y="47815"/>
                                </a:lnTo>
                                <a:lnTo>
                                  <a:pt x="13621" y="0"/>
                                </a:lnTo>
                                <a:close/>
                              </a:path>
                            </a:pathLst>
                          </a:custGeom>
                          <a:solidFill>
                            <a:srgbClr val="404653"/>
                          </a:solidFill>
                          <a:ln w="9525" cap="flat">
                            <a:noFill/>
                            <a:prstDash val="solid"/>
                            <a:miter/>
                          </a:ln>
                        </p:spPr>
                        <p:txBody>
                          <a:bodyPr rtlCol="0" anchor="ctr"/>
                          <a:lstStyle/>
                          <a:p>
                            <a:endParaRPr lang="en-US"/>
                          </a:p>
                        </p:txBody>
                      </p:sp>
                      <p:sp>
                        <p:nvSpPr>
                          <p:cNvPr id="178" name="Freeform: Shape 463">
                            <a:extLst>
                              <a:ext uri="{FF2B5EF4-FFF2-40B4-BE49-F238E27FC236}">
                                <a16:creationId xmlns="" xmlns:a16="http://schemas.microsoft.com/office/drawing/2014/main" id="{03D14C84-2AD3-6B4D-BE37-3898757BEB37}"/>
                              </a:ext>
                            </a:extLst>
                          </p:cNvPr>
                          <p:cNvSpPr/>
                          <p:nvPr/>
                        </p:nvSpPr>
                        <p:spPr>
                          <a:xfrm>
                            <a:off x="6304025" y="3563302"/>
                            <a:ext cx="165068" cy="122777"/>
                          </a:xfrm>
                          <a:custGeom>
                            <a:avLst/>
                            <a:gdLst>
                              <a:gd name="connsiteX0" fmla="*/ 20383 w 165068"/>
                              <a:gd name="connsiteY0" fmla="*/ 0 h 122777"/>
                              <a:gd name="connsiteX1" fmla="*/ 165068 w 165068"/>
                              <a:gd name="connsiteY1" fmla="*/ 29718 h 122777"/>
                              <a:gd name="connsiteX2" fmla="*/ 145733 w 165068"/>
                              <a:gd name="connsiteY2" fmla="*/ 122777 h 122777"/>
                              <a:gd name="connsiteX3" fmla="*/ 0 w 165068"/>
                              <a:gd name="connsiteY3" fmla="*/ 89344 h 122777"/>
                            </a:gdLst>
                            <a:ahLst/>
                            <a:cxnLst>
                              <a:cxn ang="0">
                                <a:pos x="connsiteX0" y="connsiteY0"/>
                              </a:cxn>
                              <a:cxn ang="0">
                                <a:pos x="connsiteX1" y="connsiteY1"/>
                              </a:cxn>
                              <a:cxn ang="0">
                                <a:pos x="connsiteX2" y="connsiteY2"/>
                              </a:cxn>
                              <a:cxn ang="0">
                                <a:pos x="connsiteX3" y="connsiteY3"/>
                              </a:cxn>
                            </a:cxnLst>
                            <a:rect l="l" t="t" r="r" b="b"/>
                            <a:pathLst>
                              <a:path w="165068" h="122777">
                                <a:moveTo>
                                  <a:pt x="20383" y="0"/>
                                </a:moveTo>
                                <a:lnTo>
                                  <a:pt x="165068" y="29718"/>
                                </a:lnTo>
                                <a:lnTo>
                                  <a:pt x="145733" y="122777"/>
                                </a:lnTo>
                                <a:lnTo>
                                  <a:pt x="0" y="89344"/>
                                </a:lnTo>
                                <a:close/>
                              </a:path>
                            </a:pathLst>
                          </a:custGeom>
                          <a:solidFill>
                            <a:srgbClr val="111A26"/>
                          </a:solidFill>
                          <a:ln w="9525" cap="flat">
                            <a:noFill/>
                            <a:prstDash val="solid"/>
                            <a:miter/>
                          </a:ln>
                        </p:spPr>
                        <p:txBody>
                          <a:bodyPr rtlCol="0" anchor="ctr"/>
                          <a:lstStyle/>
                          <a:p>
                            <a:endParaRPr lang="en-US"/>
                          </a:p>
                        </p:txBody>
                      </p:sp>
                    </p:grpSp>
                    <p:sp>
                      <p:nvSpPr>
                        <p:cNvPr id="175" name="Freeform: Shape 464">
                          <a:extLst>
                            <a:ext uri="{FF2B5EF4-FFF2-40B4-BE49-F238E27FC236}">
                              <a16:creationId xmlns="" xmlns:a16="http://schemas.microsoft.com/office/drawing/2014/main" id="{CA3C4C17-45E5-6E4C-8CCD-85ACE14A5259}"/>
                            </a:ext>
                          </a:extLst>
                        </p:cNvPr>
                        <p:cNvSpPr/>
                        <p:nvPr/>
                      </p:nvSpPr>
                      <p:spPr>
                        <a:xfrm>
                          <a:off x="6416706" y="3394043"/>
                          <a:ext cx="109251" cy="143637"/>
                        </a:xfrm>
                        <a:custGeom>
                          <a:avLst/>
                          <a:gdLst>
                            <a:gd name="connsiteX0" fmla="*/ 109252 w 109251"/>
                            <a:gd name="connsiteY0" fmla="*/ 13525 h 143637"/>
                            <a:gd name="connsiteX1" fmla="*/ 55531 w 109251"/>
                            <a:gd name="connsiteY1" fmla="*/ 45910 h 143637"/>
                            <a:gd name="connsiteX2" fmla="*/ 13525 w 109251"/>
                            <a:gd name="connsiteY2" fmla="*/ 143637 h 143637"/>
                            <a:gd name="connsiteX3" fmla="*/ 0 w 109251"/>
                            <a:gd name="connsiteY3" fmla="*/ 137255 h 143637"/>
                            <a:gd name="connsiteX4" fmla="*/ 41529 w 109251"/>
                            <a:gd name="connsiteY4" fmla="*/ 35052 h 143637"/>
                            <a:gd name="connsiteX5" fmla="*/ 90869 w 109251"/>
                            <a:gd name="connsiteY5" fmla="*/ 0 h 14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51" h="143637">
                              <a:moveTo>
                                <a:pt x="109252" y="13525"/>
                              </a:moveTo>
                              <a:lnTo>
                                <a:pt x="55531" y="45910"/>
                              </a:lnTo>
                              <a:lnTo>
                                <a:pt x="13525" y="143637"/>
                              </a:lnTo>
                              <a:lnTo>
                                <a:pt x="0" y="137255"/>
                              </a:lnTo>
                              <a:lnTo>
                                <a:pt x="41529" y="35052"/>
                              </a:lnTo>
                              <a:lnTo>
                                <a:pt x="90869" y="0"/>
                              </a:lnTo>
                              <a:close/>
                            </a:path>
                          </a:pathLst>
                        </a:custGeom>
                        <a:solidFill>
                          <a:srgbClr val="FDC283"/>
                        </a:solidFill>
                        <a:ln w="9525" cap="flat">
                          <a:noFill/>
                          <a:prstDash val="solid"/>
                          <a:miter/>
                        </a:ln>
                      </p:spPr>
                      <p:txBody>
                        <a:bodyPr rtlCol="0" anchor="ctr"/>
                        <a:lstStyle/>
                        <a:p>
                          <a:endParaRPr lang="en-US"/>
                        </a:p>
                      </p:txBody>
                    </p:sp>
                    <p:sp>
                      <p:nvSpPr>
                        <p:cNvPr id="176" name="Freeform: Shape 465">
                          <a:extLst>
                            <a:ext uri="{FF2B5EF4-FFF2-40B4-BE49-F238E27FC236}">
                              <a16:creationId xmlns="" xmlns:a16="http://schemas.microsoft.com/office/drawing/2014/main" id="{C6FDF7EF-9180-3041-A7EF-69169DCDDFB8}"/>
                            </a:ext>
                          </a:extLst>
                        </p:cNvPr>
                        <p:cNvSpPr/>
                        <p:nvPr/>
                      </p:nvSpPr>
                      <p:spPr>
                        <a:xfrm>
                          <a:off x="6385845" y="3531012"/>
                          <a:ext cx="48101" cy="42957"/>
                        </a:xfrm>
                        <a:custGeom>
                          <a:avLst/>
                          <a:gdLst>
                            <a:gd name="connsiteX0" fmla="*/ 20098 w 48101"/>
                            <a:gd name="connsiteY0" fmla="*/ 0 h 42957"/>
                            <a:gd name="connsiteX1" fmla="*/ 0 w 48101"/>
                            <a:gd name="connsiteY1" fmla="*/ 30861 h 42957"/>
                            <a:gd name="connsiteX2" fmla="*/ 36576 w 48101"/>
                            <a:gd name="connsiteY2" fmla="*/ 42958 h 42957"/>
                            <a:gd name="connsiteX3" fmla="*/ 48101 w 48101"/>
                            <a:gd name="connsiteY3" fmla="*/ 11620 h 42957"/>
                          </a:gdLst>
                          <a:ahLst/>
                          <a:cxnLst>
                            <a:cxn ang="0">
                              <a:pos x="connsiteX0" y="connsiteY0"/>
                            </a:cxn>
                            <a:cxn ang="0">
                              <a:pos x="connsiteX1" y="connsiteY1"/>
                            </a:cxn>
                            <a:cxn ang="0">
                              <a:pos x="connsiteX2" y="connsiteY2"/>
                            </a:cxn>
                            <a:cxn ang="0">
                              <a:pos x="connsiteX3" y="connsiteY3"/>
                            </a:cxn>
                          </a:cxnLst>
                          <a:rect l="l" t="t" r="r" b="b"/>
                          <a:pathLst>
                            <a:path w="48101" h="42957">
                              <a:moveTo>
                                <a:pt x="20098" y="0"/>
                              </a:moveTo>
                              <a:lnTo>
                                <a:pt x="0" y="30861"/>
                              </a:lnTo>
                              <a:lnTo>
                                <a:pt x="36576" y="42958"/>
                              </a:lnTo>
                              <a:lnTo>
                                <a:pt x="48101" y="11620"/>
                              </a:lnTo>
                              <a:close/>
                            </a:path>
                          </a:pathLst>
                        </a:custGeom>
                        <a:solidFill>
                          <a:srgbClr val="FCE1B2"/>
                        </a:solidFill>
                        <a:ln w="9525" cap="flat">
                          <a:noFill/>
                          <a:prstDash val="solid"/>
                          <a:miter/>
                        </a:ln>
                      </p:spPr>
                      <p:txBody>
                        <a:bodyPr rtlCol="0" anchor="ctr"/>
                        <a:lstStyle/>
                        <a:p>
                          <a:endParaRPr lang="en-US"/>
                        </a:p>
                      </p:txBody>
                    </p:sp>
                  </p:grpSp>
                </p:grpSp>
                <p:grpSp>
                  <p:nvGrpSpPr>
                    <p:cNvPr id="157" name="Graphic 1">
                      <a:extLst>
                        <a:ext uri="{FF2B5EF4-FFF2-40B4-BE49-F238E27FC236}">
                          <a16:creationId xmlns="" xmlns:a16="http://schemas.microsoft.com/office/drawing/2014/main" id="{35313D2F-139A-1B47-A822-4B63816172AC}"/>
                        </a:ext>
                      </a:extLst>
                    </p:cNvPr>
                    <p:cNvGrpSpPr/>
                    <p:nvPr/>
                  </p:nvGrpSpPr>
                  <p:grpSpPr>
                    <a:xfrm>
                      <a:off x="6615588" y="3379755"/>
                      <a:ext cx="221265" cy="45243"/>
                      <a:chOff x="6615588" y="3379755"/>
                      <a:chExt cx="221265" cy="45243"/>
                    </a:xfrm>
                    <a:solidFill>
                      <a:schemeClr val="accent1"/>
                    </a:solidFill>
                  </p:grpSpPr>
                  <p:sp>
                    <p:nvSpPr>
                      <p:cNvPr id="170" name="Freeform: Shape 467">
                        <a:extLst>
                          <a:ext uri="{FF2B5EF4-FFF2-40B4-BE49-F238E27FC236}">
                            <a16:creationId xmlns="" xmlns:a16="http://schemas.microsoft.com/office/drawing/2014/main" id="{EFD9A5C1-F262-A04D-94F2-DD381649E1FE}"/>
                          </a:ext>
                        </a:extLst>
                      </p:cNvPr>
                      <p:cNvSpPr/>
                      <p:nvPr/>
                    </p:nvSpPr>
                    <p:spPr>
                      <a:xfrm>
                        <a:off x="6615588" y="3379755"/>
                        <a:ext cx="164591" cy="45243"/>
                      </a:xfrm>
                      <a:custGeom>
                        <a:avLst/>
                        <a:gdLst>
                          <a:gd name="connsiteX0" fmla="*/ 1429 w 164591"/>
                          <a:gd name="connsiteY0" fmla="*/ 0 h 45243"/>
                          <a:gd name="connsiteX1" fmla="*/ 57817 w 164591"/>
                          <a:gd name="connsiteY1" fmla="*/ 27527 h 45243"/>
                          <a:gd name="connsiteX2" fmla="*/ 162687 w 164591"/>
                          <a:gd name="connsiteY2" fmla="*/ 9906 h 45243"/>
                          <a:gd name="connsiteX3" fmla="*/ 164592 w 164591"/>
                          <a:gd name="connsiteY3" fmla="*/ 24765 h 45243"/>
                          <a:gd name="connsiteX4" fmla="*/ 56293 w 164591"/>
                          <a:gd name="connsiteY4" fmla="*/ 45244 h 45243"/>
                          <a:gd name="connsiteX5" fmla="*/ 0 w 164591"/>
                          <a:gd name="connsiteY5" fmla="*/ 22860 h 45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91" h="45243">
                            <a:moveTo>
                              <a:pt x="1429" y="0"/>
                            </a:moveTo>
                            <a:lnTo>
                              <a:pt x="57817" y="27527"/>
                            </a:lnTo>
                            <a:lnTo>
                              <a:pt x="162687" y="9906"/>
                            </a:lnTo>
                            <a:lnTo>
                              <a:pt x="164592" y="24765"/>
                            </a:lnTo>
                            <a:lnTo>
                              <a:pt x="56293" y="45244"/>
                            </a:lnTo>
                            <a:lnTo>
                              <a:pt x="0" y="22860"/>
                            </a:lnTo>
                            <a:close/>
                          </a:path>
                        </a:pathLst>
                      </a:custGeom>
                      <a:solidFill>
                        <a:srgbClr val="FDC283"/>
                      </a:solidFill>
                      <a:ln w="9525" cap="flat">
                        <a:noFill/>
                        <a:prstDash val="solid"/>
                        <a:miter/>
                      </a:ln>
                    </p:spPr>
                    <p:txBody>
                      <a:bodyPr rtlCol="0" anchor="ctr"/>
                      <a:lstStyle/>
                      <a:p>
                        <a:endParaRPr lang="en-US"/>
                      </a:p>
                    </p:txBody>
                  </p:sp>
                  <p:sp>
                    <p:nvSpPr>
                      <p:cNvPr id="171" name="Freeform: Shape 468">
                        <a:extLst>
                          <a:ext uri="{FF2B5EF4-FFF2-40B4-BE49-F238E27FC236}">
                            <a16:creationId xmlns="" xmlns:a16="http://schemas.microsoft.com/office/drawing/2014/main" id="{BCCA75C2-4B19-0841-99C6-3004D4099023}"/>
                          </a:ext>
                        </a:extLst>
                      </p:cNvPr>
                      <p:cNvSpPr/>
                      <p:nvPr/>
                    </p:nvSpPr>
                    <p:spPr>
                      <a:xfrm>
                        <a:off x="6783228" y="3386994"/>
                        <a:ext cx="53625" cy="21812"/>
                      </a:xfrm>
                      <a:custGeom>
                        <a:avLst/>
                        <a:gdLst>
                          <a:gd name="connsiteX0" fmla="*/ 3429 w 53625"/>
                          <a:gd name="connsiteY0" fmla="*/ 21812 h 21812"/>
                          <a:gd name="connsiteX1" fmla="*/ 52578 w 53625"/>
                          <a:gd name="connsiteY1" fmla="*/ 10001 h 21812"/>
                          <a:gd name="connsiteX2" fmla="*/ 53626 w 53625"/>
                          <a:gd name="connsiteY2" fmla="*/ 0 h 21812"/>
                          <a:gd name="connsiteX3" fmla="*/ 0 w 53625"/>
                          <a:gd name="connsiteY3" fmla="*/ 0 h 21812"/>
                        </a:gdLst>
                        <a:ahLst/>
                        <a:cxnLst>
                          <a:cxn ang="0">
                            <a:pos x="connsiteX0" y="connsiteY0"/>
                          </a:cxn>
                          <a:cxn ang="0">
                            <a:pos x="connsiteX1" y="connsiteY1"/>
                          </a:cxn>
                          <a:cxn ang="0">
                            <a:pos x="connsiteX2" y="connsiteY2"/>
                          </a:cxn>
                          <a:cxn ang="0">
                            <a:pos x="connsiteX3" y="connsiteY3"/>
                          </a:cxn>
                        </a:cxnLst>
                        <a:rect l="l" t="t" r="r" b="b"/>
                        <a:pathLst>
                          <a:path w="53625" h="21812">
                            <a:moveTo>
                              <a:pt x="3429" y="21812"/>
                            </a:moveTo>
                            <a:lnTo>
                              <a:pt x="52578" y="10001"/>
                            </a:lnTo>
                            <a:lnTo>
                              <a:pt x="53626" y="0"/>
                            </a:lnTo>
                            <a:lnTo>
                              <a:pt x="0" y="0"/>
                            </a:lnTo>
                            <a:close/>
                          </a:path>
                        </a:pathLst>
                      </a:custGeom>
                      <a:solidFill>
                        <a:srgbClr val="FCE1B2"/>
                      </a:solidFill>
                      <a:ln w="9525" cap="flat">
                        <a:noFill/>
                        <a:prstDash val="solid"/>
                        <a:miter/>
                      </a:ln>
                    </p:spPr>
                    <p:txBody>
                      <a:bodyPr rtlCol="0" anchor="ctr"/>
                      <a:lstStyle/>
                      <a:p>
                        <a:endParaRPr lang="en-US"/>
                      </a:p>
                    </p:txBody>
                  </p:sp>
                </p:grpSp>
                <p:sp>
                  <p:nvSpPr>
                    <p:cNvPr id="158" name="Freeform: Shape 469">
                      <a:extLst>
                        <a:ext uri="{FF2B5EF4-FFF2-40B4-BE49-F238E27FC236}">
                          <a16:creationId xmlns="" xmlns:a16="http://schemas.microsoft.com/office/drawing/2014/main" id="{7CFC1E70-4BFB-4147-95CD-229E896B5DE9}"/>
                        </a:ext>
                      </a:extLst>
                    </p:cNvPr>
                    <p:cNvSpPr/>
                    <p:nvPr/>
                  </p:nvSpPr>
                  <p:spPr>
                    <a:xfrm>
                      <a:off x="6503478" y="3368897"/>
                      <a:ext cx="150971" cy="202406"/>
                    </a:xfrm>
                    <a:custGeom>
                      <a:avLst/>
                      <a:gdLst>
                        <a:gd name="connsiteX0" fmla="*/ 0 w 150971"/>
                        <a:gd name="connsiteY0" fmla="*/ 30480 h 202406"/>
                        <a:gd name="connsiteX1" fmla="*/ 118586 w 150971"/>
                        <a:gd name="connsiteY1" fmla="*/ 0 h 202406"/>
                        <a:gd name="connsiteX2" fmla="*/ 150971 w 150971"/>
                        <a:gd name="connsiteY2" fmla="*/ 170879 h 202406"/>
                        <a:gd name="connsiteX3" fmla="*/ 14097 w 150971"/>
                        <a:gd name="connsiteY3" fmla="*/ 202406 h 202406"/>
                      </a:gdLst>
                      <a:ahLst/>
                      <a:cxnLst>
                        <a:cxn ang="0">
                          <a:pos x="connsiteX0" y="connsiteY0"/>
                        </a:cxn>
                        <a:cxn ang="0">
                          <a:pos x="connsiteX1" y="connsiteY1"/>
                        </a:cxn>
                        <a:cxn ang="0">
                          <a:pos x="connsiteX2" y="connsiteY2"/>
                        </a:cxn>
                        <a:cxn ang="0">
                          <a:pos x="connsiteX3" y="connsiteY3"/>
                        </a:cxn>
                      </a:cxnLst>
                      <a:rect l="l" t="t" r="r" b="b"/>
                      <a:pathLst>
                        <a:path w="150971" h="202406">
                          <a:moveTo>
                            <a:pt x="0" y="30480"/>
                          </a:moveTo>
                          <a:lnTo>
                            <a:pt x="118586" y="0"/>
                          </a:lnTo>
                          <a:lnTo>
                            <a:pt x="150971" y="170879"/>
                          </a:lnTo>
                          <a:lnTo>
                            <a:pt x="14097" y="202406"/>
                          </a:lnTo>
                          <a:close/>
                        </a:path>
                      </a:pathLst>
                    </a:custGeom>
                    <a:solidFill>
                      <a:srgbClr val="FDC283"/>
                    </a:solidFill>
                    <a:ln w="9525" cap="flat">
                      <a:noFill/>
                      <a:prstDash val="solid"/>
                      <a:miter/>
                    </a:ln>
                  </p:spPr>
                  <p:txBody>
                    <a:bodyPr rtlCol="0" anchor="ctr"/>
                    <a:lstStyle/>
                    <a:p>
                      <a:endParaRPr lang="en-US"/>
                    </a:p>
                  </p:txBody>
                </p:sp>
                <p:sp>
                  <p:nvSpPr>
                    <p:cNvPr id="159" name="Freeform: Shape 470">
                      <a:extLst>
                        <a:ext uri="{FF2B5EF4-FFF2-40B4-BE49-F238E27FC236}">
                          <a16:creationId xmlns="" xmlns:a16="http://schemas.microsoft.com/office/drawing/2014/main" id="{F8436A33-F5AE-AC4D-999C-D5010933102A}"/>
                        </a:ext>
                      </a:extLst>
                    </p:cNvPr>
                    <p:cNvSpPr/>
                    <p:nvPr/>
                  </p:nvSpPr>
                  <p:spPr>
                    <a:xfrm>
                      <a:off x="6547974" y="3392280"/>
                      <a:ext cx="49404" cy="141303"/>
                    </a:xfrm>
                    <a:custGeom>
                      <a:avLst/>
                      <a:gdLst>
                        <a:gd name="connsiteX0" fmla="*/ 1605 w 49404"/>
                        <a:gd name="connsiteY0" fmla="*/ 16526 h 141303"/>
                        <a:gd name="connsiteX1" fmla="*/ 12464 w 49404"/>
                        <a:gd name="connsiteY1" fmla="*/ 2810 h 141303"/>
                        <a:gd name="connsiteX2" fmla="*/ 22941 w 49404"/>
                        <a:gd name="connsiteY2" fmla="*/ 1572 h 141303"/>
                        <a:gd name="connsiteX3" fmla="*/ 36657 w 49404"/>
                        <a:gd name="connsiteY3" fmla="*/ 12431 h 141303"/>
                        <a:gd name="connsiteX4" fmla="*/ 37895 w 49404"/>
                        <a:gd name="connsiteY4" fmla="*/ 22908 h 141303"/>
                        <a:gd name="connsiteX5" fmla="*/ 28180 w 49404"/>
                        <a:gd name="connsiteY5" fmla="*/ 35195 h 141303"/>
                        <a:gd name="connsiteX6" fmla="*/ 28275 w 49404"/>
                        <a:gd name="connsiteY6" fmla="*/ 35386 h 141303"/>
                        <a:gd name="connsiteX7" fmla="*/ 45611 w 49404"/>
                        <a:gd name="connsiteY7" fmla="*/ 84916 h 141303"/>
                        <a:gd name="connsiteX8" fmla="*/ 47897 w 49404"/>
                        <a:gd name="connsiteY8" fmla="*/ 106538 h 141303"/>
                        <a:gd name="connsiteX9" fmla="*/ 33895 w 49404"/>
                        <a:gd name="connsiteY9" fmla="*/ 141304 h 141303"/>
                        <a:gd name="connsiteX10" fmla="*/ 12368 w 49404"/>
                        <a:gd name="connsiteY10" fmla="*/ 110729 h 141303"/>
                        <a:gd name="connsiteX11" fmla="*/ 9701 w 49404"/>
                        <a:gd name="connsiteY11" fmla="*/ 89107 h 141303"/>
                        <a:gd name="connsiteX12" fmla="*/ 15226 w 49404"/>
                        <a:gd name="connsiteY12" fmla="*/ 36910 h 141303"/>
                        <a:gd name="connsiteX13" fmla="*/ 15226 w 49404"/>
                        <a:gd name="connsiteY13" fmla="*/ 36719 h 141303"/>
                        <a:gd name="connsiteX14" fmla="*/ 2939 w 49404"/>
                        <a:gd name="connsiteY14" fmla="*/ 27004 h 141303"/>
                        <a:gd name="connsiteX15" fmla="*/ 1605 w 49404"/>
                        <a:gd name="connsiteY15" fmla="*/ 16526 h 14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404" h="141303">
                          <a:moveTo>
                            <a:pt x="1605" y="16526"/>
                          </a:moveTo>
                          <a:lnTo>
                            <a:pt x="12464" y="2810"/>
                          </a:lnTo>
                          <a:cubicBezTo>
                            <a:pt x="15035" y="-428"/>
                            <a:pt x="19703" y="-904"/>
                            <a:pt x="22941" y="1572"/>
                          </a:cubicBezTo>
                          <a:lnTo>
                            <a:pt x="36657" y="12431"/>
                          </a:lnTo>
                          <a:cubicBezTo>
                            <a:pt x="39896" y="15002"/>
                            <a:pt x="40372" y="19670"/>
                            <a:pt x="37895" y="22908"/>
                          </a:cubicBezTo>
                          <a:lnTo>
                            <a:pt x="28180" y="35195"/>
                          </a:lnTo>
                          <a:lnTo>
                            <a:pt x="28275" y="35386"/>
                          </a:lnTo>
                          <a:lnTo>
                            <a:pt x="45611" y="84916"/>
                          </a:lnTo>
                          <a:cubicBezTo>
                            <a:pt x="49135" y="95108"/>
                            <a:pt x="50850" y="95679"/>
                            <a:pt x="47897" y="106538"/>
                          </a:cubicBezTo>
                          <a:cubicBezTo>
                            <a:pt x="44849" y="117777"/>
                            <a:pt x="39801" y="127588"/>
                            <a:pt x="33895" y="141304"/>
                          </a:cubicBezTo>
                          <a:cubicBezTo>
                            <a:pt x="25037" y="129302"/>
                            <a:pt x="17893" y="120920"/>
                            <a:pt x="12368" y="110729"/>
                          </a:cubicBezTo>
                          <a:cubicBezTo>
                            <a:pt x="7034" y="100823"/>
                            <a:pt x="8559" y="99870"/>
                            <a:pt x="9701" y="89107"/>
                          </a:cubicBezTo>
                          <a:lnTo>
                            <a:pt x="15226" y="36910"/>
                          </a:lnTo>
                          <a:lnTo>
                            <a:pt x="15226" y="36719"/>
                          </a:lnTo>
                          <a:lnTo>
                            <a:pt x="2939" y="27004"/>
                          </a:lnTo>
                          <a:cubicBezTo>
                            <a:pt x="-395" y="24432"/>
                            <a:pt x="-966" y="19765"/>
                            <a:pt x="1605" y="16526"/>
                          </a:cubicBezTo>
                          <a:close/>
                        </a:path>
                      </a:pathLst>
                    </a:custGeom>
                    <a:solidFill>
                      <a:srgbClr val="111A26"/>
                    </a:solidFill>
                    <a:ln w="9525" cap="flat">
                      <a:noFill/>
                      <a:prstDash val="solid"/>
                      <a:miter/>
                    </a:ln>
                  </p:spPr>
                  <p:txBody>
                    <a:bodyPr rtlCol="0" anchor="ctr"/>
                    <a:lstStyle/>
                    <a:p>
                      <a:endParaRPr lang="en-US"/>
                    </a:p>
                  </p:txBody>
                </p:sp>
                <p:grpSp>
                  <p:nvGrpSpPr>
                    <p:cNvPr id="160" name="Graphic 1">
                      <a:extLst>
                        <a:ext uri="{FF2B5EF4-FFF2-40B4-BE49-F238E27FC236}">
                          <a16:creationId xmlns="" xmlns:a16="http://schemas.microsoft.com/office/drawing/2014/main" id="{B7A373E9-8D9B-C94E-8185-D03B97602EA6}"/>
                        </a:ext>
                      </a:extLst>
                    </p:cNvPr>
                    <p:cNvGrpSpPr/>
                    <p:nvPr/>
                  </p:nvGrpSpPr>
                  <p:grpSpPr>
                    <a:xfrm>
                      <a:off x="6493096" y="3358705"/>
                      <a:ext cx="144970" cy="75152"/>
                      <a:chOff x="6493096" y="3358705"/>
                      <a:chExt cx="144970" cy="75152"/>
                    </a:xfrm>
                    <a:solidFill>
                      <a:srgbClr val="F99F3F"/>
                    </a:solidFill>
                  </p:grpSpPr>
                  <p:sp>
                    <p:nvSpPr>
                      <p:cNvPr id="168" name="Freeform: Shape 472">
                        <a:extLst>
                          <a:ext uri="{FF2B5EF4-FFF2-40B4-BE49-F238E27FC236}">
                            <a16:creationId xmlns="" xmlns:a16="http://schemas.microsoft.com/office/drawing/2014/main" id="{2F896AD6-A96E-0C42-9C65-2CDE48B36EAE}"/>
                          </a:ext>
                        </a:extLst>
                      </p:cNvPr>
                      <p:cNvSpPr/>
                      <p:nvPr/>
                    </p:nvSpPr>
                    <p:spPr>
                      <a:xfrm>
                        <a:off x="6571773" y="3358705"/>
                        <a:ext cx="66293" cy="67532"/>
                      </a:xfrm>
                      <a:custGeom>
                        <a:avLst/>
                        <a:gdLst>
                          <a:gd name="connsiteX0" fmla="*/ 58198 w 66293"/>
                          <a:gd name="connsiteY0" fmla="*/ 0 h 67532"/>
                          <a:gd name="connsiteX1" fmla="*/ 0 w 66293"/>
                          <a:gd name="connsiteY1" fmla="*/ 30385 h 67532"/>
                          <a:gd name="connsiteX2" fmla="*/ 22574 w 66293"/>
                          <a:gd name="connsiteY2" fmla="*/ 67532 h 67532"/>
                          <a:gd name="connsiteX3" fmla="*/ 66294 w 66293"/>
                          <a:gd name="connsiteY3" fmla="*/ 14954 h 67532"/>
                        </a:gdLst>
                        <a:ahLst/>
                        <a:cxnLst>
                          <a:cxn ang="0">
                            <a:pos x="connsiteX0" y="connsiteY0"/>
                          </a:cxn>
                          <a:cxn ang="0">
                            <a:pos x="connsiteX1" y="connsiteY1"/>
                          </a:cxn>
                          <a:cxn ang="0">
                            <a:pos x="connsiteX2" y="connsiteY2"/>
                          </a:cxn>
                          <a:cxn ang="0">
                            <a:pos x="connsiteX3" y="connsiteY3"/>
                          </a:cxn>
                        </a:cxnLst>
                        <a:rect l="l" t="t" r="r" b="b"/>
                        <a:pathLst>
                          <a:path w="66293" h="67532">
                            <a:moveTo>
                              <a:pt x="58198" y="0"/>
                            </a:moveTo>
                            <a:lnTo>
                              <a:pt x="0" y="30385"/>
                            </a:lnTo>
                            <a:lnTo>
                              <a:pt x="22574" y="67532"/>
                            </a:lnTo>
                            <a:lnTo>
                              <a:pt x="66294" y="14954"/>
                            </a:lnTo>
                            <a:close/>
                          </a:path>
                        </a:pathLst>
                      </a:custGeom>
                      <a:solidFill>
                        <a:srgbClr val="F99F3F"/>
                      </a:solidFill>
                      <a:ln w="9525" cap="flat">
                        <a:noFill/>
                        <a:prstDash val="solid"/>
                        <a:miter/>
                      </a:ln>
                    </p:spPr>
                    <p:txBody>
                      <a:bodyPr rtlCol="0" anchor="ctr"/>
                      <a:lstStyle/>
                      <a:p>
                        <a:endParaRPr lang="en-US"/>
                      </a:p>
                    </p:txBody>
                  </p:sp>
                  <p:sp>
                    <p:nvSpPr>
                      <p:cNvPr id="169" name="Freeform: Shape 473">
                        <a:extLst>
                          <a:ext uri="{FF2B5EF4-FFF2-40B4-BE49-F238E27FC236}">
                            <a16:creationId xmlns="" xmlns:a16="http://schemas.microsoft.com/office/drawing/2014/main" id="{97D911B9-FFCB-0540-AD9C-E3351BD66AE2}"/>
                          </a:ext>
                        </a:extLst>
                      </p:cNvPr>
                      <p:cNvSpPr/>
                      <p:nvPr/>
                    </p:nvSpPr>
                    <p:spPr>
                      <a:xfrm>
                        <a:off x="6493096" y="3385470"/>
                        <a:ext cx="67722" cy="48387"/>
                      </a:xfrm>
                      <a:custGeom>
                        <a:avLst/>
                        <a:gdLst>
                          <a:gd name="connsiteX0" fmla="*/ 3143 w 67722"/>
                          <a:gd name="connsiteY0" fmla="*/ 0 h 48387"/>
                          <a:gd name="connsiteX1" fmla="*/ 67723 w 67722"/>
                          <a:gd name="connsiteY1" fmla="*/ 2858 h 48387"/>
                          <a:gd name="connsiteX2" fmla="*/ 53054 w 67722"/>
                          <a:gd name="connsiteY2" fmla="*/ 48387 h 48387"/>
                          <a:gd name="connsiteX3" fmla="*/ 0 w 67722"/>
                          <a:gd name="connsiteY3" fmla="*/ 10954 h 48387"/>
                        </a:gdLst>
                        <a:ahLst/>
                        <a:cxnLst>
                          <a:cxn ang="0">
                            <a:pos x="connsiteX0" y="connsiteY0"/>
                          </a:cxn>
                          <a:cxn ang="0">
                            <a:pos x="connsiteX1" y="connsiteY1"/>
                          </a:cxn>
                          <a:cxn ang="0">
                            <a:pos x="connsiteX2" y="connsiteY2"/>
                          </a:cxn>
                          <a:cxn ang="0">
                            <a:pos x="connsiteX3" y="connsiteY3"/>
                          </a:cxn>
                        </a:cxnLst>
                        <a:rect l="l" t="t" r="r" b="b"/>
                        <a:pathLst>
                          <a:path w="67722" h="48387">
                            <a:moveTo>
                              <a:pt x="3143" y="0"/>
                            </a:moveTo>
                            <a:lnTo>
                              <a:pt x="67723" y="2858"/>
                            </a:lnTo>
                            <a:lnTo>
                              <a:pt x="53054" y="48387"/>
                            </a:lnTo>
                            <a:lnTo>
                              <a:pt x="0" y="10954"/>
                            </a:lnTo>
                            <a:close/>
                          </a:path>
                        </a:pathLst>
                      </a:custGeom>
                      <a:solidFill>
                        <a:srgbClr val="F99F3F"/>
                      </a:solidFill>
                      <a:ln w="9525" cap="flat">
                        <a:noFill/>
                        <a:prstDash val="solid"/>
                        <a:miter/>
                      </a:ln>
                    </p:spPr>
                    <p:txBody>
                      <a:bodyPr rtlCol="0" anchor="ctr"/>
                      <a:lstStyle/>
                      <a:p>
                        <a:endParaRPr lang="en-US"/>
                      </a:p>
                    </p:txBody>
                  </p:sp>
                </p:grpSp>
                <p:sp>
                  <p:nvSpPr>
                    <p:cNvPr id="161" name="Freeform: Shape 474">
                      <a:extLst>
                        <a:ext uri="{FF2B5EF4-FFF2-40B4-BE49-F238E27FC236}">
                          <a16:creationId xmlns="" xmlns:a16="http://schemas.microsoft.com/office/drawing/2014/main" id="{F188E88F-906C-8B40-BBFC-D905061102DA}"/>
                        </a:ext>
                      </a:extLst>
                    </p:cNvPr>
                    <p:cNvSpPr/>
                    <p:nvPr/>
                  </p:nvSpPr>
                  <p:spPr>
                    <a:xfrm>
                      <a:off x="6510717" y="3530060"/>
                      <a:ext cx="158115" cy="55625"/>
                    </a:xfrm>
                    <a:custGeom>
                      <a:avLst/>
                      <a:gdLst>
                        <a:gd name="connsiteX0" fmla="*/ 0 w 158115"/>
                        <a:gd name="connsiteY0" fmla="*/ 38862 h 55625"/>
                        <a:gd name="connsiteX1" fmla="*/ 153734 w 158115"/>
                        <a:gd name="connsiteY1" fmla="*/ 0 h 55625"/>
                        <a:gd name="connsiteX2" fmla="*/ 158115 w 158115"/>
                        <a:gd name="connsiteY2" fmla="*/ 16097 h 55625"/>
                        <a:gd name="connsiteX3" fmla="*/ 5334 w 158115"/>
                        <a:gd name="connsiteY3" fmla="*/ 55626 h 55625"/>
                      </a:gdLst>
                      <a:ahLst/>
                      <a:cxnLst>
                        <a:cxn ang="0">
                          <a:pos x="connsiteX0" y="connsiteY0"/>
                        </a:cxn>
                        <a:cxn ang="0">
                          <a:pos x="connsiteX1" y="connsiteY1"/>
                        </a:cxn>
                        <a:cxn ang="0">
                          <a:pos x="connsiteX2" y="connsiteY2"/>
                        </a:cxn>
                        <a:cxn ang="0">
                          <a:pos x="connsiteX3" y="connsiteY3"/>
                        </a:cxn>
                      </a:cxnLst>
                      <a:rect l="l" t="t" r="r" b="b"/>
                      <a:pathLst>
                        <a:path w="158115" h="55625">
                          <a:moveTo>
                            <a:pt x="0" y="38862"/>
                          </a:moveTo>
                          <a:lnTo>
                            <a:pt x="153734" y="0"/>
                          </a:lnTo>
                          <a:lnTo>
                            <a:pt x="158115" y="16097"/>
                          </a:lnTo>
                          <a:lnTo>
                            <a:pt x="5334" y="55626"/>
                          </a:lnTo>
                          <a:close/>
                        </a:path>
                      </a:pathLst>
                    </a:custGeom>
                    <a:solidFill>
                      <a:srgbClr val="111A26"/>
                    </a:solidFill>
                    <a:ln w="9525" cap="flat">
                      <a:noFill/>
                      <a:prstDash val="solid"/>
                      <a:miter/>
                    </a:ln>
                  </p:spPr>
                  <p:txBody>
                    <a:bodyPr rtlCol="0" anchor="ctr"/>
                    <a:lstStyle/>
                    <a:p>
                      <a:endParaRPr lang="en-US"/>
                    </a:p>
                  </p:txBody>
                </p:sp>
                <p:grpSp>
                  <p:nvGrpSpPr>
                    <p:cNvPr id="162" name="Graphic 1">
                      <a:extLst>
                        <a:ext uri="{FF2B5EF4-FFF2-40B4-BE49-F238E27FC236}">
                          <a16:creationId xmlns="" xmlns:a16="http://schemas.microsoft.com/office/drawing/2014/main" id="{95435C3D-B1C0-B846-B2C6-171668C6B166}"/>
                        </a:ext>
                      </a:extLst>
                    </p:cNvPr>
                    <p:cNvGrpSpPr/>
                    <p:nvPr/>
                  </p:nvGrpSpPr>
                  <p:grpSpPr>
                    <a:xfrm>
                      <a:off x="6521481" y="3530822"/>
                      <a:ext cx="134207" cy="54768"/>
                      <a:chOff x="6521481" y="3530822"/>
                      <a:chExt cx="134207" cy="54768"/>
                    </a:xfrm>
                    <a:solidFill>
                      <a:srgbClr val="FFFFFF"/>
                    </a:solidFill>
                  </p:grpSpPr>
                  <p:sp>
                    <p:nvSpPr>
                      <p:cNvPr id="163" name="Freeform: Shape 476">
                        <a:extLst>
                          <a:ext uri="{FF2B5EF4-FFF2-40B4-BE49-F238E27FC236}">
                            <a16:creationId xmlns="" xmlns:a16="http://schemas.microsoft.com/office/drawing/2014/main" id="{AE0AFC22-E76B-F04C-A1BC-3538017A19A1}"/>
                          </a:ext>
                        </a:extLst>
                      </p:cNvPr>
                      <p:cNvSpPr/>
                      <p:nvPr/>
                    </p:nvSpPr>
                    <p:spPr>
                      <a:xfrm>
                        <a:off x="6572725" y="3541490"/>
                        <a:ext cx="33242" cy="30956"/>
                      </a:xfrm>
                      <a:custGeom>
                        <a:avLst/>
                        <a:gdLst>
                          <a:gd name="connsiteX0" fmla="*/ 0 w 33242"/>
                          <a:gd name="connsiteY0" fmla="*/ 6858 h 30956"/>
                          <a:gd name="connsiteX1" fmla="*/ 6668 w 33242"/>
                          <a:gd name="connsiteY1" fmla="*/ 30956 h 30956"/>
                          <a:gd name="connsiteX2" fmla="*/ 33242 w 33242"/>
                          <a:gd name="connsiteY2" fmla="*/ 23813 h 30956"/>
                          <a:gd name="connsiteX3" fmla="*/ 26670 w 33242"/>
                          <a:gd name="connsiteY3" fmla="*/ 0 h 30956"/>
                        </a:gdLst>
                        <a:ahLst/>
                        <a:cxnLst>
                          <a:cxn ang="0">
                            <a:pos x="connsiteX0" y="connsiteY0"/>
                          </a:cxn>
                          <a:cxn ang="0">
                            <a:pos x="connsiteX1" y="connsiteY1"/>
                          </a:cxn>
                          <a:cxn ang="0">
                            <a:pos x="connsiteX2" y="connsiteY2"/>
                          </a:cxn>
                          <a:cxn ang="0">
                            <a:pos x="connsiteX3" y="connsiteY3"/>
                          </a:cxn>
                        </a:cxnLst>
                        <a:rect l="l" t="t" r="r" b="b"/>
                        <a:pathLst>
                          <a:path w="33242" h="30956">
                            <a:moveTo>
                              <a:pt x="0" y="6858"/>
                            </a:moveTo>
                            <a:lnTo>
                              <a:pt x="6668" y="30956"/>
                            </a:lnTo>
                            <a:lnTo>
                              <a:pt x="33242" y="23813"/>
                            </a:lnTo>
                            <a:lnTo>
                              <a:pt x="26670" y="0"/>
                            </a:lnTo>
                            <a:close/>
                          </a:path>
                        </a:pathLst>
                      </a:custGeom>
                      <a:solidFill>
                        <a:srgbClr val="FFFFFF"/>
                      </a:solidFill>
                      <a:ln w="9525" cap="flat">
                        <a:noFill/>
                        <a:prstDash val="solid"/>
                        <a:miter/>
                      </a:ln>
                    </p:spPr>
                    <p:txBody>
                      <a:bodyPr rtlCol="0" anchor="ctr"/>
                      <a:lstStyle/>
                      <a:p>
                        <a:endParaRPr lang="en-US"/>
                      </a:p>
                    </p:txBody>
                  </p:sp>
                  <p:sp>
                    <p:nvSpPr>
                      <p:cNvPr id="164" name="Freeform: Shape 477">
                        <a:extLst>
                          <a:ext uri="{FF2B5EF4-FFF2-40B4-BE49-F238E27FC236}">
                            <a16:creationId xmlns="" xmlns:a16="http://schemas.microsoft.com/office/drawing/2014/main" id="{6656B3E7-E092-BE44-8AD2-2DC9DE40E04F}"/>
                          </a:ext>
                        </a:extLst>
                      </p:cNvPr>
                      <p:cNvSpPr/>
                      <p:nvPr/>
                    </p:nvSpPr>
                    <p:spPr>
                      <a:xfrm>
                        <a:off x="6551389" y="3554634"/>
                        <a:ext cx="9525" cy="23812"/>
                      </a:xfrm>
                      <a:custGeom>
                        <a:avLst/>
                        <a:gdLst>
                          <a:gd name="connsiteX0" fmla="*/ 4953 w 9525"/>
                          <a:gd name="connsiteY0" fmla="*/ 23813 h 23812"/>
                          <a:gd name="connsiteX1" fmla="*/ 0 w 9525"/>
                          <a:gd name="connsiteY1" fmla="*/ 1048 h 23812"/>
                          <a:gd name="connsiteX2" fmla="*/ 3715 w 9525"/>
                          <a:gd name="connsiteY2" fmla="*/ 0 h 23812"/>
                          <a:gd name="connsiteX3" fmla="*/ 9525 w 9525"/>
                          <a:gd name="connsiteY3" fmla="*/ 22193 h 23812"/>
                        </a:gdLst>
                        <a:ahLst/>
                        <a:cxnLst>
                          <a:cxn ang="0">
                            <a:pos x="connsiteX0" y="connsiteY0"/>
                          </a:cxn>
                          <a:cxn ang="0">
                            <a:pos x="connsiteX1" y="connsiteY1"/>
                          </a:cxn>
                          <a:cxn ang="0">
                            <a:pos x="connsiteX2" y="connsiteY2"/>
                          </a:cxn>
                          <a:cxn ang="0">
                            <a:pos x="connsiteX3" y="connsiteY3"/>
                          </a:cxn>
                        </a:cxnLst>
                        <a:rect l="l" t="t" r="r" b="b"/>
                        <a:pathLst>
                          <a:path w="9525" h="23812">
                            <a:moveTo>
                              <a:pt x="4953" y="23813"/>
                            </a:moveTo>
                            <a:lnTo>
                              <a:pt x="0" y="1048"/>
                            </a:lnTo>
                            <a:lnTo>
                              <a:pt x="3715" y="0"/>
                            </a:lnTo>
                            <a:lnTo>
                              <a:pt x="9525" y="22193"/>
                            </a:lnTo>
                            <a:close/>
                          </a:path>
                        </a:pathLst>
                      </a:custGeom>
                      <a:solidFill>
                        <a:srgbClr val="FFFFFF"/>
                      </a:solidFill>
                      <a:ln w="9525" cap="flat">
                        <a:noFill/>
                        <a:prstDash val="solid"/>
                        <a:miter/>
                      </a:ln>
                    </p:spPr>
                    <p:txBody>
                      <a:bodyPr rtlCol="0" anchor="ctr"/>
                      <a:lstStyle/>
                      <a:p>
                        <a:endParaRPr lang="en-US"/>
                      </a:p>
                    </p:txBody>
                  </p:sp>
                  <p:sp>
                    <p:nvSpPr>
                      <p:cNvPr id="165" name="Freeform: Shape 478">
                        <a:extLst>
                          <a:ext uri="{FF2B5EF4-FFF2-40B4-BE49-F238E27FC236}">
                            <a16:creationId xmlns="" xmlns:a16="http://schemas.microsoft.com/office/drawing/2014/main" id="{1B007E60-5A41-8D40-87F4-147CC675166A}"/>
                          </a:ext>
                        </a:extLst>
                      </p:cNvPr>
                      <p:cNvSpPr/>
                      <p:nvPr/>
                    </p:nvSpPr>
                    <p:spPr>
                      <a:xfrm>
                        <a:off x="6644829" y="3530822"/>
                        <a:ext cx="10858" cy="23145"/>
                      </a:xfrm>
                      <a:custGeom>
                        <a:avLst/>
                        <a:gdLst>
                          <a:gd name="connsiteX0" fmla="*/ 10859 w 10858"/>
                          <a:gd name="connsiteY0" fmla="*/ 22288 h 23145"/>
                          <a:gd name="connsiteX1" fmla="*/ 3715 w 10858"/>
                          <a:gd name="connsiteY1" fmla="*/ 0 h 23145"/>
                          <a:gd name="connsiteX2" fmla="*/ 0 w 10858"/>
                          <a:gd name="connsiteY2" fmla="*/ 952 h 23145"/>
                          <a:gd name="connsiteX3" fmla="*/ 6001 w 10858"/>
                          <a:gd name="connsiteY3" fmla="*/ 23146 h 23145"/>
                        </a:gdLst>
                        <a:ahLst/>
                        <a:cxnLst>
                          <a:cxn ang="0">
                            <a:pos x="connsiteX0" y="connsiteY0"/>
                          </a:cxn>
                          <a:cxn ang="0">
                            <a:pos x="connsiteX1" y="connsiteY1"/>
                          </a:cxn>
                          <a:cxn ang="0">
                            <a:pos x="connsiteX2" y="connsiteY2"/>
                          </a:cxn>
                          <a:cxn ang="0">
                            <a:pos x="connsiteX3" y="connsiteY3"/>
                          </a:cxn>
                        </a:cxnLst>
                        <a:rect l="l" t="t" r="r" b="b"/>
                        <a:pathLst>
                          <a:path w="10858" h="23145">
                            <a:moveTo>
                              <a:pt x="10859" y="22288"/>
                            </a:moveTo>
                            <a:lnTo>
                              <a:pt x="3715" y="0"/>
                            </a:lnTo>
                            <a:lnTo>
                              <a:pt x="0" y="952"/>
                            </a:lnTo>
                            <a:lnTo>
                              <a:pt x="6001" y="23146"/>
                            </a:lnTo>
                            <a:close/>
                          </a:path>
                        </a:pathLst>
                      </a:custGeom>
                      <a:solidFill>
                        <a:srgbClr val="FFFFFF"/>
                      </a:solidFill>
                      <a:ln w="9525" cap="flat">
                        <a:noFill/>
                        <a:prstDash val="solid"/>
                        <a:miter/>
                      </a:ln>
                    </p:spPr>
                    <p:txBody>
                      <a:bodyPr rtlCol="0" anchor="ctr"/>
                      <a:lstStyle/>
                      <a:p>
                        <a:endParaRPr lang="en-US"/>
                      </a:p>
                    </p:txBody>
                  </p:sp>
                  <p:sp>
                    <p:nvSpPr>
                      <p:cNvPr id="166" name="Freeform: Shape 479">
                        <a:extLst>
                          <a:ext uri="{FF2B5EF4-FFF2-40B4-BE49-F238E27FC236}">
                            <a16:creationId xmlns="" xmlns:a16="http://schemas.microsoft.com/office/drawing/2014/main" id="{A93F9096-4EC6-D649-98FB-61FE969D7F3C}"/>
                          </a:ext>
                        </a:extLst>
                      </p:cNvPr>
                      <p:cNvSpPr/>
                      <p:nvPr/>
                    </p:nvSpPr>
                    <p:spPr>
                      <a:xfrm>
                        <a:off x="6521481" y="3562445"/>
                        <a:ext cx="10953" cy="23145"/>
                      </a:xfrm>
                      <a:custGeom>
                        <a:avLst/>
                        <a:gdLst>
                          <a:gd name="connsiteX0" fmla="*/ 0 w 10953"/>
                          <a:gd name="connsiteY0" fmla="*/ 857 h 23145"/>
                          <a:gd name="connsiteX1" fmla="*/ 7144 w 10953"/>
                          <a:gd name="connsiteY1" fmla="*/ 23146 h 23145"/>
                          <a:gd name="connsiteX2" fmla="*/ 10954 w 10953"/>
                          <a:gd name="connsiteY2" fmla="*/ 22098 h 23145"/>
                          <a:gd name="connsiteX3" fmla="*/ 4858 w 10953"/>
                          <a:gd name="connsiteY3" fmla="*/ 0 h 23145"/>
                        </a:gdLst>
                        <a:ahLst/>
                        <a:cxnLst>
                          <a:cxn ang="0">
                            <a:pos x="connsiteX0" y="connsiteY0"/>
                          </a:cxn>
                          <a:cxn ang="0">
                            <a:pos x="connsiteX1" y="connsiteY1"/>
                          </a:cxn>
                          <a:cxn ang="0">
                            <a:pos x="connsiteX2" y="connsiteY2"/>
                          </a:cxn>
                          <a:cxn ang="0">
                            <a:pos x="connsiteX3" y="connsiteY3"/>
                          </a:cxn>
                        </a:cxnLst>
                        <a:rect l="l" t="t" r="r" b="b"/>
                        <a:pathLst>
                          <a:path w="10953" h="23145">
                            <a:moveTo>
                              <a:pt x="0" y="857"/>
                            </a:moveTo>
                            <a:lnTo>
                              <a:pt x="7144" y="23146"/>
                            </a:lnTo>
                            <a:lnTo>
                              <a:pt x="10954" y="22098"/>
                            </a:lnTo>
                            <a:lnTo>
                              <a:pt x="4858" y="0"/>
                            </a:lnTo>
                            <a:close/>
                          </a:path>
                        </a:pathLst>
                      </a:custGeom>
                      <a:solidFill>
                        <a:srgbClr val="FFFFFF"/>
                      </a:solidFill>
                      <a:ln w="9525" cap="flat">
                        <a:noFill/>
                        <a:prstDash val="solid"/>
                        <a:miter/>
                      </a:ln>
                    </p:spPr>
                    <p:txBody>
                      <a:bodyPr rtlCol="0" anchor="ctr"/>
                      <a:lstStyle/>
                      <a:p>
                        <a:endParaRPr lang="en-US"/>
                      </a:p>
                    </p:txBody>
                  </p:sp>
                  <p:sp>
                    <p:nvSpPr>
                      <p:cNvPr id="167" name="Freeform: Shape 480">
                        <a:extLst>
                          <a:ext uri="{FF2B5EF4-FFF2-40B4-BE49-F238E27FC236}">
                            <a16:creationId xmlns="" xmlns:a16="http://schemas.microsoft.com/office/drawing/2014/main" id="{1E4FB21D-7F77-3443-A9D4-E3E1E03AA05D}"/>
                          </a:ext>
                        </a:extLst>
                      </p:cNvPr>
                      <p:cNvSpPr/>
                      <p:nvPr/>
                    </p:nvSpPr>
                    <p:spPr>
                      <a:xfrm>
                        <a:off x="6615873" y="3538537"/>
                        <a:ext cx="10858" cy="23145"/>
                      </a:xfrm>
                      <a:custGeom>
                        <a:avLst/>
                        <a:gdLst>
                          <a:gd name="connsiteX0" fmla="*/ 0 w 10858"/>
                          <a:gd name="connsiteY0" fmla="*/ 857 h 23145"/>
                          <a:gd name="connsiteX1" fmla="*/ 7049 w 10858"/>
                          <a:gd name="connsiteY1" fmla="*/ 23146 h 23145"/>
                          <a:gd name="connsiteX2" fmla="*/ 10859 w 10858"/>
                          <a:gd name="connsiteY2" fmla="*/ 22098 h 23145"/>
                          <a:gd name="connsiteX3" fmla="*/ 4763 w 10858"/>
                          <a:gd name="connsiteY3" fmla="*/ 0 h 23145"/>
                        </a:gdLst>
                        <a:ahLst/>
                        <a:cxnLst>
                          <a:cxn ang="0">
                            <a:pos x="connsiteX0" y="connsiteY0"/>
                          </a:cxn>
                          <a:cxn ang="0">
                            <a:pos x="connsiteX1" y="connsiteY1"/>
                          </a:cxn>
                          <a:cxn ang="0">
                            <a:pos x="connsiteX2" y="connsiteY2"/>
                          </a:cxn>
                          <a:cxn ang="0">
                            <a:pos x="connsiteX3" y="connsiteY3"/>
                          </a:cxn>
                        </a:cxnLst>
                        <a:rect l="l" t="t" r="r" b="b"/>
                        <a:pathLst>
                          <a:path w="10858" h="23145">
                            <a:moveTo>
                              <a:pt x="0" y="857"/>
                            </a:moveTo>
                            <a:lnTo>
                              <a:pt x="7049" y="23146"/>
                            </a:lnTo>
                            <a:lnTo>
                              <a:pt x="10859" y="22098"/>
                            </a:lnTo>
                            <a:lnTo>
                              <a:pt x="4763" y="0"/>
                            </a:lnTo>
                            <a:close/>
                          </a:path>
                        </a:pathLst>
                      </a:custGeom>
                      <a:solidFill>
                        <a:srgbClr val="FFFFFF"/>
                      </a:solidFill>
                      <a:ln w="9525" cap="flat">
                        <a:noFill/>
                        <a:prstDash val="solid"/>
                        <a:miter/>
                      </a:ln>
                    </p:spPr>
                    <p:txBody>
                      <a:bodyPr rtlCol="0" anchor="ctr"/>
                      <a:lstStyle/>
                      <a:p>
                        <a:endParaRPr lang="en-US"/>
                      </a:p>
                    </p:txBody>
                  </p:sp>
                </p:grpSp>
              </p:grpSp>
              <p:grpSp>
                <p:nvGrpSpPr>
                  <p:cNvPr id="152" name="Graphic 1">
                    <a:extLst>
                      <a:ext uri="{FF2B5EF4-FFF2-40B4-BE49-F238E27FC236}">
                        <a16:creationId xmlns="" xmlns:a16="http://schemas.microsoft.com/office/drawing/2014/main" id="{86E03AE5-8716-1B4A-926C-3A981CF38AB1}"/>
                      </a:ext>
                    </a:extLst>
                  </p:cNvPr>
                  <p:cNvGrpSpPr/>
                  <p:nvPr/>
                </p:nvGrpSpPr>
                <p:grpSpPr>
                  <a:xfrm>
                    <a:off x="6556342" y="3748182"/>
                    <a:ext cx="247554" cy="100679"/>
                    <a:chOff x="6556342" y="3748182"/>
                    <a:chExt cx="247554" cy="100679"/>
                  </a:xfrm>
                  <a:solidFill>
                    <a:srgbClr val="00030B"/>
                  </a:solidFill>
                </p:grpSpPr>
                <p:sp>
                  <p:nvSpPr>
                    <p:cNvPr id="153" name="Freeform: Shape 482">
                      <a:extLst>
                        <a:ext uri="{FF2B5EF4-FFF2-40B4-BE49-F238E27FC236}">
                          <a16:creationId xmlns="" xmlns:a16="http://schemas.microsoft.com/office/drawing/2014/main" id="{2E2D6863-EB37-D646-9A41-1F3C97350971}"/>
                        </a:ext>
                      </a:extLst>
                    </p:cNvPr>
                    <p:cNvSpPr/>
                    <p:nvPr/>
                  </p:nvSpPr>
                  <p:spPr>
                    <a:xfrm>
                      <a:off x="6713981" y="3748182"/>
                      <a:ext cx="89916" cy="56864"/>
                    </a:xfrm>
                    <a:custGeom>
                      <a:avLst/>
                      <a:gdLst>
                        <a:gd name="connsiteX0" fmla="*/ 22384 w 89916"/>
                        <a:gd name="connsiteY0" fmla="*/ 0 h 56864"/>
                        <a:gd name="connsiteX1" fmla="*/ 0 w 89916"/>
                        <a:gd name="connsiteY1" fmla="*/ 8096 h 56864"/>
                        <a:gd name="connsiteX2" fmla="*/ 12668 w 89916"/>
                        <a:gd name="connsiteY2" fmla="*/ 56864 h 56864"/>
                        <a:gd name="connsiteX3" fmla="*/ 20574 w 89916"/>
                        <a:gd name="connsiteY3" fmla="*/ 54769 h 56864"/>
                        <a:gd name="connsiteX4" fmla="*/ 25051 w 89916"/>
                        <a:gd name="connsiteY4" fmla="*/ 42958 h 56864"/>
                        <a:gd name="connsiteX5" fmla="*/ 41148 w 89916"/>
                        <a:gd name="connsiteY5" fmla="*/ 50102 h 56864"/>
                        <a:gd name="connsiteX6" fmla="*/ 89916 w 89916"/>
                        <a:gd name="connsiteY6" fmla="*/ 36957 h 56864"/>
                        <a:gd name="connsiteX7" fmla="*/ 73247 w 89916"/>
                        <a:gd name="connsiteY7" fmla="*/ 25622 h 56864"/>
                        <a:gd name="connsiteX8" fmla="*/ 34576 w 89916"/>
                        <a:gd name="connsiteY8" fmla="*/ 25337 h 56864"/>
                        <a:gd name="connsiteX9" fmla="*/ 22384 w 89916"/>
                        <a:gd name="connsiteY9" fmla="*/ 0 h 5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16" h="56864">
                          <a:moveTo>
                            <a:pt x="22384" y="0"/>
                          </a:moveTo>
                          <a:lnTo>
                            <a:pt x="0" y="8096"/>
                          </a:lnTo>
                          <a:lnTo>
                            <a:pt x="12668" y="56864"/>
                          </a:lnTo>
                          <a:lnTo>
                            <a:pt x="20574" y="54769"/>
                          </a:lnTo>
                          <a:cubicBezTo>
                            <a:pt x="20574" y="54769"/>
                            <a:pt x="20860" y="43148"/>
                            <a:pt x="25051" y="42958"/>
                          </a:cubicBezTo>
                          <a:cubicBezTo>
                            <a:pt x="29242" y="42767"/>
                            <a:pt x="33052" y="50578"/>
                            <a:pt x="41148" y="50102"/>
                          </a:cubicBezTo>
                          <a:cubicBezTo>
                            <a:pt x="49244" y="49625"/>
                            <a:pt x="89916" y="36957"/>
                            <a:pt x="89916" y="36957"/>
                          </a:cubicBezTo>
                          <a:cubicBezTo>
                            <a:pt x="89916" y="36957"/>
                            <a:pt x="84677" y="25527"/>
                            <a:pt x="73247" y="25622"/>
                          </a:cubicBezTo>
                          <a:cubicBezTo>
                            <a:pt x="61817" y="25718"/>
                            <a:pt x="40386" y="30385"/>
                            <a:pt x="34576" y="25337"/>
                          </a:cubicBezTo>
                          <a:cubicBezTo>
                            <a:pt x="28765" y="20193"/>
                            <a:pt x="22384" y="0"/>
                            <a:pt x="22384" y="0"/>
                          </a:cubicBezTo>
                          <a:close/>
                        </a:path>
                      </a:pathLst>
                    </a:custGeom>
                    <a:solidFill>
                      <a:srgbClr val="00030B"/>
                    </a:solidFill>
                    <a:ln w="9525" cap="flat">
                      <a:noFill/>
                      <a:prstDash val="solid"/>
                      <a:miter/>
                    </a:ln>
                  </p:spPr>
                  <p:txBody>
                    <a:bodyPr rtlCol="0" anchor="ctr"/>
                    <a:lstStyle/>
                    <a:p>
                      <a:endParaRPr lang="en-US"/>
                    </a:p>
                  </p:txBody>
                </p:sp>
                <p:sp>
                  <p:nvSpPr>
                    <p:cNvPr id="154" name="Freeform: Shape 483">
                      <a:extLst>
                        <a:ext uri="{FF2B5EF4-FFF2-40B4-BE49-F238E27FC236}">
                          <a16:creationId xmlns="" xmlns:a16="http://schemas.microsoft.com/office/drawing/2014/main" id="{BB518588-DDDF-6C40-BC60-3424BFE0E8BC}"/>
                        </a:ext>
                      </a:extLst>
                    </p:cNvPr>
                    <p:cNvSpPr/>
                    <p:nvPr/>
                  </p:nvSpPr>
                  <p:spPr>
                    <a:xfrm>
                      <a:off x="6556342" y="3784282"/>
                      <a:ext cx="78390" cy="64579"/>
                    </a:xfrm>
                    <a:custGeom>
                      <a:avLst/>
                      <a:gdLst>
                        <a:gd name="connsiteX0" fmla="*/ 33052 w 78390"/>
                        <a:gd name="connsiteY0" fmla="*/ 2286 h 64579"/>
                        <a:gd name="connsiteX1" fmla="*/ 9334 w 78390"/>
                        <a:gd name="connsiteY1" fmla="*/ 0 h 64579"/>
                        <a:gd name="connsiteX2" fmla="*/ 0 w 78390"/>
                        <a:gd name="connsiteY2" fmla="*/ 49530 h 64579"/>
                        <a:gd name="connsiteX3" fmla="*/ 8001 w 78390"/>
                        <a:gd name="connsiteY3" fmla="*/ 51054 h 64579"/>
                        <a:gd name="connsiteX4" fmla="*/ 17145 w 78390"/>
                        <a:gd name="connsiteY4" fmla="*/ 42291 h 64579"/>
                        <a:gd name="connsiteX5" fmla="*/ 28670 w 78390"/>
                        <a:gd name="connsiteY5" fmla="*/ 55626 h 64579"/>
                        <a:gd name="connsiteX6" fmla="*/ 78391 w 78390"/>
                        <a:gd name="connsiteY6" fmla="*/ 64579 h 64579"/>
                        <a:gd name="connsiteX7" fmla="*/ 68199 w 78390"/>
                        <a:gd name="connsiteY7" fmla="*/ 47244 h 64579"/>
                        <a:gd name="connsiteX8" fmla="*/ 33337 w 78390"/>
                        <a:gd name="connsiteY8" fmla="*/ 30480 h 64579"/>
                        <a:gd name="connsiteX9" fmla="*/ 33052 w 78390"/>
                        <a:gd name="connsiteY9" fmla="*/ 2286 h 64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90" h="64579">
                          <a:moveTo>
                            <a:pt x="33052" y="2286"/>
                          </a:moveTo>
                          <a:lnTo>
                            <a:pt x="9334" y="0"/>
                          </a:lnTo>
                          <a:lnTo>
                            <a:pt x="0" y="49530"/>
                          </a:lnTo>
                          <a:lnTo>
                            <a:pt x="8001" y="51054"/>
                          </a:lnTo>
                          <a:cubicBezTo>
                            <a:pt x="8001" y="51054"/>
                            <a:pt x="13240" y="40672"/>
                            <a:pt x="17145" y="42291"/>
                          </a:cubicBezTo>
                          <a:cubicBezTo>
                            <a:pt x="21050" y="43910"/>
                            <a:pt x="21050" y="52578"/>
                            <a:pt x="28670" y="55626"/>
                          </a:cubicBezTo>
                          <a:cubicBezTo>
                            <a:pt x="36195" y="58579"/>
                            <a:pt x="78391" y="64579"/>
                            <a:pt x="78391" y="64579"/>
                          </a:cubicBezTo>
                          <a:cubicBezTo>
                            <a:pt x="78391" y="64579"/>
                            <a:pt x="78581" y="52006"/>
                            <a:pt x="68199" y="47244"/>
                          </a:cubicBezTo>
                          <a:cubicBezTo>
                            <a:pt x="57817" y="42481"/>
                            <a:pt x="36481" y="37529"/>
                            <a:pt x="33337" y="30480"/>
                          </a:cubicBezTo>
                          <a:cubicBezTo>
                            <a:pt x="30194" y="23336"/>
                            <a:pt x="33052" y="2286"/>
                            <a:pt x="33052" y="2286"/>
                          </a:cubicBezTo>
                          <a:close/>
                        </a:path>
                      </a:pathLst>
                    </a:custGeom>
                    <a:solidFill>
                      <a:srgbClr val="00030B"/>
                    </a:solidFill>
                    <a:ln w="9525" cap="flat">
                      <a:noFill/>
                      <a:prstDash val="solid"/>
                      <a:miter/>
                    </a:ln>
                  </p:spPr>
                  <p:txBody>
                    <a:bodyPr rtlCol="0" anchor="ctr"/>
                    <a:lstStyle/>
                    <a:p>
                      <a:endParaRPr lang="en-US"/>
                    </a:p>
                  </p:txBody>
                </p:sp>
              </p:grpSp>
            </p:grpSp>
            <p:grpSp>
              <p:nvGrpSpPr>
                <p:cNvPr id="123" name="Graphic 1">
                  <a:extLst>
                    <a:ext uri="{FF2B5EF4-FFF2-40B4-BE49-F238E27FC236}">
                      <a16:creationId xmlns="" xmlns:a16="http://schemas.microsoft.com/office/drawing/2014/main" id="{145B1B68-3ECF-0C42-8032-9AB549BA751C}"/>
                    </a:ext>
                  </a:extLst>
                </p:cNvPr>
                <p:cNvGrpSpPr/>
                <p:nvPr/>
              </p:nvGrpSpPr>
              <p:grpSpPr>
                <a:xfrm>
                  <a:off x="6680072" y="3107626"/>
                  <a:ext cx="503396" cy="273081"/>
                  <a:chOff x="6680072" y="3107626"/>
                  <a:chExt cx="503396" cy="273081"/>
                </a:xfrm>
                <a:solidFill>
                  <a:schemeClr val="accent1"/>
                </a:solidFill>
              </p:grpSpPr>
              <p:sp>
                <p:nvSpPr>
                  <p:cNvPr id="124" name="Freeform: Shape 485">
                    <a:extLst>
                      <a:ext uri="{FF2B5EF4-FFF2-40B4-BE49-F238E27FC236}">
                        <a16:creationId xmlns="" xmlns:a16="http://schemas.microsoft.com/office/drawing/2014/main" id="{C920525C-DB58-6844-8406-4CDCE06071DB}"/>
                      </a:ext>
                    </a:extLst>
                  </p:cNvPr>
                  <p:cNvSpPr/>
                  <p:nvPr/>
                </p:nvSpPr>
                <p:spPr>
                  <a:xfrm>
                    <a:off x="6744652" y="3107626"/>
                    <a:ext cx="374523" cy="265842"/>
                  </a:xfrm>
                  <a:custGeom>
                    <a:avLst/>
                    <a:gdLst>
                      <a:gd name="connsiteX0" fmla="*/ 15621 w 374523"/>
                      <a:gd name="connsiteY0" fmla="*/ 0 h 265842"/>
                      <a:gd name="connsiteX1" fmla="*/ 358902 w 374523"/>
                      <a:gd name="connsiteY1" fmla="*/ 0 h 265842"/>
                      <a:gd name="connsiteX2" fmla="*/ 374523 w 374523"/>
                      <a:gd name="connsiteY2" fmla="*/ 15621 h 265842"/>
                      <a:gd name="connsiteX3" fmla="*/ 374523 w 374523"/>
                      <a:gd name="connsiteY3" fmla="*/ 250222 h 265842"/>
                      <a:gd name="connsiteX4" fmla="*/ 358902 w 374523"/>
                      <a:gd name="connsiteY4" fmla="*/ 265843 h 265842"/>
                      <a:gd name="connsiteX5" fmla="*/ 15621 w 374523"/>
                      <a:gd name="connsiteY5" fmla="*/ 265843 h 265842"/>
                      <a:gd name="connsiteX6" fmla="*/ 0 w 374523"/>
                      <a:gd name="connsiteY6" fmla="*/ 250222 h 265842"/>
                      <a:gd name="connsiteX7" fmla="*/ 0 w 374523"/>
                      <a:gd name="connsiteY7" fmla="*/ 15621 h 265842"/>
                      <a:gd name="connsiteX8" fmla="*/ 15621 w 374523"/>
                      <a:gd name="connsiteY8" fmla="*/ 0 h 26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23" h="265842">
                        <a:moveTo>
                          <a:pt x="15621" y="0"/>
                        </a:moveTo>
                        <a:lnTo>
                          <a:pt x="358902" y="0"/>
                        </a:lnTo>
                        <a:cubicBezTo>
                          <a:pt x="367474" y="0"/>
                          <a:pt x="374523" y="7049"/>
                          <a:pt x="374523" y="15621"/>
                        </a:cubicBezTo>
                        <a:lnTo>
                          <a:pt x="374523" y="250222"/>
                        </a:lnTo>
                        <a:cubicBezTo>
                          <a:pt x="374523" y="258794"/>
                          <a:pt x="367474" y="265843"/>
                          <a:pt x="358902" y="265843"/>
                        </a:cubicBezTo>
                        <a:lnTo>
                          <a:pt x="15621" y="265843"/>
                        </a:lnTo>
                        <a:cubicBezTo>
                          <a:pt x="7048" y="265843"/>
                          <a:pt x="0" y="258794"/>
                          <a:pt x="0" y="250222"/>
                        </a:cubicBezTo>
                        <a:lnTo>
                          <a:pt x="0" y="15621"/>
                        </a:lnTo>
                        <a:cubicBezTo>
                          <a:pt x="0" y="7049"/>
                          <a:pt x="7048" y="0"/>
                          <a:pt x="15621" y="0"/>
                        </a:cubicBezTo>
                        <a:close/>
                      </a:path>
                    </a:pathLst>
                  </a:custGeom>
                  <a:solidFill>
                    <a:srgbClr val="E6E7E8"/>
                  </a:solidFill>
                  <a:ln w="9525" cap="flat">
                    <a:noFill/>
                    <a:prstDash val="solid"/>
                    <a:miter/>
                  </a:ln>
                </p:spPr>
                <p:txBody>
                  <a:bodyPr rtlCol="0" anchor="ctr"/>
                  <a:lstStyle/>
                  <a:p>
                    <a:endParaRPr lang="en-US"/>
                  </a:p>
                </p:txBody>
              </p:sp>
              <p:sp>
                <p:nvSpPr>
                  <p:cNvPr id="125" name="Freeform: Shape 486">
                    <a:extLst>
                      <a:ext uri="{FF2B5EF4-FFF2-40B4-BE49-F238E27FC236}">
                        <a16:creationId xmlns="" xmlns:a16="http://schemas.microsoft.com/office/drawing/2014/main" id="{ABEFA5D3-2421-0840-ADAB-4129E6DA5C55}"/>
                      </a:ext>
                    </a:extLst>
                  </p:cNvPr>
                  <p:cNvSpPr/>
                  <p:nvPr/>
                </p:nvSpPr>
                <p:spPr>
                  <a:xfrm>
                    <a:off x="6746271" y="3109150"/>
                    <a:ext cx="371284" cy="262604"/>
                  </a:xfrm>
                  <a:custGeom>
                    <a:avLst/>
                    <a:gdLst>
                      <a:gd name="connsiteX0" fmla="*/ 14002 w 371284"/>
                      <a:gd name="connsiteY0" fmla="*/ 0 h 262604"/>
                      <a:gd name="connsiteX1" fmla="*/ 357283 w 371284"/>
                      <a:gd name="connsiteY1" fmla="*/ 0 h 262604"/>
                      <a:gd name="connsiteX2" fmla="*/ 371285 w 371284"/>
                      <a:gd name="connsiteY2" fmla="*/ 14002 h 262604"/>
                      <a:gd name="connsiteX3" fmla="*/ 371285 w 371284"/>
                      <a:gd name="connsiteY3" fmla="*/ 248603 h 262604"/>
                      <a:gd name="connsiteX4" fmla="*/ 357283 w 371284"/>
                      <a:gd name="connsiteY4" fmla="*/ 262604 h 262604"/>
                      <a:gd name="connsiteX5" fmla="*/ 14002 w 371284"/>
                      <a:gd name="connsiteY5" fmla="*/ 262604 h 262604"/>
                      <a:gd name="connsiteX6" fmla="*/ 0 w 371284"/>
                      <a:gd name="connsiteY6" fmla="*/ 248603 h 262604"/>
                      <a:gd name="connsiteX7" fmla="*/ 0 w 371284"/>
                      <a:gd name="connsiteY7" fmla="*/ 14097 h 262604"/>
                      <a:gd name="connsiteX8" fmla="*/ 14002 w 371284"/>
                      <a:gd name="connsiteY8" fmla="*/ 0 h 26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284" h="262604">
                        <a:moveTo>
                          <a:pt x="14002" y="0"/>
                        </a:moveTo>
                        <a:lnTo>
                          <a:pt x="357283" y="0"/>
                        </a:lnTo>
                        <a:cubicBezTo>
                          <a:pt x="364998" y="0"/>
                          <a:pt x="371285" y="6287"/>
                          <a:pt x="371285" y="14002"/>
                        </a:cubicBezTo>
                        <a:lnTo>
                          <a:pt x="371285" y="248603"/>
                        </a:lnTo>
                        <a:cubicBezTo>
                          <a:pt x="371285" y="256318"/>
                          <a:pt x="364998" y="262604"/>
                          <a:pt x="357283" y="262604"/>
                        </a:cubicBezTo>
                        <a:lnTo>
                          <a:pt x="14002" y="262604"/>
                        </a:lnTo>
                        <a:cubicBezTo>
                          <a:pt x="6287" y="262604"/>
                          <a:pt x="0" y="256318"/>
                          <a:pt x="0" y="248603"/>
                        </a:cubicBezTo>
                        <a:lnTo>
                          <a:pt x="0" y="14097"/>
                        </a:lnTo>
                        <a:cubicBezTo>
                          <a:pt x="0" y="6382"/>
                          <a:pt x="6287" y="0"/>
                          <a:pt x="14002" y="0"/>
                        </a:cubicBezTo>
                        <a:close/>
                      </a:path>
                    </a:pathLst>
                  </a:custGeom>
                  <a:solidFill>
                    <a:srgbClr val="E6E7E8"/>
                  </a:solidFill>
                  <a:ln w="9525" cap="flat">
                    <a:noFill/>
                    <a:prstDash val="solid"/>
                    <a:miter/>
                  </a:ln>
                </p:spPr>
                <p:txBody>
                  <a:bodyPr rtlCol="0" anchor="ctr"/>
                  <a:lstStyle/>
                  <a:p>
                    <a:endParaRPr lang="en-US"/>
                  </a:p>
                </p:txBody>
              </p:sp>
              <p:sp>
                <p:nvSpPr>
                  <p:cNvPr id="126" name="Freeform: Shape 487">
                    <a:extLst>
                      <a:ext uri="{FF2B5EF4-FFF2-40B4-BE49-F238E27FC236}">
                        <a16:creationId xmlns="" xmlns:a16="http://schemas.microsoft.com/office/drawing/2014/main" id="{E4163EE2-2886-7944-8684-E390B52E6789}"/>
                      </a:ext>
                    </a:extLst>
                  </p:cNvPr>
                  <p:cNvSpPr/>
                  <p:nvPr/>
                </p:nvSpPr>
                <p:spPr>
                  <a:xfrm>
                    <a:off x="6680072" y="3356324"/>
                    <a:ext cx="503396" cy="24383"/>
                  </a:xfrm>
                  <a:custGeom>
                    <a:avLst/>
                    <a:gdLst>
                      <a:gd name="connsiteX0" fmla="*/ 2096 w 503396"/>
                      <a:gd name="connsiteY0" fmla="*/ 0 h 24383"/>
                      <a:gd name="connsiteX1" fmla="*/ 501491 w 503396"/>
                      <a:gd name="connsiteY1" fmla="*/ 0 h 24383"/>
                      <a:gd name="connsiteX2" fmla="*/ 502825 w 503396"/>
                      <a:gd name="connsiteY2" fmla="*/ 571 h 24383"/>
                      <a:gd name="connsiteX3" fmla="*/ 502825 w 503396"/>
                      <a:gd name="connsiteY3" fmla="*/ 571 h 24383"/>
                      <a:gd name="connsiteX4" fmla="*/ 502825 w 503396"/>
                      <a:gd name="connsiteY4" fmla="*/ 571 h 24383"/>
                      <a:gd name="connsiteX5" fmla="*/ 503396 w 503396"/>
                      <a:gd name="connsiteY5" fmla="*/ 1905 h 24383"/>
                      <a:gd name="connsiteX6" fmla="*/ 503396 w 503396"/>
                      <a:gd name="connsiteY6" fmla="*/ 13525 h 24383"/>
                      <a:gd name="connsiteX7" fmla="*/ 502825 w 503396"/>
                      <a:gd name="connsiteY7" fmla="*/ 14859 h 24383"/>
                      <a:gd name="connsiteX8" fmla="*/ 502825 w 503396"/>
                      <a:gd name="connsiteY8" fmla="*/ 14859 h 24383"/>
                      <a:gd name="connsiteX9" fmla="*/ 502825 w 503396"/>
                      <a:gd name="connsiteY9" fmla="*/ 14859 h 24383"/>
                      <a:gd name="connsiteX10" fmla="*/ 498062 w 503396"/>
                      <a:gd name="connsiteY10" fmla="*/ 16478 h 24383"/>
                      <a:gd name="connsiteX11" fmla="*/ 470821 w 503396"/>
                      <a:gd name="connsiteY11" fmla="*/ 23241 h 24383"/>
                      <a:gd name="connsiteX12" fmla="*/ 467296 w 503396"/>
                      <a:gd name="connsiteY12" fmla="*/ 24003 h 24383"/>
                      <a:gd name="connsiteX13" fmla="*/ 467296 w 503396"/>
                      <a:gd name="connsiteY13" fmla="*/ 24003 h 24383"/>
                      <a:gd name="connsiteX14" fmla="*/ 465011 w 503396"/>
                      <a:gd name="connsiteY14" fmla="*/ 24384 h 24383"/>
                      <a:gd name="connsiteX15" fmla="*/ 264128 w 503396"/>
                      <a:gd name="connsiteY15" fmla="*/ 24384 h 24383"/>
                      <a:gd name="connsiteX16" fmla="*/ 239078 w 503396"/>
                      <a:gd name="connsiteY16" fmla="*/ 24384 h 24383"/>
                      <a:gd name="connsiteX17" fmla="*/ 38195 w 503396"/>
                      <a:gd name="connsiteY17" fmla="*/ 24384 h 24383"/>
                      <a:gd name="connsiteX18" fmla="*/ 35909 w 503396"/>
                      <a:gd name="connsiteY18" fmla="*/ 24003 h 24383"/>
                      <a:gd name="connsiteX19" fmla="*/ 35909 w 503396"/>
                      <a:gd name="connsiteY19" fmla="*/ 24003 h 24383"/>
                      <a:gd name="connsiteX20" fmla="*/ 32385 w 503396"/>
                      <a:gd name="connsiteY20" fmla="*/ 23241 h 24383"/>
                      <a:gd name="connsiteX21" fmla="*/ 5143 w 503396"/>
                      <a:gd name="connsiteY21" fmla="*/ 16478 h 24383"/>
                      <a:gd name="connsiteX22" fmla="*/ 571 w 503396"/>
                      <a:gd name="connsiteY22" fmla="*/ 14859 h 24383"/>
                      <a:gd name="connsiteX23" fmla="*/ 571 w 503396"/>
                      <a:gd name="connsiteY23" fmla="*/ 14859 h 24383"/>
                      <a:gd name="connsiteX24" fmla="*/ 571 w 503396"/>
                      <a:gd name="connsiteY24" fmla="*/ 14859 h 24383"/>
                      <a:gd name="connsiteX25" fmla="*/ 0 w 503396"/>
                      <a:gd name="connsiteY25" fmla="*/ 13525 h 24383"/>
                      <a:gd name="connsiteX26" fmla="*/ 0 w 503396"/>
                      <a:gd name="connsiteY26" fmla="*/ 1905 h 24383"/>
                      <a:gd name="connsiteX27" fmla="*/ 571 w 503396"/>
                      <a:gd name="connsiteY27" fmla="*/ 571 h 24383"/>
                      <a:gd name="connsiteX28" fmla="*/ 571 w 503396"/>
                      <a:gd name="connsiteY28" fmla="*/ 571 h 24383"/>
                      <a:gd name="connsiteX29" fmla="*/ 571 w 503396"/>
                      <a:gd name="connsiteY29" fmla="*/ 571 h 24383"/>
                      <a:gd name="connsiteX30" fmla="*/ 2096 w 503396"/>
                      <a:gd name="connsiteY30" fmla="*/ 0 h 24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03396" h="24383">
                        <a:moveTo>
                          <a:pt x="2096" y="0"/>
                        </a:moveTo>
                        <a:lnTo>
                          <a:pt x="501491" y="0"/>
                        </a:lnTo>
                        <a:cubicBezTo>
                          <a:pt x="502063" y="0"/>
                          <a:pt x="502539" y="191"/>
                          <a:pt x="502825" y="571"/>
                        </a:cubicBezTo>
                        <a:lnTo>
                          <a:pt x="502825" y="571"/>
                        </a:lnTo>
                        <a:lnTo>
                          <a:pt x="502825" y="571"/>
                        </a:lnTo>
                        <a:cubicBezTo>
                          <a:pt x="503206" y="953"/>
                          <a:pt x="503396" y="1429"/>
                          <a:pt x="503396" y="1905"/>
                        </a:cubicBezTo>
                        <a:lnTo>
                          <a:pt x="503396" y="13525"/>
                        </a:lnTo>
                        <a:cubicBezTo>
                          <a:pt x="503396" y="14002"/>
                          <a:pt x="503206" y="14478"/>
                          <a:pt x="502825" y="14859"/>
                        </a:cubicBezTo>
                        <a:lnTo>
                          <a:pt x="502825" y="14859"/>
                        </a:lnTo>
                        <a:lnTo>
                          <a:pt x="502825" y="14859"/>
                        </a:lnTo>
                        <a:cubicBezTo>
                          <a:pt x="502158" y="15526"/>
                          <a:pt x="498824" y="16383"/>
                          <a:pt x="498062" y="16478"/>
                        </a:cubicBezTo>
                        <a:lnTo>
                          <a:pt x="470821" y="23241"/>
                        </a:lnTo>
                        <a:cubicBezTo>
                          <a:pt x="469582" y="23527"/>
                          <a:pt x="468344" y="23813"/>
                          <a:pt x="467296" y="24003"/>
                        </a:cubicBezTo>
                        <a:lnTo>
                          <a:pt x="467296" y="24003"/>
                        </a:lnTo>
                        <a:cubicBezTo>
                          <a:pt x="466249" y="24194"/>
                          <a:pt x="465391" y="24384"/>
                          <a:pt x="465011" y="24384"/>
                        </a:cubicBezTo>
                        <a:lnTo>
                          <a:pt x="264128" y="24384"/>
                        </a:lnTo>
                        <a:lnTo>
                          <a:pt x="239078" y="24384"/>
                        </a:lnTo>
                        <a:lnTo>
                          <a:pt x="38195" y="24384"/>
                        </a:lnTo>
                        <a:cubicBezTo>
                          <a:pt x="37814" y="24384"/>
                          <a:pt x="36957" y="24289"/>
                          <a:pt x="35909" y="24003"/>
                        </a:cubicBezTo>
                        <a:lnTo>
                          <a:pt x="35909" y="24003"/>
                        </a:lnTo>
                        <a:cubicBezTo>
                          <a:pt x="34957" y="23813"/>
                          <a:pt x="33623" y="23527"/>
                          <a:pt x="32385" y="23241"/>
                        </a:cubicBezTo>
                        <a:lnTo>
                          <a:pt x="5143" y="16478"/>
                        </a:lnTo>
                        <a:cubicBezTo>
                          <a:pt x="4096" y="16193"/>
                          <a:pt x="1429" y="15621"/>
                          <a:pt x="571" y="14859"/>
                        </a:cubicBezTo>
                        <a:lnTo>
                          <a:pt x="571" y="14859"/>
                        </a:lnTo>
                        <a:lnTo>
                          <a:pt x="571" y="14859"/>
                        </a:lnTo>
                        <a:cubicBezTo>
                          <a:pt x="190" y="14478"/>
                          <a:pt x="0" y="14002"/>
                          <a:pt x="0" y="13525"/>
                        </a:cubicBezTo>
                        <a:lnTo>
                          <a:pt x="0" y="1905"/>
                        </a:lnTo>
                        <a:cubicBezTo>
                          <a:pt x="0" y="1429"/>
                          <a:pt x="190" y="953"/>
                          <a:pt x="571" y="571"/>
                        </a:cubicBezTo>
                        <a:lnTo>
                          <a:pt x="571" y="571"/>
                        </a:lnTo>
                        <a:lnTo>
                          <a:pt x="571" y="571"/>
                        </a:lnTo>
                        <a:cubicBezTo>
                          <a:pt x="1143" y="191"/>
                          <a:pt x="1619" y="0"/>
                          <a:pt x="2096" y="0"/>
                        </a:cubicBezTo>
                        <a:close/>
                      </a:path>
                    </a:pathLst>
                  </a:custGeom>
                  <a:solidFill>
                    <a:srgbClr val="939598"/>
                  </a:solidFill>
                  <a:ln w="9525" cap="flat">
                    <a:noFill/>
                    <a:prstDash val="solid"/>
                    <a:miter/>
                  </a:ln>
                </p:spPr>
                <p:txBody>
                  <a:bodyPr rtlCol="0" anchor="ctr"/>
                  <a:lstStyle/>
                  <a:p>
                    <a:endParaRPr lang="en-US"/>
                  </a:p>
                </p:txBody>
              </p:sp>
              <p:sp>
                <p:nvSpPr>
                  <p:cNvPr id="127" name="Freeform: Shape 488">
                    <a:extLst>
                      <a:ext uri="{FF2B5EF4-FFF2-40B4-BE49-F238E27FC236}">
                        <a16:creationId xmlns="" xmlns:a16="http://schemas.microsoft.com/office/drawing/2014/main" id="{BE117D3C-E836-E141-842A-B9081B3F5548}"/>
                      </a:ext>
                    </a:extLst>
                  </p:cNvPr>
                  <p:cNvSpPr/>
                  <p:nvPr/>
                </p:nvSpPr>
                <p:spPr>
                  <a:xfrm>
                    <a:off x="6680262" y="3356324"/>
                    <a:ext cx="503205" cy="15430"/>
                  </a:xfrm>
                  <a:custGeom>
                    <a:avLst/>
                    <a:gdLst>
                      <a:gd name="connsiteX0" fmla="*/ 1905 w 503205"/>
                      <a:gd name="connsiteY0" fmla="*/ 0 h 15430"/>
                      <a:gd name="connsiteX1" fmla="*/ 501301 w 503205"/>
                      <a:gd name="connsiteY1" fmla="*/ 0 h 15430"/>
                      <a:gd name="connsiteX2" fmla="*/ 502634 w 503205"/>
                      <a:gd name="connsiteY2" fmla="*/ 571 h 15430"/>
                      <a:gd name="connsiteX3" fmla="*/ 502634 w 503205"/>
                      <a:gd name="connsiteY3" fmla="*/ 571 h 15430"/>
                      <a:gd name="connsiteX4" fmla="*/ 502634 w 503205"/>
                      <a:gd name="connsiteY4" fmla="*/ 571 h 15430"/>
                      <a:gd name="connsiteX5" fmla="*/ 503206 w 503205"/>
                      <a:gd name="connsiteY5" fmla="*/ 1905 h 15430"/>
                      <a:gd name="connsiteX6" fmla="*/ 503206 w 503205"/>
                      <a:gd name="connsiteY6" fmla="*/ 13525 h 15430"/>
                      <a:gd name="connsiteX7" fmla="*/ 502634 w 503205"/>
                      <a:gd name="connsiteY7" fmla="*/ 14859 h 15430"/>
                      <a:gd name="connsiteX8" fmla="*/ 502634 w 503205"/>
                      <a:gd name="connsiteY8" fmla="*/ 14859 h 15430"/>
                      <a:gd name="connsiteX9" fmla="*/ 502634 w 503205"/>
                      <a:gd name="connsiteY9" fmla="*/ 14859 h 15430"/>
                      <a:gd name="connsiteX10" fmla="*/ 501301 w 503205"/>
                      <a:gd name="connsiteY10" fmla="*/ 15431 h 15430"/>
                      <a:gd name="connsiteX11" fmla="*/ 1905 w 503205"/>
                      <a:gd name="connsiteY11" fmla="*/ 15431 h 15430"/>
                      <a:gd name="connsiteX12" fmla="*/ 571 w 503205"/>
                      <a:gd name="connsiteY12" fmla="*/ 14859 h 15430"/>
                      <a:gd name="connsiteX13" fmla="*/ 571 w 503205"/>
                      <a:gd name="connsiteY13" fmla="*/ 14859 h 15430"/>
                      <a:gd name="connsiteX14" fmla="*/ 571 w 503205"/>
                      <a:gd name="connsiteY14" fmla="*/ 14859 h 15430"/>
                      <a:gd name="connsiteX15" fmla="*/ 0 w 503205"/>
                      <a:gd name="connsiteY15" fmla="*/ 13525 h 15430"/>
                      <a:gd name="connsiteX16" fmla="*/ 0 w 503205"/>
                      <a:gd name="connsiteY16" fmla="*/ 1905 h 15430"/>
                      <a:gd name="connsiteX17" fmla="*/ 571 w 503205"/>
                      <a:gd name="connsiteY17" fmla="*/ 571 h 15430"/>
                      <a:gd name="connsiteX18" fmla="*/ 571 w 503205"/>
                      <a:gd name="connsiteY18" fmla="*/ 571 h 15430"/>
                      <a:gd name="connsiteX19" fmla="*/ 571 w 503205"/>
                      <a:gd name="connsiteY19" fmla="*/ 571 h 15430"/>
                      <a:gd name="connsiteX20" fmla="*/ 1905 w 503205"/>
                      <a:gd name="connsiteY20" fmla="*/ 0 h 1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205" h="15430">
                        <a:moveTo>
                          <a:pt x="1905" y="0"/>
                        </a:moveTo>
                        <a:lnTo>
                          <a:pt x="501301" y="0"/>
                        </a:lnTo>
                        <a:cubicBezTo>
                          <a:pt x="501872" y="0"/>
                          <a:pt x="502348" y="191"/>
                          <a:pt x="502634" y="571"/>
                        </a:cubicBezTo>
                        <a:lnTo>
                          <a:pt x="502634" y="571"/>
                        </a:lnTo>
                        <a:lnTo>
                          <a:pt x="502634" y="571"/>
                        </a:lnTo>
                        <a:cubicBezTo>
                          <a:pt x="503015" y="953"/>
                          <a:pt x="503206" y="1429"/>
                          <a:pt x="503206" y="1905"/>
                        </a:cubicBezTo>
                        <a:lnTo>
                          <a:pt x="503206" y="13525"/>
                        </a:lnTo>
                        <a:cubicBezTo>
                          <a:pt x="503206" y="14002"/>
                          <a:pt x="503015" y="14478"/>
                          <a:pt x="502634" y="14859"/>
                        </a:cubicBezTo>
                        <a:lnTo>
                          <a:pt x="502634" y="14859"/>
                        </a:lnTo>
                        <a:lnTo>
                          <a:pt x="502634" y="14859"/>
                        </a:lnTo>
                        <a:cubicBezTo>
                          <a:pt x="502253" y="15240"/>
                          <a:pt x="501777" y="15431"/>
                          <a:pt x="501301" y="15431"/>
                        </a:cubicBezTo>
                        <a:lnTo>
                          <a:pt x="1905" y="15431"/>
                        </a:lnTo>
                        <a:cubicBezTo>
                          <a:pt x="1429" y="15431"/>
                          <a:pt x="953" y="15240"/>
                          <a:pt x="571" y="14859"/>
                        </a:cubicBezTo>
                        <a:lnTo>
                          <a:pt x="571" y="14859"/>
                        </a:lnTo>
                        <a:lnTo>
                          <a:pt x="571" y="14859"/>
                        </a:lnTo>
                        <a:cubicBezTo>
                          <a:pt x="190" y="14478"/>
                          <a:pt x="0" y="14002"/>
                          <a:pt x="0" y="13525"/>
                        </a:cubicBezTo>
                        <a:lnTo>
                          <a:pt x="0" y="1905"/>
                        </a:lnTo>
                        <a:cubicBezTo>
                          <a:pt x="0" y="1429"/>
                          <a:pt x="190" y="953"/>
                          <a:pt x="571" y="571"/>
                        </a:cubicBezTo>
                        <a:lnTo>
                          <a:pt x="571" y="571"/>
                        </a:lnTo>
                        <a:lnTo>
                          <a:pt x="571" y="571"/>
                        </a:lnTo>
                        <a:cubicBezTo>
                          <a:pt x="953" y="191"/>
                          <a:pt x="1429" y="0"/>
                          <a:pt x="1905" y="0"/>
                        </a:cubicBezTo>
                        <a:close/>
                      </a:path>
                    </a:pathLst>
                  </a:custGeom>
                  <a:solidFill>
                    <a:srgbClr val="E6E7E8"/>
                  </a:solidFill>
                  <a:ln w="9525" cap="flat">
                    <a:noFill/>
                    <a:prstDash val="solid"/>
                    <a:miter/>
                  </a:ln>
                </p:spPr>
                <p:txBody>
                  <a:bodyPr rtlCol="0" anchor="ctr"/>
                  <a:lstStyle/>
                  <a:p>
                    <a:endParaRPr lang="en-US"/>
                  </a:p>
                </p:txBody>
              </p:sp>
              <p:grpSp>
                <p:nvGrpSpPr>
                  <p:cNvPr id="128" name="Graphic 1">
                    <a:extLst>
                      <a:ext uri="{FF2B5EF4-FFF2-40B4-BE49-F238E27FC236}">
                        <a16:creationId xmlns="" xmlns:a16="http://schemas.microsoft.com/office/drawing/2014/main" id="{E894BB95-33D7-0242-8DDB-8B389C4F7847}"/>
                      </a:ext>
                    </a:extLst>
                  </p:cNvPr>
                  <p:cNvGrpSpPr/>
                  <p:nvPr/>
                </p:nvGrpSpPr>
                <p:grpSpPr>
                  <a:xfrm>
                    <a:off x="6928675" y="3113817"/>
                    <a:ext cx="5143" cy="5143"/>
                    <a:chOff x="6928675" y="3113817"/>
                    <a:chExt cx="5143" cy="5143"/>
                  </a:xfrm>
                  <a:solidFill>
                    <a:schemeClr val="accent1"/>
                  </a:solidFill>
                </p:grpSpPr>
                <p:grpSp>
                  <p:nvGrpSpPr>
                    <p:cNvPr id="141" name="Graphic 1">
                      <a:extLst>
                        <a:ext uri="{FF2B5EF4-FFF2-40B4-BE49-F238E27FC236}">
                          <a16:creationId xmlns="" xmlns:a16="http://schemas.microsoft.com/office/drawing/2014/main" id="{2E40EBE5-37CD-A94E-9FB4-155809BF9E24}"/>
                        </a:ext>
                      </a:extLst>
                    </p:cNvPr>
                    <p:cNvGrpSpPr/>
                    <p:nvPr/>
                  </p:nvGrpSpPr>
                  <p:grpSpPr>
                    <a:xfrm>
                      <a:off x="6928675" y="3113817"/>
                      <a:ext cx="5143" cy="5143"/>
                      <a:chOff x="6928675" y="3113817"/>
                      <a:chExt cx="5143" cy="5143"/>
                    </a:xfrm>
                    <a:solidFill>
                      <a:schemeClr val="accent1"/>
                    </a:solidFill>
                  </p:grpSpPr>
                  <p:sp>
                    <p:nvSpPr>
                      <p:cNvPr id="147" name="Freeform: Shape 491">
                        <a:extLst>
                          <a:ext uri="{FF2B5EF4-FFF2-40B4-BE49-F238E27FC236}">
                            <a16:creationId xmlns="" xmlns:a16="http://schemas.microsoft.com/office/drawing/2014/main" id="{6C04A77A-3E66-9D4B-AF67-9FA4FD89DB3E}"/>
                          </a:ext>
                        </a:extLst>
                      </p:cNvPr>
                      <p:cNvSpPr/>
                      <p:nvPr/>
                    </p:nvSpPr>
                    <p:spPr>
                      <a:xfrm>
                        <a:off x="6928675" y="3113817"/>
                        <a:ext cx="5143" cy="5143"/>
                      </a:xfrm>
                      <a:custGeom>
                        <a:avLst/>
                        <a:gdLst>
                          <a:gd name="connsiteX0" fmla="*/ 2572 w 5143"/>
                          <a:gd name="connsiteY0" fmla="*/ 0 h 5143"/>
                          <a:gd name="connsiteX1" fmla="*/ 0 w 5143"/>
                          <a:gd name="connsiteY1" fmla="*/ 2572 h 5143"/>
                          <a:gd name="connsiteX2" fmla="*/ 2572 w 5143"/>
                          <a:gd name="connsiteY2" fmla="*/ 5143 h 5143"/>
                          <a:gd name="connsiteX3" fmla="*/ 5143 w 5143"/>
                          <a:gd name="connsiteY3" fmla="*/ 2572 h 5143"/>
                          <a:gd name="connsiteX4" fmla="*/ 2572 w 5143"/>
                          <a:gd name="connsiteY4" fmla="*/ 0 h 5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 h="5143">
                            <a:moveTo>
                              <a:pt x="2572" y="0"/>
                            </a:moveTo>
                            <a:cubicBezTo>
                              <a:pt x="1143" y="0"/>
                              <a:pt x="0" y="1143"/>
                              <a:pt x="0" y="2572"/>
                            </a:cubicBezTo>
                            <a:cubicBezTo>
                              <a:pt x="0" y="4000"/>
                              <a:pt x="1143" y="5143"/>
                              <a:pt x="2572" y="5143"/>
                            </a:cubicBezTo>
                            <a:cubicBezTo>
                              <a:pt x="4000" y="5143"/>
                              <a:pt x="5143" y="4000"/>
                              <a:pt x="5143" y="2572"/>
                            </a:cubicBezTo>
                            <a:cubicBezTo>
                              <a:pt x="5143" y="1143"/>
                              <a:pt x="4000" y="0"/>
                              <a:pt x="2572" y="0"/>
                            </a:cubicBezTo>
                            <a:close/>
                          </a:path>
                        </a:pathLst>
                      </a:custGeom>
                      <a:solidFill>
                        <a:srgbClr val="808285"/>
                      </a:solidFill>
                      <a:ln w="9525" cap="flat">
                        <a:noFill/>
                        <a:prstDash val="solid"/>
                        <a:miter/>
                      </a:ln>
                    </p:spPr>
                    <p:txBody>
                      <a:bodyPr rtlCol="0" anchor="ctr"/>
                      <a:lstStyle/>
                      <a:p>
                        <a:endParaRPr lang="en-US"/>
                      </a:p>
                    </p:txBody>
                  </p:sp>
                  <p:sp>
                    <p:nvSpPr>
                      <p:cNvPr id="148" name="Freeform: Shape 492">
                        <a:extLst>
                          <a:ext uri="{FF2B5EF4-FFF2-40B4-BE49-F238E27FC236}">
                            <a16:creationId xmlns="" xmlns:a16="http://schemas.microsoft.com/office/drawing/2014/main" id="{18612558-41EE-0346-B8ED-443E50C7DA9A}"/>
                          </a:ext>
                        </a:extLst>
                      </p:cNvPr>
                      <p:cNvSpPr/>
                      <p:nvPr/>
                    </p:nvSpPr>
                    <p:spPr>
                      <a:xfrm>
                        <a:off x="6928960" y="3114198"/>
                        <a:ext cx="4571" cy="4476"/>
                      </a:xfrm>
                      <a:custGeom>
                        <a:avLst/>
                        <a:gdLst>
                          <a:gd name="connsiteX0" fmla="*/ 2286 w 4571"/>
                          <a:gd name="connsiteY0" fmla="*/ 0 h 4476"/>
                          <a:gd name="connsiteX1" fmla="*/ 0 w 4571"/>
                          <a:gd name="connsiteY1" fmla="*/ 2286 h 4476"/>
                          <a:gd name="connsiteX2" fmla="*/ 2286 w 4571"/>
                          <a:gd name="connsiteY2" fmla="*/ 4477 h 4476"/>
                          <a:gd name="connsiteX3" fmla="*/ 4572 w 4571"/>
                          <a:gd name="connsiteY3" fmla="*/ 2286 h 4476"/>
                          <a:gd name="connsiteX4" fmla="*/ 2286 w 4571"/>
                          <a:gd name="connsiteY4" fmla="*/ 0 h 4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1" h="4476">
                            <a:moveTo>
                              <a:pt x="2286" y="0"/>
                            </a:moveTo>
                            <a:cubicBezTo>
                              <a:pt x="1048" y="0"/>
                              <a:pt x="0" y="1048"/>
                              <a:pt x="0" y="2286"/>
                            </a:cubicBezTo>
                            <a:cubicBezTo>
                              <a:pt x="0" y="3524"/>
                              <a:pt x="1048" y="4477"/>
                              <a:pt x="2286" y="4477"/>
                            </a:cubicBezTo>
                            <a:cubicBezTo>
                              <a:pt x="3524" y="4477"/>
                              <a:pt x="4572" y="3429"/>
                              <a:pt x="4572" y="2286"/>
                            </a:cubicBezTo>
                            <a:cubicBezTo>
                              <a:pt x="4477" y="953"/>
                              <a:pt x="3429" y="0"/>
                              <a:pt x="2286" y="0"/>
                            </a:cubicBezTo>
                            <a:close/>
                          </a:path>
                        </a:pathLst>
                      </a:custGeom>
                      <a:solidFill>
                        <a:srgbClr val="808285"/>
                      </a:solidFill>
                      <a:ln w="9525" cap="flat">
                        <a:noFill/>
                        <a:prstDash val="solid"/>
                        <a:miter/>
                      </a:ln>
                    </p:spPr>
                    <p:txBody>
                      <a:bodyPr rtlCol="0" anchor="ctr"/>
                      <a:lstStyle/>
                      <a:p>
                        <a:endParaRPr lang="en-US"/>
                      </a:p>
                    </p:txBody>
                  </p:sp>
                  <p:sp>
                    <p:nvSpPr>
                      <p:cNvPr id="149" name="Freeform: Shape 493">
                        <a:extLst>
                          <a:ext uri="{FF2B5EF4-FFF2-40B4-BE49-F238E27FC236}">
                            <a16:creationId xmlns="" xmlns:a16="http://schemas.microsoft.com/office/drawing/2014/main" id="{15B2D0D2-389A-E34F-B623-B11F5BCD9A85}"/>
                          </a:ext>
                        </a:extLst>
                      </p:cNvPr>
                      <p:cNvSpPr/>
                      <p:nvPr/>
                    </p:nvSpPr>
                    <p:spPr>
                      <a:xfrm>
                        <a:off x="6929437" y="3114198"/>
                        <a:ext cx="4000" cy="4095"/>
                      </a:xfrm>
                      <a:custGeom>
                        <a:avLst/>
                        <a:gdLst>
                          <a:gd name="connsiteX0" fmla="*/ 762 w 4000"/>
                          <a:gd name="connsiteY0" fmla="*/ 191 h 4095"/>
                          <a:gd name="connsiteX1" fmla="*/ 0 w 4000"/>
                          <a:gd name="connsiteY1" fmla="*/ 1810 h 4095"/>
                          <a:gd name="connsiteX2" fmla="*/ 2286 w 4000"/>
                          <a:gd name="connsiteY2" fmla="*/ 4096 h 4095"/>
                          <a:gd name="connsiteX3" fmla="*/ 3238 w 4000"/>
                          <a:gd name="connsiteY3" fmla="*/ 3905 h 4095"/>
                          <a:gd name="connsiteX4" fmla="*/ 4001 w 4000"/>
                          <a:gd name="connsiteY4" fmla="*/ 2286 h 4095"/>
                          <a:gd name="connsiteX5" fmla="*/ 1714 w 4000"/>
                          <a:gd name="connsiteY5" fmla="*/ 0 h 4095"/>
                          <a:gd name="connsiteX6" fmla="*/ 762 w 4000"/>
                          <a:gd name="connsiteY6" fmla="*/ 191 h 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 h="4095">
                            <a:moveTo>
                              <a:pt x="762" y="191"/>
                            </a:moveTo>
                            <a:cubicBezTo>
                              <a:pt x="286" y="571"/>
                              <a:pt x="0" y="1143"/>
                              <a:pt x="0" y="1810"/>
                            </a:cubicBezTo>
                            <a:cubicBezTo>
                              <a:pt x="0" y="3048"/>
                              <a:pt x="1048" y="4096"/>
                              <a:pt x="2286" y="4096"/>
                            </a:cubicBezTo>
                            <a:cubicBezTo>
                              <a:pt x="2667" y="4096"/>
                              <a:pt x="2953" y="4000"/>
                              <a:pt x="3238" y="3905"/>
                            </a:cubicBezTo>
                            <a:cubicBezTo>
                              <a:pt x="3715" y="3524"/>
                              <a:pt x="4001" y="2953"/>
                              <a:pt x="4001" y="2286"/>
                            </a:cubicBezTo>
                            <a:cubicBezTo>
                              <a:pt x="4001" y="1048"/>
                              <a:pt x="2953" y="0"/>
                              <a:pt x="1714" y="0"/>
                            </a:cubicBezTo>
                            <a:cubicBezTo>
                              <a:pt x="1429" y="0"/>
                              <a:pt x="1048" y="0"/>
                              <a:pt x="762" y="191"/>
                            </a:cubicBezTo>
                            <a:close/>
                          </a:path>
                        </a:pathLst>
                      </a:custGeom>
                      <a:solidFill>
                        <a:srgbClr val="E6E7E8"/>
                      </a:solidFill>
                      <a:ln w="9525" cap="flat">
                        <a:noFill/>
                        <a:prstDash val="solid"/>
                        <a:miter/>
                      </a:ln>
                    </p:spPr>
                    <p:txBody>
                      <a:bodyPr rtlCol="0" anchor="ctr"/>
                      <a:lstStyle/>
                      <a:p>
                        <a:endParaRPr lang="en-US"/>
                      </a:p>
                    </p:txBody>
                  </p:sp>
                  <p:sp>
                    <p:nvSpPr>
                      <p:cNvPr id="150" name="Freeform: Shape 494">
                        <a:extLst>
                          <a:ext uri="{FF2B5EF4-FFF2-40B4-BE49-F238E27FC236}">
                            <a16:creationId xmlns="" xmlns:a16="http://schemas.microsoft.com/office/drawing/2014/main" id="{F569BADE-6AD1-1748-B778-D7AFDAEFF459}"/>
                          </a:ext>
                        </a:extLst>
                      </p:cNvPr>
                      <p:cNvSpPr/>
                      <p:nvPr/>
                    </p:nvSpPr>
                    <p:spPr>
                      <a:xfrm>
                        <a:off x="6929722" y="3114865"/>
                        <a:ext cx="3048" cy="3047"/>
                      </a:xfrm>
                      <a:custGeom>
                        <a:avLst/>
                        <a:gdLst>
                          <a:gd name="connsiteX0" fmla="*/ 1524 w 3048"/>
                          <a:gd name="connsiteY0" fmla="*/ 0 h 3047"/>
                          <a:gd name="connsiteX1" fmla="*/ 0 w 3048"/>
                          <a:gd name="connsiteY1" fmla="*/ 1524 h 3047"/>
                          <a:gd name="connsiteX2" fmla="*/ 1524 w 3048"/>
                          <a:gd name="connsiteY2" fmla="*/ 3048 h 3047"/>
                          <a:gd name="connsiteX3" fmla="*/ 3048 w 3048"/>
                          <a:gd name="connsiteY3" fmla="*/ 1524 h 3047"/>
                          <a:gd name="connsiteX4" fmla="*/ 1524 w 3048"/>
                          <a:gd name="connsiteY4" fmla="*/ 0 h 3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 h="3047">
                            <a:moveTo>
                              <a:pt x="1524" y="0"/>
                            </a:moveTo>
                            <a:cubicBezTo>
                              <a:pt x="667" y="0"/>
                              <a:pt x="0" y="667"/>
                              <a:pt x="0" y="1524"/>
                            </a:cubicBezTo>
                            <a:cubicBezTo>
                              <a:pt x="0" y="2381"/>
                              <a:pt x="667" y="3048"/>
                              <a:pt x="1524" y="3048"/>
                            </a:cubicBezTo>
                            <a:cubicBezTo>
                              <a:pt x="2381" y="3048"/>
                              <a:pt x="3048" y="2381"/>
                              <a:pt x="3048" y="1524"/>
                            </a:cubicBezTo>
                            <a:cubicBezTo>
                              <a:pt x="3048" y="667"/>
                              <a:pt x="2286" y="0"/>
                              <a:pt x="1524" y="0"/>
                            </a:cubicBezTo>
                            <a:close/>
                          </a:path>
                        </a:pathLst>
                      </a:custGeom>
                      <a:solidFill>
                        <a:srgbClr val="808285"/>
                      </a:solidFill>
                      <a:ln w="9525" cap="flat">
                        <a:noFill/>
                        <a:prstDash val="solid"/>
                        <a:miter/>
                      </a:ln>
                    </p:spPr>
                    <p:txBody>
                      <a:bodyPr rtlCol="0" anchor="ctr"/>
                      <a:lstStyle/>
                      <a:p>
                        <a:endParaRPr lang="en-US"/>
                      </a:p>
                    </p:txBody>
                  </p:sp>
                </p:grpSp>
                <p:grpSp>
                  <p:nvGrpSpPr>
                    <p:cNvPr id="142" name="Graphic 1">
                      <a:extLst>
                        <a:ext uri="{FF2B5EF4-FFF2-40B4-BE49-F238E27FC236}">
                          <a16:creationId xmlns="" xmlns:a16="http://schemas.microsoft.com/office/drawing/2014/main" id="{5FEA82D3-A199-1D4E-98F6-42535081BE7F}"/>
                        </a:ext>
                      </a:extLst>
                    </p:cNvPr>
                    <p:cNvGrpSpPr/>
                    <p:nvPr/>
                  </p:nvGrpSpPr>
                  <p:grpSpPr>
                    <a:xfrm>
                      <a:off x="6929055" y="3114294"/>
                      <a:ext cx="3905" cy="3809"/>
                      <a:chOff x="6929055" y="3114294"/>
                      <a:chExt cx="3905" cy="3809"/>
                    </a:xfrm>
                    <a:solidFill>
                      <a:srgbClr val="FFFFFF">
                        <a:alpha val="20000"/>
                      </a:srgbClr>
                    </a:solidFill>
                  </p:grpSpPr>
                  <p:sp>
                    <p:nvSpPr>
                      <p:cNvPr id="143" name="Freeform: Shape 496">
                        <a:extLst>
                          <a:ext uri="{FF2B5EF4-FFF2-40B4-BE49-F238E27FC236}">
                            <a16:creationId xmlns="" xmlns:a16="http://schemas.microsoft.com/office/drawing/2014/main" id="{C3D0258F-DA3B-014F-9A91-21AACCF14811}"/>
                          </a:ext>
                        </a:extLst>
                      </p:cNvPr>
                      <p:cNvSpPr/>
                      <p:nvPr/>
                    </p:nvSpPr>
                    <p:spPr>
                      <a:xfrm>
                        <a:off x="6929055" y="3114294"/>
                        <a:ext cx="3276" cy="2789"/>
                      </a:xfrm>
                      <a:custGeom>
                        <a:avLst/>
                        <a:gdLst>
                          <a:gd name="connsiteX0" fmla="*/ 2191 w 3276"/>
                          <a:gd name="connsiteY0" fmla="*/ 2476 h 2789"/>
                          <a:gd name="connsiteX1" fmla="*/ 0 w 3276"/>
                          <a:gd name="connsiteY1" fmla="*/ 2381 h 2789"/>
                          <a:gd name="connsiteX2" fmla="*/ 0 w 3276"/>
                          <a:gd name="connsiteY2" fmla="*/ 2095 h 2789"/>
                          <a:gd name="connsiteX3" fmla="*/ 2096 w 3276"/>
                          <a:gd name="connsiteY3" fmla="*/ 0 h 2789"/>
                          <a:gd name="connsiteX4" fmla="*/ 2953 w 3276"/>
                          <a:gd name="connsiteY4" fmla="*/ 190 h 2789"/>
                          <a:gd name="connsiteX5" fmla="*/ 3143 w 3276"/>
                          <a:gd name="connsiteY5" fmla="*/ 381 h 2789"/>
                          <a:gd name="connsiteX6" fmla="*/ 2191 w 3276"/>
                          <a:gd name="connsiteY6" fmla="*/ 2476 h 2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 h="2789">
                            <a:moveTo>
                              <a:pt x="2191" y="2476"/>
                            </a:moveTo>
                            <a:cubicBezTo>
                              <a:pt x="1429" y="2953"/>
                              <a:pt x="476" y="2857"/>
                              <a:pt x="0" y="2381"/>
                            </a:cubicBezTo>
                            <a:cubicBezTo>
                              <a:pt x="0" y="2286"/>
                              <a:pt x="0" y="2191"/>
                              <a:pt x="0" y="2095"/>
                            </a:cubicBezTo>
                            <a:cubicBezTo>
                              <a:pt x="0" y="952"/>
                              <a:pt x="953" y="0"/>
                              <a:pt x="2096" y="0"/>
                            </a:cubicBezTo>
                            <a:cubicBezTo>
                              <a:pt x="2381" y="0"/>
                              <a:pt x="2667" y="95"/>
                              <a:pt x="2953" y="190"/>
                            </a:cubicBezTo>
                            <a:cubicBezTo>
                              <a:pt x="3048" y="286"/>
                              <a:pt x="3048" y="286"/>
                              <a:pt x="3143" y="381"/>
                            </a:cubicBezTo>
                            <a:cubicBezTo>
                              <a:pt x="3524" y="1048"/>
                              <a:pt x="3048" y="2000"/>
                              <a:pt x="2191" y="2476"/>
                            </a:cubicBezTo>
                            <a:close/>
                          </a:path>
                        </a:pathLst>
                      </a:custGeom>
                      <a:solidFill>
                        <a:srgbClr val="FFFFFF">
                          <a:alpha val="20000"/>
                        </a:srgbClr>
                      </a:solidFill>
                      <a:ln w="9525" cap="flat">
                        <a:noFill/>
                        <a:prstDash val="solid"/>
                        <a:miter/>
                      </a:ln>
                    </p:spPr>
                    <p:txBody>
                      <a:bodyPr rtlCol="0" anchor="ctr"/>
                      <a:lstStyle/>
                      <a:p>
                        <a:endParaRPr lang="en-US"/>
                      </a:p>
                    </p:txBody>
                  </p:sp>
                  <p:sp>
                    <p:nvSpPr>
                      <p:cNvPr id="144" name="Freeform: Shape 497">
                        <a:extLst>
                          <a:ext uri="{FF2B5EF4-FFF2-40B4-BE49-F238E27FC236}">
                            <a16:creationId xmlns="" xmlns:a16="http://schemas.microsoft.com/office/drawing/2014/main" id="{8148E438-9308-1745-B0D1-16C0FF6C6374}"/>
                          </a:ext>
                        </a:extLst>
                      </p:cNvPr>
                      <p:cNvSpPr/>
                      <p:nvPr/>
                    </p:nvSpPr>
                    <p:spPr>
                      <a:xfrm>
                        <a:off x="6931627" y="3116770"/>
                        <a:ext cx="1333" cy="1333"/>
                      </a:xfrm>
                      <a:custGeom>
                        <a:avLst/>
                        <a:gdLst>
                          <a:gd name="connsiteX0" fmla="*/ 667 w 1333"/>
                          <a:gd name="connsiteY0" fmla="*/ 1333 h 1333"/>
                          <a:gd name="connsiteX1" fmla="*/ 0 w 1333"/>
                          <a:gd name="connsiteY1" fmla="*/ 667 h 1333"/>
                          <a:gd name="connsiteX2" fmla="*/ 667 w 1333"/>
                          <a:gd name="connsiteY2" fmla="*/ 0 h 1333"/>
                          <a:gd name="connsiteX3" fmla="*/ 1333 w 1333"/>
                          <a:gd name="connsiteY3" fmla="*/ 667 h 1333"/>
                          <a:gd name="connsiteX4" fmla="*/ 667 w 1333"/>
                          <a:gd name="connsiteY4" fmla="*/ 1333 h 1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 h="1333">
                            <a:moveTo>
                              <a:pt x="667" y="1333"/>
                            </a:moveTo>
                            <a:cubicBezTo>
                              <a:pt x="286" y="1333"/>
                              <a:pt x="0" y="1048"/>
                              <a:pt x="0" y="667"/>
                            </a:cubicBezTo>
                            <a:cubicBezTo>
                              <a:pt x="0" y="286"/>
                              <a:pt x="286" y="0"/>
                              <a:pt x="667" y="0"/>
                            </a:cubicBezTo>
                            <a:cubicBezTo>
                              <a:pt x="1048" y="0"/>
                              <a:pt x="1333" y="286"/>
                              <a:pt x="1333" y="667"/>
                            </a:cubicBezTo>
                            <a:cubicBezTo>
                              <a:pt x="1238" y="1048"/>
                              <a:pt x="952" y="1333"/>
                              <a:pt x="667" y="1333"/>
                            </a:cubicBezTo>
                            <a:close/>
                          </a:path>
                        </a:pathLst>
                      </a:custGeom>
                      <a:solidFill>
                        <a:srgbClr val="FFFFFF">
                          <a:alpha val="20000"/>
                        </a:srgbClr>
                      </a:solidFill>
                      <a:ln w="9525" cap="flat">
                        <a:noFill/>
                        <a:prstDash val="solid"/>
                        <a:miter/>
                      </a:ln>
                    </p:spPr>
                    <p:txBody>
                      <a:bodyPr rtlCol="0" anchor="ctr"/>
                      <a:lstStyle/>
                      <a:p>
                        <a:endParaRPr lang="en-US"/>
                      </a:p>
                    </p:txBody>
                  </p:sp>
                  <p:sp>
                    <p:nvSpPr>
                      <p:cNvPr id="145" name="Freeform: Shape 498">
                        <a:extLst>
                          <a:ext uri="{FF2B5EF4-FFF2-40B4-BE49-F238E27FC236}">
                            <a16:creationId xmlns="" xmlns:a16="http://schemas.microsoft.com/office/drawing/2014/main" id="{742CAD6D-59D9-A345-B2BC-A4236C706CC8}"/>
                          </a:ext>
                        </a:extLst>
                      </p:cNvPr>
                      <p:cNvSpPr/>
                      <p:nvPr/>
                    </p:nvSpPr>
                    <p:spPr>
                      <a:xfrm>
                        <a:off x="6931246" y="3116484"/>
                        <a:ext cx="571" cy="571"/>
                      </a:xfrm>
                      <a:custGeom>
                        <a:avLst/>
                        <a:gdLst>
                          <a:gd name="connsiteX0" fmla="*/ 286 w 571"/>
                          <a:gd name="connsiteY0" fmla="*/ 571 h 571"/>
                          <a:gd name="connsiteX1" fmla="*/ 0 w 571"/>
                          <a:gd name="connsiteY1" fmla="*/ 286 h 571"/>
                          <a:gd name="connsiteX2" fmla="*/ 286 w 571"/>
                          <a:gd name="connsiteY2" fmla="*/ 0 h 571"/>
                          <a:gd name="connsiteX3" fmla="*/ 571 w 571"/>
                          <a:gd name="connsiteY3" fmla="*/ 286 h 571"/>
                          <a:gd name="connsiteX4" fmla="*/ 286 w 571"/>
                          <a:gd name="connsiteY4" fmla="*/ 571 h 5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 h="571">
                            <a:moveTo>
                              <a:pt x="286" y="571"/>
                            </a:moveTo>
                            <a:cubicBezTo>
                              <a:pt x="95" y="571"/>
                              <a:pt x="0" y="476"/>
                              <a:pt x="0" y="286"/>
                            </a:cubicBezTo>
                            <a:cubicBezTo>
                              <a:pt x="0" y="95"/>
                              <a:pt x="95" y="0"/>
                              <a:pt x="286" y="0"/>
                            </a:cubicBezTo>
                            <a:cubicBezTo>
                              <a:pt x="381" y="0"/>
                              <a:pt x="571" y="95"/>
                              <a:pt x="571" y="286"/>
                            </a:cubicBezTo>
                            <a:cubicBezTo>
                              <a:pt x="571" y="381"/>
                              <a:pt x="476" y="571"/>
                              <a:pt x="286" y="571"/>
                            </a:cubicBezTo>
                            <a:close/>
                          </a:path>
                        </a:pathLst>
                      </a:custGeom>
                      <a:solidFill>
                        <a:srgbClr val="FFFFFF">
                          <a:alpha val="20000"/>
                        </a:srgbClr>
                      </a:solidFill>
                      <a:ln w="9525" cap="flat">
                        <a:noFill/>
                        <a:prstDash val="solid"/>
                        <a:miter/>
                      </a:ln>
                    </p:spPr>
                    <p:txBody>
                      <a:bodyPr rtlCol="0" anchor="ctr"/>
                      <a:lstStyle/>
                      <a:p>
                        <a:endParaRPr lang="en-US"/>
                      </a:p>
                    </p:txBody>
                  </p:sp>
                  <p:sp>
                    <p:nvSpPr>
                      <p:cNvPr id="146" name="Freeform: Shape 499">
                        <a:extLst>
                          <a:ext uri="{FF2B5EF4-FFF2-40B4-BE49-F238E27FC236}">
                            <a16:creationId xmlns="" xmlns:a16="http://schemas.microsoft.com/office/drawing/2014/main" id="{8C663498-C42F-5249-BA0A-B995AE39D3BB}"/>
                          </a:ext>
                        </a:extLst>
                      </p:cNvPr>
                      <p:cNvSpPr/>
                      <p:nvPr/>
                    </p:nvSpPr>
                    <p:spPr>
                      <a:xfrm>
                        <a:off x="6931112" y="3116294"/>
                        <a:ext cx="230" cy="190"/>
                      </a:xfrm>
                      <a:custGeom>
                        <a:avLst/>
                        <a:gdLst>
                          <a:gd name="connsiteX0" fmla="*/ 135 w 230"/>
                          <a:gd name="connsiteY0" fmla="*/ 0 h 190"/>
                          <a:gd name="connsiteX1" fmla="*/ 230 w 230"/>
                          <a:gd name="connsiteY1" fmla="*/ 95 h 190"/>
                          <a:gd name="connsiteX2" fmla="*/ 135 w 230"/>
                          <a:gd name="connsiteY2" fmla="*/ 191 h 190"/>
                          <a:gd name="connsiteX3" fmla="*/ 39 w 230"/>
                          <a:gd name="connsiteY3" fmla="*/ 95 h 190"/>
                          <a:gd name="connsiteX4" fmla="*/ 135 w 230"/>
                          <a:gd name="connsiteY4" fmla="*/ 0 h 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 h="190">
                            <a:moveTo>
                              <a:pt x="135" y="0"/>
                            </a:moveTo>
                            <a:cubicBezTo>
                              <a:pt x="230" y="0"/>
                              <a:pt x="230" y="95"/>
                              <a:pt x="230" y="95"/>
                            </a:cubicBezTo>
                            <a:cubicBezTo>
                              <a:pt x="230" y="191"/>
                              <a:pt x="230" y="191"/>
                              <a:pt x="135" y="191"/>
                            </a:cubicBezTo>
                            <a:cubicBezTo>
                              <a:pt x="39" y="191"/>
                              <a:pt x="39" y="191"/>
                              <a:pt x="39" y="95"/>
                            </a:cubicBezTo>
                            <a:cubicBezTo>
                              <a:pt x="-56" y="0"/>
                              <a:pt x="39" y="0"/>
                              <a:pt x="135" y="0"/>
                            </a:cubicBezTo>
                            <a:close/>
                          </a:path>
                        </a:pathLst>
                      </a:custGeom>
                      <a:solidFill>
                        <a:srgbClr val="FFFFFF">
                          <a:alpha val="20000"/>
                        </a:srgbClr>
                      </a:solidFill>
                      <a:ln w="9525" cap="flat">
                        <a:noFill/>
                        <a:prstDash val="solid"/>
                        <a:miter/>
                      </a:ln>
                    </p:spPr>
                    <p:txBody>
                      <a:bodyPr rtlCol="0" anchor="ctr"/>
                      <a:lstStyle/>
                      <a:p>
                        <a:endParaRPr lang="en-US"/>
                      </a:p>
                    </p:txBody>
                  </p:sp>
                </p:grpSp>
              </p:grpSp>
              <p:sp>
                <p:nvSpPr>
                  <p:cNvPr id="129" name="Freeform: Shape 500">
                    <a:extLst>
                      <a:ext uri="{FF2B5EF4-FFF2-40B4-BE49-F238E27FC236}">
                        <a16:creationId xmlns="" xmlns:a16="http://schemas.microsoft.com/office/drawing/2014/main" id="{C0E26A94-456E-6E40-B79E-756D4B129890}"/>
                      </a:ext>
                    </a:extLst>
                  </p:cNvPr>
                  <p:cNvSpPr/>
                  <p:nvPr/>
                </p:nvSpPr>
                <p:spPr>
                  <a:xfrm>
                    <a:off x="6757415" y="3124676"/>
                    <a:ext cx="348995" cy="216884"/>
                  </a:xfrm>
                  <a:custGeom>
                    <a:avLst/>
                    <a:gdLst>
                      <a:gd name="connsiteX0" fmla="*/ 0 w 348995"/>
                      <a:gd name="connsiteY0" fmla="*/ 0 h 216884"/>
                      <a:gd name="connsiteX1" fmla="*/ 348996 w 348995"/>
                      <a:gd name="connsiteY1" fmla="*/ 0 h 216884"/>
                      <a:gd name="connsiteX2" fmla="*/ 348996 w 348995"/>
                      <a:gd name="connsiteY2" fmla="*/ 216884 h 216884"/>
                      <a:gd name="connsiteX3" fmla="*/ 0 w 348995"/>
                      <a:gd name="connsiteY3" fmla="*/ 216884 h 216884"/>
                    </a:gdLst>
                    <a:ahLst/>
                    <a:cxnLst>
                      <a:cxn ang="0">
                        <a:pos x="connsiteX0" y="connsiteY0"/>
                      </a:cxn>
                      <a:cxn ang="0">
                        <a:pos x="connsiteX1" y="connsiteY1"/>
                      </a:cxn>
                      <a:cxn ang="0">
                        <a:pos x="connsiteX2" y="connsiteY2"/>
                      </a:cxn>
                      <a:cxn ang="0">
                        <a:pos x="connsiteX3" y="connsiteY3"/>
                      </a:cxn>
                    </a:cxnLst>
                    <a:rect l="l" t="t" r="r" b="b"/>
                    <a:pathLst>
                      <a:path w="348995" h="216884">
                        <a:moveTo>
                          <a:pt x="0" y="0"/>
                        </a:moveTo>
                        <a:lnTo>
                          <a:pt x="348996" y="0"/>
                        </a:lnTo>
                        <a:lnTo>
                          <a:pt x="348996" y="216884"/>
                        </a:lnTo>
                        <a:lnTo>
                          <a:pt x="0" y="216884"/>
                        </a:lnTo>
                        <a:close/>
                      </a:path>
                    </a:pathLst>
                  </a:custGeom>
                  <a:solidFill>
                    <a:srgbClr val="FFFFFF"/>
                  </a:solidFill>
                  <a:ln w="9525" cap="flat">
                    <a:noFill/>
                    <a:prstDash val="solid"/>
                    <a:miter/>
                  </a:ln>
                </p:spPr>
                <p:txBody>
                  <a:bodyPr rtlCol="0" anchor="ctr"/>
                  <a:lstStyle/>
                  <a:p>
                    <a:endParaRPr lang="en-US"/>
                  </a:p>
                </p:txBody>
              </p:sp>
              <p:sp>
                <p:nvSpPr>
                  <p:cNvPr id="130" name="Freeform: Shape 501">
                    <a:extLst>
                      <a:ext uri="{FF2B5EF4-FFF2-40B4-BE49-F238E27FC236}">
                        <a16:creationId xmlns="" xmlns:a16="http://schemas.microsoft.com/office/drawing/2014/main" id="{7BBFF47A-865B-4147-88EB-0EDA19D1BE4A}"/>
                      </a:ext>
                    </a:extLst>
                  </p:cNvPr>
                  <p:cNvSpPr/>
                  <p:nvPr/>
                </p:nvSpPr>
                <p:spPr>
                  <a:xfrm>
                    <a:off x="6890575" y="3356229"/>
                    <a:ext cx="82676" cy="8096"/>
                  </a:xfrm>
                  <a:custGeom>
                    <a:avLst/>
                    <a:gdLst>
                      <a:gd name="connsiteX0" fmla="*/ 4477 w 82676"/>
                      <a:gd name="connsiteY0" fmla="*/ 8096 h 8096"/>
                      <a:gd name="connsiteX1" fmla="*/ 78105 w 82676"/>
                      <a:gd name="connsiteY1" fmla="*/ 8096 h 8096"/>
                      <a:gd name="connsiteX2" fmla="*/ 82677 w 82676"/>
                      <a:gd name="connsiteY2" fmla="*/ 3524 h 8096"/>
                      <a:gd name="connsiteX3" fmla="*/ 82677 w 82676"/>
                      <a:gd name="connsiteY3" fmla="*/ 0 h 8096"/>
                      <a:gd name="connsiteX4" fmla="*/ 0 w 82676"/>
                      <a:gd name="connsiteY4" fmla="*/ 0 h 8096"/>
                      <a:gd name="connsiteX5" fmla="*/ 0 w 82676"/>
                      <a:gd name="connsiteY5" fmla="*/ 3524 h 8096"/>
                      <a:gd name="connsiteX6" fmla="*/ 4477 w 82676"/>
                      <a:gd name="connsiteY6" fmla="*/ 8096 h 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76" h="8096">
                        <a:moveTo>
                          <a:pt x="4477" y="8096"/>
                        </a:moveTo>
                        <a:lnTo>
                          <a:pt x="78105" y="8096"/>
                        </a:lnTo>
                        <a:cubicBezTo>
                          <a:pt x="80581" y="8096"/>
                          <a:pt x="82677" y="6096"/>
                          <a:pt x="82677" y="3524"/>
                        </a:cubicBezTo>
                        <a:lnTo>
                          <a:pt x="82677" y="0"/>
                        </a:lnTo>
                        <a:lnTo>
                          <a:pt x="0" y="0"/>
                        </a:lnTo>
                        <a:lnTo>
                          <a:pt x="0" y="3524"/>
                        </a:lnTo>
                        <a:cubicBezTo>
                          <a:pt x="0" y="6096"/>
                          <a:pt x="2000" y="8096"/>
                          <a:pt x="4477" y="8096"/>
                        </a:cubicBezTo>
                        <a:close/>
                      </a:path>
                    </a:pathLst>
                  </a:custGeom>
                  <a:solidFill>
                    <a:srgbClr val="808285"/>
                  </a:solidFill>
                  <a:ln w="9525" cap="flat">
                    <a:noFill/>
                    <a:prstDash val="solid"/>
                    <a:miter/>
                  </a:ln>
                </p:spPr>
                <p:txBody>
                  <a:bodyPr rtlCol="0" anchor="ctr"/>
                  <a:lstStyle/>
                  <a:p>
                    <a:endParaRPr lang="en-US"/>
                  </a:p>
                </p:txBody>
              </p:sp>
              <p:sp>
                <p:nvSpPr>
                  <p:cNvPr id="131" name="Freeform: Shape 502">
                    <a:extLst>
                      <a:ext uri="{FF2B5EF4-FFF2-40B4-BE49-F238E27FC236}">
                        <a16:creationId xmlns="" xmlns:a16="http://schemas.microsoft.com/office/drawing/2014/main" id="{ED7A0E91-FE43-FA43-96CF-98B19B1319AF}"/>
                      </a:ext>
                    </a:extLst>
                  </p:cNvPr>
                  <p:cNvSpPr/>
                  <p:nvPr/>
                </p:nvSpPr>
                <p:spPr>
                  <a:xfrm>
                    <a:off x="6699598" y="3362705"/>
                    <a:ext cx="25146" cy="2095"/>
                  </a:xfrm>
                  <a:custGeom>
                    <a:avLst/>
                    <a:gdLst>
                      <a:gd name="connsiteX0" fmla="*/ 1048 w 25146"/>
                      <a:gd name="connsiteY0" fmla="*/ 0 h 2095"/>
                      <a:gd name="connsiteX1" fmla="*/ 24098 w 25146"/>
                      <a:gd name="connsiteY1" fmla="*/ 0 h 2095"/>
                      <a:gd name="connsiteX2" fmla="*/ 25146 w 25146"/>
                      <a:gd name="connsiteY2" fmla="*/ 1048 h 2095"/>
                      <a:gd name="connsiteX3" fmla="*/ 25146 w 25146"/>
                      <a:gd name="connsiteY3" fmla="*/ 1048 h 2095"/>
                      <a:gd name="connsiteX4" fmla="*/ 24098 w 25146"/>
                      <a:gd name="connsiteY4" fmla="*/ 2096 h 2095"/>
                      <a:gd name="connsiteX5" fmla="*/ 1048 w 25146"/>
                      <a:gd name="connsiteY5" fmla="*/ 2096 h 2095"/>
                      <a:gd name="connsiteX6" fmla="*/ 0 w 25146"/>
                      <a:gd name="connsiteY6" fmla="*/ 1048 h 2095"/>
                      <a:gd name="connsiteX7" fmla="*/ 0 w 25146"/>
                      <a:gd name="connsiteY7" fmla="*/ 1048 h 2095"/>
                      <a:gd name="connsiteX8" fmla="*/ 1048 w 25146"/>
                      <a:gd name="connsiteY8" fmla="*/ 0 h 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 h="2095">
                        <a:moveTo>
                          <a:pt x="1048" y="0"/>
                        </a:moveTo>
                        <a:lnTo>
                          <a:pt x="24098" y="0"/>
                        </a:lnTo>
                        <a:cubicBezTo>
                          <a:pt x="24670" y="0"/>
                          <a:pt x="25146" y="476"/>
                          <a:pt x="25146" y="1048"/>
                        </a:cubicBezTo>
                        <a:lnTo>
                          <a:pt x="25146" y="1048"/>
                        </a:lnTo>
                        <a:cubicBezTo>
                          <a:pt x="25146" y="1619"/>
                          <a:pt x="24670" y="2096"/>
                          <a:pt x="24098" y="2096"/>
                        </a:cubicBezTo>
                        <a:lnTo>
                          <a:pt x="1048" y="2096"/>
                        </a:lnTo>
                        <a:cubicBezTo>
                          <a:pt x="476" y="2096"/>
                          <a:pt x="0" y="1619"/>
                          <a:pt x="0" y="1048"/>
                        </a:cubicBezTo>
                        <a:lnTo>
                          <a:pt x="0" y="1048"/>
                        </a:lnTo>
                        <a:cubicBezTo>
                          <a:pt x="95" y="476"/>
                          <a:pt x="571" y="0"/>
                          <a:pt x="1048" y="0"/>
                        </a:cubicBezTo>
                        <a:close/>
                      </a:path>
                    </a:pathLst>
                  </a:custGeom>
                  <a:solidFill>
                    <a:srgbClr val="808285"/>
                  </a:solidFill>
                  <a:ln w="9525" cap="flat">
                    <a:noFill/>
                    <a:prstDash val="solid"/>
                    <a:miter/>
                  </a:ln>
                </p:spPr>
                <p:txBody>
                  <a:bodyPr rtlCol="0" anchor="ctr"/>
                  <a:lstStyle/>
                  <a:p>
                    <a:endParaRPr lang="en-US"/>
                  </a:p>
                </p:txBody>
              </p:sp>
              <p:grpSp>
                <p:nvGrpSpPr>
                  <p:cNvPr id="132" name="Graphic 1">
                    <a:extLst>
                      <a:ext uri="{FF2B5EF4-FFF2-40B4-BE49-F238E27FC236}">
                        <a16:creationId xmlns="" xmlns:a16="http://schemas.microsoft.com/office/drawing/2014/main" id="{AEA4368D-C293-B44D-903B-D68CB62789A8}"/>
                      </a:ext>
                    </a:extLst>
                  </p:cNvPr>
                  <p:cNvGrpSpPr/>
                  <p:nvPr/>
                </p:nvGrpSpPr>
                <p:grpSpPr>
                  <a:xfrm>
                    <a:off x="7122508" y="3359086"/>
                    <a:ext cx="47339" cy="5714"/>
                    <a:chOff x="7122508" y="3359086"/>
                    <a:chExt cx="47339" cy="5714"/>
                  </a:xfrm>
                  <a:solidFill>
                    <a:schemeClr val="accent1"/>
                  </a:solidFill>
                </p:grpSpPr>
                <p:grpSp>
                  <p:nvGrpSpPr>
                    <p:cNvPr id="133" name="Graphic 1">
                      <a:extLst>
                        <a:ext uri="{FF2B5EF4-FFF2-40B4-BE49-F238E27FC236}">
                          <a16:creationId xmlns="" xmlns:a16="http://schemas.microsoft.com/office/drawing/2014/main" id="{6584FCE3-7D77-4649-8099-4FFEBB070879}"/>
                        </a:ext>
                      </a:extLst>
                    </p:cNvPr>
                    <p:cNvGrpSpPr/>
                    <p:nvPr/>
                  </p:nvGrpSpPr>
                  <p:grpSpPr>
                    <a:xfrm>
                      <a:off x="7150988" y="3359086"/>
                      <a:ext cx="18859" cy="5714"/>
                      <a:chOff x="7150988" y="3359086"/>
                      <a:chExt cx="18859" cy="5714"/>
                    </a:xfrm>
                    <a:solidFill>
                      <a:schemeClr val="accent1"/>
                    </a:solidFill>
                  </p:grpSpPr>
                  <p:sp>
                    <p:nvSpPr>
                      <p:cNvPr id="138" name="Freeform: Shape 505">
                        <a:extLst>
                          <a:ext uri="{FF2B5EF4-FFF2-40B4-BE49-F238E27FC236}">
                            <a16:creationId xmlns="" xmlns:a16="http://schemas.microsoft.com/office/drawing/2014/main" id="{5AE9C278-A3A1-234C-B3E4-0DFD4AD2C960}"/>
                          </a:ext>
                        </a:extLst>
                      </p:cNvPr>
                      <p:cNvSpPr/>
                      <p:nvPr/>
                    </p:nvSpPr>
                    <p:spPr>
                      <a:xfrm>
                        <a:off x="7150988" y="3359086"/>
                        <a:ext cx="18859" cy="5714"/>
                      </a:xfrm>
                      <a:custGeom>
                        <a:avLst/>
                        <a:gdLst>
                          <a:gd name="connsiteX0" fmla="*/ 0 w 18859"/>
                          <a:gd name="connsiteY0" fmla="*/ 0 h 5714"/>
                          <a:gd name="connsiteX1" fmla="*/ 18860 w 18859"/>
                          <a:gd name="connsiteY1" fmla="*/ 0 h 5714"/>
                          <a:gd name="connsiteX2" fmla="*/ 18860 w 18859"/>
                          <a:gd name="connsiteY2" fmla="*/ 5715 h 5714"/>
                          <a:gd name="connsiteX3" fmla="*/ 0 w 18859"/>
                          <a:gd name="connsiteY3" fmla="*/ 5715 h 5714"/>
                        </a:gdLst>
                        <a:ahLst/>
                        <a:cxnLst>
                          <a:cxn ang="0">
                            <a:pos x="connsiteX0" y="connsiteY0"/>
                          </a:cxn>
                          <a:cxn ang="0">
                            <a:pos x="connsiteX1" y="connsiteY1"/>
                          </a:cxn>
                          <a:cxn ang="0">
                            <a:pos x="connsiteX2" y="connsiteY2"/>
                          </a:cxn>
                          <a:cxn ang="0">
                            <a:pos x="connsiteX3" y="connsiteY3"/>
                          </a:cxn>
                        </a:cxnLst>
                        <a:rect l="l" t="t" r="r" b="b"/>
                        <a:pathLst>
                          <a:path w="18859" h="5714">
                            <a:moveTo>
                              <a:pt x="0" y="0"/>
                            </a:moveTo>
                            <a:lnTo>
                              <a:pt x="18860" y="0"/>
                            </a:lnTo>
                            <a:lnTo>
                              <a:pt x="18860" y="5715"/>
                            </a:lnTo>
                            <a:lnTo>
                              <a:pt x="0" y="5715"/>
                            </a:lnTo>
                            <a:close/>
                          </a:path>
                        </a:pathLst>
                      </a:custGeom>
                      <a:solidFill>
                        <a:srgbClr val="808285"/>
                      </a:solidFill>
                      <a:ln w="9525" cap="flat">
                        <a:noFill/>
                        <a:prstDash val="solid"/>
                        <a:miter/>
                      </a:ln>
                    </p:spPr>
                    <p:txBody>
                      <a:bodyPr rtlCol="0" anchor="ctr"/>
                      <a:lstStyle/>
                      <a:p>
                        <a:endParaRPr lang="en-US"/>
                      </a:p>
                    </p:txBody>
                  </p:sp>
                  <p:sp>
                    <p:nvSpPr>
                      <p:cNvPr id="139" name="Freeform: Shape 506">
                        <a:extLst>
                          <a:ext uri="{FF2B5EF4-FFF2-40B4-BE49-F238E27FC236}">
                            <a16:creationId xmlns="" xmlns:a16="http://schemas.microsoft.com/office/drawing/2014/main" id="{E79284C7-A7E4-AE42-B4BE-AA8A42B251B5}"/>
                          </a:ext>
                        </a:extLst>
                      </p:cNvPr>
                      <p:cNvSpPr/>
                      <p:nvPr/>
                    </p:nvSpPr>
                    <p:spPr>
                      <a:xfrm>
                        <a:off x="7151464" y="3359562"/>
                        <a:ext cx="17906" cy="4762"/>
                      </a:xfrm>
                      <a:custGeom>
                        <a:avLst/>
                        <a:gdLst>
                          <a:gd name="connsiteX0" fmla="*/ 0 w 17906"/>
                          <a:gd name="connsiteY0" fmla="*/ 0 h 4762"/>
                          <a:gd name="connsiteX1" fmla="*/ 17907 w 17906"/>
                          <a:gd name="connsiteY1" fmla="*/ 0 h 4762"/>
                          <a:gd name="connsiteX2" fmla="*/ 17907 w 17906"/>
                          <a:gd name="connsiteY2" fmla="*/ 4763 h 4762"/>
                          <a:gd name="connsiteX3" fmla="*/ 0 w 17906"/>
                          <a:gd name="connsiteY3" fmla="*/ 4763 h 4762"/>
                        </a:gdLst>
                        <a:ahLst/>
                        <a:cxnLst>
                          <a:cxn ang="0">
                            <a:pos x="connsiteX0" y="connsiteY0"/>
                          </a:cxn>
                          <a:cxn ang="0">
                            <a:pos x="connsiteX1" y="connsiteY1"/>
                          </a:cxn>
                          <a:cxn ang="0">
                            <a:pos x="connsiteX2" y="connsiteY2"/>
                          </a:cxn>
                          <a:cxn ang="0">
                            <a:pos x="connsiteX3" y="connsiteY3"/>
                          </a:cxn>
                        </a:cxnLst>
                        <a:rect l="l" t="t" r="r" b="b"/>
                        <a:pathLst>
                          <a:path w="17906" h="4762">
                            <a:moveTo>
                              <a:pt x="0" y="0"/>
                            </a:moveTo>
                            <a:lnTo>
                              <a:pt x="17907" y="0"/>
                            </a:lnTo>
                            <a:lnTo>
                              <a:pt x="17907" y="4763"/>
                            </a:lnTo>
                            <a:lnTo>
                              <a:pt x="0" y="4763"/>
                            </a:lnTo>
                            <a:close/>
                          </a:path>
                        </a:pathLst>
                      </a:custGeom>
                      <a:solidFill>
                        <a:srgbClr val="E6E7E8"/>
                      </a:solidFill>
                      <a:ln w="9525" cap="flat">
                        <a:noFill/>
                        <a:prstDash val="solid"/>
                        <a:miter/>
                      </a:ln>
                    </p:spPr>
                    <p:txBody>
                      <a:bodyPr rtlCol="0" anchor="ctr"/>
                      <a:lstStyle/>
                      <a:p>
                        <a:endParaRPr lang="en-US"/>
                      </a:p>
                    </p:txBody>
                  </p:sp>
                  <p:sp>
                    <p:nvSpPr>
                      <p:cNvPr id="140" name="Freeform: Shape 507">
                        <a:extLst>
                          <a:ext uri="{FF2B5EF4-FFF2-40B4-BE49-F238E27FC236}">
                            <a16:creationId xmlns="" xmlns:a16="http://schemas.microsoft.com/office/drawing/2014/main" id="{F7BC2A05-1705-CC4F-8D0B-8E334B4342E3}"/>
                          </a:ext>
                        </a:extLst>
                      </p:cNvPr>
                      <p:cNvSpPr/>
                      <p:nvPr/>
                    </p:nvSpPr>
                    <p:spPr>
                      <a:xfrm>
                        <a:off x="7152988" y="3360610"/>
                        <a:ext cx="14858" cy="2857"/>
                      </a:xfrm>
                      <a:custGeom>
                        <a:avLst/>
                        <a:gdLst>
                          <a:gd name="connsiteX0" fmla="*/ 1429 w 14858"/>
                          <a:gd name="connsiteY0" fmla="*/ 0 h 2857"/>
                          <a:gd name="connsiteX1" fmla="*/ 13430 w 14858"/>
                          <a:gd name="connsiteY1" fmla="*/ 0 h 2857"/>
                          <a:gd name="connsiteX2" fmla="*/ 14859 w 14858"/>
                          <a:gd name="connsiteY2" fmla="*/ 1429 h 2857"/>
                          <a:gd name="connsiteX3" fmla="*/ 14859 w 14858"/>
                          <a:gd name="connsiteY3" fmla="*/ 1429 h 2857"/>
                          <a:gd name="connsiteX4" fmla="*/ 13430 w 14858"/>
                          <a:gd name="connsiteY4" fmla="*/ 2857 h 2857"/>
                          <a:gd name="connsiteX5" fmla="*/ 1429 w 14858"/>
                          <a:gd name="connsiteY5" fmla="*/ 2857 h 2857"/>
                          <a:gd name="connsiteX6" fmla="*/ 0 w 14858"/>
                          <a:gd name="connsiteY6" fmla="*/ 1429 h 2857"/>
                          <a:gd name="connsiteX7" fmla="*/ 0 w 14858"/>
                          <a:gd name="connsiteY7" fmla="*/ 1429 h 2857"/>
                          <a:gd name="connsiteX8" fmla="*/ 1429 w 14858"/>
                          <a:gd name="connsiteY8" fmla="*/ 0 h 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8" h="2857">
                            <a:moveTo>
                              <a:pt x="1429" y="0"/>
                            </a:moveTo>
                            <a:lnTo>
                              <a:pt x="13430" y="0"/>
                            </a:lnTo>
                            <a:cubicBezTo>
                              <a:pt x="14192" y="0"/>
                              <a:pt x="14859" y="667"/>
                              <a:pt x="14859" y="1429"/>
                            </a:cubicBezTo>
                            <a:lnTo>
                              <a:pt x="14859" y="1429"/>
                            </a:lnTo>
                            <a:cubicBezTo>
                              <a:pt x="14859" y="2191"/>
                              <a:pt x="14192" y="2857"/>
                              <a:pt x="13430" y="2857"/>
                            </a:cubicBezTo>
                            <a:lnTo>
                              <a:pt x="1429" y="2857"/>
                            </a:lnTo>
                            <a:cubicBezTo>
                              <a:pt x="667" y="2857"/>
                              <a:pt x="0" y="2191"/>
                              <a:pt x="0" y="1429"/>
                            </a:cubicBezTo>
                            <a:lnTo>
                              <a:pt x="0" y="1429"/>
                            </a:lnTo>
                            <a:cubicBezTo>
                              <a:pt x="0" y="571"/>
                              <a:pt x="667" y="0"/>
                              <a:pt x="1429" y="0"/>
                            </a:cubicBezTo>
                            <a:close/>
                          </a:path>
                        </a:pathLst>
                      </a:custGeom>
                      <a:solidFill>
                        <a:srgbClr val="808285"/>
                      </a:solidFill>
                      <a:ln w="9525" cap="flat">
                        <a:noFill/>
                        <a:prstDash val="solid"/>
                        <a:miter/>
                      </a:ln>
                    </p:spPr>
                    <p:txBody>
                      <a:bodyPr rtlCol="0" anchor="ctr"/>
                      <a:lstStyle/>
                      <a:p>
                        <a:endParaRPr lang="en-US"/>
                      </a:p>
                    </p:txBody>
                  </p:sp>
                </p:grpSp>
                <p:grpSp>
                  <p:nvGrpSpPr>
                    <p:cNvPr id="134" name="Graphic 1">
                      <a:extLst>
                        <a:ext uri="{FF2B5EF4-FFF2-40B4-BE49-F238E27FC236}">
                          <a16:creationId xmlns="" xmlns:a16="http://schemas.microsoft.com/office/drawing/2014/main" id="{E1F0E4D9-AB3D-CC43-BA41-7C594AC1BE0F}"/>
                        </a:ext>
                      </a:extLst>
                    </p:cNvPr>
                    <p:cNvGrpSpPr/>
                    <p:nvPr/>
                  </p:nvGrpSpPr>
                  <p:grpSpPr>
                    <a:xfrm>
                      <a:off x="7122508" y="3359086"/>
                      <a:ext cx="18859" cy="5714"/>
                      <a:chOff x="7122508" y="3359086"/>
                      <a:chExt cx="18859" cy="5714"/>
                    </a:xfrm>
                    <a:solidFill>
                      <a:schemeClr val="accent1"/>
                    </a:solidFill>
                  </p:grpSpPr>
                  <p:sp>
                    <p:nvSpPr>
                      <p:cNvPr id="135" name="Freeform: Shape 509">
                        <a:extLst>
                          <a:ext uri="{FF2B5EF4-FFF2-40B4-BE49-F238E27FC236}">
                            <a16:creationId xmlns="" xmlns:a16="http://schemas.microsoft.com/office/drawing/2014/main" id="{D6752FC6-19D9-E947-8937-A9A4FED65998}"/>
                          </a:ext>
                        </a:extLst>
                      </p:cNvPr>
                      <p:cNvSpPr/>
                      <p:nvPr/>
                    </p:nvSpPr>
                    <p:spPr>
                      <a:xfrm>
                        <a:off x="7122508" y="3359086"/>
                        <a:ext cx="18859" cy="5714"/>
                      </a:xfrm>
                      <a:custGeom>
                        <a:avLst/>
                        <a:gdLst>
                          <a:gd name="connsiteX0" fmla="*/ 0 w 18859"/>
                          <a:gd name="connsiteY0" fmla="*/ 0 h 5714"/>
                          <a:gd name="connsiteX1" fmla="*/ 18860 w 18859"/>
                          <a:gd name="connsiteY1" fmla="*/ 0 h 5714"/>
                          <a:gd name="connsiteX2" fmla="*/ 18860 w 18859"/>
                          <a:gd name="connsiteY2" fmla="*/ 5715 h 5714"/>
                          <a:gd name="connsiteX3" fmla="*/ 0 w 18859"/>
                          <a:gd name="connsiteY3" fmla="*/ 5715 h 5714"/>
                        </a:gdLst>
                        <a:ahLst/>
                        <a:cxnLst>
                          <a:cxn ang="0">
                            <a:pos x="connsiteX0" y="connsiteY0"/>
                          </a:cxn>
                          <a:cxn ang="0">
                            <a:pos x="connsiteX1" y="connsiteY1"/>
                          </a:cxn>
                          <a:cxn ang="0">
                            <a:pos x="connsiteX2" y="connsiteY2"/>
                          </a:cxn>
                          <a:cxn ang="0">
                            <a:pos x="connsiteX3" y="connsiteY3"/>
                          </a:cxn>
                        </a:cxnLst>
                        <a:rect l="l" t="t" r="r" b="b"/>
                        <a:pathLst>
                          <a:path w="18859" h="5714">
                            <a:moveTo>
                              <a:pt x="0" y="0"/>
                            </a:moveTo>
                            <a:lnTo>
                              <a:pt x="18860" y="0"/>
                            </a:lnTo>
                            <a:lnTo>
                              <a:pt x="18860" y="5715"/>
                            </a:lnTo>
                            <a:lnTo>
                              <a:pt x="0" y="5715"/>
                            </a:lnTo>
                            <a:close/>
                          </a:path>
                        </a:pathLst>
                      </a:custGeom>
                      <a:solidFill>
                        <a:srgbClr val="808285"/>
                      </a:solidFill>
                      <a:ln w="9525" cap="flat">
                        <a:noFill/>
                        <a:prstDash val="solid"/>
                        <a:miter/>
                      </a:ln>
                    </p:spPr>
                    <p:txBody>
                      <a:bodyPr rtlCol="0" anchor="ctr"/>
                      <a:lstStyle/>
                      <a:p>
                        <a:endParaRPr lang="en-US"/>
                      </a:p>
                    </p:txBody>
                  </p:sp>
                  <p:sp>
                    <p:nvSpPr>
                      <p:cNvPr id="136" name="Freeform: Shape 510">
                        <a:extLst>
                          <a:ext uri="{FF2B5EF4-FFF2-40B4-BE49-F238E27FC236}">
                            <a16:creationId xmlns="" xmlns:a16="http://schemas.microsoft.com/office/drawing/2014/main" id="{515486BB-8504-CE4E-BEDB-B27EA48C5411}"/>
                          </a:ext>
                        </a:extLst>
                      </p:cNvPr>
                      <p:cNvSpPr/>
                      <p:nvPr/>
                    </p:nvSpPr>
                    <p:spPr>
                      <a:xfrm>
                        <a:off x="7122985" y="3359562"/>
                        <a:ext cx="17906" cy="4762"/>
                      </a:xfrm>
                      <a:custGeom>
                        <a:avLst/>
                        <a:gdLst>
                          <a:gd name="connsiteX0" fmla="*/ 0 w 17906"/>
                          <a:gd name="connsiteY0" fmla="*/ 0 h 4762"/>
                          <a:gd name="connsiteX1" fmla="*/ 17907 w 17906"/>
                          <a:gd name="connsiteY1" fmla="*/ 0 h 4762"/>
                          <a:gd name="connsiteX2" fmla="*/ 17907 w 17906"/>
                          <a:gd name="connsiteY2" fmla="*/ 4763 h 4762"/>
                          <a:gd name="connsiteX3" fmla="*/ 0 w 17906"/>
                          <a:gd name="connsiteY3" fmla="*/ 4763 h 4762"/>
                        </a:gdLst>
                        <a:ahLst/>
                        <a:cxnLst>
                          <a:cxn ang="0">
                            <a:pos x="connsiteX0" y="connsiteY0"/>
                          </a:cxn>
                          <a:cxn ang="0">
                            <a:pos x="connsiteX1" y="connsiteY1"/>
                          </a:cxn>
                          <a:cxn ang="0">
                            <a:pos x="connsiteX2" y="connsiteY2"/>
                          </a:cxn>
                          <a:cxn ang="0">
                            <a:pos x="connsiteX3" y="connsiteY3"/>
                          </a:cxn>
                        </a:cxnLst>
                        <a:rect l="l" t="t" r="r" b="b"/>
                        <a:pathLst>
                          <a:path w="17906" h="4762">
                            <a:moveTo>
                              <a:pt x="0" y="0"/>
                            </a:moveTo>
                            <a:lnTo>
                              <a:pt x="17907" y="0"/>
                            </a:lnTo>
                            <a:lnTo>
                              <a:pt x="17907" y="4763"/>
                            </a:lnTo>
                            <a:lnTo>
                              <a:pt x="0" y="4763"/>
                            </a:lnTo>
                            <a:close/>
                          </a:path>
                        </a:pathLst>
                      </a:custGeom>
                      <a:solidFill>
                        <a:srgbClr val="E6E7E8"/>
                      </a:solidFill>
                      <a:ln w="9525" cap="flat">
                        <a:noFill/>
                        <a:prstDash val="solid"/>
                        <a:miter/>
                      </a:ln>
                    </p:spPr>
                    <p:txBody>
                      <a:bodyPr rtlCol="0" anchor="ctr"/>
                      <a:lstStyle/>
                      <a:p>
                        <a:endParaRPr lang="en-US"/>
                      </a:p>
                    </p:txBody>
                  </p:sp>
                  <p:sp>
                    <p:nvSpPr>
                      <p:cNvPr id="137" name="Freeform: Shape 511">
                        <a:extLst>
                          <a:ext uri="{FF2B5EF4-FFF2-40B4-BE49-F238E27FC236}">
                            <a16:creationId xmlns="" xmlns:a16="http://schemas.microsoft.com/office/drawing/2014/main" id="{103D70F1-FB1A-7D4A-BEAF-B9393165FAF7}"/>
                          </a:ext>
                        </a:extLst>
                      </p:cNvPr>
                      <p:cNvSpPr/>
                      <p:nvPr/>
                    </p:nvSpPr>
                    <p:spPr>
                      <a:xfrm>
                        <a:off x="7124509" y="3360610"/>
                        <a:ext cx="14858" cy="2857"/>
                      </a:xfrm>
                      <a:custGeom>
                        <a:avLst/>
                        <a:gdLst>
                          <a:gd name="connsiteX0" fmla="*/ 1429 w 14858"/>
                          <a:gd name="connsiteY0" fmla="*/ 0 h 2857"/>
                          <a:gd name="connsiteX1" fmla="*/ 13430 w 14858"/>
                          <a:gd name="connsiteY1" fmla="*/ 0 h 2857"/>
                          <a:gd name="connsiteX2" fmla="*/ 14859 w 14858"/>
                          <a:gd name="connsiteY2" fmla="*/ 1429 h 2857"/>
                          <a:gd name="connsiteX3" fmla="*/ 14859 w 14858"/>
                          <a:gd name="connsiteY3" fmla="*/ 1429 h 2857"/>
                          <a:gd name="connsiteX4" fmla="*/ 13430 w 14858"/>
                          <a:gd name="connsiteY4" fmla="*/ 2857 h 2857"/>
                          <a:gd name="connsiteX5" fmla="*/ 1429 w 14858"/>
                          <a:gd name="connsiteY5" fmla="*/ 2857 h 2857"/>
                          <a:gd name="connsiteX6" fmla="*/ 0 w 14858"/>
                          <a:gd name="connsiteY6" fmla="*/ 1429 h 2857"/>
                          <a:gd name="connsiteX7" fmla="*/ 0 w 14858"/>
                          <a:gd name="connsiteY7" fmla="*/ 1429 h 2857"/>
                          <a:gd name="connsiteX8" fmla="*/ 1429 w 14858"/>
                          <a:gd name="connsiteY8" fmla="*/ 0 h 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58" h="2857">
                            <a:moveTo>
                              <a:pt x="1429" y="0"/>
                            </a:moveTo>
                            <a:lnTo>
                              <a:pt x="13430" y="0"/>
                            </a:lnTo>
                            <a:cubicBezTo>
                              <a:pt x="14192" y="0"/>
                              <a:pt x="14859" y="667"/>
                              <a:pt x="14859" y="1429"/>
                            </a:cubicBezTo>
                            <a:lnTo>
                              <a:pt x="14859" y="1429"/>
                            </a:lnTo>
                            <a:cubicBezTo>
                              <a:pt x="14859" y="2191"/>
                              <a:pt x="14192" y="2857"/>
                              <a:pt x="13430" y="2857"/>
                            </a:cubicBezTo>
                            <a:lnTo>
                              <a:pt x="1429" y="2857"/>
                            </a:lnTo>
                            <a:cubicBezTo>
                              <a:pt x="667" y="2857"/>
                              <a:pt x="0" y="2191"/>
                              <a:pt x="0" y="1429"/>
                            </a:cubicBezTo>
                            <a:lnTo>
                              <a:pt x="0" y="1429"/>
                            </a:lnTo>
                            <a:cubicBezTo>
                              <a:pt x="0" y="571"/>
                              <a:pt x="667" y="0"/>
                              <a:pt x="1429" y="0"/>
                            </a:cubicBezTo>
                            <a:close/>
                          </a:path>
                        </a:pathLst>
                      </a:custGeom>
                      <a:solidFill>
                        <a:srgbClr val="808285"/>
                      </a:solidFill>
                      <a:ln w="9525" cap="flat">
                        <a:noFill/>
                        <a:prstDash val="solid"/>
                        <a:miter/>
                      </a:ln>
                    </p:spPr>
                    <p:txBody>
                      <a:bodyPr rtlCol="0" anchor="ctr"/>
                      <a:lstStyle/>
                      <a:p>
                        <a:endParaRPr lang="en-US"/>
                      </a:p>
                    </p:txBody>
                  </p:sp>
                </p:grpSp>
              </p:grpSp>
            </p:grpSp>
          </p:grpSp>
          <p:grpSp>
            <p:nvGrpSpPr>
              <p:cNvPr id="101" name="Graphic 1">
                <a:extLst>
                  <a:ext uri="{FF2B5EF4-FFF2-40B4-BE49-F238E27FC236}">
                    <a16:creationId xmlns="" xmlns:a16="http://schemas.microsoft.com/office/drawing/2014/main" id="{15DF1E4B-A98B-AE4E-A3D7-B5DFFE2786D6}"/>
                  </a:ext>
                </a:extLst>
              </p:cNvPr>
              <p:cNvGrpSpPr/>
              <p:nvPr/>
            </p:nvGrpSpPr>
            <p:grpSpPr>
              <a:xfrm>
                <a:off x="6318789" y="3048330"/>
                <a:ext cx="387572" cy="366286"/>
                <a:chOff x="6318789" y="3048330"/>
                <a:chExt cx="387572" cy="366286"/>
              </a:xfrm>
              <a:solidFill>
                <a:schemeClr val="accent1"/>
              </a:solidFill>
            </p:grpSpPr>
            <p:grpSp>
              <p:nvGrpSpPr>
                <p:cNvPr id="102" name="Graphic 1">
                  <a:extLst>
                    <a:ext uri="{FF2B5EF4-FFF2-40B4-BE49-F238E27FC236}">
                      <a16:creationId xmlns="" xmlns:a16="http://schemas.microsoft.com/office/drawing/2014/main" id="{6DCE09B6-451E-E840-B221-87A8E05CDF6A}"/>
                    </a:ext>
                  </a:extLst>
                </p:cNvPr>
                <p:cNvGrpSpPr/>
                <p:nvPr/>
              </p:nvGrpSpPr>
              <p:grpSpPr>
                <a:xfrm>
                  <a:off x="6398037" y="3083051"/>
                  <a:ext cx="308324" cy="331565"/>
                  <a:chOff x="6398037" y="3083051"/>
                  <a:chExt cx="308324" cy="331565"/>
                </a:xfrm>
                <a:solidFill>
                  <a:schemeClr val="accent1"/>
                </a:solidFill>
              </p:grpSpPr>
              <p:sp>
                <p:nvSpPr>
                  <p:cNvPr id="106" name="Freeform: Shape 514">
                    <a:extLst>
                      <a:ext uri="{FF2B5EF4-FFF2-40B4-BE49-F238E27FC236}">
                        <a16:creationId xmlns="" xmlns:a16="http://schemas.microsoft.com/office/drawing/2014/main" id="{30FD1A44-ED67-1C48-8C34-F6677B2DAA56}"/>
                      </a:ext>
                    </a:extLst>
                  </p:cNvPr>
                  <p:cNvSpPr/>
                  <p:nvPr/>
                </p:nvSpPr>
                <p:spPr>
                  <a:xfrm>
                    <a:off x="6398037" y="3256311"/>
                    <a:ext cx="308324" cy="87058"/>
                  </a:xfrm>
                  <a:custGeom>
                    <a:avLst/>
                    <a:gdLst>
                      <a:gd name="connsiteX0" fmla="*/ 275463 w 308324"/>
                      <a:gd name="connsiteY0" fmla="*/ 0 h 87058"/>
                      <a:gd name="connsiteX1" fmla="*/ 308324 w 308324"/>
                      <a:gd name="connsiteY1" fmla="*/ 43529 h 87058"/>
                      <a:gd name="connsiteX2" fmla="*/ 275463 w 308324"/>
                      <a:gd name="connsiteY2" fmla="*/ 87058 h 87058"/>
                      <a:gd name="connsiteX3" fmla="*/ 242602 w 308324"/>
                      <a:gd name="connsiteY3" fmla="*/ 43529 h 87058"/>
                      <a:gd name="connsiteX4" fmla="*/ 275463 w 308324"/>
                      <a:gd name="connsiteY4" fmla="*/ 0 h 87058"/>
                      <a:gd name="connsiteX5" fmla="*/ 275463 w 308324"/>
                      <a:gd name="connsiteY5" fmla="*/ 0 h 87058"/>
                      <a:gd name="connsiteX6" fmla="*/ 32861 w 308324"/>
                      <a:gd name="connsiteY6" fmla="*/ 0 h 87058"/>
                      <a:gd name="connsiteX7" fmla="*/ 0 w 308324"/>
                      <a:gd name="connsiteY7" fmla="*/ 43529 h 87058"/>
                      <a:gd name="connsiteX8" fmla="*/ 32861 w 308324"/>
                      <a:gd name="connsiteY8" fmla="*/ 87058 h 87058"/>
                      <a:gd name="connsiteX9" fmla="*/ 65722 w 308324"/>
                      <a:gd name="connsiteY9" fmla="*/ 43529 h 87058"/>
                      <a:gd name="connsiteX10" fmla="*/ 32861 w 308324"/>
                      <a:gd name="connsiteY10" fmla="*/ 0 h 87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24" h="87058">
                        <a:moveTo>
                          <a:pt x="275463" y="0"/>
                        </a:moveTo>
                        <a:cubicBezTo>
                          <a:pt x="293560" y="0"/>
                          <a:pt x="308324" y="19526"/>
                          <a:pt x="308324" y="43529"/>
                        </a:cubicBezTo>
                        <a:cubicBezTo>
                          <a:pt x="308324" y="67532"/>
                          <a:pt x="293656" y="87058"/>
                          <a:pt x="275463" y="87058"/>
                        </a:cubicBezTo>
                        <a:cubicBezTo>
                          <a:pt x="257366" y="87058"/>
                          <a:pt x="242602" y="67532"/>
                          <a:pt x="242602" y="43529"/>
                        </a:cubicBezTo>
                        <a:cubicBezTo>
                          <a:pt x="242602" y="19526"/>
                          <a:pt x="257366" y="0"/>
                          <a:pt x="275463" y="0"/>
                        </a:cubicBezTo>
                        <a:lnTo>
                          <a:pt x="275463" y="0"/>
                        </a:lnTo>
                        <a:close/>
                        <a:moveTo>
                          <a:pt x="32861" y="0"/>
                        </a:moveTo>
                        <a:cubicBezTo>
                          <a:pt x="14764" y="0"/>
                          <a:pt x="0" y="19526"/>
                          <a:pt x="0" y="43529"/>
                        </a:cubicBezTo>
                        <a:cubicBezTo>
                          <a:pt x="0" y="67532"/>
                          <a:pt x="14668" y="87058"/>
                          <a:pt x="32861" y="87058"/>
                        </a:cubicBezTo>
                        <a:cubicBezTo>
                          <a:pt x="50959" y="87058"/>
                          <a:pt x="65722" y="67532"/>
                          <a:pt x="65722" y="43529"/>
                        </a:cubicBezTo>
                        <a:cubicBezTo>
                          <a:pt x="65722" y="19526"/>
                          <a:pt x="50959" y="0"/>
                          <a:pt x="32861" y="0"/>
                        </a:cubicBezTo>
                        <a:close/>
                      </a:path>
                    </a:pathLst>
                  </a:custGeom>
                  <a:solidFill>
                    <a:srgbClr val="FCE1B2"/>
                  </a:solidFill>
                  <a:ln w="9525" cap="flat">
                    <a:noFill/>
                    <a:prstDash val="solid"/>
                    <a:miter/>
                  </a:ln>
                </p:spPr>
                <p:txBody>
                  <a:bodyPr rtlCol="0" anchor="ctr"/>
                  <a:lstStyle/>
                  <a:p>
                    <a:endParaRPr lang="en-US"/>
                  </a:p>
                </p:txBody>
              </p:sp>
              <p:sp>
                <p:nvSpPr>
                  <p:cNvPr id="107" name="Freeform: Shape 515">
                    <a:extLst>
                      <a:ext uri="{FF2B5EF4-FFF2-40B4-BE49-F238E27FC236}">
                        <a16:creationId xmlns="" xmlns:a16="http://schemas.microsoft.com/office/drawing/2014/main" id="{3A0D1091-F0E5-D842-B1F3-0B8F2EF533C2}"/>
                      </a:ext>
                    </a:extLst>
                  </p:cNvPr>
                  <p:cNvSpPr/>
                  <p:nvPr/>
                </p:nvSpPr>
                <p:spPr>
                  <a:xfrm>
                    <a:off x="6407221" y="3083051"/>
                    <a:ext cx="289875" cy="331565"/>
                  </a:xfrm>
                  <a:custGeom>
                    <a:avLst/>
                    <a:gdLst>
                      <a:gd name="connsiteX0" fmla="*/ 1007 w 289875"/>
                      <a:gd name="connsiteY0" fmla="*/ 172688 h 331565"/>
                      <a:gd name="connsiteX1" fmla="*/ 144930 w 289875"/>
                      <a:gd name="connsiteY1" fmla="*/ 0 h 331565"/>
                      <a:gd name="connsiteX2" fmla="*/ 288853 w 289875"/>
                      <a:gd name="connsiteY2" fmla="*/ 172688 h 331565"/>
                      <a:gd name="connsiteX3" fmla="*/ 144930 w 289875"/>
                      <a:gd name="connsiteY3" fmla="*/ 331565 h 331565"/>
                      <a:gd name="connsiteX4" fmla="*/ 1007 w 289875"/>
                      <a:gd name="connsiteY4" fmla="*/ 172688 h 3315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75" h="331565">
                        <a:moveTo>
                          <a:pt x="1007" y="172688"/>
                        </a:moveTo>
                        <a:cubicBezTo>
                          <a:pt x="-9756" y="57626"/>
                          <a:pt x="67587" y="95"/>
                          <a:pt x="144930" y="0"/>
                        </a:cubicBezTo>
                        <a:cubicBezTo>
                          <a:pt x="222273" y="0"/>
                          <a:pt x="299711" y="57531"/>
                          <a:pt x="288853" y="172688"/>
                        </a:cubicBezTo>
                        <a:cubicBezTo>
                          <a:pt x="278947" y="278606"/>
                          <a:pt x="211891" y="331565"/>
                          <a:pt x="144930" y="331565"/>
                        </a:cubicBezTo>
                        <a:cubicBezTo>
                          <a:pt x="77969" y="331565"/>
                          <a:pt x="11008" y="278606"/>
                          <a:pt x="1007" y="172688"/>
                        </a:cubicBezTo>
                        <a:close/>
                      </a:path>
                    </a:pathLst>
                  </a:custGeom>
                  <a:solidFill>
                    <a:srgbClr val="FCE1B2"/>
                  </a:solidFill>
                  <a:ln w="9525" cap="flat">
                    <a:noFill/>
                    <a:prstDash val="solid"/>
                    <a:miter/>
                  </a:ln>
                </p:spPr>
                <p:txBody>
                  <a:bodyPr rtlCol="0" anchor="ctr"/>
                  <a:lstStyle/>
                  <a:p>
                    <a:endParaRPr lang="en-US"/>
                  </a:p>
                </p:txBody>
              </p:sp>
              <p:grpSp>
                <p:nvGrpSpPr>
                  <p:cNvPr id="108" name="Graphic 1">
                    <a:extLst>
                      <a:ext uri="{FF2B5EF4-FFF2-40B4-BE49-F238E27FC236}">
                        <a16:creationId xmlns="" xmlns:a16="http://schemas.microsoft.com/office/drawing/2014/main" id="{6A746255-87DC-8E43-89A7-12F5A5214346}"/>
                      </a:ext>
                    </a:extLst>
                  </p:cNvPr>
                  <p:cNvGrpSpPr/>
                  <p:nvPr/>
                </p:nvGrpSpPr>
                <p:grpSpPr>
                  <a:xfrm>
                    <a:off x="6447662" y="3258597"/>
                    <a:ext cx="209169" cy="120347"/>
                    <a:chOff x="6447662" y="3258597"/>
                    <a:chExt cx="209169" cy="120347"/>
                  </a:xfrm>
                  <a:solidFill>
                    <a:schemeClr val="accent1"/>
                  </a:solidFill>
                </p:grpSpPr>
                <p:grpSp>
                  <p:nvGrpSpPr>
                    <p:cNvPr id="109" name="Graphic 1">
                      <a:extLst>
                        <a:ext uri="{FF2B5EF4-FFF2-40B4-BE49-F238E27FC236}">
                          <a16:creationId xmlns="" xmlns:a16="http://schemas.microsoft.com/office/drawing/2014/main" id="{DBB7FEA0-F2ED-F44D-A15F-E24E7F6F7D11}"/>
                        </a:ext>
                      </a:extLst>
                    </p:cNvPr>
                    <p:cNvGrpSpPr/>
                    <p:nvPr/>
                  </p:nvGrpSpPr>
                  <p:grpSpPr>
                    <a:xfrm>
                      <a:off x="6506754" y="3342879"/>
                      <a:ext cx="90948" cy="36065"/>
                      <a:chOff x="6506754" y="3342879"/>
                      <a:chExt cx="90948" cy="36065"/>
                    </a:xfrm>
                    <a:solidFill>
                      <a:schemeClr val="accent1"/>
                    </a:solidFill>
                  </p:grpSpPr>
                  <p:sp>
                    <p:nvSpPr>
                      <p:cNvPr id="119" name="Freeform: Shape 518">
                        <a:extLst>
                          <a:ext uri="{FF2B5EF4-FFF2-40B4-BE49-F238E27FC236}">
                            <a16:creationId xmlns="" xmlns:a16="http://schemas.microsoft.com/office/drawing/2014/main" id="{494E1B9D-037D-D848-842D-9D6326973FA5}"/>
                          </a:ext>
                        </a:extLst>
                      </p:cNvPr>
                      <p:cNvSpPr/>
                      <p:nvPr/>
                    </p:nvSpPr>
                    <p:spPr>
                      <a:xfrm>
                        <a:off x="6506754" y="3342879"/>
                        <a:ext cx="90948" cy="36005"/>
                      </a:xfrm>
                      <a:custGeom>
                        <a:avLst/>
                        <a:gdLst>
                          <a:gd name="connsiteX0" fmla="*/ 58 w 90948"/>
                          <a:gd name="connsiteY0" fmla="*/ 3729 h 36005"/>
                          <a:gd name="connsiteX1" fmla="*/ 58732 w 90948"/>
                          <a:gd name="connsiteY1" fmla="*/ 34114 h 36005"/>
                          <a:gd name="connsiteX2" fmla="*/ 83878 w 90948"/>
                          <a:gd name="connsiteY2" fmla="*/ 20493 h 36005"/>
                          <a:gd name="connsiteX3" fmla="*/ 77687 w 90948"/>
                          <a:gd name="connsiteY3" fmla="*/ 1157 h 36005"/>
                          <a:gd name="connsiteX4" fmla="*/ 42540 w 90948"/>
                          <a:gd name="connsiteY4" fmla="*/ 8206 h 36005"/>
                          <a:gd name="connsiteX5" fmla="*/ 58 w 90948"/>
                          <a:gd name="connsiteY5" fmla="*/ 3729 h 3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948" h="36005">
                            <a:moveTo>
                              <a:pt x="58" y="3729"/>
                            </a:moveTo>
                            <a:cubicBezTo>
                              <a:pt x="-1466" y="18112"/>
                              <a:pt x="27109" y="43067"/>
                              <a:pt x="58732" y="34114"/>
                            </a:cubicBezTo>
                            <a:cubicBezTo>
                              <a:pt x="70448" y="30780"/>
                              <a:pt x="78735" y="25732"/>
                              <a:pt x="83878" y="20493"/>
                            </a:cubicBezTo>
                            <a:cubicBezTo>
                              <a:pt x="94737" y="9539"/>
                              <a:pt x="93403" y="-4081"/>
                              <a:pt x="77687" y="1157"/>
                            </a:cubicBezTo>
                            <a:cubicBezTo>
                              <a:pt x="69400" y="3919"/>
                              <a:pt x="55780" y="8587"/>
                              <a:pt x="42540" y="8206"/>
                            </a:cubicBezTo>
                            <a:cubicBezTo>
                              <a:pt x="21299" y="7730"/>
                              <a:pt x="820" y="-3700"/>
                              <a:pt x="58" y="3729"/>
                            </a:cubicBezTo>
                            <a:close/>
                          </a:path>
                        </a:pathLst>
                      </a:custGeom>
                      <a:solidFill>
                        <a:srgbClr val="000000"/>
                      </a:solidFill>
                      <a:ln w="9525" cap="flat">
                        <a:noFill/>
                        <a:prstDash val="solid"/>
                        <a:miter/>
                      </a:ln>
                    </p:spPr>
                    <p:txBody>
                      <a:bodyPr rtlCol="0" anchor="ctr"/>
                      <a:lstStyle/>
                      <a:p>
                        <a:endParaRPr lang="en-US"/>
                      </a:p>
                    </p:txBody>
                  </p:sp>
                  <p:sp>
                    <p:nvSpPr>
                      <p:cNvPr id="120" name="Freeform: Shape 519">
                        <a:extLst>
                          <a:ext uri="{FF2B5EF4-FFF2-40B4-BE49-F238E27FC236}">
                            <a16:creationId xmlns="" xmlns:a16="http://schemas.microsoft.com/office/drawing/2014/main" id="{A65CB69B-B95C-D04D-8CB2-7F6D05319133}"/>
                          </a:ext>
                        </a:extLst>
                      </p:cNvPr>
                      <p:cNvSpPr/>
                      <p:nvPr/>
                    </p:nvSpPr>
                    <p:spPr>
                      <a:xfrm>
                        <a:off x="6527577" y="3364808"/>
                        <a:ext cx="53530" cy="14136"/>
                      </a:xfrm>
                      <a:custGeom>
                        <a:avLst/>
                        <a:gdLst>
                          <a:gd name="connsiteX0" fmla="*/ 0 w 53530"/>
                          <a:gd name="connsiteY0" fmla="*/ 8090 h 14136"/>
                          <a:gd name="connsiteX1" fmla="*/ 15430 w 53530"/>
                          <a:gd name="connsiteY1" fmla="*/ 89 h 14136"/>
                          <a:gd name="connsiteX2" fmla="*/ 29623 w 53530"/>
                          <a:gd name="connsiteY2" fmla="*/ 7137 h 14136"/>
                          <a:gd name="connsiteX3" fmla="*/ 26670 w 53530"/>
                          <a:gd name="connsiteY3" fmla="*/ 1898 h 14136"/>
                          <a:gd name="connsiteX4" fmla="*/ 39529 w 53530"/>
                          <a:gd name="connsiteY4" fmla="*/ 89 h 14136"/>
                          <a:gd name="connsiteX5" fmla="*/ 53530 w 53530"/>
                          <a:gd name="connsiteY5" fmla="*/ 5899 h 14136"/>
                          <a:gd name="connsiteX6" fmla="*/ 37910 w 53530"/>
                          <a:gd name="connsiteY6" fmla="*/ 12281 h 14136"/>
                          <a:gd name="connsiteX7" fmla="*/ 0 w 53530"/>
                          <a:gd name="connsiteY7" fmla="*/ 8090 h 1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0" h="14136">
                            <a:moveTo>
                              <a:pt x="0" y="8090"/>
                            </a:moveTo>
                            <a:cubicBezTo>
                              <a:pt x="2953" y="4756"/>
                              <a:pt x="8382" y="89"/>
                              <a:pt x="15430" y="89"/>
                            </a:cubicBezTo>
                            <a:cubicBezTo>
                              <a:pt x="26194" y="184"/>
                              <a:pt x="29623" y="7137"/>
                              <a:pt x="29623" y="7137"/>
                            </a:cubicBezTo>
                            <a:cubicBezTo>
                              <a:pt x="29528" y="5232"/>
                              <a:pt x="28384" y="2946"/>
                              <a:pt x="26670" y="1898"/>
                            </a:cubicBezTo>
                            <a:cubicBezTo>
                              <a:pt x="26670" y="1898"/>
                              <a:pt x="32099" y="-483"/>
                              <a:pt x="39529" y="89"/>
                            </a:cubicBezTo>
                            <a:cubicBezTo>
                              <a:pt x="44196" y="469"/>
                              <a:pt x="49911" y="3613"/>
                              <a:pt x="53530" y="5899"/>
                            </a:cubicBezTo>
                            <a:cubicBezTo>
                              <a:pt x="49244" y="8375"/>
                              <a:pt x="44005" y="10566"/>
                              <a:pt x="37910" y="12281"/>
                            </a:cubicBezTo>
                            <a:cubicBezTo>
                              <a:pt x="23813" y="16186"/>
                              <a:pt x="10478" y="13519"/>
                              <a:pt x="0" y="8090"/>
                            </a:cubicBezTo>
                            <a:close/>
                          </a:path>
                        </a:pathLst>
                      </a:custGeom>
                      <a:solidFill>
                        <a:srgbClr val="ED1C24"/>
                      </a:solidFill>
                      <a:ln w="9525" cap="flat">
                        <a:noFill/>
                        <a:prstDash val="solid"/>
                        <a:miter/>
                      </a:ln>
                    </p:spPr>
                    <p:txBody>
                      <a:bodyPr rtlCol="0" anchor="ctr"/>
                      <a:lstStyle/>
                      <a:p>
                        <a:endParaRPr lang="en-US"/>
                      </a:p>
                    </p:txBody>
                  </p:sp>
                  <p:sp>
                    <p:nvSpPr>
                      <p:cNvPr id="121" name="Freeform: Shape 520">
                        <a:extLst>
                          <a:ext uri="{FF2B5EF4-FFF2-40B4-BE49-F238E27FC236}">
                            <a16:creationId xmlns="" xmlns:a16="http://schemas.microsoft.com/office/drawing/2014/main" id="{F5B1D4EB-98B5-E34F-86D1-D15AFFB9EA91}"/>
                          </a:ext>
                        </a:extLst>
                      </p:cNvPr>
                      <p:cNvSpPr/>
                      <p:nvPr/>
                    </p:nvSpPr>
                    <p:spPr>
                      <a:xfrm>
                        <a:off x="6532986" y="3347466"/>
                        <a:ext cx="41016" cy="7489"/>
                      </a:xfrm>
                      <a:custGeom>
                        <a:avLst/>
                        <a:gdLst>
                          <a:gd name="connsiteX0" fmla="*/ 20 w 41016"/>
                          <a:gd name="connsiteY0" fmla="*/ 1524 h 7489"/>
                          <a:gd name="connsiteX1" fmla="*/ 1830 w 41016"/>
                          <a:gd name="connsiteY1" fmla="*/ 6858 h 7489"/>
                          <a:gd name="connsiteX2" fmla="*/ 39930 w 41016"/>
                          <a:gd name="connsiteY2" fmla="*/ 6191 h 7489"/>
                          <a:gd name="connsiteX3" fmla="*/ 40882 w 41016"/>
                          <a:gd name="connsiteY3" fmla="*/ 0 h 7489"/>
                          <a:gd name="connsiteX4" fmla="*/ 16308 w 41016"/>
                          <a:gd name="connsiteY4" fmla="*/ 3715 h 7489"/>
                          <a:gd name="connsiteX5" fmla="*/ 20 w 41016"/>
                          <a:gd name="connsiteY5" fmla="*/ 1524 h 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16" h="7489">
                            <a:moveTo>
                              <a:pt x="20" y="1524"/>
                            </a:moveTo>
                            <a:cubicBezTo>
                              <a:pt x="-75" y="3620"/>
                              <a:pt x="115" y="6477"/>
                              <a:pt x="1830" y="6858"/>
                            </a:cubicBezTo>
                            <a:cubicBezTo>
                              <a:pt x="4592" y="7429"/>
                              <a:pt x="38025" y="8192"/>
                              <a:pt x="39930" y="6191"/>
                            </a:cubicBezTo>
                            <a:cubicBezTo>
                              <a:pt x="41263" y="4763"/>
                              <a:pt x="41073" y="1714"/>
                              <a:pt x="40882" y="0"/>
                            </a:cubicBezTo>
                            <a:cubicBezTo>
                              <a:pt x="33548" y="2096"/>
                              <a:pt x="24880" y="3905"/>
                              <a:pt x="16308" y="3715"/>
                            </a:cubicBezTo>
                            <a:cubicBezTo>
                              <a:pt x="10688" y="3620"/>
                              <a:pt x="5163" y="2667"/>
                              <a:pt x="20" y="1524"/>
                            </a:cubicBezTo>
                            <a:close/>
                          </a:path>
                        </a:pathLst>
                      </a:custGeom>
                      <a:solidFill>
                        <a:srgbClr val="FFFFFF"/>
                      </a:solidFill>
                      <a:ln w="9525" cap="flat">
                        <a:noFill/>
                        <a:prstDash val="solid"/>
                        <a:miter/>
                      </a:ln>
                    </p:spPr>
                    <p:txBody>
                      <a:bodyPr rtlCol="0" anchor="ctr"/>
                      <a:lstStyle/>
                      <a:p>
                        <a:endParaRPr lang="en-US"/>
                      </a:p>
                    </p:txBody>
                  </p:sp>
                </p:grpSp>
                <p:sp>
                  <p:nvSpPr>
                    <p:cNvPr id="110" name="Freeform: Shape 521">
                      <a:extLst>
                        <a:ext uri="{FF2B5EF4-FFF2-40B4-BE49-F238E27FC236}">
                          <a16:creationId xmlns="" xmlns:a16="http://schemas.microsoft.com/office/drawing/2014/main" id="{4AECFDE9-9913-C348-9D10-604DD9FA67B9}"/>
                        </a:ext>
                      </a:extLst>
                    </p:cNvPr>
                    <p:cNvSpPr/>
                    <p:nvPr/>
                  </p:nvSpPr>
                  <p:spPr>
                    <a:xfrm>
                      <a:off x="6544381" y="3298412"/>
                      <a:ext cx="16818" cy="22547"/>
                    </a:xfrm>
                    <a:custGeom>
                      <a:avLst/>
                      <a:gdLst>
                        <a:gd name="connsiteX0" fmla="*/ 7008 w 16818"/>
                        <a:gd name="connsiteY0" fmla="*/ 0 h 22547"/>
                        <a:gd name="connsiteX1" fmla="*/ 1198 w 16818"/>
                        <a:gd name="connsiteY1" fmla="*/ 18574 h 22547"/>
                        <a:gd name="connsiteX2" fmla="*/ 16819 w 16818"/>
                        <a:gd name="connsiteY2" fmla="*/ 21146 h 22547"/>
                        <a:gd name="connsiteX3" fmla="*/ 5579 w 16818"/>
                        <a:gd name="connsiteY3" fmla="*/ 16669 h 22547"/>
                        <a:gd name="connsiteX4" fmla="*/ 7008 w 16818"/>
                        <a:gd name="connsiteY4" fmla="*/ 0 h 22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8" h="22547">
                          <a:moveTo>
                            <a:pt x="7008" y="0"/>
                          </a:moveTo>
                          <a:cubicBezTo>
                            <a:pt x="7008" y="0"/>
                            <a:pt x="-3469" y="11525"/>
                            <a:pt x="1198" y="18574"/>
                          </a:cubicBezTo>
                          <a:cubicBezTo>
                            <a:pt x="5960" y="25622"/>
                            <a:pt x="16819" y="21146"/>
                            <a:pt x="16819" y="21146"/>
                          </a:cubicBezTo>
                          <a:cubicBezTo>
                            <a:pt x="16819" y="21146"/>
                            <a:pt x="8723" y="20955"/>
                            <a:pt x="5579" y="16669"/>
                          </a:cubicBezTo>
                          <a:cubicBezTo>
                            <a:pt x="2531" y="12478"/>
                            <a:pt x="7008" y="0"/>
                            <a:pt x="7008" y="0"/>
                          </a:cubicBezTo>
                          <a:close/>
                        </a:path>
                      </a:pathLst>
                    </a:custGeom>
                    <a:solidFill>
                      <a:srgbClr val="E3C289"/>
                    </a:solidFill>
                    <a:ln w="9525" cap="flat">
                      <a:noFill/>
                      <a:prstDash val="solid"/>
                      <a:miter/>
                    </a:ln>
                  </p:spPr>
                  <p:txBody>
                    <a:bodyPr rtlCol="0" anchor="ctr"/>
                    <a:lstStyle/>
                    <a:p>
                      <a:endParaRPr lang="en-US"/>
                    </a:p>
                  </p:txBody>
                </p:sp>
                <p:sp>
                  <p:nvSpPr>
                    <p:cNvPr id="111" name="Freeform: Shape 522">
                      <a:extLst>
                        <a:ext uri="{FF2B5EF4-FFF2-40B4-BE49-F238E27FC236}">
                          <a16:creationId xmlns="" xmlns:a16="http://schemas.microsoft.com/office/drawing/2014/main" id="{E189D3E2-EC3E-4D44-A5B5-D07858EAC29E}"/>
                        </a:ext>
                      </a:extLst>
                    </p:cNvPr>
                    <p:cNvSpPr/>
                    <p:nvPr/>
                  </p:nvSpPr>
                  <p:spPr>
                    <a:xfrm>
                      <a:off x="6447662" y="3314604"/>
                      <a:ext cx="209169" cy="31622"/>
                    </a:xfrm>
                    <a:custGeom>
                      <a:avLst/>
                      <a:gdLst>
                        <a:gd name="connsiteX0" fmla="*/ 16383 w 209169"/>
                        <a:gd name="connsiteY0" fmla="*/ 0 h 31622"/>
                        <a:gd name="connsiteX1" fmla="*/ 32861 w 209169"/>
                        <a:gd name="connsiteY1" fmla="*/ 15811 h 31622"/>
                        <a:gd name="connsiteX2" fmla="*/ 16383 w 209169"/>
                        <a:gd name="connsiteY2" fmla="*/ 31623 h 31622"/>
                        <a:gd name="connsiteX3" fmla="*/ 0 w 209169"/>
                        <a:gd name="connsiteY3" fmla="*/ 15811 h 31622"/>
                        <a:gd name="connsiteX4" fmla="*/ 16383 w 209169"/>
                        <a:gd name="connsiteY4" fmla="*/ 0 h 31622"/>
                        <a:gd name="connsiteX5" fmla="*/ 16383 w 209169"/>
                        <a:gd name="connsiteY5" fmla="*/ 0 h 31622"/>
                        <a:gd name="connsiteX6" fmla="*/ 192691 w 209169"/>
                        <a:gd name="connsiteY6" fmla="*/ 0 h 31622"/>
                        <a:gd name="connsiteX7" fmla="*/ 209169 w 209169"/>
                        <a:gd name="connsiteY7" fmla="*/ 15811 h 31622"/>
                        <a:gd name="connsiteX8" fmla="*/ 192691 w 209169"/>
                        <a:gd name="connsiteY8" fmla="*/ 31623 h 31622"/>
                        <a:gd name="connsiteX9" fmla="*/ 176213 w 209169"/>
                        <a:gd name="connsiteY9" fmla="*/ 15811 h 31622"/>
                        <a:gd name="connsiteX10" fmla="*/ 192691 w 209169"/>
                        <a:gd name="connsiteY10" fmla="*/ 0 h 3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169" h="31622">
                          <a:moveTo>
                            <a:pt x="16383" y="0"/>
                          </a:moveTo>
                          <a:cubicBezTo>
                            <a:pt x="25432" y="0"/>
                            <a:pt x="32861" y="7048"/>
                            <a:pt x="32861" y="15811"/>
                          </a:cubicBezTo>
                          <a:cubicBezTo>
                            <a:pt x="32861" y="24575"/>
                            <a:pt x="25527" y="31623"/>
                            <a:pt x="16383" y="31623"/>
                          </a:cubicBezTo>
                          <a:cubicBezTo>
                            <a:pt x="7334" y="31623"/>
                            <a:pt x="0" y="24575"/>
                            <a:pt x="0" y="15811"/>
                          </a:cubicBezTo>
                          <a:cubicBezTo>
                            <a:pt x="0" y="7048"/>
                            <a:pt x="7334" y="0"/>
                            <a:pt x="16383" y="0"/>
                          </a:cubicBezTo>
                          <a:lnTo>
                            <a:pt x="16383" y="0"/>
                          </a:lnTo>
                          <a:close/>
                          <a:moveTo>
                            <a:pt x="192691" y="0"/>
                          </a:moveTo>
                          <a:cubicBezTo>
                            <a:pt x="201740" y="0"/>
                            <a:pt x="209169" y="7048"/>
                            <a:pt x="209169" y="15811"/>
                          </a:cubicBezTo>
                          <a:cubicBezTo>
                            <a:pt x="209169" y="24575"/>
                            <a:pt x="201835" y="31623"/>
                            <a:pt x="192691" y="31623"/>
                          </a:cubicBezTo>
                          <a:cubicBezTo>
                            <a:pt x="183642" y="31623"/>
                            <a:pt x="176213" y="24575"/>
                            <a:pt x="176213" y="15811"/>
                          </a:cubicBezTo>
                          <a:cubicBezTo>
                            <a:pt x="176213" y="7048"/>
                            <a:pt x="183642" y="0"/>
                            <a:pt x="192691" y="0"/>
                          </a:cubicBezTo>
                          <a:close/>
                        </a:path>
                      </a:pathLst>
                    </a:custGeom>
                    <a:solidFill>
                      <a:srgbClr val="F9AA8F"/>
                    </a:solidFill>
                    <a:ln w="9525" cap="flat">
                      <a:noFill/>
                      <a:prstDash val="solid"/>
                      <a:miter/>
                    </a:ln>
                  </p:spPr>
                  <p:txBody>
                    <a:bodyPr rtlCol="0" anchor="ctr"/>
                    <a:lstStyle/>
                    <a:p>
                      <a:endParaRPr lang="en-US"/>
                    </a:p>
                  </p:txBody>
                </p:sp>
                <p:grpSp>
                  <p:nvGrpSpPr>
                    <p:cNvPr id="112" name="Graphic 1">
                      <a:extLst>
                        <a:ext uri="{FF2B5EF4-FFF2-40B4-BE49-F238E27FC236}">
                          <a16:creationId xmlns="" xmlns:a16="http://schemas.microsoft.com/office/drawing/2014/main" id="{10C2C46B-454D-7C48-81D5-B1E630029991}"/>
                        </a:ext>
                      </a:extLst>
                    </p:cNvPr>
                    <p:cNvGrpSpPr/>
                    <p:nvPr/>
                  </p:nvGrpSpPr>
                  <p:grpSpPr>
                    <a:xfrm>
                      <a:off x="6481666" y="3258597"/>
                      <a:ext cx="141065" cy="38671"/>
                      <a:chOff x="6481666" y="3258597"/>
                      <a:chExt cx="141065" cy="38671"/>
                    </a:xfrm>
                    <a:solidFill>
                      <a:schemeClr val="accent1"/>
                    </a:solidFill>
                  </p:grpSpPr>
                  <p:grpSp>
                    <p:nvGrpSpPr>
                      <p:cNvPr id="113" name="Graphic 1">
                        <a:extLst>
                          <a:ext uri="{FF2B5EF4-FFF2-40B4-BE49-F238E27FC236}">
                            <a16:creationId xmlns="" xmlns:a16="http://schemas.microsoft.com/office/drawing/2014/main" id="{2526DCFB-2449-5446-9E18-2E7D0A02B50F}"/>
                          </a:ext>
                        </a:extLst>
                      </p:cNvPr>
                      <p:cNvGrpSpPr/>
                      <p:nvPr/>
                    </p:nvGrpSpPr>
                    <p:grpSpPr>
                      <a:xfrm>
                        <a:off x="6597776" y="3258597"/>
                        <a:ext cx="24955" cy="38671"/>
                        <a:chOff x="6597776" y="3258597"/>
                        <a:chExt cx="24955" cy="38671"/>
                      </a:xfrm>
                      <a:solidFill>
                        <a:schemeClr val="accent1"/>
                      </a:solidFill>
                    </p:grpSpPr>
                    <p:sp>
                      <p:nvSpPr>
                        <p:cNvPr id="117" name="Freeform: Shape 525">
                          <a:extLst>
                            <a:ext uri="{FF2B5EF4-FFF2-40B4-BE49-F238E27FC236}">
                              <a16:creationId xmlns="" xmlns:a16="http://schemas.microsoft.com/office/drawing/2014/main" id="{F5678AFD-C563-D644-A5AB-FED8F4EC3E66}"/>
                            </a:ext>
                          </a:extLst>
                        </p:cNvPr>
                        <p:cNvSpPr/>
                        <p:nvPr/>
                      </p:nvSpPr>
                      <p:spPr>
                        <a:xfrm>
                          <a:off x="6597776" y="3258597"/>
                          <a:ext cx="24955" cy="38671"/>
                        </a:xfrm>
                        <a:custGeom>
                          <a:avLst/>
                          <a:gdLst>
                            <a:gd name="connsiteX0" fmla="*/ 12478 w 24955"/>
                            <a:gd name="connsiteY0" fmla="*/ 0 h 38671"/>
                            <a:gd name="connsiteX1" fmla="*/ 24955 w 24955"/>
                            <a:gd name="connsiteY1" fmla="*/ 19336 h 38671"/>
                            <a:gd name="connsiteX2" fmla="*/ 12478 w 24955"/>
                            <a:gd name="connsiteY2" fmla="*/ 38671 h 38671"/>
                            <a:gd name="connsiteX3" fmla="*/ 0 w 24955"/>
                            <a:gd name="connsiteY3" fmla="*/ 19336 h 38671"/>
                            <a:gd name="connsiteX4" fmla="*/ 12478 w 24955"/>
                            <a:gd name="connsiteY4" fmla="*/ 0 h 38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5" h="38671">
                              <a:moveTo>
                                <a:pt x="12478" y="0"/>
                              </a:moveTo>
                              <a:cubicBezTo>
                                <a:pt x="19336" y="0"/>
                                <a:pt x="24955" y="8668"/>
                                <a:pt x="24955" y="19336"/>
                              </a:cubicBezTo>
                              <a:cubicBezTo>
                                <a:pt x="24955" y="30004"/>
                                <a:pt x="19431" y="38671"/>
                                <a:pt x="12478" y="38671"/>
                              </a:cubicBezTo>
                              <a:cubicBezTo>
                                <a:pt x="5620" y="38671"/>
                                <a:pt x="0" y="30004"/>
                                <a:pt x="0" y="19336"/>
                              </a:cubicBezTo>
                              <a:cubicBezTo>
                                <a:pt x="95" y="8668"/>
                                <a:pt x="5620" y="0"/>
                                <a:pt x="12478" y="0"/>
                              </a:cubicBezTo>
                              <a:close/>
                            </a:path>
                          </a:pathLst>
                        </a:custGeom>
                        <a:solidFill>
                          <a:srgbClr val="000000"/>
                        </a:solidFill>
                        <a:ln w="9525" cap="flat">
                          <a:noFill/>
                          <a:prstDash val="solid"/>
                          <a:miter/>
                        </a:ln>
                      </p:spPr>
                      <p:txBody>
                        <a:bodyPr rtlCol="0" anchor="ctr"/>
                        <a:lstStyle/>
                        <a:p>
                          <a:endParaRPr lang="en-US"/>
                        </a:p>
                      </p:txBody>
                    </p:sp>
                    <p:sp>
                      <p:nvSpPr>
                        <p:cNvPr id="118" name="Freeform: Shape 526">
                          <a:extLst>
                            <a:ext uri="{FF2B5EF4-FFF2-40B4-BE49-F238E27FC236}">
                              <a16:creationId xmlns="" xmlns:a16="http://schemas.microsoft.com/office/drawing/2014/main" id="{31A41B9D-5680-4344-B764-F912BBCBDC30}"/>
                            </a:ext>
                          </a:extLst>
                        </p:cNvPr>
                        <p:cNvSpPr/>
                        <p:nvPr/>
                      </p:nvSpPr>
                      <p:spPr>
                        <a:xfrm>
                          <a:off x="6612445" y="3265265"/>
                          <a:ext cx="6286" cy="5905"/>
                        </a:xfrm>
                        <a:custGeom>
                          <a:avLst/>
                          <a:gdLst>
                            <a:gd name="connsiteX0" fmla="*/ 3143 w 6286"/>
                            <a:gd name="connsiteY0" fmla="*/ 0 h 5905"/>
                            <a:gd name="connsiteX1" fmla="*/ 6287 w 6286"/>
                            <a:gd name="connsiteY1" fmla="*/ 2953 h 5905"/>
                            <a:gd name="connsiteX2" fmla="*/ 3143 w 6286"/>
                            <a:gd name="connsiteY2" fmla="*/ 5905 h 5905"/>
                            <a:gd name="connsiteX3" fmla="*/ 0 w 6286"/>
                            <a:gd name="connsiteY3" fmla="*/ 2953 h 5905"/>
                            <a:gd name="connsiteX4" fmla="*/ 3143 w 6286"/>
                            <a:gd name="connsiteY4" fmla="*/ 0 h 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5905">
                              <a:moveTo>
                                <a:pt x="3143" y="0"/>
                              </a:moveTo>
                              <a:cubicBezTo>
                                <a:pt x="4858" y="0"/>
                                <a:pt x="6287" y="1333"/>
                                <a:pt x="6287" y="2953"/>
                              </a:cubicBezTo>
                              <a:cubicBezTo>
                                <a:pt x="6287" y="4572"/>
                                <a:pt x="4858" y="5905"/>
                                <a:pt x="3143" y="5905"/>
                              </a:cubicBezTo>
                              <a:cubicBezTo>
                                <a:pt x="1429" y="5905"/>
                                <a:pt x="0" y="4572"/>
                                <a:pt x="0" y="2953"/>
                              </a:cubicBezTo>
                              <a:cubicBezTo>
                                <a:pt x="0" y="1333"/>
                                <a:pt x="1429" y="0"/>
                                <a:pt x="3143" y="0"/>
                              </a:cubicBezTo>
                              <a:close/>
                            </a:path>
                          </a:pathLst>
                        </a:custGeom>
                        <a:solidFill>
                          <a:srgbClr val="FFFFFF"/>
                        </a:solidFill>
                        <a:ln w="9525" cap="flat">
                          <a:noFill/>
                          <a:prstDash val="solid"/>
                          <a:miter/>
                        </a:ln>
                      </p:spPr>
                      <p:txBody>
                        <a:bodyPr rtlCol="0" anchor="ctr"/>
                        <a:lstStyle/>
                        <a:p>
                          <a:endParaRPr lang="en-US"/>
                        </a:p>
                      </p:txBody>
                    </p:sp>
                  </p:grpSp>
                  <p:grpSp>
                    <p:nvGrpSpPr>
                      <p:cNvPr id="114" name="Graphic 1">
                        <a:extLst>
                          <a:ext uri="{FF2B5EF4-FFF2-40B4-BE49-F238E27FC236}">
                            <a16:creationId xmlns="" xmlns:a16="http://schemas.microsoft.com/office/drawing/2014/main" id="{FE705E2B-B0A2-E649-842D-F953447774DC}"/>
                          </a:ext>
                        </a:extLst>
                      </p:cNvPr>
                      <p:cNvGrpSpPr/>
                      <p:nvPr/>
                    </p:nvGrpSpPr>
                    <p:grpSpPr>
                      <a:xfrm>
                        <a:off x="6481666" y="3258597"/>
                        <a:ext cx="24955" cy="38671"/>
                        <a:chOff x="6481666" y="3258597"/>
                        <a:chExt cx="24955" cy="38671"/>
                      </a:xfrm>
                      <a:solidFill>
                        <a:schemeClr val="accent1"/>
                      </a:solidFill>
                    </p:grpSpPr>
                    <p:sp>
                      <p:nvSpPr>
                        <p:cNvPr id="115" name="Freeform: Shape 528">
                          <a:extLst>
                            <a:ext uri="{FF2B5EF4-FFF2-40B4-BE49-F238E27FC236}">
                              <a16:creationId xmlns="" xmlns:a16="http://schemas.microsoft.com/office/drawing/2014/main" id="{6D434D17-6185-D647-AC29-254F4FA9B423}"/>
                            </a:ext>
                          </a:extLst>
                        </p:cNvPr>
                        <p:cNvSpPr/>
                        <p:nvPr/>
                      </p:nvSpPr>
                      <p:spPr>
                        <a:xfrm>
                          <a:off x="6481666" y="3258597"/>
                          <a:ext cx="24955" cy="38671"/>
                        </a:xfrm>
                        <a:custGeom>
                          <a:avLst/>
                          <a:gdLst>
                            <a:gd name="connsiteX0" fmla="*/ 12478 w 24955"/>
                            <a:gd name="connsiteY0" fmla="*/ 0 h 38671"/>
                            <a:gd name="connsiteX1" fmla="*/ 24955 w 24955"/>
                            <a:gd name="connsiteY1" fmla="*/ 19336 h 38671"/>
                            <a:gd name="connsiteX2" fmla="*/ 12478 w 24955"/>
                            <a:gd name="connsiteY2" fmla="*/ 38671 h 38671"/>
                            <a:gd name="connsiteX3" fmla="*/ 0 w 24955"/>
                            <a:gd name="connsiteY3" fmla="*/ 19336 h 38671"/>
                            <a:gd name="connsiteX4" fmla="*/ 12478 w 24955"/>
                            <a:gd name="connsiteY4" fmla="*/ 0 h 38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55" h="38671">
                              <a:moveTo>
                                <a:pt x="12478" y="0"/>
                              </a:moveTo>
                              <a:cubicBezTo>
                                <a:pt x="19336" y="0"/>
                                <a:pt x="24955" y="8668"/>
                                <a:pt x="24955" y="19336"/>
                              </a:cubicBezTo>
                              <a:cubicBezTo>
                                <a:pt x="24955" y="30004"/>
                                <a:pt x="19431" y="38671"/>
                                <a:pt x="12478" y="38671"/>
                              </a:cubicBezTo>
                              <a:cubicBezTo>
                                <a:pt x="5620" y="38671"/>
                                <a:pt x="0" y="30004"/>
                                <a:pt x="0" y="19336"/>
                              </a:cubicBezTo>
                              <a:cubicBezTo>
                                <a:pt x="0" y="8668"/>
                                <a:pt x="5525" y="0"/>
                                <a:pt x="12478" y="0"/>
                              </a:cubicBezTo>
                              <a:close/>
                            </a:path>
                          </a:pathLst>
                        </a:custGeom>
                        <a:solidFill>
                          <a:srgbClr val="000000"/>
                        </a:solidFill>
                        <a:ln w="9525" cap="flat">
                          <a:noFill/>
                          <a:prstDash val="solid"/>
                          <a:miter/>
                        </a:ln>
                      </p:spPr>
                      <p:txBody>
                        <a:bodyPr rtlCol="0" anchor="ctr"/>
                        <a:lstStyle/>
                        <a:p>
                          <a:endParaRPr lang="en-US"/>
                        </a:p>
                      </p:txBody>
                    </p:sp>
                    <p:sp>
                      <p:nvSpPr>
                        <p:cNvPr id="116" name="Freeform: Shape 529">
                          <a:extLst>
                            <a:ext uri="{FF2B5EF4-FFF2-40B4-BE49-F238E27FC236}">
                              <a16:creationId xmlns="" xmlns:a16="http://schemas.microsoft.com/office/drawing/2014/main" id="{E735D255-5933-624A-8155-C5CC38740A86}"/>
                            </a:ext>
                          </a:extLst>
                        </p:cNvPr>
                        <p:cNvSpPr/>
                        <p:nvPr/>
                      </p:nvSpPr>
                      <p:spPr>
                        <a:xfrm>
                          <a:off x="6496240" y="3265265"/>
                          <a:ext cx="6286" cy="5905"/>
                        </a:xfrm>
                        <a:custGeom>
                          <a:avLst/>
                          <a:gdLst>
                            <a:gd name="connsiteX0" fmla="*/ 3143 w 6286"/>
                            <a:gd name="connsiteY0" fmla="*/ 0 h 5905"/>
                            <a:gd name="connsiteX1" fmla="*/ 6286 w 6286"/>
                            <a:gd name="connsiteY1" fmla="*/ 2953 h 5905"/>
                            <a:gd name="connsiteX2" fmla="*/ 3143 w 6286"/>
                            <a:gd name="connsiteY2" fmla="*/ 5905 h 5905"/>
                            <a:gd name="connsiteX3" fmla="*/ 0 w 6286"/>
                            <a:gd name="connsiteY3" fmla="*/ 2953 h 5905"/>
                            <a:gd name="connsiteX4" fmla="*/ 3143 w 6286"/>
                            <a:gd name="connsiteY4" fmla="*/ 0 h 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 h="5905">
                              <a:moveTo>
                                <a:pt x="3143" y="0"/>
                              </a:moveTo>
                              <a:cubicBezTo>
                                <a:pt x="4858" y="0"/>
                                <a:pt x="6286" y="1333"/>
                                <a:pt x="6286" y="2953"/>
                              </a:cubicBezTo>
                              <a:cubicBezTo>
                                <a:pt x="6286" y="4572"/>
                                <a:pt x="4858" y="5905"/>
                                <a:pt x="3143" y="5905"/>
                              </a:cubicBezTo>
                              <a:cubicBezTo>
                                <a:pt x="1429" y="5905"/>
                                <a:pt x="0" y="4572"/>
                                <a:pt x="0" y="2953"/>
                              </a:cubicBezTo>
                              <a:cubicBezTo>
                                <a:pt x="0" y="1333"/>
                                <a:pt x="1429" y="0"/>
                                <a:pt x="3143" y="0"/>
                              </a:cubicBezTo>
                              <a:close/>
                            </a:path>
                          </a:pathLst>
                        </a:custGeom>
                        <a:solidFill>
                          <a:srgbClr val="FFFFFF"/>
                        </a:solidFill>
                        <a:ln w="9525" cap="flat">
                          <a:noFill/>
                          <a:prstDash val="solid"/>
                          <a:miter/>
                        </a:ln>
                      </p:spPr>
                      <p:txBody>
                        <a:bodyPr rtlCol="0" anchor="ctr"/>
                        <a:lstStyle/>
                        <a:p>
                          <a:endParaRPr lang="en-US"/>
                        </a:p>
                      </p:txBody>
                    </p:sp>
                  </p:grpSp>
                </p:grpSp>
              </p:grpSp>
            </p:grpSp>
            <p:grpSp>
              <p:nvGrpSpPr>
                <p:cNvPr id="103" name="Graphic 1">
                  <a:extLst>
                    <a:ext uri="{FF2B5EF4-FFF2-40B4-BE49-F238E27FC236}">
                      <a16:creationId xmlns="" xmlns:a16="http://schemas.microsoft.com/office/drawing/2014/main" id="{069DE22A-920A-0348-9C64-1DD81280D951}"/>
                    </a:ext>
                  </a:extLst>
                </p:cNvPr>
                <p:cNvGrpSpPr/>
                <p:nvPr/>
              </p:nvGrpSpPr>
              <p:grpSpPr>
                <a:xfrm>
                  <a:off x="6318789" y="3048330"/>
                  <a:ext cx="378292" cy="261607"/>
                  <a:chOff x="6318789" y="3048330"/>
                  <a:chExt cx="378292" cy="261607"/>
                </a:xfrm>
                <a:solidFill>
                  <a:srgbClr val="000000"/>
                </a:solidFill>
              </p:grpSpPr>
              <p:sp>
                <p:nvSpPr>
                  <p:cNvPr id="104" name="Freeform: Shape 531">
                    <a:extLst>
                      <a:ext uri="{FF2B5EF4-FFF2-40B4-BE49-F238E27FC236}">
                        <a16:creationId xmlns="" xmlns:a16="http://schemas.microsoft.com/office/drawing/2014/main" id="{7CD02FCF-9B73-0944-9D98-3A46177AF998}"/>
                      </a:ext>
                    </a:extLst>
                  </p:cNvPr>
                  <p:cNvSpPr/>
                  <p:nvPr/>
                </p:nvSpPr>
                <p:spPr>
                  <a:xfrm>
                    <a:off x="6407205" y="3082956"/>
                    <a:ext cx="289875" cy="226980"/>
                  </a:xfrm>
                  <a:custGeom>
                    <a:avLst/>
                    <a:gdLst>
                      <a:gd name="connsiteX0" fmla="*/ 76271 w 289875"/>
                      <a:gd name="connsiteY0" fmla="*/ 135731 h 226980"/>
                      <a:gd name="connsiteX1" fmla="*/ 138183 w 289875"/>
                      <a:gd name="connsiteY1" fmla="*/ 90583 h 226980"/>
                      <a:gd name="connsiteX2" fmla="*/ 134468 w 289875"/>
                      <a:gd name="connsiteY2" fmla="*/ 140970 h 226980"/>
                      <a:gd name="connsiteX3" fmla="*/ 120848 w 289875"/>
                      <a:gd name="connsiteY3" fmla="*/ 175070 h 226980"/>
                      <a:gd name="connsiteX4" fmla="*/ 181236 w 289875"/>
                      <a:gd name="connsiteY4" fmla="*/ 129921 h 226980"/>
                      <a:gd name="connsiteX5" fmla="*/ 202763 w 289875"/>
                      <a:gd name="connsiteY5" fmla="*/ 96298 h 226980"/>
                      <a:gd name="connsiteX6" fmla="*/ 270866 w 289875"/>
                      <a:gd name="connsiteY6" fmla="*/ 161068 h 226980"/>
                      <a:gd name="connsiteX7" fmla="*/ 270295 w 289875"/>
                      <a:gd name="connsiteY7" fmla="*/ 192596 h 226980"/>
                      <a:gd name="connsiteX8" fmla="*/ 277534 w 289875"/>
                      <a:gd name="connsiteY8" fmla="*/ 226981 h 226980"/>
                      <a:gd name="connsiteX9" fmla="*/ 288869 w 289875"/>
                      <a:gd name="connsiteY9" fmla="*/ 172688 h 226980"/>
                      <a:gd name="connsiteX10" fmla="*/ 144946 w 289875"/>
                      <a:gd name="connsiteY10" fmla="*/ 0 h 226980"/>
                      <a:gd name="connsiteX11" fmla="*/ 1023 w 289875"/>
                      <a:gd name="connsiteY11" fmla="*/ 172688 h 226980"/>
                      <a:gd name="connsiteX12" fmla="*/ 12358 w 289875"/>
                      <a:gd name="connsiteY12" fmla="*/ 226981 h 226980"/>
                      <a:gd name="connsiteX13" fmla="*/ 19597 w 289875"/>
                      <a:gd name="connsiteY13" fmla="*/ 192596 h 226980"/>
                      <a:gd name="connsiteX14" fmla="*/ 17025 w 289875"/>
                      <a:gd name="connsiteY14" fmla="*/ 144590 h 226980"/>
                      <a:gd name="connsiteX15" fmla="*/ 76271 w 289875"/>
                      <a:gd name="connsiteY15" fmla="*/ 135731 h 22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875" h="226980">
                        <a:moveTo>
                          <a:pt x="76271" y="135731"/>
                        </a:moveTo>
                        <a:cubicBezTo>
                          <a:pt x="114085" y="124206"/>
                          <a:pt x="138183" y="90583"/>
                          <a:pt x="138183" y="90583"/>
                        </a:cubicBezTo>
                        <a:cubicBezTo>
                          <a:pt x="138183" y="90583"/>
                          <a:pt x="140279" y="121063"/>
                          <a:pt x="134468" y="140970"/>
                        </a:cubicBezTo>
                        <a:cubicBezTo>
                          <a:pt x="128658" y="160877"/>
                          <a:pt x="120848" y="175070"/>
                          <a:pt x="120848" y="175070"/>
                        </a:cubicBezTo>
                        <a:cubicBezTo>
                          <a:pt x="120848" y="175070"/>
                          <a:pt x="164948" y="150876"/>
                          <a:pt x="181236" y="129921"/>
                        </a:cubicBezTo>
                        <a:cubicBezTo>
                          <a:pt x="197524" y="108871"/>
                          <a:pt x="202763" y="96298"/>
                          <a:pt x="202763" y="96298"/>
                        </a:cubicBezTo>
                        <a:cubicBezTo>
                          <a:pt x="219717" y="128969"/>
                          <a:pt x="241910" y="148114"/>
                          <a:pt x="270866" y="161068"/>
                        </a:cubicBezTo>
                        <a:cubicBezTo>
                          <a:pt x="269628" y="173831"/>
                          <a:pt x="269152" y="185071"/>
                          <a:pt x="270295" y="192596"/>
                        </a:cubicBezTo>
                        <a:cubicBezTo>
                          <a:pt x="271819" y="202597"/>
                          <a:pt x="274486" y="214884"/>
                          <a:pt x="277534" y="226981"/>
                        </a:cubicBezTo>
                        <a:cubicBezTo>
                          <a:pt x="283058" y="210788"/>
                          <a:pt x="286963" y="192691"/>
                          <a:pt x="288869" y="172688"/>
                        </a:cubicBezTo>
                        <a:cubicBezTo>
                          <a:pt x="299632" y="57626"/>
                          <a:pt x="222289" y="0"/>
                          <a:pt x="144946" y="0"/>
                        </a:cubicBezTo>
                        <a:cubicBezTo>
                          <a:pt x="67603" y="0"/>
                          <a:pt x="-9835" y="57531"/>
                          <a:pt x="1023" y="172688"/>
                        </a:cubicBezTo>
                        <a:cubicBezTo>
                          <a:pt x="2928" y="192691"/>
                          <a:pt x="6833" y="210693"/>
                          <a:pt x="12358" y="226981"/>
                        </a:cubicBezTo>
                        <a:cubicBezTo>
                          <a:pt x="15406" y="214884"/>
                          <a:pt x="18073" y="202597"/>
                          <a:pt x="19597" y="192596"/>
                        </a:cubicBezTo>
                        <a:cubicBezTo>
                          <a:pt x="21216" y="182023"/>
                          <a:pt x="19692" y="164021"/>
                          <a:pt x="17025" y="144590"/>
                        </a:cubicBezTo>
                        <a:cubicBezTo>
                          <a:pt x="36170" y="145351"/>
                          <a:pt x="53982" y="142494"/>
                          <a:pt x="76271" y="135731"/>
                        </a:cubicBezTo>
                        <a:close/>
                      </a:path>
                    </a:pathLst>
                  </a:custGeom>
                  <a:solidFill>
                    <a:srgbClr val="000000"/>
                  </a:solidFill>
                  <a:ln w="9525" cap="flat">
                    <a:noFill/>
                    <a:prstDash val="solid"/>
                    <a:miter/>
                  </a:ln>
                </p:spPr>
                <p:txBody>
                  <a:bodyPr rtlCol="0" anchor="ctr"/>
                  <a:lstStyle/>
                  <a:p>
                    <a:endParaRPr lang="en-US"/>
                  </a:p>
                </p:txBody>
              </p:sp>
              <p:sp>
                <p:nvSpPr>
                  <p:cNvPr id="105" name="Freeform: Shape 532">
                    <a:extLst>
                      <a:ext uri="{FF2B5EF4-FFF2-40B4-BE49-F238E27FC236}">
                        <a16:creationId xmlns="" xmlns:a16="http://schemas.microsoft.com/office/drawing/2014/main" id="{E89C8405-C483-E64A-94E7-C48EADED8A2A}"/>
                      </a:ext>
                    </a:extLst>
                  </p:cNvPr>
                  <p:cNvSpPr/>
                  <p:nvPr/>
                </p:nvSpPr>
                <p:spPr>
                  <a:xfrm>
                    <a:off x="6318789" y="3048330"/>
                    <a:ext cx="173560" cy="190836"/>
                  </a:xfrm>
                  <a:custGeom>
                    <a:avLst/>
                    <a:gdLst>
                      <a:gd name="connsiteX0" fmla="*/ 133636 w 173560"/>
                      <a:gd name="connsiteY0" fmla="*/ 43580 h 190836"/>
                      <a:gd name="connsiteX1" fmla="*/ 133731 w 173560"/>
                      <a:gd name="connsiteY1" fmla="*/ 53200 h 190836"/>
                      <a:gd name="connsiteX2" fmla="*/ 149733 w 173560"/>
                      <a:gd name="connsiteY2" fmla="*/ 71488 h 190836"/>
                      <a:gd name="connsiteX3" fmla="*/ 160115 w 173560"/>
                      <a:gd name="connsiteY3" fmla="*/ 72155 h 190836"/>
                      <a:gd name="connsiteX4" fmla="*/ 171069 w 173560"/>
                      <a:gd name="connsiteY4" fmla="*/ 62630 h 190836"/>
                      <a:gd name="connsiteX5" fmla="*/ 171736 w 173560"/>
                      <a:gd name="connsiteY5" fmla="*/ 52248 h 190836"/>
                      <a:gd name="connsiteX6" fmla="*/ 155734 w 173560"/>
                      <a:gd name="connsiteY6" fmla="*/ 33960 h 190836"/>
                      <a:gd name="connsiteX7" fmla="*/ 145447 w 173560"/>
                      <a:gd name="connsiteY7" fmla="*/ 33102 h 190836"/>
                      <a:gd name="connsiteX8" fmla="*/ 25622 w 173560"/>
                      <a:gd name="connsiteY8" fmla="*/ 109493 h 190836"/>
                      <a:gd name="connsiteX9" fmla="*/ 0 w 173560"/>
                      <a:gd name="connsiteY9" fmla="*/ 190836 h 190836"/>
                      <a:gd name="connsiteX10" fmla="*/ 42958 w 173560"/>
                      <a:gd name="connsiteY10" fmla="*/ 180835 h 190836"/>
                      <a:gd name="connsiteX11" fmla="*/ 73057 w 173560"/>
                      <a:gd name="connsiteY11" fmla="*/ 103587 h 190836"/>
                      <a:gd name="connsiteX12" fmla="*/ 133636 w 173560"/>
                      <a:gd name="connsiteY12" fmla="*/ 43580 h 19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560" h="190836">
                        <a:moveTo>
                          <a:pt x="133636" y="43580"/>
                        </a:moveTo>
                        <a:cubicBezTo>
                          <a:pt x="131350" y="46342"/>
                          <a:pt x="131254" y="50438"/>
                          <a:pt x="133731" y="53200"/>
                        </a:cubicBezTo>
                        <a:lnTo>
                          <a:pt x="149733" y="71488"/>
                        </a:lnTo>
                        <a:cubicBezTo>
                          <a:pt x="152400" y="74536"/>
                          <a:pt x="157067" y="74822"/>
                          <a:pt x="160115" y="72155"/>
                        </a:cubicBezTo>
                        <a:lnTo>
                          <a:pt x="171069" y="62630"/>
                        </a:lnTo>
                        <a:cubicBezTo>
                          <a:pt x="174117" y="59963"/>
                          <a:pt x="174403" y="55296"/>
                          <a:pt x="171736" y="52248"/>
                        </a:cubicBezTo>
                        <a:lnTo>
                          <a:pt x="155734" y="33960"/>
                        </a:lnTo>
                        <a:cubicBezTo>
                          <a:pt x="153067" y="30912"/>
                          <a:pt x="148495" y="30626"/>
                          <a:pt x="145447" y="33102"/>
                        </a:cubicBezTo>
                        <a:cubicBezTo>
                          <a:pt x="101727" y="-24524"/>
                          <a:pt x="9906" y="-11665"/>
                          <a:pt x="25622" y="109493"/>
                        </a:cubicBezTo>
                        <a:cubicBezTo>
                          <a:pt x="30480" y="147021"/>
                          <a:pt x="32957" y="167024"/>
                          <a:pt x="0" y="190836"/>
                        </a:cubicBezTo>
                        <a:cubicBezTo>
                          <a:pt x="0" y="190836"/>
                          <a:pt x="23336" y="190646"/>
                          <a:pt x="42958" y="180835"/>
                        </a:cubicBezTo>
                        <a:cubicBezTo>
                          <a:pt x="74295" y="165214"/>
                          <a:pt x="74390" y="132734"/>
                          <a:pt x="73057" y="103587"/>
                        </a:cubicBezTo>
                        <a:cubicBezTo>
                          <a:pt x="70580" y="45485"/>
                          <a:pt x="86868" y="34626"/>
                          <a:pt x="133636" y="43580"/>
                        </a:cubicBezTo>
                        <a:close/>
                      </a:path>
                    </a:pathLst>
                  </a:custGeom>
                  <a:solidFill>
                    <a:srgbClr val="000000"/>
                  </a:solidFill>
                  <a:ln w="9525" cap="flat">
                    <a:noFill/>
                    <a:prstDash val="solid"/>
                    <a:miter/>
                  </a:ln>
                </p:spPr>
                <p:txBody>
                  <a:bodyPr rtlCol="0" anchor="ctr"/>
                  <a:lstStyle/>
                  <a:p>
                    <a:endParaRPr lang="en-US"/>
                  </a:p>
                </p:txBody>
              </p:sp>
            </p:grpSp>
          </p:grpSp>
        </p:grpSp>
      </p:grpSp>
    </p:spTree>
    <p:extLst>
      <p:ext uri="{BB962C8B-B14F-4D97-AF65-F5344CB8AC3E}">
        <p14:creationId xmlns:p14="http://schemas.microsoft.com/office/powerpoint/2010/main" val="9728107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407920" y="1023942"/>
            <a:ext cx="8229600" cy="706090"/>
          </a:xfrm>
          <a:prstGeom prst="rect">
            <a:avLst/>
          </a:prstGeom>
          <a:solidFill>
            <a:schemeClr val="accent3">
              <a:lumMod val="20000"/>
              <a:lumOff val="80000"/>
            </a:scheme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rgbClr val="C00000"/>
                </a:solidFill>
                <a:latin typeface="Times New Roman" panose="02020603050405020304" pitchFamily="18" charset="0"/>
                <a:cs typeface="Times New Roman" panose="02020603050405020304" pitchFamily="18" charset="0"/>
              </a:rPr>
              <a:t>DẶN DÒ</a:t>
            </a:r>
          </a:p>
        </p:txBody>
      </p:sp>
      <p:sp>
        <p:nvSpPr>
          <p:cNvPr id="7" name="Rectangle 6">
            <a:extLst>
              <a:ext uri="{FF2B5EF4-FFF2-40B4-BE49-F238E27FC236}">
                <a16:creationId xmlns="" xmlns:a16="http://schemas.microsoft.com/office/drawing/2014/main" id="{A1068CDD-3FCE-C54E-8B65-CC374341FE96}"/>
              </a:ext>
            </a:extLst>
          </p:cNvPr>
          <p:cNvSpPr/>
          <p:nvPr/>
        </p:nvSpPr>
        <p:spPr>
          <a:xfrm>
            <a:off x="3383280" y="2238877"/>
            <a:ext cx="7132320" cy="1083374"/>
          </a:xfrm>
          <a:prstGeom prst="rect">
            <a:avLst/>
          </a:prstGeom>
        </p:spPr>
        <p:txBody>
          <a:bodyPr wrap="square">
            <a:spAutoFit/>
          </a:bodyPr>
          <a:lstStyle/>
          <a:p>
            <a:pPr algn="ctr">
              <a:lnSpc>
                <a:spcPct val="115000"/>
              </a:lnSpc>
            </a:pPr>
            <a:r>
              <a:rPr lang="x-none" sz="2800" dirty="0">
                <a:latin typeface="Times New Roman" panose="02020603050405020304" pitchFamily="18" charset="0"/>
                <a:ea typeface="Times New Roman" panose="02020603050405020304" pitchFamily="18" charset="0"/>
              </a:rPr>
              <a:t>Tìm hiểu </a:t>
            </a:r>
            <a:r>
              <a:rPr lang="x-none" sz="2800" dirty="0" smtClean="0">
                <a:latin typeface="Times New Roman" panose="02020603050405020304" pitchFamily="18" charset="0"/>
                <a:ea typeface="Times New Roman" panose="02020603050405020304" pitchFamily="18" charset="0"/>
              </a:rPr>
              <a:t>tr</a:t>
            </a:r>
            <a:r>
              <a:rPr lang="en-US" sz="2800" dirty="0" err="1" smtClean="0">
                <a:latin typeface="Times New Roman" panose="02020603050405020304" pitchFamily="18" charset="0"/>
                <a:ea typeface="Times New Roman" panose="02020603050405020304" pitchFamily="18" charset="0"/>
              </a:rPr>
              <a:t>ước</a:t>
            </a:r>
            <a:r>
              <a:rPr lang="x-none"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một</a:t>
            </a:r>
            <a:r>
              <a:rPr lang="x-none" sz="2800" dirty="0" smtClean="0">
                <a:latin typeface="Times New Roman" panose="02020603050405020304" pitchFamily="18" charset="0"/>
                <a:ea typeface="Times New Roman" panose="02020603050405020304" pitchFamily="18" charset="0"/>
              </a:rPr>
              <a:t> </a:t>
            </a:r>
            <a:r>
              <a:rPr lang="x-none" sz="2800" dirty="0">
                <a:latin typeface="Times New Roman" panose="02020603050405020304" pitchFamily="18" charset="0"/>
                <a:ea typeface="Times New Roman" panose="02020603050405020304" pitchFamily="18" charset="0"/>
              </a:rPr>
              <a:t>số truyền thuyết, </a:t>
            </a:r>
            <a:r>
              <a:rPr lang="x-none" sz="2800" dirty="0" smtClean="0">
                <a:latin typeface="Times New Roman" panose="02020603050405020304" pitchFamily="18" charset="0"/>
                <a:ea typeface="Times New Roman" panose="02020603050405020304" pitchFamily="18" charset="0"/>
              </a:rPr>
              <a:t>c</a:t>
            </a:r>
            <a:r>
              <a:rPr lang="en-US" sz="2800" dirty="0">
                <a:latin typeface="Times New Roman" panose="02020603050405020304" pitchFamily="18" charset="0"/>
                <a:ea typeface="Times New Roman" panose="02020603050405020304" pitchFamily="18" charset="0"/>
              </a:rPr>
              <a:t>â</a:t>
            </a:r>
            <a:r>
              <a:rPr lang="x-none" sz="2800" dirty="0" smtClean="0">
                <a:latin typeface="Times New Roman" panose="02020603050405020304" pitchFamily="18" charset="0"/>
                <a:ea typeface="Times New Roman" panose="02020603050405020304" pitchFamily="18" charset="0"/>
              </a:rPr>
              <a:t>u chu</a:t>
            </a:r>
            <a:r>
              <a:rPr lang="en-US" sz="2800" dirty="0" err="1" smtClean="0">
                <a:latin typeface="Times New Roman" panose="02020603050405020304" pitchFamily="18" charset="0"/>
                <a:ea typeface="Times New Roman" panose="02020603050405020304" pitchFamily="18" charset="0"/>
              </a:rPr>
              <a:t>yệ</a:t>
            </a:r>
            <a:r>
              <a:rPr lang="x-none" sz="2800" dirty="0" smtClean="0">
                <a:latin typeface="Times New Roman" panose="02020603050405020304" pitchFamily="18" charset="0"/>
                <a:ea typeface="Times New Roman" panose="02020603050405020304" pitchFamily="18" charset="0"/>
              </a:rPr>
              <a:t>n </a:t>
            </a:r>
            <a:r>
              <a:rPr lang="x-none" sz="2800" dirty="0">
                <a:latin typeface="Times New Roman" panose="02020603050405020304" pitchFamily="18" charset="0"/>
                <a:ea typeface="Times New Roman" panose="02020603050405020304" pitchFamily="18" charset="0"/>
              </a:rPr>
              <a:t>về lịch sử và di tích lịch sử ở địa </a:t>
            </a:r>
            <a:r>
              <a:rPr lang="x-none" sz="2800" dirty="0" smtClean="0">
                <a:latin typeface="Times New Roman" panose="02020603050405020304" pitchFamily="18" charset="0"/>
                <a:ea typeface="Times New Roman" panose="02020603050405020304" pitchFamily="18" charset="0"/>
              </a:rPr>
              <a:t>ph</a:t>
            </a:r>
            <a:r>
              <a:rPr lang="en-US" sz="2800" dirty="0" err="1" smtClean="0">
                <a:latin typeface="Times New Roman" panose="02020603050405020304" pitchFamily="18" charset="0"/>
                <a:ea typeface="Times New Roman" panose="02020603050405020304" pitchFamily="18" charset="0"/>
              </a:rPr>
              <a:t>ươn</a:t>
            </a:r>
            <a:r>
              <a:rPr lang="x-none" sz="2800" dirty="0" smtClean="0">
                <a:latin typeface="Times New Roman" panose="02020603050405020304" pitchFamily="18" charset="0"/>
                <a:ea typeface="Times New Roman" panose="02020603050405020304" pitchFamily="18" charset="0"/>
              </a:rPr>
              <a:t>g </a:t>
            </a:r>
            <a:endParaRPr lang="x-none"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371795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pic>
        <p:nvPicPr>
          <p:cNvPr id="8" name="!!maytinh">
            <a:extLst>
              <a:ext uri="{FF2B5EF4-FFF2-40B4-BE49-F238E27FC236}">
                <a16:creationId xmlns="" xmlns:a16="http://schemas.microsoft.com/office/drawing/2014/main" id="{74946F10-331D-564A-9EF5-454EFF6B29EE}"/>
              </a:ext>
            </a:extLst>
          </p:cNvPr>
          <p:cNvPicPr/>
          <p:nvPr/>
        </p:nvPicPr>
        <p:blipFill rotWithShape="1">
          <a:blip r:embed="rId3" cstate="print">
            <a:extLst>
              <a:ext uri="{28A0092B-C50C-407E-A947-70E740481C1C}">
                <a14:useLocalDpi xmlns:a14="http://schemas.microsoft.com/office/drawing/2010/main" val="0"/>
              </a:ext>
            </a:extLst>
          </a:blip>
          <a:srcRect l="4420" t="12681" r="52678" b="20224"/>
          <a:stretch/>
        </p:blipFill>
        <p:spPr bwMode="auto">
          <a:xfrm>
            <a:off x="128587" y="1584101"/>
            <a:ext cx="5267661" cy="52738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776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pic>
        <p:nvPicPr>
          <p:cNvPr id="8" name="!!maytinh">
            <a:extLst>
              <a:ext uri="{FF2B5EF4-FFF2-40B4-BE49-F238E27FC236}">
                <a16:creationId xmlns="" xmlns:a16="http://schemas.microsoft.com/office/drawing/2014/main" id="{74946F10-331D-564A-9EF5-454EFF6B29EE}"/>
              </a:ext>
            </a:extLst>
          </p:cNvPr>
          <p:cNvPicPr/>
          <p:nvPr/>
        </p:nvPicPr>
        <p:blipFill rotWithShape="1">
          <a:blip r:embed="rId3" cstate="print">
            <a:extLst>
              <a:ext uri="{28A0092B-C50C-407E-A947-70E740481C1C}">
                <a14:useLocalDpi xmlns:a14="http://schemas.microsoft.com/office/drawing/2010/main" val="0"/>
              </a:ext>
            </a:extLst>
          </a:blip>
          <a:srcRect l="49144" t="7692" r="26910" b="39040"/>
          <a:stretch/>
        </p:blipFill>
        <p:spPr bwMode="auto">
          <a:xfrm>
            <a:off x="3281362" y="1750218"/>
            <a:ext cx="3763382" cy="362027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95404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 xmlns:a16="http://schemas.microsoft.com/office/drawing/2014/main"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9" name="Picture 8">
            <a:extLst>
              <a:ext uri="{FF2B5EF4-FFF2-40B4-BE49-F238E27FC236}">
                <a16:creationId xmlns="" xmlns:a16="http://schemas.microsoft.com/office/drawing/2014/main"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pic>
        <p:nvPicPr>
          <p:cNvPr id="8" name="!!maytinh">
            <a:extLst>
              <a:ext uri="{FF2B5EF4-FFF2-40B4-BE49-F238E27FC236}">
                <a16:creationId xmlns="" xmlns:a16="http://schemas.microsoft.com/office/drawing/2014/main" id="{74946F10-331D-564A-9EF5-454EFF6B29EE}"/>
              </a:ext>
            </a:extLst>
          </p:cNvPr>
          <p:cNvPicPr/>
          <p:nvPr/>
        </p:nvPicPr>
        <p:blipFill rotWithShape="1">
          <a:blip r:embed="rId3" cstate="print">
            <a:extLst>
              <a:ext uri="{28A0092B-C50C-407E-A947-70E740481C1C}">
                <a14:useLocalDpi xmlns:a14="http://schemas.microsoft.com/office/drawing/2010/main" val="0"/>
              </a:ext>
            </a:extLst>
          </a:blip>
          <a:srcRect l="73667" t="2575" r="4905" b="64199"/>
          <a:stretch/>
        </p:blipFill>
        <p:spPr bwMode="auto">
          <a:xfrm>
            <a:off x="7534141" y="934643"/>
            <a:ext cx="3122073" cy="35085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5758844"/>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14B23-61A9-024B-9DB2-E0A01E25293F}"/>
              </a:ext>
            </a:extLst>
          </p:cNvPr>
          <p:cNvSpPr>
            <a:spLocks noGrp="1"/>
          </p:cNvSpPr>
          <p:nvPr>
            <p:ph type="title"/>
          </p:nvPr>
        </p:nvSpPr>
        <p:spPr/>
        <p:txBody>
          <a:bodyPr/>
          <a:lstStyle/>
          <a:p>
            <a:endParaRPr lang="x-none"/>
          </a:p>
        </p:txBody>
      </p:sp>
      <p:pic>
        <p:nvPicPr>
          <p:cNvPr id="9" name="Content Placeholder 8" descr="Classroom">
            <a:extLst>
              <a:ext uri="{FF2B5EF4-FFF2-40B4-BE49-F238E27FC236}">
                <a16:creationId xmlns="" xmlns:a16="http://schemas.microsoft.com/office/drawing/2014/main" id="{BC5322FE-569F-1642-A0AA-9094118C9F44}"/>
              </a:ext>
            </a:extLst>
          </p:cNvPr>
          <p:cNvPicPr>
            <a:picLocks noGrp="1" noChangeAspect="1"/>
          </p:cNvPicPr>
          <p:nvPr>
            <p:ph idx="1"/>
          </p:nvPr>
        </p:nvPicPr>
        <p:blipFill>
          <a:blip r:embed="rId2">
            <a:extLst>
              <a:ext uri="{96DAC541-7B7A-43D3-8B79-37D633B846F1}">
                <asvg:svgBlip xmlns="" xmlns:asvg="http://schemas.microsoft.com/office/drawing/2016/SVG/main" r:embed="rId3"/>
              </a:ext>
            </a:extLst>
          </a:blip>
          <a:stretch>
            <a:fillRect/>
          </a:stretch>
        </p:blipFill>
        <p:spPr>
          <a:xfrm>
            <a:off x="5638800" y="3544094"/>
            <a:ext cx="914400" cy="914400"/>
          </a:xfrm>
        </p:spPr>
      </p:pic>
      <p:pic>
        <p:nvPicPr>
          <p:cNvPr id="819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21" y="0"/>
            <a:ext cx="12298679" cy="7010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4F0905A6-D6B4-6045-BE6C-A2A55009C692}"/>
              </a:ext>
            </a:extLst>
          </p:cNvPr>
          <p:cNvSpPr/>
          <p:nvPr/>
        </p:nvSpPr>
        <p:spPr>
          <a:xfrm>
            <a:off x="1367050" y="1045758"/>
            <a:ext cx="2228495" cy="385298"/>
          </a:xfrm>
          <a:prstGeom prst="rect">
            <a:avLst/>
          </a:prstGeom>
        </p:spPr>
        <p:txBody>
          <a:bodyPr wrap="none">
            <a:spAutoFit/>
          </a:bodyPr>
          <a:lstStyle/>
          <a:p>
            <a:pPr algn="just">
              <a:lnSpc>
                <a:spcPct val="115000"/>
              </a:lnSpc>
            </a:pPr>
            <a:r>
              <a:rPr lang="x-none" b="1" dirty="0">
                <a:solidFill>
                  <a:srgbClr val="FF0000"/>
                </a:solidFill>
                <a:latin typeface="Times New Roman" panose="02020603050405020304" pitchFamily="18" charset="0"/>
                <a:ea typeface="Times New Roman" panose="02020603050405020304" pitchFamily="18" charset="0"/>
              </a:rPr>
              <a:t>I.  LỊCH SỬ LÀ</a:t>
            </a:r>
            <a:r>
              <a:rPr lang="vi-VN" b="1" dirty="0">
                <a:solidFill>
                  <a:srgbClr val="FF0000"/>
                </a:solidFill>
                <a:latin typeface="Times New Roman" panose="02020603050405020304" pitchFamily="18" charset="0"/>
                <a:ea typeface="Times New Roman" panose="02020603050405020304" pitchFamily="18" charset="0"/>
              </a:rPr>
              <a:t> GÌ?</a:t>
            </a:r>
            <a:endParaRPr lang="x-none" sz="16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 xmlns:a16="http://schemas.microsoft.com/office/drawing/2014/main" id="{401A23C1-2B5A-304D-A77D-DC1A0B6AE03E}"/>
              </a:ext>
            </a:extLst>
          </p:cNvPr>
          <p:cNvSpPr txBox="1"/>
          <p:nvPr/>
        </p:nvSpPr>
        <p:spPr>
          <a:xfrm>
            <a:off x="4649030" y="1364659"/>
            <a:ext cx="6780970" cy="2246769"/>
          </a:xfrm>
          <a:prstGeom prst="rect">
            <a:avLst/>
          </a:prstGeom>
          <a:noFill/>
        </p:spPr>
        <p:txBody>
          <a:bodyPr wrap="square" rtlCol="0">
            <a:spAutoFit/>
          </a:bodyPr>
          <a:lstStyle/>
          <a:p>
            <a:r>
              <a:rPr lang="en-US" sz="2800" b="1" dirty="0" err="1">
                <a:solidFill>
                  <a:srgbClr val="1A0CC0"/>
                </a:solidFill>
                <a:latin typeface="Times New Roman" panose="02020603050405020304" pitchFamily="18" charset="0"/>
                <a:cs typeface="Times New Roman" panose="02020603050405020304" pitchFamily="18" charset="0"/>
              </a:rPr>
              <a:t>Làm</a:t>
            </a:r>
            <a:r>
              <a:rPr lang="en-US" sz="2800" b="1" dirty="0">
                <a:solidFill>
                  <a:srgbClr val="1A0CC0"/>
                </a:solidFill>
                <a:latin typeface="Times New Roman" panose="02020603050405020304" pitchFamily="18" charset="0"/>
                <a:cs typeface="Times New Roman" panose="02020603050405020304" pitchFamily="18" charset="0"/>
              </a:rPr>
              <a:t> </a:t>
            </a:r>
            <a:r>
              <a:rPr lang="en-US" sz="2800" b="1" dirty="0" err="1">
                <a:solidFill>
                  <a:srgbClr val="1A0CC0"/>
                </a:solidFill>
                <a:latin typeface="Times New Roman" panose="02020603050405020304" pitchFamily="18" charset="0"/>
                <a:cs typeface="Times New Roman" panose="02020603050405020304" pitchFamily="18" charset="0"/>
              </a:rPr>
              <a:t>việc</a:t>
            </a:r>
            <a:r>
              <a:rPr lang="en-US" sz="2800" b="1" dirty="0">
                <a:solidFill>
                  <a:srgbClr val="1A0CC0"/>
                </a:solidFill>
                <a:latin typeface="Times New Roman" panose="02020603050405020304" pitchFamily="18" charset="0"/>
                <a:cs typeface="Times New Roman" panose="02020603050405020304" pitchFamily="18" charset="0"/>
              </a:rPr>
              <a:t> </a:t>
            </a:r>
            <a:r>
              <a:rPr lang="en-US" sz="2800" b="1" dirty="0" err="1">
                <a:solidFill>
                  <a:srgbClr val="1A0CC0"/>
                </a:solidFill>
                <a:latin typeface="Times New Roman" panose="02020603050405020304" pitchFamily="18" charset="0"/>
                <a:cs typeface="Times New Roman" panose="02020603050405020304" pitchFamily="18" charset="0"/>
              </a:rPr>
              <a:t>cá</a:t>
            </a:r>
            <a:r>
              <a:rPr lang="en-US" sz="2800" b="1" dirty="0">
                <a:solidFill>
                  <a:srgbClr val="1A0CC0"/>
                </a:solidFill>
                <a:latin typeface="Times New Roman" panose="02020603050405020304" pitchFamily="18" charset="0"/>
                <a:cs typeface="Times New Roman" panose="02020603050405020304" pitchFamily="18" charset="0"/>
              </a:rPr>
              <a:t> </a:t>
            </a:r>
            <a:r>
              <a:rPr lang="en-US" sz="2800" b="1" dirty="0" err="1">
                <a:solidFill>
                  <a:srgbClr val="1A0CC0"/>
                </a:solidFill>
                <a:latin typeface="Times New Roman" panose="02020603050405020304" pitchFamily="18" charset="0"/>
                <a:cs typeface="Times New Roman" panose="02020603050405020304" pitchFamily="18" charset="0"/>
              </a:rPr>
              <a:t>nhân</a:t>
            </a:r>
            <a:r>
              <a:rPr lang="en-US" sz="2800" b="1" dirty="0">
                <a:solidFill>
                  <a:srgbClr val="1A0CC0"/>
                </a:solidFill>
                <a:latin typeface="Times New Roman" panose="02020603050405020304" pitchFamily="18" charset="0"/>
                <a:cs typeface="Times New Roman" panose="02020603050405020304" pitchFamily="18" charset="0"/>
              </a:rPr>
              <a:t>/ </a:t>
            </a:r>
            <a:r>
              <a:rPr lang="en-US" sz="2800" b="1" dirty="0" err="1">
                <a:solidFill>
                  <a:srgbClr val="1A0CC0"/>
                </a:solidFill>
                <a:latin typeface="Times New Roman" panose="02020603050405020304" pitchFamily="18" charset="0"/>
                <a:cs typeface="Times New Roman" panose="02020603050405020304" pitchFamily="18" charset="0"/>
              </a:rPr>
              <a:t>cặp</a:t>
            </a:r>
            <a:r>
              <a:rPr lang="en-US" sz="2800" b="1" dirty="0">
                <a:solidFill>
                  <a:srgbClr val="1A0CC0"/>
                </a:solidFill>
                <a:latin typeface="Times New Roman" panose="02020603050405020304" pitchFamily="18" charset="0"/>
                <a:cs typeface="Times New Roman" panose="02020603050405020304" pitchFamily="18" charset="0"/>
              </a:rPr>
              <a:t> </a:t>
            </a:r>
            <a:r>
              <a:rPr lang="en-US" sz="2800" b="1" dirty="0" err="1">
                <a:solidFill>
                  <a:srgbClr val="1A0CC0"/>
                </a:solidFill>
                <a:latin typeface="Times New Roman" panose="02020603050405020304" pitchFamily="18" charset="0"/>
                <a:cs typeface="Times New Roman" panose="02020603050405020304" pitchFamily="18" charset="0"/>
              </a:rPr>
              <a:t>đôi</a:t>
            </a:r>
            <a:r>
              <a:rPr lang="en-US" sz="2800" b="1" dirty="0">
                <a:solidFill>
                  <a:srgbClr val="1A0CC0"/>
                </a:solidFill>
                <a:latin typeface="Times New Roman" panose="02020603050405020304" pitchFamily="18" charset="0"/>
                <a:cs typeface="Times New Roman" panose="02020603050405020304" pitchFamily="18" charset="0"/>
              </a:rPr>
              <a:t>:</a:t>
            </a:r>
          </a:p>
          <a:p>
            <a:r>
              <a:rPr lang="en-US" sz="2800" dirty="0" err="1">
                <a:solidFill>
                  <a:srgbClr val="002060"/>
                </a:solidFill>
                <a:latin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thảo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luận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với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cạnh</a:t>
            </a:r>
            <a:r>
              <a:rPr lang="en-US" sz="2800" dirty="0">
                <a:solidFill>
                  <a:srgbClr val="002060"/>
                </a:solidFill>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thích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danh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ngôn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sao</a:t>
            </a:r>
            <a:r>
              <a:rPr lang="en-US" sz="2800" dirty="0">
                <a:solidFill>
                  <a:srgbClr val="002060"/>
                </a:solidFill>
                <a:latin typeface="Times New Roman" panose="02020603050405020304" pitchFamily="18" charset="0"/>
                <a:cs typeface="Times New Roman" panose="02020603050405020304" pitchFamily="18" charset="0"/>
              </a:rPr>
              <a:t>?</a:t>
            </a:r>
          </a:p>
          <a:p>
            <a:pPr marL="457200" indent="-457200">
              <a:buFont typeface="Arial" panose="020B0604020202020204" pitchFamily="34" charset="0"/>
              <a:buChar char="•"/>
            </a:pPr>
            <a:r>
              <a:rPr lang="en-US" sz="2800" dirty="0">
                <a:solidFill>
                  <a:srgbClr val="002060"/>
                </a:solidFill>
                <a:latin typeface="Times New Roman" panose="02020603050405020304" pitchFamily="18" charset="0"/>
                <a:cs typeface="Times New Roman" panose="02020603050405020304" pitchFamily="18" charset="0"/>
              </a:rPr>
              <a:t>Theo </a:t>
            </a:r>
            <a:r>
              <a:rPr lang="en-US" sz="2800" dirty="0" err="1">
                <a:solidFill>
                  <a:srgbClr val="002060"/>
                </a:solidFill>
                <a:latin typeface="Times New Roman" panose="02020603050405020304" pitchFamily="18" charset="0"/>
                <a:cs typeface="Times New Roman" panose="02020603050405020304" pitchFamily="18" charset="0"/>
              </a:rPr>
              <a:t>quan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em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Lịch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sử</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rPr>
              <a:t>?</a:t>
            </a:r>
          </a:p>
        </p:txBody>
      </p:sp>
      <p:pic>
        <p:nvPicPr>
          <p:cNvPr id="11" name="Graphic 10" descr="Classroom">
            <a:extLst>
              <a:ext uri="{FF2B5EF4-FFF2-40B4-BE49-F238E27FC236}">
                <a16:creationId xmlns="" xmlns:a16="http://schemas.microsoft.com/office/drawing/2014/main" id="{C83BD1E2-589A-0646-9D45-FC7A8A137F0C}"/>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051747" y="181779"/>
            <a:ext cx="914400" cy="914400"/>
          </a:xfrm>
          <a:prstGeom prst="rect">
            <a:avLst/>
          </a:prstGeom>
        </p:spPr>
      </p:pic>
      <p:pic>
        <p:nvPicPr>
          <p:cNvPr id="15" name="Graphic 14" descr="Man and woman">
            <a:extLst>
              <a:ext uri="{FF2B5EF4-FFF2-40B4-BE49-F238E27FC236}">
                <a16:creationId xmlns="" xmlns:a16="http://schemas.microsoft.com/office/drawing/2014/main" id="{01D8D658-46F9-B14E-A724-DC6244AA201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0939496" y="152400"/>
            <a:ext cx="914400" cy="914400"/>
          </a:xfrm>
          <a:prstGeom prst="rect">
            <a:avLst/>
          </a:prstGeom>
        </p:spPr>
      </p:pic>
      <p:pic>
        <p:nvPicPr>
          <p:cNvPr id="17" name="Graphic 16" descr="Plant">
            <a:extLst>
              <a:ext uri="{FF2B5EF4-FFF2-40B4-BE49-F238E27FC236}">
                <a16:creationId xmlns="" xmlns:a16="http://schemas.microsoft.com/office/drawing/2014/main" id="{5E7442BF-334E-D947-A2F6-276F9EC33513}"/>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76200" y="5896779"/>
            <a:ext cx="914400" cy="914400"/>
          </a:xfrm>
          <a:prstGeom prst="rect">
            <a:avLst/>
          </a:prstGeom>
        </p:spPr>
      </p:pic>
      <p:sp>
        <p:nvSpPr>
          <p:cNvPr id="20" name="TextBox 19">
            <a:extLst>
              <a:ext uri="{FF2B5EF4-FFF2-40B4-BE49-F238E27FC236}">
                <a16:creationId xmlns="" xmlns:a16="http://schemas.microsoft.com/office/drawing/2014/main" id="{57D0892D-1B2A-5C4E-B9FC-774A883EBCFE}"/>
              </a:ext>
            </a:extLst>
          </p:cNvPr>
          <p:cNvSpPr txBox="1"/>
          <p:nvPr/>
        </p:nvSpPr>
        <p:spPr>
          <a:xfrm>
            <a:off x="-1801847" y="5742110"/>
            <a:ext cx="931401" cy="646331"/>
          </a:xfrm>
          <a:prstGeom prst="rect">
            <a:avLst/>
          </a:prstGeom>
          <a:noFill/>
        </p:spPr>
        <p:txBody>
          <a:bodyPr wrap="square" rtlCol="0">
            <a:spAutoFit/>
          </a:bodyPr>
          <a:lstStyle/>
          <a:p>
            <a:r>
              <a:rPr lang="x-none" b="1" dirty="0">
                <a:solidFill>
                  <a:srgbClr val="FF0000"/>
                </a:solidFill>
                <a:latin typeface="Times New Roman" panose="02020603050405020304" pitchFamily="18" charset="0"/>
                <a:cs typeface="Times New Roman" panose="02020603050405020304" pitchFamily="18" charset="0"/>
              </a:rPr>
              <a:t>HISTORY</a:t>
            </a:r>
          </a:p>
        </p:txBody>
      </p:sp>
      <p:pic>
        <p:nvPicPr>
          <p:cNvPr id="21" name="Picture 20">
            <a:extLst>
              <a:ext uri="{FF2B5EF4-FFF2-40B4-BE49-F238E27FC236}">
                <a16:creationId xmlns="" xmlns:a16="http://schemas.microsoft.com/office/drawing/2014/main" id="{81B73472-0E33-2343-AD1B-CDE4A947058A}"/>
              </a:ext>
            </a:extLst>
          </p:cNvPr>
          <p:cNvPicPr>
            <a:picLocks noChangeAspect="1"/>
          </p:cNvPicPr>
          <p:nvPr/>
        </p:nvPicPr>
        <p:blipFill>
          <a:blip r:embed="rId9"/>
          <a:stretch>
            <a:fillRect/>
          </a:stretch>
        </p:blipFill>
        <p:spPr>
          <a:xfrm>
            <a:off x="2620449" y="1749445"/>
            <a:ext cx="1754261" cy="1949032"/>
          </a:xfrm>
          <a:prstGeom prst="rect">
            <a:avLst/>
          </a:prstGeom>
        </p:spPr>
      </p:pic>
      <p:sp>
        <p:nvSpPr>
          <p:cNvPr id="14" name="Rounded Rectangle 13">
            <a:extLst>
              <a:ext uri="{FF2B5EF4-FFF2-40B4-BE49-F238E27FC236}">
                <a16:creationId xmlns="" xmlns:a16="http://schemas.microsoft.com/office/drawing/2014/main" id="{1A8E8B67-1393-4546-8926-89FEC8E9EADC}"/>
              </a:ext>
            </a:extLst>
          </p:cNvPr>
          <p:cNvSpPr/>
          <p:nvPr/>
        </p:nvSpPr>
        <p:spPr>
          <a:xfrm>
            <a:off x="330802" y="4021504"/>
            <a:ext cx="1900555" cy="262255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w="28575" cmpd="dbl">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Aft>
                <a:spcPts val="1000"/>
              </a:spcAft>
            </a:pPr>
            <a:r>
              <a:rPr lang="en-GB" sz="2000" b="1" i="1" dirty="0">
                <a:solidFill>
                  <a:srgbClr val="000000"/>
                </a:solidFill>
                <a:effectLst/>
                <a:ea typeface="Calibri" panose="020F0502020204030204" pitchFamily="34" charset="0"/>
                <a:cs typeface="Times New Roman" panose="02020603050405020304" pitchFamily="18" charset="0"/>
              </a:rPr>
              <a:t>2. </a:t>
            </a:r>
            <a:r>
              <a:rPr lang="en-GB" sz="2000" b="1" i="1" dirty="0" err="1">
                <a:solidFill>
                  <a:srgbClr val="000000"/>
                </a:solidFill>
                <a:effectLst/>
                <a:ea typeface="Calibri" panose="020F0502020204030204" pitchFamily="34" charset="0"/>
                <a:cs typeface="Times New Roman" panose="02020603050405020304" pitchFamily="18" charset="0"/>
              </a:rPr>
              <a:t>Lịch</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sử</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là</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gì</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Sự</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dối</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trá</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mà</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tất</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cả</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mọi</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người</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đều</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đồng</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ý</a:t>
            </a:r>
            <a:r>
              <a:rPr lang="en-GB" sz="2000" b="1" i="1" dirty="0">
                <a:solidFill>
                  <a:srgbClr val="000000"/>
                </a:solidFill>
                <a:effectLst/>
                <a:ea typeface="Calibri" panose="020F0502020204030204" pitchFamily="34" charset="0"/>
                <a:cs typeface="Times New Roman" panose="02020603050405020304" pitchFamily="18" charset="0"/>
              </a:rPr>
              <a:t>...</a:t>
            </a:r>
            <a:br>
              <a:rPr lang="en-GB" sz="2000" b="1" i="1" dirty="0">
                <a:solidFill>
                  <a:srgbClr val="000000"/>
                </a:solidFill>
                <a:effectLst/>
                <a:ea typeface="Calibri" panose="020F0502020204030204" pitchFamily="34" charset="0"/>
                <a:cs typeface="Times New Roman" panose="02020603050405020304" pitchFamily="18" charset="0"/>
              </a:rPr>
            </a:br>
            <a:r>
              <a:rPr lang="en-GB" sz="2000" b="1" u="none" strike="noStrike" dirty="0">
                <a:solidFill>
                  <a:srgbClr val="000000"/>
                </a:solidFill>
                <a:effectLst/>
                <a:ea typeface="Calibri" panose="020F0502020204030204" pitchFamily="34" charset="0"/>
                <a:cs typeface="Times New Roman" panose="02020603050405020304" pitchFamily="18" charset="0"/>
                <a:hlinkClick r:id="rId10" tooltip="Danh nhân - Danh ngôn Voltaire - Lịch sử là gì? Sự dối trá mà..."/>
              </a:rPr>
              <a:t>Voltaire</a:t>
            </a:r>
            <a:endParaRPr lang="x-none" sz="2000" b="1" dirty="0">
              <a:effectLst/>
              <a:ea typeface="Calibri" panose="020F0502020204030204" pitchFamily="34" charset="0"/>
              <a:cs typeface="Times New Roman" panose="02020603050405020304" pitchFamily="18" charset="0"/>
            </a:endParaRPr>
          </a:p>
        </p:txBody>
      </p:sp>
      <p:sp>
        <p:nvSpPr>
          <p:cNvPr id="16" name="Rounded Rectangle 15">
            <a:extLst>
              <a:ext uri="{FF2B5EF4-FFF2-40B4-BE49-F238E27FC236}">
                <a16:creationId xmlns="" xmlns:a16="http://schemas.microsoft.com/office/drawing/2014/main" id="{F37BB555-9ACC-CA4E-B1B6-1E1C70B92898}"/>
              </a:ext>
            </a:extLst>
          </p:cNvPr>
          <p:cNvSpPr/>
          <p:nvPr/>
        </p:nvSpPr>
        <p:spPr>
          <a:xfrm>
            <a:off x="8122233" y="3999639"/>
            <a:ext cx="1929514" cy="2622550"/>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t="100000"/>
            </a:path>
            <a:tileRect r="-100000" b="-100000"/>
          </a:gradFill>
          <a:ln w="28575" cmpd="dbl">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1000"/>
              </a:spcAft>
            </a:pPr>
            <a:r>
              <a:rPr lang="en-US" sz="2000" b="1" i="1" u="none" strike="noStrike" dirty="0">
                <a:solidFill>
                  <a:srgbClr val="000000"/>
                </a:solidFill>
                <a:effectLst/>
                <a:ea typeface="Times New Roman" panose="02020603050405020304" pitchFamily="18" charset="0"/>
                <a:cs typeface="Calibri" panose="020F0502020204030204" pitchFamily="34" charset="0"/>
                <a:hlinkClick r:id="rId11" tooltip="Lịch sử, sản phẩm chưng cất của những lời đồn...."/>
              </a:rPr>
              <a:t>6. Lịch sử, sản phẩm chưng cất của những lời đồn.</a:t>
            </a:r>
            <a:endParaRPr lang="x-none" sz="2000" b="1" dirty="0">
              <a:effectLst/>
              <a:ea typeface="Calibri" panose="020F0502020204030204" pitchFamily="34" charset="0"/>
              <a:cs typeface="Times New Roman" panose="02020603050405020304" pitchFamily="18" charset="0"/>
            </a:endParaRPr>
          </a:p>
          <a:p>
            <a:pPr>
              <a:lnSpc>
                <a:spcPct val="150000"/>
              </a:lnSpc>
              <a:spcAft>
                <a:spcPts val="1000"/>
              </a:spcAft>
            </a:pPr>
            <a:r>
              <a:rPr lang="en-GB" sz="1600" b="1" u="none" strike="noStrike" dirty="0">
                <a:solidFill>
                  <a:srgbClr val="000000"/>
                </a:solidFill>
                <a:effectLst/>
                <a:ea typeface="Calibri" panose="020F0502020204030204" pitchFamily="34" charset="0"/>
                <a:cs typeface="Calibri" panose="020F0502020204030204" pitchFamily="34" charset="0"/>
                <a:hlinkClick r:id="rId12" tooltip="Danh nhân - Danh ngôn Thomas Carlyle - Lịch sử, sản phẩm chưng cất..."/>
              </a:rPr>
              <a:t>Thomas Carlyle</a:t>
            </a:r>
            <a:endParaRPr lang="x-none" sz="1100" dirty="0">
              <a:effectLst/>
              <a:ea typeface="Calibri" panose="020F0502020204030204" pitchFamily="34" charset="0"/>
              <a:cs typeface="Times New Roman" panose="02020603050405020304" pitchFamily="18" charset="0"/>
            </a:endParaRPr>
          </a:p>
        </p:txBody>
      </p:sp>
      <p:sp>
        <p:nvSpPr>
          <p:cNvPr id="18" name="Rounded Rectangle 17">
            <a:extLst>
              <a:ext uri="{FF2B5EF4-FFF2-40B4-BE49-F238E27FC236}">
                <a16:creationId xmlns="" xmlns:a16="http://schemas.microsoft.com/office/drawing/2014/main" id="{349F5C62-C240-D941-90D0-ABDCDC951337}"/>
              </a:ext>
            </a:extLst>
          </p:cNvPr>
          <p:cNvSpPr/>
          <p:nvPr/>
        </p:nvSpPr>
        <p:spPr>
          <a:xfrm>
            <a:off x="4264506" y="4083734"/>
            <a:ext cx="1900555" cy="262255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w="22225" cmpd="thickThi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2000" b="1" i="1" dirty="0">
                <a:solidFill>
                  <a:srgbClr val="000000"/>
                </a:solidFill>
                <a:effectLst/>
                <a:ea typeface="Calibri" panose="020F0502020204030204" pitchFamily="34" charset="0"/>
                <a:cs typeface="Times New Roman" panose="02020603050405020304" pitchFamily="18" charset="0"/>
              </a:rPr>
              <a:t>4. </a:t>
            </a:r>
            <a:r>
              <a:rPr lang="en-GB" sz="2000" b="1" i="1" dirty="0" err="1">
                <a:solidFill>
                  <a:srgbClr val="000000"/>
                </a:solidFill>
                <a:effectLst/>
                <a:ea typeface="Calibri" panose="020F0502020204030204" pitchFamily="34" charset="0"/>
                <a:cs typeface="Times New Roman" panose="02020603050405020304" pitchFamily="18" charset="0"/>
              </a:rPr>
              <a:t>Lịch</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sử</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tất</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cả</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các</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xã</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hội</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tồn</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tại</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từ</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trước</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đến</a:t>
            </a:r>
            <a:r>
              <a:rPr lang="en-GB" sz="2000" b="1" i="1" dirty="0">
                <a:solidFill>
                  <a:srgbClr val="000000"/>
                </a:solidFill>
                <a:effectLst/>
                <a:ea typeface="Calibri" panose="020F0502020204030204" pitchFamily="34" charset="0"/>
                <a:cs typeface="Times New Roman" panose="02020603050405020304" pitchFamily="18" charset="0"/>
              </a:rPr>
              <a:t> nay </a:t>
            </a:r>
            <a:r>
              <a:rPr lang="en-GB" sz="2000" b="1" i="1" dirty="0" err="1">
                <a:solidFill>
                  <a:srgbClr val="000000"/>
                </a:solidFill>
                <a:effectLst/>
                <a:ea typeface="Calibri" panose="020F0502020204030204" pitchFamily="34" charset="0"/>
                <a:cs typeface="Times New Roman" panose="02020603050405020304" pitchFamily="18" charset="0"/>
              </a:rPr>
              <a:t>là</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lịch</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sử</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đấu</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tranh</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giai</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cấp</a:t>
            </a:r>
            <a:r>
              <a:rPr lang="en-GB" sz="2000" b="1" i="1" dirty="0">
                <a:solidFill>
                  <a:srgbClr val="000000"/>
                </a:solidFill>
                <a:effectLst/>
                <a:ea typeface="Calibri" panose="020F0502020204030204" pitchFamily="34" charset="0"/>
                <a:cs typeface="Times New Roman" panose="02020603050405020304" pitchFamily="18" charset="0"/>
              </a:rPr>
              <a:t>.</a:t>
            </a:r>
            <a:r>
              <a:rPr lang="en-GB" sz="1600" dirty="0">
                <a:solidFill>
                  <a:srgbClr val="000000"/>
                </a:solidFill>
                <a:effectLst/>
                <a:ea typeface="Calibri" panose="020F0502020204030204" pitchFamily="34" charset="0"/>
                <a:cs typeface="Times New Roman" panose="02020603050405020304" pitchFamily="18" charset="0"/>
              </a:rPr>
              <a:t/>
            </a:r>
            <a:br>
              <a:rPr lang="en-GB" sz="1600" dirty="0">
                <a:solidFill>
                  <a:srgbClr val="000000"/>
                </a:solidFill>
                <a:effectLst/>
                <a:ea typeface="Calibri" panose="020F0502020204030204" pitchFamily="34" charset="0"/>
                <a:cs typeface="Times New Roman" panose="02020603050405020304" pitchFamily="18" charset="0"/>
              </a:rPr>
            </a:br>
            <a:r>
              <a:rPr lang="en-GB" sz="1600" b="1" u="none" strike="noStrike" dirty="0">
                <a:solidFill>
                  <a:srgbClr val="000000"/>
                </a:solidFill>
                <a:effectLst/>
                <a:ea typeface="Calibri" panose="020F0502020204030204" pitchFamily="34" charset="0"/>
                <a:cs typeface="Times New Roman" panose="02020603050405020304" pitchFamily="18" charset="0"/>
                <a:hlinkClick r:id="rId13" tooltip="Danh nhân - Danh ngôn Karl Marx - Lịch sử tất cả các xã hội tồn..."/>
              </a:rPr>
              <a:t>Karl Marx</a:t>
            </a:r>
            <a:endParaRPr lang="x-none" sz="1100" dirty="0">
              <a:effectLst/>
              <a:ea typeface="Calibri" panose="020F0502020204030204" pitchFamily="34" charset="0"/>
              <a:cs typeface="Times New Roman" panose="02020603050405020304" pitchFamily="18" charset="0"/>
            </a:endParaRPr>
          </a:p>
        </p:txBody>
      </p:sp>
      <p:sp>
        <p:nvSpPr>
          <p:cNvPr id="22" name="Rounded Rectangle 21">
            <a:extLst>
              <a:ext uri="{FF2B5EF4-FFF2-40B4-BE49-F238E27FC236}">
                <a16:creationId xmlns="" xmlns:a16="http://schemas.microsoft.com/office/drawing/2014/main" id="{F4DBB4A9-A001-584F-97A5-1117877CA061}"/>
              </a:ext>
            </a:extLst>
          </p:cNvPr>
          <p:cNvSpPr/>
          <p:nvPr/>
        </p:nvSpPr>
        <p:spPr>
          <a:xfrm>
            <a:off x="6282234" y="4075253"/>
            <a:ext cx="1738733" cy="2622550"/>
          </a:xfrm>
          <a:prstGeom prst="roundRect">
            <a:avLst/>
          </a:prstGeom>
          <a:solidFill>
            <a:schemeClr val="accent4">
              <a:lumMod val="20000"/>
              <a:lumOff val="80000"/>
            </a:schemeClr>
          </a:solidFill>
          <a:ln w="22225" cmpd="thickThi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GB" sz="2000" b="1" i="1" dirty="0">
                <a:solidFill>
                  <a:srgbClr val="000000"/>
                </a:solidFill>
                <a:effectLst/>
                <a:ea typeface="Calibri" panose="020F0502020204030204" pitchFamily="34" charset="0"/>
                <a:cs typeface="Times New Roman" panose="02020603050405020304" pitchFamily="18" charset="0"/>
              </a:rPr>
              <a:t>5. </a:t>
            </a:r>
            <a:r>
              <a:rPr lang="en-GB" sz="2000" b="1" i="1" dirty="0" err="1">
                <a:solidFill>
                  <a:srgbClr val="000000"/>
                </a:solidFill>
                <a:effectLst/>
                <a:ea typeface="Calibri" panose="020F0502020204030204" pitchFamily="34" charset="0"/>
                <a:cs typeface="Times New Roman" panose="02020603050405020304" pitchFamily="18" charset="0"/>
              </a:rPr>
              <a:t>Lịch</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sử</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thế</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giới</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là</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phiên</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tòa</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phán</a:t>
            </a:r>
            <a:r>
              <a:rPr lang="en-GB" sz="2000" b="1" i="1" dirty="0">
                <a:solidFill>
                  <a:srgbClr val="000000"/>
                </a:solidFill>
                <a:effectLst/>
                <a:ea typeface="Calibri" panose="020F0502020204030204" pitchFamily="34" charset="0"/>
                <a:cs typeface="Times New Roman" panose="02020603050405020304" pitchFamily="18" charset="0"/>
              </a:rPr>
              <a:t> </a:t>
            </a:r>
            <a:r>
              <a:rPr lang="en-GB" sz="2000" b="1" i="1" dirty="0" err="1">
                <a:solidFill>
                  <a:srgbClr val="000000"/>
                </a:solidFill>
                <a:effectLst/>
                <a:ea typeface="Calibri" panose="020F0502020204030204" pitchFamily="34" charset="0"/>
                <a:cs typeface="Times New Roman" panose="02020603050405020304" pitchFamily="18" charset="0"/>
              </a:rPr>
              <a:t>xét</a:t>
            </a:r>
            <a:r>
              <a:rPr lang="en-GB" sz="2000" b="1" i="1" dirty="0">
                <a:solidFill>
                  <a:srgbClr val="000000"/>
                </a:solidFill>
                <a:effectLst/>
                <a:ea typeface="Calibri" panose="020F0502020204030204" pitchFamily="34" charset="0"/>
                <a:cs typeface="Times New Roman" panose="02020603050405020304" pitchFamily="18" charset="0"/>
              </a:rPr>
              <a:t>.</a:t>
            </a:r>
            <a:r>
              <a:rPr lang="en-GB" sz="1600" dirty="0">
                <a:solidFill>
                  <a:srgbClr val="000000"/>
                </a:solidFill>
                <a:effectLst/>
                <a:ea typeface="Calibri" panose="020F0502020204030204" pitchFamily="34" charset="0"/>
                <a:cs typeface="Times New Roman" panose="02020603050405020304" pitchFamily="18" charset="0"/>
              </a:rPr>
              <a:t/>
            </a:r>
            <a:br>
              <a:rPr lang="en-GB" sz="1600" dirty="0">
                <a:solidFill>
                  <a:srgbClr val="000000"/>
                </a:solidFill>
                <a:effectLst/>
                <a:ea typeface="Calibri" panose="020F0502020204030204" pitchFamily="34" charset="0"/>
                <a:cs typeface="Times New Roman" panose="02020603050405020304" pitchFamily="18" charset="0"/>
              </a:rPr>
            </a:br>
            <a:r>
              <a:rPr lang="en-GB" sz="1600" dirty="0">
                <a:solidFill>
                  <a:srgbClr val="000000"/>
                </a:solidFill>
                <a:effectLst/>
                <a:ea typeface="Calibri" panose="020F0502020204030204" pitchFamily="34" charset="0"/>
                <a:cs typeface="Times New Roman" panose="02020603050405020304" pitchFamily="18" charset="0"/>
              </a:rPr>
              <a:t/>
            </a:r>
            <a:br>
              <a:rPr lang="en-GB" sz="1600" dirty="0">
                <a:solidFill>
                  <a:srgbClr val="000000"/>
                </a:solidFill>
                <a:effectLst/>
                <a:ea typeface="Calibri" panose="020F0502020204030204" pitchFamily="34" charset="0"/>
                <a:cs typeface="Times New Roman" panose="02020603050405020304" pitchFamily="18" charset="0"/>
              </a:rPr>
            </a:br>
            <a:r>
              <a:rPr lang="en-GB" sz="1600" b="1" dirty="0">
                <a:solidFill>
                  <a:srgbClr val="000000"/>
                </a:solidFill>
                <a:effectLst/>
                <a:ea typeface="Calibri" panose="020F0502020204030204" pitchFamily="34" charset="0"/>
                <a:cs typeface="Times New Roman" panose="02020603050405020304" pitchFamily="18" charset="0"/>
              </a:rPr>
              <a:t>Hegel</a:t>
            </a:r>
            <a:endParaRPr lang="x-none" sz="1100" dirty="0">
              <a:effectLst/>
              <a:ea typeface="Calibri" panose="020F0502020204030204" pitchFamily="34" charset="0"/>
              <a:cs typeface="Times New Roman" panose="02020603050405020304" pitchFamily="18" charset="0"/>
            </a:endParaRPr>
          </a:p>
        </p:txBody>
      </p:sp>
      <p:sp>
        <p:nvSpPr>
          <p:cNvPr id="23" name="Rounded Rectangle 22">
            <a:extLst>
              <a:ext uri="{FF2B5EF4-FFF2-40B4-BE49-F238E27FC236}">
                <a16:creationId xmlns="" xmlns:a16="http://schemas.microsoft.com/office/drawing/2014/main" id="{DC9CC98E-2C4A-6642-8BA3-18AAFC5FE6D5}"/>
              </a:ext>
            </a:extLst>
          </p:cNvPr>
          <p:cNvSpPr/>
          <p:nvPr/>
        </p:nvSpPr>
        <p:spPr>
          <a:xfrm>
            <a:off x="2305364" y="4036945"/>
            <a:ext cx="1900555" cy="262255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600" b="1" i="1" u="none" strike="noStrike" dirty="0">
                <a:solidFill>
                  <a:srgbClr val="000000"/>
                </a:solidFill>
                <a:effectLst/>
                <a:ea typeface="Times New Roman" panose="02020603050405020304" pitchFamily="18" charset="0"/>
                <a:cs typeface="Calibri" panose="020F0502020204030204" pitchFamily="34" charset="0"/>
                <a:hlinkClick r:id="rId14" tooltip="Không có ngôn từ, không có viết lách và không có sách, sẽ không có..."/>
              </a:rPr>
              <a:t>3. Không có ngôn từ, không có viết lách và không có sách, sẽ không có lịch sử, không có khái niệm về nhân loại.</a:t>
            </a:r>
            <a:endParaRPr lang="x-none" sz="1600" b="1" dirty="0">
              <a:effectLst/>
              <a:ea typeface="Calibri" panose="020F0502020204030204" pitchFamily="34" charset="0"/>
              <a:cs typeface="Times New Roman" panose="02020603050405020304" pitchFamily="18" charset="0"/>
            </a:endParaRPr>
          </a:p>
          <a:p>
            <a:pPr>
              <a:lnSpc>
                <a:spcPct val="115000"/>
              </a:lnSpc>
              <a:spcAft>
                <a:spcPts val="1000"/>
              </a:spcAft>
            </a:pPr>
            <a:r>
              <a:rPr lang="en-US" sz="1600" b="1" u="none" strike="noStrike" dirty="0">
                <a:solidFill>
                  <a:srgbClr val="000000"/>
                </a:solidFill>
                <a:effectLst/>
                <a:ea typeface="Times New Roman" panose="02020603050405020304" pitchFamily="18" charset="0"/>
                <a:cs typeface="Calibri" panose="020F0502020204030204" pitchFamily="34" charset="0"/>
                <a:hlinkClick r:id="rId15" tooltip="Danh nhân - Danh ngôn Hermann Hesse - Không có ngôn từ, không có..."/>
              </a:rPr>
              <a:t>Hermann Hesse</a:t>
            </a:r>
            <a:endParaRPr lang="x-none" sz="1100" dirty="0">
              <a:effectLst/>
              <a:ea typeface="Calibri" panose="020F0502020204030204" pitchFamily="34" charset="0"/>
              <a:cs typeface="Times New Roman" panose="02020603050405020304" pitchFamily="18" charset="0"/>
            </a:endParaRPr>
          </a:p>
        </p:txBody>
      </p:sp>
      <p:sp>
        <p:nvSpPr>
          <p:cNvPr id="24" name="Rounded Rectangle 23">
            <a:extLst>
              <a:ext uri="{FF2B5EF4-FFF2-40B4-BE49-F238E27FC236}">
                <a16:creationId xmlns="" xmlns:a16="http://schemas.microsoft.com/office/drawing/2014/main" id="{555792DF-5EBC-C04C-9DE8-B62752A7AACE}"/>
              </a:ext>
            </a:extLst>
          </p:cNvPr>
          <p:cNvSpPr/>
          <p:nvPr/>
        </p:nvSpPr>
        <p:spPr>
          <a:xfrm>
            <a:off x="419738" y="1704147"/>
            <a:ext cx="2030954" cy="2085699"/>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0800000" scaled="1"/>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50000"/>
              </a:lnSpc>
              <a:spcAft>
                <a:spcPts val="10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x-none" sz="1100" dirty="0">
              <a:effectLst/>
              <a:ea typeface="Calibri" panose="020F0502020204030204" pitchFamily="34" charset="0"/>
              <a:cs typeface="Times New Roman" panose="02020603050405020304" pitchFamily="18" charset="0"/>
            </a:endParaRPr>
          </a:p>
          <a:p>
            <a:pPr>
              <a:spcAft>
                <a:spcPts val="1000"/>
              </a:spcAft>
            </a:pPr>
            <a:r>
              <a:rPr lang="en-US" sz="2400" b="1" i="1" strike="noStrike"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hlinkClick r:id="rId16" tooltip="Không gì thực sự xảy ra nếu chưa được ghi lại....">
                  <a:extLst>
                    <a:ext uri="{A12FA001-AC4F-418D-AE19-62706E023703}">
                      <ahyp:hlinkClr xmlns="" xmlns:ahyp="http://schemas.microsoft.com/office/drawing/2018/hyperlinkcolor" val="tx"/>
                    </a:ext>
                  </a:extLst>
                </a:hlinkClick>
              </a:rPr>
              <a:t>1</a:t>
            </a:r>
            <a:r>
              <a:rPr lang="en-US" sz="2400" b="1" i="1" strike="noStrike"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16" tooltip="Không gì thực sự xảy ra nếu chưa được ghi lại....">
                  <a:extLst>
                    <a:ext uri="{A12FA001-AC4F-418D-AE19-62706E023703}">
                      <ahyp:hlinkClr xmlns="" xmlns:ahyp="http://schemas.microsoft.com/office/drawing/2018/hyperlinkcolor" val="tx"/>
                    </a:ext>
                  </a:extLst>
                </a:hlinkClick>
              </a:rPr>
              <a:t>.Không gì thực sự xảy ra nếu chưa được ghi lại.</a:t>
            </a:r>
            <a:endParaRPr lang="x-none"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000"/>
              </a:spcAft>
            </a:pPr>
            <a:r>
              <a:rPr lang="en-US" sz="2000" b="1" u="none" strike="noStrike"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17" tooltip="Danh nhân - Danh ngôn Virginia Woolf - Không gì thực sự xảy ra nếu..."/>
              </a:rPr>
              <a:t>Virginia Woolf</a:t>
            </a:r>
            <a:endParaRPr lang="x-none"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1000"/>
              </a:spcAft>
            </a:pPr>
            <a: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x-none" sz="1100" dirty="0">
              <a:effectLst/>
              <a:ea typeface="Calibri" panose="020F0502020204030204" pitchFamily="34" charset="0"/>
              <a:cs typeface="Times New Roman" panose="02020603050405020304" pitchFamily="18" charset="0"/>
            </a:endParaRPr>
          </a:p>
        </p:txBody>
      </p:sp>
      <p:sp>
        <p:nvSpPr>
          <p:cNvPr id="25" name="Rounded Rectangle 24">
            <a:extLst>
              <a:ext uri="{FF2B5EF4-FFF2-40B4-BE49-F238E27FC236}">
                <a16:creationId xmlns="" xmlns:a16="http://schemas.microsoft.com/office/drawing/2014/main" id="{15C98F81-05DA-1349-8E62-C9728F5AD08D}"/>
              </a:ext>
            </a:extLst>
          </p:cNvPr>
          <p:cNvSpPr/>
          <p:nvPr/>
        </p:nvSpPr>
        <p:spPr>
          <a:xfrm>
            <a:off x="10017793" y="3988463"/>
            <a:ext cx="1843405" cy="2622550"/>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t="100000" r="100000"/>
            </a:path>
            <a:tileRect l="-100000" b="-100000"/>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20000"/>
              </a:lnSpc>
              <a:spcAft>
                <a:spcPts val="1000"/>
              </a:spcAft>
            </a:pPr>
            <a:r>
              <a:rPr lang="en-US" sz="1600" b="1" i="1" u="none" strike="noStrike" dirty="0">
                <a:solidFill>
                  <a:srgbClr val="000000"/>
                </a:solidFill>
                <a:effectLst/>
                <a:ea typeface="Times New Roman" panose="02020603050405020304" pitchFamily="18" charset="0"/>
                <a:cs typeface="Calibri" panose="020F0502020204030204" pitchFamily="34" charset="0"/>
                <a:hlinkClick r:id="rId18" tooltip="Cách hữu hiệu nhất để hủy diệt một dân tộc là phủ nhận và phá hủy sự..."/>
              </a:rPr>
              <a:t>7. Cách hữu hiệu nhất để hủy diệt một dân tộc là phủ nhận và phá hủy sự thấu hiểu của họ về lịch sử của chính họ.</a:t>
            </a:r>
            <a:endParaRPr lang="x-none" sz="1600" b="1" dirty="0">
              <a:effectLst/>
              <a:ea typeface="Calibri" panose="020F0502020204030204" pitchFamily="34" charset="0"/>
              <a:cs typeface="Times New Roman" panose="02020603050405020304" pitchFamily="18" charset="0"/>
            </a:endParaRPr>
          </a:p>
          <a:p>
            <a:pPr>
              <a:lnSpc>
                <a:spcPct val="120000"/>
              </a:lnSpc>
              <a:spcAft>
                <a:spcPts val="1000"/>
              </a:spcAft>
            </a:pPr>
            <a:r>
              <a:rPr lang="en-GB" sz="1600" b="1" u="none" strike="noStrike" dirty="0">
                <a:solidFill>
                  <a:srgbClr val="000000"/>
                </a:solidFill>
                <a:effectLst/>
                <a:ea typeface="Calibri" panose="020F0502020204030204" pitchFamily="34" charset="0"/>
                <a:cs typeface="Calibri" panose="020F0502020204030204" pitchFamily="34" charset="0"/>
                <a:hlinkClick r:id="rId19" tooltip="Danh nhân - Danh ngôn George Orwell - Cách hữu hiệu nhất để hủy diệt..."/>
              </a:rPr>
              <a:t>George Orwell</a:t>
            </a:r>
            <a:endParaRPr lang="x-none" sz="1100" dirty="0">
              <a:effectLst/>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 xmlns:a16="http://schemas.microsoft.com/office/drawing/2014/main" id="{B25781C9-E7A0-3844-B326-2816684F70B8}"/>
              </a:ext>
            </a:extLst>
          </p:cNvPr>
          <p:cNvSpPr txBox="1"/>
          <p:nvPr/>
        </p:nvSpPr>
        <p:spPr>
          <a:xfrm>
            <a:off x="2670077" y="110078"/>
            <a:ext cx="6891301" cy="584775"/>
          </a:xfrm>
          <a:prstGeom prst="rect">
            <a:avLst/>
          </a:prstGeom>
          <a:noFill/>
        </p:spPr>
        <p:txBody>
          <a:bodyPr wrap="square" rtlCol="0">
            <a:spAutoFit/>
          </a:bodyPr>
          <a:lstStyle/>
          <a:p>
            <a:pPr algn="ctr"/>
            <a:r>
              <a:rPr lang="en-GB" sz="3200" b="1" u="sng" dirty="0">
                <a:solidFill>
                  <a:srgbClr val="FF0000"/>
                </a:solidFill>
                <a:latin typeface="Times New Roman" panose="02020603050405020304" pitchFamily="18" charset="0"/>
                <a:cs typeface="Times New Roman" panose="02020603050405020304" pitchFamily="18" charset="0"/>
              </a:rPr>
              <a:t>BÀI 1</a:t>
            </a:r>
            <a:r>
              <a:rPr lang="en-GB" sz="3200" b="1" dirty="0">
                <a:solidFill>
                  <a:srgbClr val="FF0000"/>
                </a:solidFill>
                <a:latin typeface="Times New Roman" panose="02020603050405020304" pitchFamily="18" charset="0"/>
                <a:cs typeface="Times New Roman" panose="02020603050405020304" pitchFamily="18" charset="0"/>
              </a:rPr>
              <a:t>: LỊCH SỬ </a:t>
            </a:r>
            <a:r>
              <a:rPr lang="en-GB" sz="3200" b="1" dirty="0" smtClean="0">
                <a:solidFill>
                  <a:srgbClr val="FF0000"/>
                </a:solidFill>
                <a:latin typeface="Times New Roman" panose="02020603050405020304" pitchFamily="18" charset="0"/>
                <a:cs typeface="Times New Roman" panose="02020603050405020304" pitchFamily="18" charset="0"/>
              </a:rPr>
              <a:t>VÀ CUỘC SỐNG</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73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heckerboard(across)">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500"/>
                                        <p:tgtEl>
                                          <p:spTgt spid="2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dissolve">
                                      <p:cBhvr>
                                        <p:cTn id="29" dur="500"/>
                                        <p:tgtEl>
                                          <p:spTgt spid="1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dissolv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4" grpId="0" animBg="1"/>
      <p:bldP spid="16" grpId="0" animBg="1"/>
      <p:bldP spid="18" grpId="0" animBg="1"/>
      <p:bldP spid="22"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14B23-61A9-024B-9DB2-E0A01E25293F}"/>
              </a:ext>
            </a:extLst>
          </p:cNvPr>
          <p:cNvSpPr>
            <a:spLocks noGrp="1"/>
          </p:cNvSpPr>
          <p:nvPr>
            <p:ph type="title"/>
          </p:nvPr>
        </p:nvSpPr>
        <p:spPr/>
        <p:txBody>
          <a:bodyPr/>
          <a:lstStyle/>
          <a:p>
            <a:endParaRPr lang="x-none"/>
          </a:p>
        </p:txBody>
      </p:sp>
      <p:sp>
        <p:nvSpPr>
          <p:cNvPr id="3" name="Content Placeholder 2">
            <a:extLst>
              <a:ext uri="{FF2B5EF4-FFF2-40B4-BE49-F238E27FC236}">
                <a16:creationId xmlns="" xmlns:a16="http://schemas.microsoft.com/office/drawing/2014/main" id="{AB1D9A23-237F-4D47-A2AA-1AF43FB7E15F}"/>
              </a:ext>
            </a:extLst>
          </p:cNvPr>
          <p:cNvSpPr>
            <a:spLocks noGrp="1"/>
          </p:cNvSpPr>
          <p:nvPr>
            <p:ph idx="1"/>
          </p:nvPr>
        </p:nvSpPr>
        <p:spPr/>
        <p:txBody>
          <a:bodyPr/>
          <a:lstStyle/>
          <a:p>
            <a:endParaRPr lang="x-none"/>
          </a:p>
        </p:txBody>
      </p:sp>
      <p:pic>
        <p:nvPicPr>
          <p:cNvPr id="819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455"/>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 xmlns:a16="http://schemas.microsoft.com/office/drawing/2014/main" id="{415644D6-75E8-9941-B531-F70AD7303EFE}"/>
              </a:ext>
            </a:extLst>
          </p:cNvPr>
          <p:cNvSpPr txBox="1">
            <a:spLocks/>
          </p:cNvSpPr>
          <p:nvPr/>
        </p:nvSpPr>
        <p:spPr>
          <a:xfrm>
            <a:off x="1981200" y="727508"/>
            <a:ext cx="8229600" cy="774923"/>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err="1">
                <a:solidFill>
                  <a:srgbClr val="0070C0"/>
                </a:solidFill>
                <a:latin typeface="Times New Roman" panose="02020603050405020304" pitchFamily="18" charset="0"/>
                <a:cs typeface="Times New Roman" panose="02020603050405020304" pitchFamily="18" charset="0"/>
              </a:rPr>
              <a:t>Lịch</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sử</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và</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quá</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khứ</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khác</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nhau</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như</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thế</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nào</a:t>
            </a:r>
            <a:r>
              <a:rPr lang="en-GB" sz="2800" b="1" dirty="0">
                <a:solidFill>
                  <a:srgbClr val="C00000"/>
                </a:solidFill>
                <a:latin typeface="Calibri" pitchFamily="34" charset="0"/>
                <a:cs typeface="Calibri" pitchFamily="34" charset="0"/>
              </a:rPr>
              <a:t>?</a:t>
            </a:r>
          </a:p>
        </p:txBody>
      </p:sp>
      <p:sp>
        <p:nvSpPr>
          <p:cNvPr id="7" name="Oval 6">
            <a:extLst>
              <a:ext uri="{FF2B5EF4-FFF2-40B4-BE49-F238E27FC236}">
                <a16:creationId xmlns="" xmlns:a16="http://schemas.microsoft.com/office/drawing/2014/main" id="{ADFCF63A-AED8-8F4A-B94E-AD06AF97A960}"/>
              </a:ext>
            </a:extLst>
          </p:cNvPr>
          <p:cNvSpPr/>
          <p:nvPr/>
        </p:nvSpPr>
        <p:spPr>
          <a:xfrm>
            <a:off x="204115" y="1656660"/>
            <a:ext cx="3888432" cy="367240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Oval 7">
            <a:extLst>
              <a:ext uri="{FF2B5EF4-FFF2-40B4-BE49-F238E27FC236}">
                <a16:creationId xmlns="" xmlns:a16="http://schemas.microsoft.com/office/drawing/2014/main" id="{E0FDCB04-E45B-D74D-B1AF-4D3A645B0D31}"/>
              </a:ext>
            </a:extLst>
          </p:cNvPr>
          <p:cNvSpPr/>
          <p:nvPr/>
        </p:nvSpPr>
        <p:spPr>
          <a:xfrm>
            <a:off x="1270856" y="2564904"/>
            <a:ext cx="1728192" cy="1728192"/>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Callout 1 8">
            <a:extLst>
              <a:ext uri="{FF2B5EF4-FFF2-40B4-BE49-F238E27FC236}">
                <a16:creationId xmlns="" xmlns:a16="http://schemas.microsoft.com/office/drawing/2014/main" id="{7BD9322B-987F-B84D-BF59-FF282B1680E8}"/>
              </a:ext>
            </a:extLst>
          </p:cNvPr>
          <p:cNvSpPr/>
          <p:nvPr/>
        </p:nvSpPr>
        <p:spPr>
          <a:xfrm>
            <a:off x="4642107" y="1786427"/>
            <a:ext cx="2448272" cy="789194"/>
          </a:xfrm>
          <a:prstGeom prst="borderCallout1">
            <a:avLst>
              <a:gd name="adj1" fmla="val 48041"/>
              <a:gd name="adj2" fmla="val 29"/>
              <a:gd name="adj3" fmla="val 124561"/>
              <a:gd name="adj4" fmla="val -59516"/>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i="1" dirty="0" err="1">
                <a:solidFill>
                  <a:srgbClr val="002060"/>
                </a:solidFill>
              </a:rPr>
              <a:t>Quá</a:t>
            </a:r>
            <a:r>
              <a:rPr lang="en-US" sz="2800" i="1" dirty="0">
                <a:solidFill>
                  <a:srgbClr val="002060"/>
                </a:solidFill>
              </a:rPr>
              <a:t> </a:t>
            </a:r>
            <a:r>
              <a:rPr lang="en-US" sz="2800" i="1" dirty="0" err="1">
                <a:solidFill>
                  <a:srgbClr val="002060"/>
                </a:solidFill>
              </a:rPr>
              <a:t>khứ</a:t>
            </a:r>
            <a:endParaRPr lang="en-US" sz="2800" i="1" dirty="0">
              <a:solidFill>
                <a:srgbClr val="002060"/>
              </a:solidFill>
            </a:endParaRPr>
          </a:p>
        </p:txBody>
      </p:sp>
      <p:sp>
        <p:nvSpPr>
          <p:cNvPr id="10" name="Line Callout 1 9">
            <a:extLst>
              <a:ext uri="{FF2B5EF4-FFF2-40B4-BE49-F238E27FC236}">
                <a16:creationId xmlns="" xmlns:a16="http://schemas.microsoft.com/office/drawing/2014/main" id="{51984769-2457-FE4F-B260-AD94C1D5D1E4}"/>
              </a:ext>
            </a:extLst>
          </p:cNvPr>
          <p:cNvSpPr/>
          <p:nvPr/>
        </p:nvSpPr>
        <p:spPr>
          <a:xfrm>
            <a:off x="4884635" y="3492864"/>
            <a:ext cx="2448272" cy="789194"/>
          </a:xfrm>
          <a:prstGeom prst="borderCallout1">
            <a:avLst>
              <a:gd name="adj1" fmla="val 48041"/>
              <a:gd name="adj2" fmla="val 29"/>
              <a:gd name="adj3" fmla="val 1779"/>
              <a:gd name="adj4" fmla="val -78469"/>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rgbClr val="002060"/>
                </a:solidFill>
              </a:rPr>
              <a:t>Lịch</a:t>
            </a:r>
            <a:r>
              <a:rPr lang="en-US" sz="2800" i="1" dirty="0">
                <a:solidFill>
                  <a:srgbClr val="002060"/>
                </a:solidFill>
              </a:rPr>
              <a:t> </a:t>
            </a:r>
            <a:r>
              <a:rPr lang="en-US" sz="2800" i="1" dirty="0" err="1">
                <a:solidFill>
                  <a:srgbClr val="002060"/>
                </a:solidFill>
              </a:rPr>
              <a:t>sử</a:t>
            </a:r>
            <a:endParaRPr lang="en-US" sz="2800" i="1" dirty="0">
              <a:solidFill>
                <a:srgbClr val="002060"/>
              </a:solidFill>
            </a:endParaRPr>
          </a:p>
        </p:txBody>
      </p:sp>
      <p:cxnSp>
        <p:nvCxnSpPr>
          <p:cNvPr id="11" name="Straight Arrow Connector 10">
            <a:extLst>
              <a:ext uri="{FF2B5EF4-FFF2-40B4-BE49-F238E27FC236}">
                <a16:creationId xmlns="" xmlns:a16="http://schemas.microsoft.com/office/drawing/2014/main" id="{03836AAF-5908-7445-AB45-E5DD716B08F6}"/>
              </a:ext>
            </a:extLst>
          </p:cNvPr>
          <p:cNvCxnSpPr>
            <a:cxnSpLocks/>
          </p:cNvCxnSpPr>
          <p:nvPr/>
        </p:nvCxnSpPr>
        <p:spPr>
          <a:xfrm flipV="1">
            <a:off x="3250899" y="2167788"/>
            <a:ext cx="1525117" cy="62617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AFE19430-AAF0-2D4F-81B5-1E8735DE69D0}"/>
              </a:ext>
            </a:extLst>
          </p:cNvPr>
          <p:cNvCxnSpPr>
            <a:cxnSpLocks/>
          </p:cNvCxnSpPr>
          <p:nvPr/>
        </p:nvCxnSpPr>
        <p:spPr>
          <a:xfrm>
            <a:off x="2134952" y="3605886"/>
            <a:ext cx="2749683" cy="28658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4" name="Cloud Callout 13">
            <a:extLst>
              <a:ext uri="{FF2B5EF4-FFF2-40B4-BE49-F238E27FC236}">
                <a16:creationId xmlns="" xmlns:a16="http://schemas.microsoft.com/office/drawing/2014/main" id="{317259D3-03ED-534F-8621-0BFCEE7675F0}"/>
              </a:ext>
            </a:extLst>
          </p:cNvPr>
          <p:cNvSpPr/>
          <p:nvPr/>
        </p:nvSpPr>
        <p:spPr>
          <a:xfrm>
            <a:off x="7279698" y="1445225"/>
            <a:ext cx="4654978" cy="3756641"/>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err="1">
                <a:solidFill>
                  <a:srgbClr val="FF0000"/>
                </a:solidFill>
                <a:latin typeface="Times New Roman" panose="02020603050405020304" pitchFamily="18" charset="0"/>
                <a:cs typeface="Times New Roman" panose="02020603050405020304" pitchFamily="18" charset="0"/>
              </a:rPr>
              <a:t>Hãy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dựa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định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nghĩa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hình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minh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chỉ</a:t>
            </a:r>
            <a:r>
              <a:rPr lang="en-US" sz="2800" b="1" i="1" dirty="0">
                <a:solidFill>
                  <a:srgbClr val="FF0000"/>
                </a:solidFill>
                <a:latin typeface="Times New Roman" panose="02020603050405020304" pitchFamily="18" charset="0"/>
                <a:cs typeface="Times New Roman" panose="02020603050405020304" pitchFamily="18" charset="0"/>
              </a:rPr>
              <a:t> ra </a:t>
            </a:r>
            <a:r>
              <a:rPr lang="en-US" sz="2800" b="1" i="1" dirty="0" err="1">
                <a:solidFill>
                  <a:srgbClr val="FF0000"/>
                </a:solidFill>
                <a:latin typeface="Times New Roman" panose="02020603050405020304" pitchFamily="18" charset="0"/>
                <a:cs typeface="Times New Roman" panose="02020603050405020304" pitchFamily="18" charset="0"/>
              </a:rPr>
              <a:t>điểm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khác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nhau</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giữa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Quá</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khứ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Lịch</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sử</a:t>
            </a:r>
            <a:endParaRPr lang="x-none" sz="2800" b="1" dirty="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B25781C9-E7A0-3844-B326-2816684F70B8}"/>
              </a:ext>
            </a:extLst>
          </p:cNvPr>
          <p:cNvSpPr txBox="1"/>
          <p:nvPr/>
        </p:nvSpPr>
        <p:spPr>
          <a:xfrm>
            <a:off x="2670077" y="110078"/>
            <a:ext cx="6891301" cy="584775"/>
          </a:xfrm>
          <a:prstGeom prst="rect">
            <a:avLst/>
          </a:prstGeom>
          <a:noFill/>
        </p:spPr>
        <p:txBody>
          <a:bodyPr wrap="square" rtlCol="0">
            <a:spAutoFit/>
          </a:bodyPr>
          <a:lstStyle/>
          <a:p>
            <a:pPr algn="ctr"/>
            <a:r>
              <a:rPr lang="en-GB" sz="3200" b="1" u="sng" dirty="0">
                <a:solidFill>
                  <a:srgbClr val="FF0000"/>
                </a:solidFill>
                <a:latin typeface="Times New Roman" panose="02020603050405020304" pitchFamily="18" charset="0"/>
                <a:cs typeface="Times New Roman" panose="02020603050405020304" pitchFamily="18" charset="0"/>
              </a:rPr>
              <a:t>BÀI 1</a:t>
            </a:r>
            <a:r>
              <a:rPr lang="en-GB" sz="3200" b="1" dirty="0">
                <a:solidFill>
                  <a:srgbClr val="FF0000"/>
                </a:solidFill>
                <a:latin typeface="Times New Roman" panose="02020603050405020304" pitchFamily="18" charset="0"/>
                <a:cs typeface="Times New Roman" panose="02020603050405020304" pitchFamily="18" charset="0"/>
              </a:rPr>
              <a:t>: LỊCH SỬ </a:t>
            </a:r>
            <a:r>
              <a:rPr lang="en-GB" sz="3200" b="1" dirty="0" smtClean="0">
                <a:solidFill>
                  <a:srgbClr val="FF0000"/>
                </a:solidFill>
                <a:latin typeface="Times New Roman" panose="02020603050405020304" pitchFamily="18" charset="0"/>
                <a:cs typeface="Times New Roman" panose="02020603050405020304" pitchFamily="18" charset="0"/>
              </a:rPr>
              <a:t>VÀ CUỘC SỐNG</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08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par>
                                <p:cTn id="27" presetID="3"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14B23-61A9-024B-9DB2-E0A01E25293F}"/>
              </a:ext>
            </a:extLst>
          </p:cNvPr>
          <p:cNvSpPr>
            <a:spLocks noGrp="1"/>
          </p:cNvSpPr>
          <p:nvPr>
            <p:ph type="title"/>
          </p:nvPr>
        </p:nvSpPr>
        <p:spPr/>
        <p:txBody>
          <a:bodyPr/>
          <a:lstStyle/>
          <a:p>
            <a:endParaRPr lang="x-none"/>
          </a:p>
        </p:txBody>
      </p:sp>
      <p:graphicFrame>
        <p:nvGraphicFramePr>
          <p:cNvPr id="4" name="Content Placeholder 3">
            <a:extLst>
              <a:ext uri="{FF2B5EF4-FFF2-40B4-BE49-F238E27FC236}">
                <a16:creationId xmlns="" xmlns:a16="http://schemas.microsoft.com/office/drawing/2014/main" id="{2C5ED7FC-E33F-3643-AF60-6D0D6AA6ECC9}"/>
              </a:ext>
            </a:extLst>
          </p:cNvPr>
          <p:cNvGraphicFramePr>
            <a:graphicFrameLocks noGrp="1"/>
          </p:cNvGraphicFramePr>
          <p:nvPr>
            <p:ph idx="1"/>
          </p:nvPr>
        </p:nvGraphicFramePr>
        <p:xfrm>
          <a:off x="2967355" y="1901920"/>
          <a:ext cx="6257290" cy="4235450"/>
        </p:xfrm>
        <a:graphic>
          <a:graphicData uri="http://schemas.openxmlformats.org/drawingml/2006/table">
            <a:tbl>
              <a:tblPr firstRow="1" firstCol="1" bandRow="1">
                <a:tableStyleId>{5C22544A-7EE6-4342-B048-85BDC9FD1C3A}</a:tableStyleId>
              </a:tblPr>
              <a:tblGrid>
                <a:gridCol w="2859405">
                  <a:extLst>
                    <a:ext uri="{9D8B030D-6E8A-4147-A177-3AD203B41FA5}">
                      <a16:colId xmlns="" xmlns:a16="http://schemas.microsoft.com/office/drawing/2014/main" val="4060980705"/>
                    </a:ext>
                  </a:extLst>
                </a:gridCol>
                <a:gridCol w="1849755">
                  <a:extLst>
                    <a:ext uri="{9D8B030D-6E8A-4147-A177-3AD203B41FA5}">
                      <a16:colId xmlns="" xmlns:a16="http://schemas.microsoft.com/office/drawing/2014/main" val="2210007846"/>
                    </a:ext>
                  </a:extLst>
                </a:gridCol>
                <a:gridCol w="1548130">
                  <a:extLst>
                    <a:ext uri="{9D8B030D-6E8A-4147-A177-3AD203B41FA5}">
                      <a16:colId xmlns="" xmlns:a16="http://schemas.microsoft.com/office/drawing/2014/main" val="164572310"/>
                    </a:ext>
                  </a:extLst>
                </a:gridCol>
              </a:tblGrid>
              <a:tr h="0">
                <a:tc>
                  <a:txBody>
                    <a:bodyPr/>
                    <a:lstStyle/>
                    <a:p>
                      <a:pPr>
                        <a:lnSpc>
                          <a:spcPct val="125000"/>
                        </a:lnSpc>
                        <a:spcAft>
                          <a:spcPts val="1000"/>
                        </a:spcAft>
                      </a:pPr>
                      <a:r>
                        <a:rPr lang="en-US" sz="1300">
                          <a:effectLst/>
                        </a:rPr>
                        <a:t>“Nếu Lịch sử được ví như cuốn Đại Việt sử ký toàn thư đồ sộ, thì “Môn Lịch sử” chỉ được ví như một cuốn sách Lịch sử lớp 6 mà em đang học.”</a:t>
                      </a:r>
                      <a:endParaRPr lang="x-none"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25000"/>
                        </a:lnSpc>
                        <a:spcAft>
                          <a:spcPts val="1000"/>
                        </a:spcAft>
                      </a:pP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1000"/>
                        </a:spcAft>
                      </a:pP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459305790"/>
                  </a:ext>
                </a:extLst>
              </a:tr>
              <a:tr h="0">
                <a:tc gridSpan="3">
                  <a:txBody>
                    <a:bodyPr/>
                    <a:lstStyle/>
                    <a:p>
                      <a:pPr>
                        <a:lnSpc>
                          <a:spcPct val="125000"/>
                        </a:lnSpc>
                        <a:spcBef>
                          <a:spcPts val="600"/>
                        </a:spcBef>
                        <a:spcAft>
                          <a:spcPts val="1000"/>
                        </a:spcAft>
                      </a:pPr>
                      <a:r>
                        <a:rPr lang="en-US" sz="1300" dirty="0" err="1">
                          <a:effectLst/>
                        </a:rPr>
                        <a:t>Hãy</a:t>
                      </a:r>
                      <a:r>
                        <a:rPr lang="en-US" sz="1300" dirty="0">
                          <a:effectLst/>
                        </a:rPr>
                        <a:t> </a:t>
                      </a:r>
                      <a:r>
                        <a:rPr lang="en-US" sz="1300" dirty="0" err="1">
                          <a:effectLst/>
                        </a:rPr>
                        <a:t>chỉ</a:t>
                      </a:r>
                      <a:r>
                        <a:rPr lang="en-US" sz="1300" dirty="0">
                          <a:effectLst/>
                        </a:rPr>
                        <a:t> ra </a:t>
                      </a:r>
                      <a:r>
                        <a:rPr lang="en-US" sz="1300" dirty="0" err="1">
                          <a:effectLst/>
                        </a:rPr>
                        <a:t>những</a:t>
                      </a:r>
                      <a:r>
                        <a:rPr lang="en-US" sz="1300" dirty="0">
                          <a:effectLst/>
                        </a:rPr>
                        <a:t> </a:t>
                      </a:r>
                      <a:r>
                        <a:rPr lang="en-US" sz="1300" dirty="0" err="1">
                          <a:effectLst/>
                        </a:rPr>
                        <a:t>điểm</a:t>
                      </a:r>
                      <a:r>
                        <a:rPr lang="en-US" sz="1300" dirty="0">
                          <a:effectLst/>
                        </a:rPr>
                        <a:t> </a:t>
                      </a:r>
                      <a:r>
                        <a:rPr lang="en-US" sz="1300" dirty="0" err="1">
                          <a:effectLst/>
                        </a:rPr>
                        <a:t>khác</a:t>
                      </a:r>
                      <a:r>
                        <a:rPr lang="en-US" sz="1300" dirty="0">
                          <a:effectLst/>
                        </a:rPr>
                        <a:t> </a:t>
                      </a:r>
                      <a:r>
                        <a:rPr lang="en-US" sz="1300" dirty="0" err="1">
                          <a:effectLst/>
                        </a:rPr>
                        <a:t>nhau</a:t>
                      </a:r>
                      <a:r>
                        <a:rPr lang="en-US" sz="1300" dirty="0">
                          <a:effectLst/>
                        </a:rPr>
                        <a:t> </a:t>
                      </a:r>
                      <a:r>
                        <a:rPr lang="en-US" sz="1300" dirty="0" err="1">
                          <a:effectLst/>
                        </a:rPr>
                        <a:t>giữa</a:t>
                      </a:r>
                      <a:r>
                        <a:rPr lang="en-US" sz="1300" dirty="0">
                          <a:effectLst/>
                        </a:rPr>
                        <a:t> </a:t>
                      </a:r>
                      <a:r>
                        <a:rPr lang="en-US" sz="1300" dirty="0" err="1">
                          <a:effectLst/>
                        </a:rPr>
                        <a:t>Lịch</a:t>
                      </a:r>
                      <a:r>
                        <a:rPr lang="en-US" sz="1300" dirty="0">
                          <a:effectLst/>
                        </a:rPr>
                        <a:t> </a:t>
                      </a:r>
                      <a:r>
                        <a:rPr lang="en-US" sz="1300" dirty="0" err="1">
                          <a:effectLst/>
                        </a:rPr>
                        <a:t>sử</a:t>
                      </a:r>
                      <a:r>
                        <a:rPr lang="en-US" sz="1300" dirty="0">
                          <a:effectLst/>
                        </a:rPr>
                        <a:t> </a:t>
                      </a:r>
                      <a:r>
                        <a:rPr lang="en-US" sz="1300" dirty="0" err="1">
                          <a:effectLst/>
                        </a:rPr>
                        <a:t>và</a:t>
                      </a:r>
                      <a:r>
                        <a:rPr lang="en-US" sz="1300" dirty="0">
                          <a:effectLst/>
                        </a:rPr>
                        <a:t> </a:t>
                      </a:r>
                      <a:r>
                        <a:rPr lang="en-US" sz="1300" dirty="0" err="1">
                          <a:effectLst/>
                        </a:rPr>
                        <a:t>môn</a:t>
                      </a:r>
                      <a:r>
                        <a:rPr lang="en-US" sz="1300" dirty="0">
                          <a:effectLst/>
                        </a:rPr>
                        <a:t> </a:t>
                      </a:r>
                      <a:r>
                        <a:rPr lang="en-US" sz="1300" dirty="0" err="1">
                          <a:effectLst/>
                        </a:rPr>
                        <a:t>Lịch</a:t>
                      </a:r>
                      <a:r>
                        <a:rPr lang="en-US" sz="1300" dirty="0">
                          <a:effectLst/>
                        </a:rPr>
                        <a:t> </a:t>
                      </a:r>
                      <a:r>
                        <a:rPr lang="en-US" sz="1300" dirty="0" err="1">
                          <a:effectLst/>
                        </a:rPr>
                        <a:t>sử</a:t>
                      </a:r>
                      <a:endParaRPr lang="x-none" sz="1100" dirty="0">
                        <a:effectLst/>
                      </a:endParaRPr>
                    </a:p>
                    <a:p>
                      <a:pPr marL="342900" lvl="0" indent="-342900">
                        <a:lnSpc>
                          <a:spcPct val="125000"/>
                        </a:lnSpc>
                        <a:spcAft>
                          <a:spcPts val="1000"/>
                        </a:spcAft>
                        <a:buFont typeface="Symbol" pitchFamily="2" charset="2"/>
                        <a:buChar char=""/>
                      </a:pPr>
                      <a:r>
                        <a:rPr lang="en-US" sz="1300" dirty="0" err="1">
                          <a:effectLst/>
                        </a:rPr>
                        <a:t>Đối</a:t>
                      </a:r>
                      <a:r>
                        <a:rPr lang="en-US" sz="1300" dirty="0">
                          <a:effectLst/>
                        </a:rPr>
                        <a:t> </a:t>
                      </a:r>
                      <a:r>
                        <a:rPr lang="en-US" sz="1300" dirty="0" err="1">
                          <a:effectLst/>
                        </a:rPr>
                        <a:t>tượng</a:t>
                      </a:r>
                      <a:r>
                        <a:rPr lang="en-US" sz="1300" dirty="0">
                          <a:effectLst/>
                        </a:rPr>
                        <a:t> </a:t>
                      </a:r>
                      <a:r>
                        <a:rPr lang="en-US" sz="1300" dirty="0" err="1">
                          <a:effectLst/>
                        </a:rPr>
                        <a:t>tiếp</a:t>
                      </a:r>
                      <a:r>
                        <a:rPr lang="en-US" sz="1300" dirty="0">
                          <a:effectLst/>
                        </a:rPr>
                        <a:t> </a:t>
                      </a:r>
                      <a:r>
                        <a:rPr lang="en-US" sz="1300" dirty="0" err="1">
                          <a:effectLst/>
                        </a:rPr>
                        <a:t>nhận</a:t>
                      </a:r>
                      <a:r>
                        <a:rPr lang="en-US" sz="1300" dirty="0">
                          <a:effectLst/>
                        </a:rPr>
                        <a:t>: (</a:t>
                      </a:r>
                      <a:r>
                        <a:rPr lang="en-US" sz="1300" dirty="0" err="1">
                          <a:effectLst/>
                        </a:rPr>
                        <a:t>dành</a:t>
                      </a:r>
                      <a:r>
                        <a:rPr lang="en-US" sz="1300" dirty="0">
                          <a:effectLst/>
                        </a:rPr>
                        <a:t> </a:t>
                      </a:r>
                      <a:r>
                        <a:rPr lang="en-US" sz="1300" dirty="0" err="1">
                          <a:effectLst/>
                        </a:rPr>
                        <a:t>cho</a:t>
                      </a:r>
                      <a:r>
                        <a:rPr lang="en-US" sz="1300" dirty="0">
                          <a:effectLst/>
                        </a:rPr>
                        <a:t> ai, </a:t>
                      </a:r>
                      <a:r>
                        <a:rPr lang="en-US" sz="1300" dirty="0" err="1">
                          <a:effectLst/>
                        </a:rPr>
                        <a:t>đối</a:t>
                      </a:r>
                      <a:r>
                        <a:rPr lang="en-US" sz="1300" dirty="0">
                          <a:effectLst/>
                        </a:rPr>
                        <a:t> </a:t>
                      </a:r>
                      <a:r>
                        <a:rPr lang="en-US" sz="1300" dirty="0" err="1">
                          <a:effectLst/>
                        </a:rPr>
                        <a:t>tượng</a:t>
                      </a:r>
                      <a:r>
                        <a:rPr lang="en-US" sz="1300" dirty="0">
                          <a:effectLst/>
                        </a:rPr>
                        <a:t> </a:t>
                      </a:r>
                      <a:r>
                        <a:rPr lang="en-US" sz="1300" dirty="0" err="1">
                          <a:effectLst/>
                        </a:rPr>
                        <a:t>nào</a:t>
                      </a:r>
                      <a:r>
                        <a:rPr lang="en-US" sz="1300" dirty="0">
                          <a:effectLst/>
                        </a:rPr>
                        <a:t>?)</a:t>
                      </a:r>
                      <a:endParaRPr lang="x-none" sz="1100" dirty="0">
                        <a:effectLst/>
                      </a:endParaRPr>
                    </a:p>
                    <a:p>
                      <a:pPr>
                        <a:lnSpc>
                          <a:spcPct val="125000"/>
                        </a:lnSpc>
                        <a:spcAft>
                          <a:spcPts val="1000"/>
                        </a:spcAft>
                      </a:pPr>
                      <a:r>
                        <a:rPr lang="en-US" sz="1300" dirty="0">
                          <a:effectLst/>
                        </a:rPr>
                        <a:t>__________________________________________________________________________</a:t>
                      </a:r>
                      <a:endParaRPr lang="x-none" sz="1100" dirty="0">
                        <a:effectLst/>
                      </a:endParaRPr>
                    </a:p>
                    <a:p>
                      <a:pPr marL="342900" lvl="0" indent="-342900">
                        <a:lnSpc>
                          <a:spcPct val="125000"/>
                        </a:lnSpc>
                        <a:spcAft>
                          <a:spcPts val="1000"/>
                        </a:spcAft>
                        <a:buFont typeface="Symbol" pitchFamily="2" charset="2"/>
                        <a:buChar char=""/>
                      </a:pPr>
                      <a:r>
                        <a:rPr lang="en-US" sz="1300" dirty="0" err="1">
                          <a:effectLst/>
                        </a:rPr>
                        <a:t>Độ</a:t>
                      </a:r>
                      <a:r>
                        <a:rPr lang="en-US" sz="1300" dirty="0">
                          <a:effectLst/>
                        </a:rPr>
                        <a:t> </a:t>
                      </a:r>
                      <a:r>
                        <a:rPr lang="en-US" sz="1300" dirty="0" err="1">
                          <a:effectLst/>
                        </a:rPr>
                        <a:t>rộng</a:t>
                      </a:r>
                      <a:r>
                        <a:rPr lang="en-US" sz="1300" dirty="0">
                          <a:effectLst/>
                        </a:rPr>
                        <a:t>, </a:t>
                      </a:r>
                      <a:r>
                        <a:rPr lang="en-US" sz="1300" dirty="0" err="1">
                          <a:effectLst/>
                        </a:rPr>
                        <a:t>hẹp</a:t>
                      </a:r>
                      <a:r>
                        <a:rPr lang="en-US" sz="1300" dirty="0">
                          <a:effectLst/>
                        </a:rPr>
                        <a:t>: (</a:t>
                      </a:r>
                      <a:r>
                        <a:rPr lang="en-US" sz="1300" dirty="0" err="1">
                          <a:effectLst/>
                        </a:rPr>
                        <a:t>khoảng</a:t>
                      </a:r>
                      <a:r>
                        <a:rPr lang="en-US" sz="1300" dirty="0">
                          <a:effectLst/>
                        </a:rPr>
                        <a:t> </a:t>
                      </a:r>
                      <a:r>
                        <a:rPr lang="en-US" sz="1300" dirty="0" err="1">
                          <a:effectLst/>
                        </a:rPr>
                        <a:t>thời</a:t>
                      </a:r>
                      <a:r>
                        <a:rPr lang="en-US" sz="1300" dirty="0">
                          <a:effectLst/>
                        </a:rPr>
                        <a:t> </a:t>
                      </a:r>
                      <a:r>
                        <a:rPr lang="en-US" sz="1300" dirty="0" err="1">
                          <a:effectLst/>
                        </a:rPr>
                        <a:t>gian</a:t>
                      </a:r>
                      <a:r>
                        <a:rPr lang="en-US" sz="1300" dirty="0">
                          <a:effectLst/>
                        </a:rPr>
                        <a:t> </a:t>
                      </a:r>
                      <a:r>
                        <a:rPr lang="en-US" sz="1300" dirty="0" err="1">
                          <a:effectLst/>
                        </a:rPr>
                        <a:t>được</a:t>
                      </a:r>
                      <a:r>
                        <a:rPr lang="en-US" sz="1300" dirty="0">
                          <a:effectLst/>
                        </a:rPr>
                        <a:t> </a:t>
                      </a:r>
                      <a:r>
                        <a:rPr lang="en-US" sz="1300" dirty="0" err="1">
                          <a:effectLst/>
                        </a:rPr>
                        <a:t>viết</a:t>
                      </a:r>
                      <a:r>
                        <a:rPr lang="en-US" sz="1300" dirty="0">
                          <a:effectLst/>
                        </a:rPr>
                        <a:t>, </a:t>
                      </a:r>
                      <a:r>
                        <a:rPr lang="en-US" sz="1300" dirty="0" err="1">
                          <a:effectLst/>
                        </a:rPr>
                        <a:t>độ</a:t>
                      </a:r>
                      <a:r>
                        <a:rPr lang="en-US" sz="1300" dirty="0">
                          <a:effectLst/>
                        </a:rPr>
                        <a:t> </a:t>
                      </a:r>
                      <a:r>
                        <a:rPr lang="en-US" sz="1300" dirty="0" err="1">
                          <a:effectLst/>
                        </a:rPr>
                        <a:t>dài</a:t>
                      </a:r>
                      <a:r>
                        <a:rPr lang="en-US" sz="1300" dirty="0">
                          <a:effectLst/>
                        </a:rPr>
                        <a:t>, </a:t>
                      </a:r>
                      <a:r>
                        <a:rPr lang="en-US" sz="1300" dirty="0" err="1">
                          <a:effectLst/>
                        </a:rPr>
                        <a:t>ngắn</a:t>
                      </a:r>
                      <a:r>
                        <a:rPr lang="en-US" sz="1300" dirty="0">
                          <a:effectLst/>
                        </a:rPr>
                        <a:t>…)</a:t>
                      </a:r>
                      <a:endParaRPr lang="x-none" sz="1100" dirty="0">
                        <a:effectLst/>
                      </a:endParaRPr>
                    </a:p>
                    <a:p>
                      <a:pPr>
                        <a:lnSpc>
                          <a:spcPct val="125000"/>
                        </a:lnSpc>
                        <a:spcAft>
                          <a:spcPts val="1000"/>
                        </a:spcAft>
                      </a:pPr>
                      <a:r>
                        <a:rPr lang="en-US" sz="1300" dirty="0">
                          <a:effectLst/>
                        </a:rPr>
                        <a:t>__________________________________________________________________________</a:t>
                      </a:r>
                      <a:endParaRPr lang="x-none" sz="1100" dirty="0">
                        <a:effectLst/>
                      </a:endParaRPr>
                    </a:p>
                    <a:p>
                      <a:pPr marL="342900" lvl="0" indent="-342900">
                        <a:lnSpc>
                          <a:spcPct val="125000"/>
                        </a:lnSpc>
                        <a:spcAft>
                          <a:spcPts val="1000"/>
                        </a:spcAft>
                        <a:buFont typeface="Symbol" pitchFamily="2" charset="2"/>
                        <a:buChar char=""/>
                      </a:pPr>
                      <a:r>
                        <a:rPr lang="en-US" sz="1300" dirty="0" err="1">
                          <a:effectLst/>
                        </a:rPr>
                        <a:t>Cách</a:t>
                      </a:r>
                      <a:r>
                        <a:rPr lang="en-US" sz="1300" dirty="0">
                          <a:effectLst/>
                        </a:rPr>
                        <a:t> </a:t>
                      </a:r>
                      <a:r>
                        <a:rPr lang="en-US" sz="1300" dirty="0" err="1">
                          <a:effectLst/>
                        </a:rPr>
                        <a:t>viết</a:t>
                      </a:r>
                      <a:r>
                        <a:rPr lang="en-US" sz="1300" dirty="0">
                          <a:effectLst/>
                        </a:rPr>
                        <a:t>: (</a:t>
                      </a:r>
                      <a:r>
                        <a:rPr lang="en-US" sz="1300" dirty="0" err="1">
                          <a:effectLst/>
                        </a:rPr>
                        <a:t>hình</a:t>
                      </a:r>
                      <a:r>
                        <a:rPr lang="en-US" sz="1300" dirty="0">
                          <a:effectLst/>
                        </a:rPr>
                        <a:t> </a:t>
                      </a:r>
                      <a:r>
                        <a:rPr lang="en-US" sz="1300" dirty="0" err="1">
                          <a:effectLst/>
                        </a:rPr>
                        <a:t>minh</a:t>
                      </a:r>
                      <a:r>
                        <a:rPr lang="en-US" sz="1300" dirty="0">
                          <a:effectLst/>
                        </a:rPr>
                        <a:t> </a:t>
                      </a:r>
                      <a:r>
                        <a:rPr lang="en-US" sz="1300" dirty="0" err="1">
                          <a:effectLst/>
                        </a:rPr>
                        <a:t>họa</a:t>
                      </a:r>
                      <a:r>
                        <a:rPr lang="en-US" sz="1300" dirty="0">
                          <a:effectLst/>
                        </a:rPr>
                        <a:t>, </a:t>
                      </a:r>
                      <a:r>
                        <a:rPr lang="en-US" sz="1300" dirty="0" err="1">
                          <a:effectLst/>
                        </a:rPr>
                        <a:t>dễ</a:t>
                      </a:r>
                      <a:r>
                        <a:rPr lang="en-US" sz="1300" dirty="0">
                          <a:effectLst/>
                        </a:rPr>
                        <a:t> </a:t>
                      </a:r>
                      <a:r>
                        <a:rPr lang="en-US" sz="1300" dirty="0" err="1">
                          <a:effectLst/>
                        </a:rPr>
                        <a:t>hiểu</a:t>
                      </a:r>
                      <a:r>
                        <a:rPr lang="en-US" sz="1300" dirty="0">
                          <a:effectLst/>
                        </a:rPr>
                        <a:t> hay </a:t>
                      </a:r>
                      <a:r>
                        <a:rPr lang="en-US" sz="1300" dirty="0" err="1">
                          <a:effectLst/>
                        </a:rPr>
                        <a:t>khó</a:t>
                      </a:r>
                      <a:r>
                        <a:rPr lang="en-US" sz="1300" dirty="0">
                          <a:effectLst/>
                        </a:rPr>
                        <a:t> </a:t>
                      </a:r>
                      <a:r>
                        <a:rPr lang="en-US" sz="1300" dirty="0" err="1">
                          <a:effectLst/>
                        </a:rPr>
                        <a:t>hiểu</a:t>
                      </a:r>
                      <a:r>
                        <a:rPr lang="en-US" sz="1300" dirty="0">
                          <a:effectLst/>
                        </a:rPr>
                        <a:t>…)</a:t>
                      </a:r>
                      <a:endParaRPr lang="x-none" sz="1100" dirty="0">
                        <a:effectLst/>
                      </a:endParaRPr>
                    </a:p>
                    <a:p>
                      <a:pPr>
                        <a:lnSpc>
                          <a:spcPct val="125000"/>
                        </a:lnSpc>
                        <a:spcAft>
                          <a:spcPts val="1000"/>
                        </a:spcAft>
                      </a:pPr>
                      <a:r>
                        <a:rPr lang="en-US" sz="1300" dirty="0">
                          <a:effectLst/>
                        </a:rPr>
                        <a:t>__________________________________________________________________________</a:t>
                      </a:r>
                      <a:endParaRPr lang="x-none" sz="1100" dirty="0">
                        <a:effectLst/>
                      </a:endParaRPr>
                    </a:p>
                    <a:p>
                      <a:pPr marL="342900" lvl="0" indent="-342900">
                        <a:lnSpc>
                          <a:spcPct val="125000"/>
                        </a:lnSpc>
                        <a:spcAft>
                          <a:spcPts val="1000"/>
                        </a:spcAft>
                        <a:buFont typeface="Symbol" pitchFamily="2" charset="2"/>
                        <a:buChar char=""/>
                      </a:pPr>
                      <a:r>
                        <a:rPr lang="en-US" sz="1300" dirty="0" err="1">
                          <a:effectLst/>
                        </a:rPr>
                        <a:t>Mục</a:t>
                      </a:r>
                      <a:r>
                        <a:rPr lang="en-US" sz="1300" dirty="0">
                          <a:effectLst/>
                        </a:rPr>
                        <a:t> </a:t>
                      </a:r>
                      <a:r>
                        <a:rPr lang="en-US" sz="1300" dirty="0" err="1">
                          <a:effectLst/>
                        </a:rPr>
                        <a:t>đích</a:t>
                      </a:r>
                      <a:r>
                        <a:rPr lang="en-US" sz="1300" dirty="0">
                          <a:effectLst/>
                        </a:rPr>
                        <a:t>: (</a:t>
                      </a:r>
                      <a:r>
                        <a:rPr lang="en-US" sz="1300" dirty="0" err="1">
                          <a:effectLst/>
                        </a:rPr>
                        <a:t>để</a:t>
                      </a:r>
                      <a:r>
                        <a:rPr lang="en-US" sz="1300" dirty="0">
                          <a:effectLst/>
                        </a:rPr>
                        <a:t> </a:t>
                      </a:r>
                      <a:r>
                        <a:rPr lang="en-US" sz="1300" dirty="0" err="1">
                          <a:effectLst/>
                        </a:rPr>
                        <a:t>học</a:t>
                      </a:r>
                      <a:r>
                        <a:rPr lang="en-US" sz="1300" dirty="0">
                          <a:effectLst/>
                        </a:rPr>
                        <a:t>, </a:t>
                      </a:r>
                      <a:r>
                        <a:rPr lang="en-US" sz="1300" dirty="0" err="1">
                          <a:effectLst/>
                        </a:rPr>
                        <a:t>để</a:t>
                      </a:r>
                      <a:r>
                        <a:rPr lang="en-US" sz="1300" dirty="0">
                          <a:effectLst/>
                        </a:rPr>
                        <a:t> </a:t>
                      </a:r>
                      <a:r>
                        <a:rPr lang="en-US" sz="1300" dirty="0" err="1">
                          <a:effectLst/>
                        </a:rPr>
                        <a:t>thi</a:t>
                      </a:r>
                      <a:r>
                        <a:rPr lang="en-US" sz="1300" dirty="0">
                          <a:effectLst/>
                        </a:rPr>
                        <a:t>, </a:t>
                      </a:r>
                      <a:r>
                        <a:rPr lang="en-US" sz="1300" dirty="0" err="1">
                          <a:effectLst/>
                        </a:rPr>
                        <a:t>để</a:t>
                      </a:r>
                      <a:r>
                        <a:rPr lang="en-US" sz="1300" dirty="0">
                          <a:effectLst/>
                        </a:rPr>
                        <a:t> </a:t>
                      </a:r>
                      <a:r>
                        <a:rPr lang="en-US" sz="1300" dirty="0" err="1">
                          <a:effectLst/>
                        </a:rPr>
                        <a:t>hiểu</a:t>
                      </a:r>
                      <a:r>
                        <a:rPr lang="en-US" sz="1300" dirty="0">
                          <a:effectLst/>
                        </a:rPr>
                        <a:t> </a:t>
                      </a:r>
                      <a:r>
                        <a:rPr lang="en-US" sz="1300" dirty="0" err="1">
                          <a:effectLst/>
                        </a:rPr>
                        <a:t>biết</a:t>
                      </a:r>
                      <a:r>
                        <a:rPr lang="en-US" sz="1300" dirty="0">
                          <a:effectLst/>
                        </a:rPr>
                        <a:t>, </a:t>
                      </a:r>
                      <a:r>
                        <a:rPr lang="en-US" sz="1300" dirty="0" err="1">
                          <a:effectLst/>
                        </a:rPr>
                        <a:t>phục</a:t>
                      </a:r>
                      <a:r>
                        <a:rPr lang="en-US" sz="1300" dirty="0">
                          <a:effectLst/>
                        </a:rPr>
                        <a:t> </a:t>
                      </a:r>
                      <a:r>
                        <a:rPr lang="en-US" sz="1300" dirty="0" err="1">
                          <a:effectLst/>
                        </a:rPr>
                        <a:t>vục</a:t>
                      </a:r>
                      <a:r>
                        <a:rPr lang="en-US" sz="1300" dirty="0">
                          <a:effectLst/>
                        </a:rPr>
                        <a:t> </a:t>
                      </a:r>
                      <a:r>
                        <a:rPr lang="en-US" sz="1300" dirty="0" err="1">
                          <a:effectLst/>
                        </a:rPr>
                        <a:t>nghiên</a:t>
                      </a:r>
                      <a:r>
                        <a:rPr lang="en-US" sz="1300" dirty="0">
                          <a:effectLst/>
                        </a:rPr>
                        <a:t> </a:t>
                      </a:r>
                      <a:r>
                        <a:rPr lang="en-US" sz="1300" dirty="0" err="1">
                          <a:effectLst/>
                        </a:rPr>
                        <a:t>cứu</a:t>
                      </a:r>
                      <a:r>
                        <a:rPr lang="en-US" sz="1300" dirty="0">
                          <a:effectLst/>
                        </a:rPr>
                        <a:t>,…)</a:t>
                      </a:r>
                      <a:endParaRPr lang="x-none" sz="1100" dirty="0">
                        <a:effectLst/>
                      </a:endParaRPr>
                    </a:p>
                    <a:p>
                      <a:pPr>
                        <a:lnSpc>
                          <a:spcPct val="125000"/>
                        </a:lnSpc>
                        <a:spcAft>
                          <a:spcPts val="1000"/>
                        </a:spcAft>
                      </a:pPr>
                      <a:r>
                        <a:rPr lang="en-US" sz="1300" dirty="0">
                          <a:effectLst/>
                        </a:rPr>
                        <a:t>__________________________________________________________________________</a:t>
                      </a:r>
                      <a:endParaRPr lang="x-none"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x-none"/>
                    </a:p>
                  </a:txBody>
                  <a:tcPr/>
                </a:tc>
                <a:tc hMerge="1">
                  <a:txBody>
                    <a:bodyPr/>
                    <a:lstStyle/>
                    <a:p>
                      <a:endParaRPr lang="x-none"/>
                    </a:p>
                  </a:txBody>
                  <a:tcPr/>
                </a:tc>
                <a:extLst>
                  <a:ext uri="{0D108BD9-81ED-4DB2-BD59-A6C34878D82A}">
                    <a16:rowId xmlns="" xmlns:a16="http://schemas.microsoft.com/office/drawing/2014/main" val="2624507222"/>
                  </a:ext>
                </a:extLst>
              </a:tr>
            </a:tbl>
          </a:graphicData>
        </a:graphic>
      </p:graphicFrame>
      <p:pic>
        <p:nvPicPr>
          <p:cNvPr id="8194" name="Picture 2" descr="Hình nền Powerpoint đơn giản đẹp">
            <a:extLst>
              <a:ext uri="{FF2B5EF4-FFF2-40B4-BE49-F238E27FC236}">
                <a16:creationId xmlns="" xmlns:a16="http://schemas.microsoft.com/office/drawing/2014/main" id="{70A871C1-1B7D-B949-9EE7-DC8B90DDC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 y="-19596"/>
            <a:ext cx="1219199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 xmlns:a16="http://schemas.microsoft.com/office/drawing/2014/main" id="{95E878C0-59FC-CE4A-ABC6-045598A83567}"/>
              </a:ext>
            </a:extLst>
          </p:cNvPr>
          <p:cNvGraphicFramePr>
            <a:graphicFrameLocks noGrp="1"/>
          </p:cNvGraphicFramePr>
          <p:nvPr>
            <p:extLst>
              <p:ext uri="{D42A27DB-BD31-4B8C-83A1-F6EECF244321}">
                <p14:modId xmlns:p14="http://schemas.microsoft.com/office/powerpoint/2010/main" val="2061285280"/>
              </p:ext>
            </p:extLst>
          </p:nvPr>
        </p:nvGraphicFramePr>
        <p:xfrm>
          <a:off x="814387" y="749845"/>
          <a:ext cx="10204132" cy="5766708"/>
        </p:xfrm>
        <a:graphic>
          <a:graphicData uri="http://schemas.openxmlformats.org/drawingml/2006/table">
            <a:tbl>
              <a:tblPr firstRow="1" firstCol="1" bandRow="1">
                <a:tableStyleId>{5C22544A-7EE6-4342-B048-85BDC9FD1C3A}</a:tableStyleId>
              </a:tblPr>
              <a:tblGrid>
                <a:gridCol w="4674044">
                  <a:extLst>
                    <a:ext uri="{9D8B030D-6E8A-4147-A177-3AD203B41FA5}">
                      <a16:colId xmlns="" xmlns:a16="http://schemas.microsoft.com/office/drawing/2014/main" val="3512411922"/>
                    </a:ext>
                  </a:extLst>
                </a:gridCol>
                <a:gridCol w="5530088">
                  <a:extLst>
                    <a:ext uri="{9D8B030D-6E8A-4147-A177-3AD203B41FA5}">
                      <a16:colId xmlns="" xmlns:a16="http://schemas.microsoft.com/office/drawing/2014/main" val="2760382300"/>
                    </a:ext>
                  </a:extLst>
                </a:gridCol>
              </a:tblGrid>
              <a:tr h="2856485">
                <a:tc>
                  <a:txBody>
                    <a:bodyPr/>
                    <a:lstStyle/>
                    <a:p>
                      <a:pPr algn="just">
                        <a:lnSpc>
                          <a:spcPct val="125000"/>
                        </a:lnSpc>
                        <a:spcAft>
                          <a:spcPts val="1000"/>
                        </a:spcAft>
                      </a:pP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Nếu</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Lịch</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sử</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được</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ví</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như</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cuốn</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Đại</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Việt</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sử</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ký</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toàn</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thư</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đồ</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sộ</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thì</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Môn</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Lịch</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sử</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chỉ</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được</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ví</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như</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một</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cuốn</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sách</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Lịch</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sử</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lớp</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6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mà</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em</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đang</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 </a:t>
                      </a:r>
                      <a:r>
                        <a:rPr lang="en-US" sz="2400" dirty="0" err="1">
                          <a:solidFill>
                            <a:schemeClr val="accent1">
                              <a:lumMod val="75000"/>
                            </a:schemeClr>
                          </a:solidFill>
                          <a:effectLst/>
                          <a:latin typeface="Times New Roman" panose="02020603050405020304" pitchFamily="18" charset="0"/>
                          <a:cs typeface="Times New Roman" panose="02020603050405020304" pitchFamily="18" charset="0"/>
                        </a:rPr>
                        <a:t>học</a:t>
                      </a:r>
                      <a:r>
                        <a:rPr lang="en-US" sz="2400" dirty="0">
                          <a:solidFill>
                            <a:schemeClr val="accent1">
                              <a:lumMod val="75000"/>
                            </a:schemeClr>
                          </a:solidFill>
                          <a:effectLst/>
                          <a:latin typeface="Times New Roman" panose="02020603050405020304" pitchFamily="18" charset="0"/>
                          <a:cs typeface="Times New Roman" panose="02020603050405020304" pitchFamily="18" charset="0"/>
                        </a:rPr>
                        <a:t>.”</a:t>
                      </a:r>
                      <a:endParaRPr lang="x-none" sz="2400" dirty="0">
                        <a:solidFill>
                          <a:schemeClr val="accent1">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nSpc>
                          <a:spcPct val="115000"/>
                        </a:lnSpc>
                        <a:spcAft>
                          <a:spcPts val="1000"/>
                        </a:spcAft>
                      </a:pPr>
                      <a:r>
                        <a:rPr lang="x-none" sz="2400" dirty="0">
                          <a:solidFill>
                            <a:schemeClr val="tx1"/>
                          </a:solidFill>
                          <a:effectLst/>
                          <a:latin typeface="Times New Roman" panose="02020603050405020304" pitchFamily="18" charset="0"/>
                          <a:cs typeface="Times New Roman" panose="02020603050405020304" pitchFamily="18" charset="0"/>
                        </a:rPr>
                        <a:t> </a:t>
                      </a:r>
                      <a:endParaRPr lang="x-none"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solidFill>
                      <a:schemeClr val="bg1"/>
                    </a:solidFill>
                  </a:tcPr>
                </a:tc>
                <a:extLst>
                  <a:ext uri="{0D108BD9-81ED-4DB2-BD59-A6C34878D82A}">
                    <a16:rowId xmlns="" xmlns:a16="http://schemas.microsoft.com/office/drawing/2014/main" val="4152625181"/>
                  </a:ext>
                </a:extLst>
              </a:tr>
              <a:tr h="2910223">
                <a:tc gridSpan="2">
                  <a:txBody>
                    <a:bodyPr/>
                    <a:lstStyle/>
                    <a:p>
                      <a:pPr>
                        <a:lnSpc>
                          <a:spcPct val="125000"/>
                        </a:lnSpc>
                        <a:spcBef>
                          <a:spcPts val="600"/>
                        </a:spcBef>
                        <a:spcAft>
                          <a:spcPts val="1000"/>
                        </a:spcAft>
                      </a:pPr>
                      <a:r>
                        <a:rPr lang="en-US" sz="2400" dirty="0" err="1">
                          <a:solidFill>
                            <a:schemeClr val="tx1"/>
                          </a:solidFill>
                          <a:effectLst/>
                          <a:latin typeface="Times New Roman" panose="02020603050405020304" pitchFamily="18" charset="0"/>
                          <a:cs typeface="Times New Roman" panose="02020603050405020304" pitchFamily="18" charset="0"/>
                        </a:rPr>
                        <a:t>Hãy</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chỉ</a:t>
                      </a:r>
                      <a:r>
                        <a:rPr lang="en-US" sz="2400" dirty="0">
                          <a:solidFill>
                            <a:schemeClr val="tx1"/>
                          </a:solidFill>
                          <a:effectLst/>
                          <a:latin typeface="Times New Roman" panose="02020603050405020304" pitchFamily="18" charset="0"/>
                          <a:cs typeface="Times New Roman" panose="02020603050405020304" pitchFamily="18" charset="0"/>
                        </a:rPr>
                        <a:t> ra </a:t>
                      </a:r>
                      <a:r>
                        <a:rPr lang="en-US" sz="2400" dirty="0" err="1">
                          <a:solidFill>
                            <a:schemeClr val="tx1"/>
                          </a:solidFill>
                          <a:effectLst/>
                          <a:latin typeface="Times New Roman" panose="02020603050405020304" pitchFamily="18" charset="0"/>
                          <a:cs typeface="Times New Roman" panose="02020603050405020304" pitchFamily="18" charset="0"/>
                        </a:rPr>
                        <a:t>những</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điểm</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khác</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nhau</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giữa</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Lịch</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sử</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cs typeface="Times New Roman" panose="02020603050405020304" pitchFamily="18" charset="0"/>
                        </a:rPr>
                        <a:t>và</a:t>
                      </a:r>
                      <a:r>
                        <a:rPr lang="en-US" sz="2400" dirty="0">
                          <a:solidFill>
                            <a:schemeClr val="tx1"/>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môn</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Lịch</a:t>
                      </a:r>
                      <a:r>
                        <a:rPr lang="en-US" sz="2400" dirty="0">
                          <a:solidFill>
                            <a:srgbClr val="C00000"/>
                          </a:solidFill>
                          <a:effectLst/>
                          <a:latin typeface="Times New Roman" panose="02020603050405020304" pitchFamily="18" charset="0"/>
                          <a:cs typeface="Times New Roman" panose="02020603050405020304" pitchFamily="18" charset="0"/>
                        </a:rPr>
                        <a:t> </a:t>
                      </a:r>
                      <a:r>
                        <a:rPr lang="en-US" sz="2400" dirty="0" err="1">
                          <a:solidFill>
                            <a:srgbClr val="C00000"/>
                          </a:solidFill>
                          <a:effectLst/>
                          <a:latin typeface="Times New Roman" panose="02020603050405020304" pitchFamily="18" charset="0"/>
                          <a:cs typeface="Times New Roman" panose="02020603050405020304" pitchFamily="18" charset="0"/>
                        </a:rPr>
                        <a:t>sử</a:t>
                      </a:r>
                      <a:r>
                        <a:rPr lang="en-US" sz="2400" dirty="0">
                          <a:solidFill>
                            <a:srgbClr val="C00000"/>
                          </a:solidFill>
                          <a:effectLst/>
                          <a:latin typeface="Times New Roman" panose="02020603050405020304" pitchFamily="18" charset="0"/>
                          <a:cs typeface="Times New Roman" panose="02020603050405020304" pitchFamily="18" charset="0"/>
                        </a:rPr>
                        <a:t>?</a:t>
                      </a:r>
                      <a:endParaRPr lang="x-none" sz="2400" dirty="0">
                        <a:solidFill>
                          <a:srgbClr val="C00000"/>
                        </a:solidFill>
                        <a:effectLst/>
                        <a:latin typeface="Times New Roman" panose="02020603050405020304" pitchFamily="18" charset="0"/>
                        <a:cs typeface="Times New Roman" panose="02020603050405020304" pitchFamily="18" charset="0"/>
                      </a:endParaRPr>
                    </a:p>
                  </a:txBody>
                  <a:tcPr marL="68580" marR="68580" marT="0" marB="0">
                    <a:solidFill>
                      <a:schemeClr val="bg1"/>
                    </a:solidFill>
                  </a:tcPr>
                </a:tc>
                <a:tc hMerge="1">
                  <a:txBody>
                    <a:bodyPr/>
                    <a:lstStyle/>
                    <a:p>
                      <a:endParaRPr lang="x-none"/>
                    </a:p>
                  </a:txBody>
                  <a:tcPr/>
                </a:tc>
                <a:extLst>
                  <a:ext uri="{0D108BD9-81ED-4DB2-BD59-A6C34878D82A}">
                    <a16:rowId xmlns="" xmlns:a16="http://schemas.microsoft.com/office/drawing/2014/main" val="4214043176"/>
                  </a:ext>
                </a:extLst>
              </a:tr>
            </a:tbl>
          </a:graphicData>
        </a:graphic>
      </p:graphicFrame>
      <p:sp>
        <p:nvSpPr>
          <p:cNvPr id="10" name="Title 1">
            <a:extLst>
              <a:ext uri="{FF2B5EF4-FFF2-40B4-BE49-F238E27FC236}">
                <a16:creationId xmlns="" xmlns:a16="http://schemas.microsoft.com/office/drawing/2014/main" id="{C5AC91FA-2526-F148-8B51-39C8D409811D}"/>
              </a:ext>
            </a:extLst>
          </p:cNvPr>
          <p:cNvSpPr txBox="1">
            <a:spLocks/>
          </p:cNvSpPr>
          <p:nvPr/>
        </p:nvSpPr>
        <p:spPr>
          <a:xfrm>
            <a:off x="5984241" y="736246"/>
            <a:ext cx="3586479" cy="774923"/>
          </a:xfrm>
          <a:prstGeom prst="rect">
            <a:avLst/>
          </a:prstGeom>
          <a:solidFill>
            <a:schemeClr val="accent3">
              <a:lumMod val="20000"/>
              <a:lumOff val="8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err="1">
                <a:solidFill>
                  <a:srgbClr val="C00000"/>
                </a:solidFill>
                <a:latin typeface="Calibri" pitchFamily="34" charset="0"/>
                <a:cs typeface="Calibri" pitchFamily="34" charset="0"/>
              </a:rPr>
              <a:t>Thảo</a:t>
            </a:r>
            <a:r>
              <a:rPr lang="en-GB" sz="2800" b="1" dirty="0">
                <a:solidFill>
                  <a:srgbClr val="C00000"/>
                </a:solidFill>
                <a:latin typeface="Calibri" pitchFamily="34" charset="0"/>
                <a:cs typeface="Calibri" pitchFamily="34" charset="0"/>
              </a:rPr>
              <a:t> </a:t>
            </a:r>
            <a:r>
              <a:rPr lang="en-GB" sz="2800" b="1" dirty="0" err="1">
                <a:solidFill>
                  <a:srgbClr val="C00000"/>
                </a:solidFill>
                <a:latin typeface="Calibri" pitchFamily="34" charset="0"/>
                <a:cs typeface="Calibri" pitchFamily="34" charset="0"/>
              </a:rPr>
              <a:t>luận</a:t>
            </a:r>
            <a:r>
              <a:rPr lang="en-GB" sz="2800" b="1" dirty="0">
                <a:solidFill>
                  <a:srgbClr val="C00000"/>
                </a:solidFill>
                <a:latin typeface="Calibri" pitchFamily="34" charset="0"/>
                <a:cs typeface="Calibri" pitchFamily="34" charset="0"/>
              </a:rPr>
              <a:t>: </a:t>
            </a:r>
            <a:r>
              <a:rPr lang="en-GB" sz="2800" b="1" dirty="0" err="1">
                <a:solidFill>
                  <a:srgbClr val="0070C0"/>
                </a:solidFill>
                <a:latin typeface="Times New Roman" panose="02020603050405020304" pitchFamily="18" charset="0"/>
                <a:cs typeface="Times New Roman" panose="02020603050405020304" pitchFamily="18" charset="0"/>
              </a:rPr>
              <a:t>Lịch</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sử</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và</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môn</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Lịch</a:t>
            </a:r>
            <a:r>
              <a:rPr lang="en-GB" sz="2800" b="1" dirty="0">
                <a:solidFill>
                  <a:srgbClr val="0070C0"/>
                </a:solidFill>
                <a:latin typeface="Times New Roman" panose="02020603050405020304" pitchFamily="18" charset="0"/>
                <a:cs typeface="Times New Roman" panose="02020603050405020304" pitchFamily="18" charset="0"/>
              </a:rPr>
              <a:t> </a:t>
            </a:r>
            <a:r>
              <a:rPr lang="en-GB" sz="2800" b="1" dirty="0" err="1">
                <a:solidFill>
                  <a:srgbClr val="0070C0"/>
                </a:solidFill>
                <a:latin typeface="Times New Roman" panose="02020603050405020304" pitchFamily="18" charset="0"/>
                <a:cs typeface="Times New Roman" panose="02020603050405020304" pitchFamily="18" charset="0"/>
              </a:rPr>
              <a:t>sử</a:t>
            </a:r>
            <a:endParaRPr lang="en-GB" sz="2800" b="1" dirty="0">
              <a:solidFill>
                <a:srgbClr val="0070C0"/>
              </a:solidFill>
              <a:latin typeface="Times New Roman" panose="02020603050405020304" pitchFamily="18" charset="0"/>
              <a:cs typeface="Times New Roman" panose="02020603050405020304" pitchFamily="18" charset="0"/>
            </a:endParaRPr>
          </a:p>
        </p:txBody>
      </p:sp>
      <p:pic>
        <p:nvPicPr>
          <p:cNvPr id="11" name="Picture 9">
            <a:extLst>
              <a:ext uri="{FF2B5EF4-FFF2-40B4-BE49-F238E27FC236}">
                <a16:creationId xmlns="" xmlns:a16="http://schemas.microsoft.com/office/drawing/2014/main" id="{4287958F-4673-F34A-BA17-A6AE7C3F1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9839" y="1758318"/>
            <a:ext cx="972819" cy="11478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encrypted-tbn0.gstatic.com/images?q=tbn:ANd9GcRiz6jP6pIY_PMFn19HjAbVNeXxUSIeaftiSd14aPNDathlk96HId_TLNYRXMZCrx0JBbEhLxpt&amp;usqp=CAc">
            <a:extLst>
              <a:ext uri="{FF2B5EF4-FFF2-40B4-BE49-F238E27FC236}">
                <a16:creationId xmlns="" xmlns:a16="http://schemas.microsoft.com/office/drawing/2014/main" id="{7C66FC62-71AD-FA43-A70A-B681D0957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9819" y="1690689"/>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18A50E6E-87CB-AF49-B215-87F47A4C47EF}"/>
              </a:ext>
            </a:extLst>
          </p:cNvPr>
          <p:cNvSpPr txBox="1"/>
          <p:nvPr/>
        </p:nvSpPr>
        <p:spPr>
          <a:xfrm>
            <a:off x="838200" y="4143375"/>
            <a:ext cx="8415302" cy="2728952"/>
          </a:xfrm>
          <a:prstGeom prst="rect">
            <a:avLst/>
          </a:prstGeom>
          <a:noFill/>
        </p:spPr>
        <p:txBody>
          <a:bodyPr wrap="square" rtlCol="0">
            <a:spAutoFit/>
          </a:bodyPr>
          <a:lstStyle/>
          <a:p>
            <a:pPr marL="342900" lvl="0" indent="-342900">
              <a:lnSpc>
                <a:spcPct val="125000"/>
              </a:lnSpc>
              <a:spcAft>
                <a:spcPts val="1000"/>
              </a:spcAft>
              <a:buFont typeface="Symbol" pitchFamily="2" charset="2"/>
              <a:buChar char=""/>
            </a:pP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ai,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a:p>
            <a:pPr marL="342900" lvl="0" indent="-342900">
              <a:lnSpc>
                <a:spcPct val="125000"/>
              </a:lnSpc>
              <a:spcAft>
                <a:spcPts val="1000"/>
              </a:spcAft>
              <a:buFont typeface="Symbol" pitchFamily="2" charset="2"/>
              <a:buChar char=""/>
            </a:pP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a:p>
            <a:pPr marL="342900" lvl="0" indent="-342900">
              <a:lnSpc>
                <a:spcPct val="125000"/>
              </a:lnSpc>
              <a:spcAft>
                <a:spcPts val="1000"/>
              </a:spcAft>
              <a:buFont typeface="Symbol" pitchFamily="2" charset="2"/>
              <a:buChar char=""/>
            </a:pP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khó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a:p>
            <a:pPr marL="342900" lvl="0" indent="-342900">
              <a:lnSpc>
                <a:spcPct val="125000"/>
              </a:lnSpc>
              <a:spcAft>
                <a:spcPts val="1000"/>
              </a:spcAft>
              <a:buFont typeface="Symbol" pitchFamily="2" charset="2"/>
              <a:buChar char=""/>
            </a:pP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a:p>
            <a:endParaRPr lang="x-none" dirty="0"/>
          </a:p>
        </p:txBody>
      </p:sp>
      <p:sp>
        <p:nvSpPr>
          <p:cNvPr id="13" name="TextBox 12">
            <a:extLst>
              <a:ext uri="{FF2B5EF4-FFF2-40B4-BE49-F238E27FC236}">
                <a16:creationId xmlns="" xmlns:a16="http://schemas.microsoft.com/office/drawing/2014/main" id="{B25781C9-E7A0-3844-B326-2816684F70B8}"/>
              </a:ext>
            </a:extLst>
          </p:cNvPr>
          <p:cNvSpPr txBox="1"/>
          <p:nvPr/>
        </p:nvSpPr>
        <p:spPr>
          <a:xfrm>
            <a:off x="2670077" y="110078"/>
            <a:ext cx="6891301" cy="584775"/>
          </a:xfrm>
          <a:prstGeom prst="rect">
            <a:avLst/>
          </a:prstGeom>
          <a:noFill/>
        </p:spPr>
        <p:txBody>
          <a:bodyPr wrap="square" rtlCol="0">
            <a:spAutoFit/>
          </a:bodyPr>
          <a:lstStyle/>
          <a:p>
            <a:pPr algn="ctr"/>
            <a:r>
              <a:rPr lang="en-GB" sz="3200" b="1" u="sng" dirty="0">
                <a:solidFill>
                  <a:srgbClr val="FF0000"/>
                </a:solidFill>
                <a:latin typeface="Times New Roman" panose="02020603050405020304" pitchFamily="18" charset="0"/>
                <a:cs typeface="Times New Roman" panose="02020603050405020304" pitchFamily="18" charset="0"/>
              </a:rPr>
              <a:t>BÀI 1</a:t>
            </a:r>
            <a:r>
              <a:rPr lang="en-GB" sz="3200" b="1" dirty="0">
                <a:solidFill>
                  <a:srgbClr val="FF0000"/>
                </a:solidFill>
                <a:latin typeface="Times New Roman" panose="02020603050405020304" pitchFamily="18" charset="0"/>
                <a:cs typeface="Times New Roman" panose="02020603050405020304" pitchFamily="18" charset="0"/>
              </a:rPr>
              <a:t>: LỊCH SỬ </a:t>
            </a:r>
            <a:r>
              <a:rPr lang="en-GB" sz="3200" b="1" dirty="0" smtClean="0">
                <a:solidFill>
                  <a:srgbClr val="FF0000"/>
                </a:solidFill>
                <a:latin typeface="Times New Roman" panose="02020603050405020304" pitchFamily="18" charset="0"/>
                <a:cs typeface="Times New Roman" panose="02020603050405020304" pitchFamily="18" charset="0"/>
              </a:rPr>
              <a:t>VÀ CUỘC SỐNG</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617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heckerboard(across)">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1D47C4-94B6-0D40-AFDC-671BF6323C05}"/>
              </a:ext>
            </a:extLst>
          </p:cNvPr>
          <p:cNvSpPr>
            <a:spLocks noGrp="1"/>
          </p:cNvSpPr>
          <p:nvPr>
            <p:ph type="ctrTitle"/>
          </p:nvPr>
        </p:nvSpPr>
        <p:spPr/>
        <p:txBody>
          <a:bodyPr/>
          <a:lstStyle/>
          <a:p>
            <a:endParaRPr lang="x-none"/>
          </a:p>
        </p:txBody>
      </p:sp>
      <p:sp>
        <p:nvSpPr>
          <p:cNvPr id="3" name="Subtitle 2">
            <a:extLst>
              <a:ext uri="{FF2B5EF4-FFF2-40B4-BE49-F238E27FC236}">
                <a16:creationId xmlns="" xmlns:a16="http://schemas.microsoft.com/office/drawing/2014/main" id="{FCBEB18E-C5F3-A74F-947E-248624EF9515}"/>
              </a:ext>
            </a:extLst>
          </p:cNvPr>
          <p:cNvSpPr>
            <a:spLocks noGrp="1"/>
          </p:cNvSpPr>
          <p:nvPr>
            <p:ph type="subTitle" idx="1"/>
          </p:nvPr>
        </p:nvSpPr>
        <p:spPr/>
        <p:txBody>
          <a:bodyPr/>
          <a:lstStyle/>
          <a:p>
            <a:endParaRPr lang="x-none"/>
          </a:p>
        </p:txBody>
      </p:sp>
      <p:pic>
        <p:nvPicPr>
          <p:cNvPr id="1026" name="Picture 2" descr="Hình nền Powerpoint đơn giản với các hoạt tiết đường nét đan xen rất hiện đại">
            <a:extLst>
              <a:ext uri="{FF2B5EF4-FFF2-40B4-BE49-F238E27FC236}">
                <a16:creationId xmlns="" xmlns:a16="http://schemas.microsoft.com/office/drawing/2014/main" id="{E3A56409-9169-9D41-A859-C952C319F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9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 xmlns:a16="http://schemas.microsoft.com/office/drawing/2014/main" id="{CAF6CBD7-6AE2-8140-8050-D2AD7D01FB7C}"/>
              </a:ext>
            </a:extLst>
          </p:cNvPr>
          <p:cNvSpPr txBox="1">
            <a:spLocks/>
          </p:cNvSpPr>
          <p:nvPr/>
        </p:nvSpPr>
        <p:spPr>
          <a:xfrm>
            <a:off x="928085" y="1871362"/>
            <a:ext cx="4427364" cy="21891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5000"/>
              </a:lnSpc>
            </a:pPr>
            <a:r>
              <a:rPr lang="en-US" sz="2800" b="1" u="sng" dirty="0">
                <a:solidFill>
                  <a:srgbClr val="FF0000"/>
                </a:solidFill>
              </a:rPr>
              <a:t>QUÁ KHỨ</a:t>
            </a:r>
          </a:p>
          <a:p>
            <a:pPr>
              <a:lnSpc>
                <a:spcPct val="125000"/>
              </a:lnSpc>
            </a:pPr>
            <a:r>
              <a:rPr lang="en-US" sz="2800" dirty="0" err="1">
                <a:solidFill>
                  <a:srgbClr val="002060"/>
                </a:solidFill>
                <a:latin typeface="Times New Roman" panose="02020603050405020304" pitchFamily="18" charset="0"/>
                <a:cs typeface="Times New Roman" panose="02020603050405020304" pitchFamily="18" charset="0"/>
              </a:rPr>
              <a:t>Là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những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gì</a:t>
            </a:r>
            <a:r>
              <a:rPr lang="en-US" sz="2800" dirty="0">
                <a:solidFill>
                  <a:srgbClr val="002060"/>
                </a:solidFill>
                <a:latin typeface="Times New Roman" panose="02020603050405020304" pitchFamily="18" charset="0"/>
                <a:cs typeface="Times New Roman" panose="02020603050405020304" pitchFamily="18" charset="0"/>
              </a:rPr>
              <a:t> CÓ THẬT </a:t>
            </a:r>
            <a:r>
              <a:rPr lang="en-US" sz="2800" dirty="0" err="1">
                <a:solidFill>
                  <a:srgbClr val="002060"/>
                </a:solidFill>
                <a:latin typeface="Times New Roman" panose="02020603050405020304" pitchFamily="18" charset="0"/>
                <a:cs typeface="Times New Roman" panose="02020603050405020304" pitchFamily="18" charset="0"/>
              </a:rPr>
              <a:t>đã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xảy</a:t>
            </a:r>
            <a:r>
              <a:rPr lang="en-US" sz="2800" dirty="0">
                <a:solidFill>
                  <a:srgbClr val="002060"/>
                </a:solidFill>
                <a:latin typeface="Times New Roman" panose="02020603050405020304" pitchFamily="18" charset="0"/>
                <a:cs typeface="Times New Roman" panose="02020603050405020304" pitchFamily="18" charset="0"/>
              </a:rPr>
              <a:t> ra </a:t>
            </a:r>
            <a:r>
              <a:rPr lang="en-US" sz="2800" dirty="0" err="1">
                <a:solidFill>
                  <a:srgbClr val="002060"/>
                </a:solidFill>
                <a:latin typeface="Times New Roman" panose="02020603050405020304" pitchFamily="18" charset="0"/>
                <a:cs typeface="Times New Roman" panose="02020603050405020304" pitchFamily="18" charset="0"/>
              </a:rPr>
              <a:t>trước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điểm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tại</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Content Placeholder 3">
            <a:extLst>
              <a:ext uri="{FF2B5EF4-FFF2-40B4-BE49-F238E27FC236}">
                <a16:creationId xmlns="" xmlns:a16="http://schemas.microsoft.com/office/drawing/2014/main" id="{925BB1A1-A05E-9D46-B683-4EF53BD718E0}"/>
              </a:ext>
            </a:extLst>
          </p:cNvPr>
          <p:cNvSpPr txBox="1">
            <a:spLocks/>
          </p:cNvSpPr>
          <p:nvPr/>
        </p:nvSpPr>
        <p:spPr>
          <a:xfrm>
            <a:off x="5681336" y="1871362"/>
            <a:ext cx="4660776" cy="21891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5000"/>
              </a:lnSpc>
              <a:spcBef>
                <a:spcPts val="0"/>
              </a:spcBef>
              <a:buFont typeface="Arial" panose="020B0604020202020204" pitchFamily="34" charset="0"/>
              <a:buNone/>
            </a:pPr>
            <a:r>
              <a:rPr lang="en-US" b="1" u="sng" dirty="0">
                <a:solidFill>
                  <a:srgbClr val="FF0000"/>
                </a:solidFill>
                <a:latin typeface="Times New Roman" panose="02020603050405020304" pitchFamily="18" charset="0"/>
                <a:cs typeface="Times New Roman" panose="02020603050405020304" pitchFamily="18" charset="0"/>
              </a:rPr>
              <a:t>LỊCH SỬ</a:t>
            </a:r>
          </a:p>
          <a:p>
            <a:pPr marL="0" indent="0" algn="ctr">
              <a:lnSpc>
                <a:spcPct val="125000"/>
              </a:lnSpc>
              <a:spcBef>
                <a:spcPts val="0"/>
              </a:spcBef>
              <a:buFont typeface="Arial" panose="020B0604020202020204" pitchFamily="34" charset="0"/>
              <a:buNone/>
            </a:pP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NHẬN THỨC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quá</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khứ</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dựa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nguồn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liệu</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7" name="Content Placeholder 4">
            <a:extLst>
              <a:ext uri="{FF2B5EF4-FFF2-40B4-BE49-F238E27FC236}">
                <a16:creationId xmlns="" xmlns:a16="http://schemas.microsoft.com/office/drawing/2014/main" id="{34BE77A6-C829-D243-92D6-7F2D8224DDDF}"/>
              </a:ext>
            </a:extLst>
          </p:cNvPr>
          <p:cNvSpPr txBox="1">
            <a:spLocks/>
          </p:cNvSpPr>
          <p:nvPr/>
        </p:nvSpPr>
        <p:spPr>
          <a:xfrm>
            <a:off x="1566536" y="4152600"/>
            <a:ext cx="8229600" cy="218916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b="1" u="sng" dirty="0">
                <a:solidFill>
                  <a:srgbClr val="FF0000"/>
                </a:solidFill>
                <a:latin typeface="Times New Roman" panose="02020603050405020304" pitchFamily="18" charset="0"/>
                <a:cs typeface="Times New Roman" panose="02020603050405020304" pitchFamily="18" charset="0"/>
              </a:rPr>
              <a:t>MÔN LỊCH SỬ</a:t>
            </a:r>
          </a:p>
          <a:p>
            <a:pPr marL="0" indent="0" algn="ctr">
              <a:lnSpc>
                <a:spcPct val="120000"/>
              </a:lnSpc>
              <a:buFont typeface="Arial" panose="020B0604020202020204" pitchFamily="34" charset="0"/>
              <a:buNone/>
            </a:pP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môn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học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trong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trường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giúp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học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sinh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hình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thành</a:t>
            </a:r>
            <a:r>
              <a:rPr lang="en-US" dirty="0">
                <a:solidFill>
                  <a:srgbClr val="002060"/>
                </a:solidFill>
                <a:latin typeface="Times New Roman" panose="02020603050405020304" pitchFamily="18" charset="0"/>
                <a:cs typeface="Times New Roman" panose="02020603050405020304" pitchFamily="18" charset="0"/>
              </a:rPr>
              <a:t> CÁCH NHẬN THỨC </a:t>
            </a:r>
            <a:r>
              <a:rPr lang="en-US" dirty="0" err="1">
                <a:solidFill>
                  <a:srgbClr val="002060"/>
                </a:solidFill>
                <a:latin typeface="Times New Roman" panose="02020603050405020304" pitchFamily="18" charset="0"/>
                <a:cs typeface="Times New Roman" panose="02020603050405020304" pitchFamily="18" charset="0"/>
              </a:rPr>
              <a:t>về</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quá</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khứ</a:t>
            </a:r>
            <a:r>
              <a:rPr lang="en-US" dirty="0">
                <a:solidFill>
                  <a:srgbClr val="002060"/>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 xmlns:a16="http://schemas.microsoft.com/office/drawing/2014/main" id="{F3E4A546-3FBE-454B-AAE8-10A035BA5DF7}"/>
              </a:ext>
            </a:extLst>
          </p:cNvPr>
          <p:cNvSpPr/>
          <p:nvPr/>
        </p:nvSpPr>
        <p:spPr>
          <a:xfrm>
            <a:off x="1147076" y="929714"/>
            <a:ext cx="2228495" cy="385298"/>
          </a:xfrm>
          <a:prstGeom prst="rect">
            <a:avLst/>
          </a:prstGeom>
        </p:spPr>
        <p:txBody>
          <a:bodyPr wrap="none">
            <a:spAutoFit/>
          </a:bodyPr>
          <a:lstStyle/>
          <a:p>
            <a:pPr algn="just">
              <a:lnSpc>
                <a:spcPct val="115000"/>
              </a:lnSpc>
            </a:pPr>
            <a:r>
              <a:rPr lang="x-none" b="1" dirty="0">
                <a:solidFill>
                  <a:srgbClr val="FF0000"/>
                </a:solidFill>
                <a:latin typeface="Times New Roman" panose="02020603050405020304" pitchFamily="18" charset="0"/>
                <a:ea typeface="Times New Roman" panose="02020603050405020304" pitchFamily="18" charset="0"/>
              </a:rPr>
              <a:t>I.  LỊCH SỬ LÀ</a:t>
            </a:r>
            <a:r>
              <a:rPr lang="vi-VN" b="1" dirty="0">
                <a:solidFill>
                  <a:srgbClr val="FF0000"/>
                </a:solidFill>
                <a:latin typeface="Times New Roman" panose="02020603050405020304" pitchFamily="18" charset="0"/>
                <a:ea typeface="Times New Roman" panose="02020603050405020304" pitchFamily="18" charset="0"/>
              </a:rPr>
              <a:t> GÌ?</a:t>
            </a:r>
            <a:endParaRPr lang="x-none" sz="16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 xmlns:a16="http://schemas.microsoft.com/office/drawing/2014/main" id="{B25781C9-E7A0-3844-B326-2816684F70B8}"/>
              </a:ext>
            </a:extLst>
          </p:cNvPr>
          <p:cNvSpPr txBox="1"/>
          <p:nvPr/>
        </p:nvSpPr>
        <p:spPr>
          <a:xfrm>
            <a:off x="2670077" y="110078"/>
            <a:ext cx="6891301" cy="584775"/>
          </a:xfrm>
          <a:prstGeom prst="rect">
            <a:avLst/>
          </a:prstGeom>
          <a:noFill/>
        </p:spPr>
        <p:txBody>
          <a:bodyPr wrap="square" rtlCol="0">
            <a:spAutoFit/>
          </a:bodyPr>
          <a:lstStyle/>
          <a:p>
            <a:pPr algn="ctr"/>
            <a:r>
              <a:rPr lang="en-GB" sz="3200" b="1" u="sng" dirty="0">
                <a:solidFill>
                  <a:srgbClr val="FF0000"/>
                </a:solidFill>
                <a:latin typeface="Times New Roman" panose="02020603050405020304" pitchFamily="18" charset="0"/>
                <a:cs typeface="Times New Roman" panose="02020603050405020304" pitchFamily="18" charset="0"/>
              </a:rPr>
              <a:t>BÀI 1</a:t>
            </a:r>
            <a:r>
              <a:rPr lang="en-GB" sz="3200" b="1" dirty="0">
                <a:solidFill>
                  <a:srgbClr val="FF0000"/>
                </a:solidFill>
                <a:latin typeface="Times New Roman" panose="02020603050405020304" pitchFamily="18" charset="0"/>
                <a:cs typeface="Times New Roman" panose="02020603050405020304" pitchFamily="18" charset="0"/>
              </a:rPr>
              <a:t>: LỊCH SỬ </a:t>
            </a:r>
            <a:r>
              <a:rPr lang="en-GB" sz="3200" b="1" dirty="0" smtClean="0">
                <a:solidFill>
                  <a:srgbClr val="FF0000"/>
                </a:solidFill>
                <a:latin typeface="Times New Roman" panose="02020603050405020304" pitchFamily="18" charset="0"/>
                <a:cs typeface="Times New Roman" panose="02020603050405020304" pitchFamily="18" charset="0"/>
              </a:rPr>
              <a:t>VÀ CUỘC SỐNG</a:t>
            </a:r>
            <a:endParaRPr lang="en-GB"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466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468</TotalTime>
  <Words>1731</Words>
  <Application>Microsoft Office PowerPoint</Application>
  <PresentationFormat>Widescreen</PresentationFormat>
  <Paragraphs>127</Paragraphs>
  <Slides>24</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Apple Chancery</vt:lpstr>
      <vt:lpstr>Apple Chancery</vt:lpstr>
      <vt:lpstr>Arial</vt:lpstr>
      <vt:lpstr>Calibri</vt:lpstr>
      <vt:lpstr>Calibri Light</vt:lpstr>
      <vt:lpstr>Courier New</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36</cp:revision>
  <dcterms:created xsi:type="dcterms:W3CDTF">2021-07-08T13:33:10Z</dcterms:created>
  <dcterms:modified xsi:type="dcterms:W3CDTF">2021-09-08T01:40:22Z</dcterms:modified>
</cp:coreProperties>
</file>