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9" r:id="rId1"/>
  </p:sldMasterIdLst>
  <p:notesMasterIdLst>
    <p:notesMasterId r:id="rId35"/>
  </p:notesMasterIdLst>
  <p:sldIdLst>
    <p:sldId id="268" r:id="rId2"/>
    <p:sldId id="300" r:id="rId3"/>
    <p:sldId id="364" r:id="rId4"/>
    <p:sldId id="302" r:id="rId5"/>
    <p:sldId id="323" r:id="rId6"/>
    <p:sldId id="265" r:id="rId7"/>
    <p:sldId id="347" r:id="rId8"/>
    <p:sldId id="324" r:id="rId9"/>
    <p:sldId id="348" r:id="rId10"/>
    <p:sldId id="344" r:id="rId11"/>
    <p:sldId id="350" r:id="rId12"/>
    <p:sldId id="349" r:id="rId13"/>
    <p:sldId id="345" r:id="rId14"/>
    <p:sldId id="351" r:id="rId15"/>
    <p:sldId id="365" r:id="rId16"/>
    <p:sldId id="366" r:id="rId17"/>
    <p:sldId id="346" r:id="rId18"/>
    <p:sldId id="352" r:id="rId19"/>
    <p:sldId id="330" r:id="rId20"/>
    <p:sldId id="353" r:id="rId21"/>
    <p:sldId id="354" r:id="rId22"/>
    <p:sldId id="355" r:id="rId23"/>
    <p:sldId id="356" r:id="rId24"/>
    <p:sldId id="357" r:id="rId25"/>
    <p:sldId id="358" r:id="rId26"/>
    <p:sldId id="359" r:id="rId27"/>
    <p:sldId id="360" r:id="rId28"/>
    <p:sldId id="361" r:id="rId29"/>
    <p:sldId id="363" r:id="rId30"/>
    <p:sldId id="362" r:id="rId31"/>
    <p:sldId id="276" r:id="rId32"/>
    <p:sldId id="299" r:id="rId33"/>
    <p:sldId id="283" r:id="rId34"/>
  </p:sldIdLst>
  <p:sldSz cx="9144000" cy="6858000" type="screen4x3"/>
  <p:notesSz cx="6858000" cy="9144000"/>
  <p:defaultTex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p:defaultTextStyle>
  <p:extLst>
    <p:ext uri="{EFAFB233-063F-42B5-8137-9DF3F51BA10A}">
      <p15:sldGuideLst xmlns:p15="http://schemas.microsoft.com/office/powerpoint/2012/main">
        <p15:guide id="1" orient="horz" pos="214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6600"/>
    <a:srgbClr val="FF0000"/>
    <a:srgbClr val="0033CC"/>
    <a:srgbClr val="FF00FF"/>
    <a:srgbClr val="008000"/>
    <a:srgbClr val="000099"/>
    <a:srgbClr val="000000"/>
    <a:srgbClr val="0000FF"/>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935" autoAdjust="0"/>
  </p:normalViewPr>
  <p:slideViewPr>
    <p:cSldViewPr snapToObjects="1">
      <p:cViewPr varScale="1">
        <p:scale>
          <a:sx n="72" d="100"/>
          <a:sy n="72" d="100"/>
        </p:scale>
        <p:origin x="1320" y="54"/>
      </p:cViewPr>
      <p:guideLst>
        <p:guide orient="horz" pos="2142"/>
        <p:guide pos="2880"/>
      </p:guideLst>
    </p:cSldViewPr>
  </p:slideViewPr>
  <p:notesTextViewPr>
    <p:cViewPr>
      <p:scale>
        <a:sx n="66" d="100"/>
        <a:sy n="66" d="100"/>
      </p:scale>
      <p:origin x="0" y="0"/>
    </p:cViewPr>
  </p:notesTextViewPr>
  <p:sorterViewPr>
    <p:cViewPr>
      <p:scale>
        <a:sx n="66" d="100"/>
        <a:sy n="66" d="100"/>
      </p:scale>
      <p:origin x="0" y="54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ầu trang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4" charset="0"/>
              </a:defRPr>
            </a:lvl1pPr>
          </a:lstStyle>
          <a:p>
            <a:pPr>
              <a:defRPr/>
            </a:pPr>
            <a:endParaRPr lang="en-US"/>
          </a:p>
        </p:txBody>
      </p:sp>
      <p:sp>
        <p:nvSpPr>
          <p:cNvPr id="3" name="Chỗ dành sẵn cho Ngày tháng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itchFamily="34" charset="0"/>
              </a:defRPr>
            </a:lvl1pPr>
          </a:lstStyle>
          <a:p>
            <a:pPr>
              <a:defRPr/>
            </a:pPr>
            <a:fld id="{AF22989B-AA80-4834-8051-267E1BE4CEA7}" type="datetimeFigureOut">
              <a:rPr lang="en-US"/>
              <a:pPr>
                <a:defRPr/>
              </a:pPr>
              <a:t>11/21/2023</a:t>
            </a:fld>
            <a:endParaRPr lang="en-US"/>
          </a:p>
        </p:txBody>
      </p:sp>
      <p:sp>
        <p:nvSpPr>
          <p:cNvPr id="4" name="Chỗ dành sẵn cho Hình ảnh của Bản chiế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Chỗ dành sẵn cho Ghi chú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vi-VN" noProof="0" smtClean="0"/>
              <a:t>Bấm &amp; sửa kiểu tiêu đề</a:t>
            </a:r>
          </a:p>
          <a:p>
            <a:pPr lvl="1"/>
            <a:r>
              <a:rPr lang="vi-VN" noProof="0" smtClean="0"/>
              <a:t>Mức hai</a:t>
            </a:r>
          </a:p>
          <a:p>
            <a:pPr lvl="2"/>
            <a:r>
              <a:rPr lang="vi-VN" noProof="0" smtClean="0"/>
              <a:t>Mức ba</a:t>
            </a:r>
          </a:p>
          <a:p>
            <a:pPr lvl="3"/>
            <a:r>
              <a:rPr lang="vi-VN" noProof="0" smtClean="0"/>
              <a:t>Mức bốn</a:t>
            </a:r>
          </a:p>
          <a:p>
            <a:pPr lvl="4"/>
            <a:r>
              <a:rPr lang="vi-VN" noProof="0" smtClean="0"/>
              <a:t>Mức năm</a:t>
            </a:r>
            <a:endParaRPr lang="en-US" noProof="0" smtClean="0"/>
          </a:p>
        </p:txBody>
      </p:sp>
      <p:sp>
        <p:nvSpPr>
          <p:cNvPr id="6" name="Chỗ dành sẵn cho Chân trang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34" charset="0"/>
              </a:defRPr>
            </a:lvl1pPr>
          </a:lstStyle>
          <a:p>
            <a:pPr>
              <a:defRPr/>
            </a:pPr>
            <a:endParaRPr lang="en-US"/>
          </a:p>
        </p:txBody>
      </p:sp>
      <p:sp>
        <p:nvSpPr>
          <p:cNvPr id="7" name="Chỗ dành sẵn cho Số hiệu Bản chiế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itchFamily="34" charset="0"/>
              </a:defRPr>
            </a:lvl1pPr>
          </a:lstStyle>
          <a:p>
            <a:pPr>
              <a:defRPr/>
            </a:pPr>
            <a:fld id="{DBCB9AA1-B4D6-4F38-A6CD-9B5760DECB41}" type="slidenum">
              <a:rPr lang="en-US"/>
              <a:pPr>
                <a:defRPr/>
              </a:pPr>
              <a:t>‹#›</a:t>
            </a:fld>
            <a:endParaRPr lang="en-US"/>
          </a:p>
        </p:txBody>
      </p:sp>
    </p:spTree>
    <p:extLst>
      <p:ext uri="{BB962C8B-B14F-4D97-AF65-F5344CB8AC3E}">
        <p14:creationId xmlns:p14="http://schemas.microsoft.com/office/powerpoint/2010/main" val="28237655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hỗ dành sẵn cho Hình ảnh của Bản chiếu 1"/>
          <p:cNvSpPr>
            <a:spLocks noGrp="1" noRot="1" noChangeAspect="1" noTextEdit="1"/>
          </p:cNvSpPr>
          <p:nvPr>
            <p:ph type="sldImg"/>
          </p:nvPr>
        </p:nvSpPr>
        <p:spPr bwMode="auto">
          <a:noFill/>
          <a:ln>
            <a:solidFill>
              <a:srgbClr val="000000"/>
            </a:solidFill>
            <a:miter lim="800000"/>
            <a:headEnd/>
            <a:tailEnd/>
          </a:ln>
        </p:spPr>
      </p:sp>
      <p:sp>
        <p:nvSpPr>
          <p:cNvPr id="25603" name="Chỗ dành sẵn cho Ghi chú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宋体" pitchFamily="2" charset="-122"/>
            </a:endParaRPr>
          </a:p>
        </p:txBody>
      </p:sp>
      <p:sp>
        <p:nvSpPr>
          <p:cNvPr id="25604" name="Chỗ dành sẵn cho Số hiệu Bản chiế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4E74995-3B19-419E-8C91-B3A898245157}" type="slidenum">
              <a:rPr lang="en-US" smtClean="0">
                <a:latin typeface="Arial" charset="0"/>
              </a:rPr>
              <a:pPr/>
              <a:t>4</a:t>
            </a:fld>
            <a:endParaRPr lang="en-US"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hỗ dành sẵn cho Hình ảnh của Bản chiếu 1"/>
          <p:cNvSpPr>
            <a:spLocks noGrp="1" noRot="1" noChangeAspect="1" noTextEdit="1"/>
          </p:cNvSpPr>
          <p:nvPr>
            <p:ph type="sldImg"/>
          </p:nvPr>
        </p:nvSpPr>
        <p:spPr bwMode="auto">
          <a:noFill/>
          <a:ln>
            <a:solidFill>
              <a:srgbClr val="000000"/>
            </a:solidFill>
            <a:miter lim="800000"/>
            <a:headEnd/>
            <a:tailEnd/>
          </a:ln>
        </p:spPr>
      </p:sp>
      <p:sp>
        <p:nvSpPr>
          <p:cNvPr id="25603" name="Chỗ dành sẵn cho Ghi chú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宋体" pitchFamily="2" charset="-122"/>
            </a:endParaRPr>
          </a:p>
        </p:txBody>
      </p:sp>
      <p:sp>
        <p:nvSpPr>
          <p:cNvPr id="25604" name="Chỗ dành sẵn cho Số hiệu Bản chiế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4E74995-3B19-419E-8C91-B3A898245157}" type="slidenum">
              <a:rPr lang="en-US" smtClean="0">
                <a:latin typeface="Arial" charset="0"/>
              </a:rPr>
              <a:pPr/>
              <a:t>13</a:t>
            </a:fld>
            <a:endParaRPr lang="en-US" smtClean="0">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hỗ dành sẵn cho Hình ảnh của Bản chiếu 1"/>
          <p:cNvSpPr>
            <a:spLocks noGrp="1" noRot="1" noChangeAspect="1" noTextEdit="1"/>
          </p:cNvSpPr>
          <p:nvPr>
            <p:ph type="sldImg"/>
          </p:nvPr>
        </p:nvSpPr>
        <p:spPr bwMode="auto">
          <a:noFill/>
          <a:ln>
            <a:solidFill>
              <a:srgbClr val="000000"/>
            </a:solidFill>
            <a:miter lim="800000"/>
            <a:headEnd/>
            <a:tailEnd/>
          </a:ln>
        </p:spPr>
      </p:sp>
      <p:sp>
        <p:nvSpPr>
          <p:cNvPr id="25603" name="Chỗ dành sẵn cho Ghi chú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宋体" pitchFamily="2" charset="-122"/>
            </a:endParaRPr>
          </a:p>
        </p:txBody>
      </p:sp>
      <p:sp>
        <p:nvSpPr>
          <p:cNvPr id="25604" name="Chỗ dành sẵn cho Số hiệu Bản chiế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4E74995-3B19-419E-8C91-B3A898245157}" type="slidenum">
              <a:rPr lang="en-US" smtClean="0">
                <a:latin typeface="Arial" charset="0"/>
              </a:rPr>
              <a:pPr/>
              <a:t>14</a:t>
            </a:fld>
            <a:endParaRPr lang="en-US" smtClean="0">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Rot="1" noChangeAspect="1" noChangeArrowheads="1" noTextEdit="1"/>
          </p:cNvSpPr>
          <p:nvPr>
            <p:ph type="sldImg" idx="4294967295"/>
          </p:nvPr>
        </p:nvSpPr>
        <p:spPr>
          <a:ln/>
        </p:spPr>
      </p:sp>
      <p:sp>
        <p:nvSpPr>
          <p:cNvPr id="94210" name="Rectangle 3"/>
          <p:cNvSpPr>
            <a:spLocks noGrp="1" noChangeArrowheads="1"/>
          </p:cNvSpPr>
          <p:nvPr>
            <p:ph type="body" idx="4294967295"/>
          </p:nvPr>
        </p:nvSpPr>
        <p:spPr/>
        <p:txBody>
          <a:bodyPr>
            <a:prstTxWarp prst="textNoShape">
              <a:avLst/>
            </a:prstTxWarp>
          </a:bodyPr>
          <a:lstStyle/>
          <a:p>
            <a:endParaRPr lang="en-US" altLang="zh-CN"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hỗ dành sẵn cho Hình ảnh của Bản chiếu 1"/>
          <p:cNvSpPr>
            <a:spLocks noGrp="1" noRot="1" noChangeAspect="1" noTextEdit="1"/>
          </p:cNvSpPr>
          <p:nvPr>
            <p:ph type="sldImg"/>
          </p:nvPr>
        </p:nvSpPr>
        <p:spPr bwMode="auto">
          <a:noFill/>
          <a:ln>
            <a:solidFill>
              <a:srgbClr val="000000"/>
            </a:solidFill>
            <a:miter lim="800000"/>
            <a:headEnd/>
            <a:tailEnd/>
          </a:ln>
        </p:spPr>
      </p:sp>
      <p:sp>
        <p:nvSpPr>
          <p:cNvPr id="25603" name="Chỗ dành sẵn cho Ghi chú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宋体" pitchFamily="2" charset="-122"/>
            </a:endParaRPr>
          </a:p>
        </p:txBody>
      </p:sp>
      <p:sp>
        <p:nvSpPr>
          <p:cNvPr id="25604" name="Chỗ dành sẵn cho Số hiệu Bản chiế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4E74995-3B19-419E-8C91-B3A898245157}" type="slidenum">
              <a:rPr lang="en-US" smtClean="0">
                <a:latin typeface="Arial" charset="0"/>
              </a:rPr>
              <a:pPr/>
              <a:t>5</a:t>
            </a:fld>
            <a:endParaRPr lang="en-US"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hỗ dành sẵn cho Hình ảnh của Bản chiếu 1"/>
          <p:cNvSpPr>
            <a:spLocks noGrp="1" noRot="1" noChangeAspect="1" noTextEdit="1"/>
          </p:cNvSpPr>
          <p:nvPr>
            <p:ph type="sldImg"/>
          </p:nvPr>
        </p:nvSpPr>
        <p:spPr bwMode="auto">
          <a:noFill/>
          <a:ln>
            <a:solidFill>
              <a:srgbClr val="000000"/>
            </a:solidFill>
            <a:miter lim="800000"/>
            <a:headEnd/>
            <a:tailEnd/>
          </a:ln>
        </p:spPr>
      </p:sp>
      <p:sp>
        <p:nvSpPr>
          <p:cNvPr id="25603" name="Chỗ dành sẵn cho Ghi chú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宋体" pitchFamily="2" charset="-122"/>
            </a:endParaRPr>
          </a:p>
        </p:txBody>
      </p:sp>
      <p:sp>
        <p:nvSpPr>
          <p:cNvPr id="25604" name="Chỗ dành sẵn cho Số hiệu Bản chiế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4E74995-3B19-419E-8C91-B3A898245157}" type="slidenum">
              <a:rPr lang="en-US" smtClean="0">
                <a:latin typeface="Arial" charset="0"/>
              </a:rPr>
              <a:pPr/>
              <a:t>6</a:t>
            </a:fld>
            <a:endParaRPr lang="en-US"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hỗ dành sẵn cho Hình ảnh của Bản chiếu 1"/>
          <p:cNvSpPr>
            <a:spLocks noGrp="1" noRot="1" noChangeAspect="1" noTextEdit="1"/>
          </p:cNvSpPr>
          <p:nvPr>
            <p:ph type="sldImg"/>
          </p:nvPr>
        </p:nvSpPr>
        <p:spPr bwMode="auto">
          <a:noFill/>
          <a:ln>
            <a:solidFill>
              <a:srgbClr val="000000"/>
            </a:solidFill>
            <a:miter lim="800000"/>
            <a:headEnd/>
            <a:tailEnd/>
          </a:ln>
        </p:spPr>
      </p:sp>
      <p:sp>
        <p:nvSpPr>
          <p:cNvPr id="25603" name="Chỗ dành sẵn cho Ghi chú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宋体" pitchFamily="2" charset="-122"/>
            </a:endParaRPr>
          </a:p>
        </p:txBody>
      </p:sp>
      <p:sp>
        <p:nvSpPr>
          <p:cNvPr id="25604" name="Chỗ dành sẵn cho Số hiệu Bản chiế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4E74995-3B19-419E-8C91-B3A898245157}" type="slidenum">
              <a:rPr lang="en-US" smtClean="0">
                <a:latin typeface="Arial" charset="0"/>
              </a:rPr>
              <a:pPr/>
              <a:t>7</a:t>
            </a:fld>
            <a:endParaRPr lang="en-US" smtClean="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hỗ dành sẵn cho Hình ảnh của Bản chiếu 1"/>
          <p:cNvSpPr>
            <a:spLocks noGrp="1" noRot="1" noChangeAspect="1" noTextEdit="1"/>
          </p:cNvSpPr>
          <p:nvPr>
            <p:ph type="sldImg"/>
          </p:nvPr>
        </p:nvSpPr>
        <p:spPr bwMode="auto">
          <a:noFill/>
          <a:ln>
            <a:solidFill>
              <a:srgbClr val="000000"/>
            </a:solidFill>
            <a:miter lim="800000"/>
            <a:headEnd/>
            <a:tailEnd/>
          </a:ln>
        </p:spPr>
      </p:sp>
      <p:sp>
        <p:nvSpPr>
          <p:cNvPr id="25603" name="Chỗ dành sẵn cho Ghi chú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宋体" pitchFamily="2" charset="-122"/>
            </a:endParaRPr>
          </a:p>
        </p:txBody>
      </p:sp>
      <p:sp>
        <p:nvSpPr>
          <p:cNvPr id="25604" name="Chỗ dành sẵn cho Số hiệu Bản chiế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4E74995-3B19-419E-8C91-B3A898245157}" type="slidenum">
              <a:rPr lang="en-US" smtClean="0">
                <a:latin typeface="Arial" charset="0"/>
              </a:rPr>
              <a:pPr/>
              <a:t>8</a:t>
            </a:fld>
            <a:endParaRPr lang="en-US" smtClean="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hỗ dành sẵn cho Hình ảnh của Bản chiếu 1"/>
          <p:cNvSpPr>
            <a:spLocks noGrp="1" noRot="1" noChangeAspect="1" noTextEdit="1"/>
          </p:cNvSpPr>
          <p:nvPr>
            <p:ph type="sldImg"/>
          </p:nvPr>
        </p:nvSpPr>
        <p:spPr bwMode="auto">
          <a:noFill/>
          <a:ln>
            <a:solidFill>
              <a:srgbClr val="000000"/>
            </a:solidFill>
            <a:miter lim="800000"/>
            <a:headEnd/>
            <a:tailEnd/>
          </a:ln>
        </p:spPr>
      </p:sp>
      <p:sp>
        <p:nvSpPr>
          <p:cNvPr id="25603" name="Chỗ dành sẵn cho Ghi chú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宋体" pitchFamily="2" charset="-122"/>
            </a:endParaRPr>
          </a:p>
        </p:txBody>
      </p:sp>
      <p:sp>
        <p:nvSpPr>
          <p:cNvPr id="25604" name="Chỗ dành sẵn cho Số hiệu Bản chiế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4E74995-3B19-419E-8C91-B3A898245157}" type="slidenum">
              <a:rPr lang="en-US" smtClean="0">
                <a:latin typeface="Arial" charset="0"/>
              </a:rPr>
              <a:pPr/>
              <a:t>9</a:t>
            </a:fld>
            <a:endParaRPr lang="en-US" smtClean="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hỗ dành sẵn cho Hình ảnh của Bản chiếu 1"/>
          <p:cNvSpPr>
            <a:spLocks noGrp="1" noRot="1" noChangeAspect="1" noTextEdit="1"/>
          </p:cNvSpPr>
          <p:nvPr>
            <p:ph type="sldImg"/>
          </p:nvPr>
        </p:nvSpPr>
        <p:spPr bwMode="auto">
          <a:noFill/>
          <a:ln>
            <a:solidFill>
              <a:srgbClr val="000000"/>
            </a:solidFill>
            <a:miter lim="800000"/>
            <a:headEnd/>
            <a:tailEnd/>
          </a:ln>
        </p:spPr>
      </p:sp>
      <p:sp>
        <p:nvSpPr>
          <p:cNvPr id="25603" name="Chỗ dành sẵn cho Ghi chú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宋体" pitchFamily="2" charset="-122"/>
            </a:endParaRPr>
          </a:p>
        </p:txBody>
      </p:sp>
      <p:sp>
        <p:nvSpPr>
          <p:cNvPr id="25604" name="Chỗ dành sẵn cho Số hiệu Bản chiế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4E74995-3B19-419E-8C91-B3A898245157}" type="slidenum">
              <a:rPr lang="en-US" smtClean="0">
                <a:latin typeface="Arial" charset="0"/>
              </a:rPr>
              <a:pPr/>
              <a:t>10</a:t>
            </a:fld>
            <a:endParaRPr lang="en-US" smtClean="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hỗ dành sẵn cho Hình ảnh của Bản chiếu 1"/>
          <p:cNvSpPr>
            <a:spLocks noGrp="1" noRot="1" noChangeAspect="1" noTextEdit="1"/>
          </p:cNvSpPr>
          <p:nvPr>
            <p:ph type="sldImg"/>
          </p:nvPr>
        </p:nvSpPr>
        <p:spPr bwMode="auto">
          <a:noFill/>
          <a:ln>
            <a:solidFill>
              <a:srgbClr val="000000"/>
            </a:solidFill>
            <a:miter lim="800000"/>
            <a:headEnd/>
            <a:tailEnd/>
          </a:ln>
        </p:spPr>
      </p:sp>
      <p:sp>
        <p:nvSpPr>
          <p:cNvPr id="25603" name="Chỗ dành sẵn cho Ghi chú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宋体" pitchFamily="2" charset="-122"/>
            </a:endParaRPr>
          </a:p>
        </p:txBody>
      </p:sp>
      <p:sp>
        <p:nvSpPr>
          <p:cNvPr id="25604" name="Chỗ dành sẵn cho Số hiệu Bản chiế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4E74995-3B19-419E-8C91-B3A898245157}" type="slidenum">
              <a:rPr lang="en-US" smtClean="0">
                <a:latin typeface="Arial" charset="0"/>
              </a:rPr>
              <a:pPr/>
              <a:t>11</a:t>
            </a:fld>
            <a:endParaRPr lang="en-US" smtClean="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hỗ dành sẵn cho Hình ảnh của Bản chiếu 1"/>
          <p:cNvSpPr>
            <a:spLocks noGrp="1" noRot="1" noChangeAspect="1" noTextEdit="1"/>
          </p:cNvSpPr>
          <p:nvPr>
            <p:ph type="sldImg"/>
          </p:nvPr>
        </p:nvSpPr>
        <p:spPr bwMode="auto">
          <a:noFill/>
          <a:ln>
            <a:solidFill>
              <a:srgbClr val="000000"/>
            </a:solidFill>
            <a:miter lim="800000"/>
            <a:headEnd/>
            <a:tailEnd/>
          </a:ln>
        </p:spPr>
      </p:sp>
      <p:sp>
        <p:nvSpPr>
          <p:cNvPr id="25603" name="Chỗ dành sẵn cho Ghi chú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宋体" pitchFamily="2" charset="-122"/>
            </a:endParaRPr>
          </a:p>
        </p:txBody>
      </p:sp>
      <p:sp>
        <p:nvSpPr>
          <p:cNvPr id="25604" name="Chỗ dành sẵn cho Số hiệu Bản chiế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4E74995-3B19-419E-8C91-B3A898245157}" type="slidenum">
              <a:rPr lang="en-US" smtClean="0">
                <a:latin typeface="Arial" charset="0"/>
              </a:rPr>
              <a:pPr/>
              <a:t>12</a:t>
            </a:fld>
            <a:endParaRPr lang="en-US"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ltLang="zh-CN"/>
          </a:p>
        </p:txBody>
      </p:sp>
      <p:sp>
        <p:nvSpPr>
          <p:cNvPr id="5" name="Footer Placeholder 4"/>
          <p:cNvSpPr>
            <a:spLocks noGrp="1"/>
          </p:cNvSpPr>
          <p:nvPr>
            <p:ph type="ftr" sz="quarter" idx="11"/>
          </p:nvPr>
        </p:nvSpPr>
        <p:spPr/>
        <p:txBody>
          <a:bodyPr/>
          <a:lstStyle/>
          <a:p>
            <a:pPr>
              <a:defRPr/>
            </a:pPr>
            <a:endParaRPr lang="en-US" altLang="zh-CN"/>
          </a:p>
        </p:txBody>
      </p:sp>
      <p:sp>
        <p:nvSpPr>
          <p:cNvPr id="6" name="Slide Number Placeholder 5"/>
          <p:cNvSpPr>
            <a:spLocks noGrp="1"/>
          </p:cNvSpPr>
          <p:nvPr>
            <p:ph type="sldNum" sz="quarter" idx="12"/>
          </p:nvPr>
        </p:nvSpPr>
        <p:spPr/>
        <p:txBody>
          <a:bodyPr/>
          <a:lstStyle/>
          <a:p>
            <a:pPr>
              <a:defRPr/>
            </a:pPr>
            <a:fld id="{68AB0E7F-1D3F-4251-8E46-80FD55299D12}" type="slidenum">
              <a:rPr lang="en-US" altLang="zh-CN" smtClean="0"/>
              <a:pPr>
                <a:defRPr/>
              </a:pPr>
              <a:t>‹#›</a:t>
            </a:fld>
            <a:endParaRPr lang="en-US" alt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ltLang="zh-CN"/>
          </a:p>
        </p:txBody>
      </p:sp>
      <p:sp>
        <p:nvSpPr>
          <p:cNvPr id="5" name="Footer Placeholder 4"/>
          <p:cNvSpPr>
            <a:spLocks noGrp="1"/>
          </p:cNvSpPr>
          <p:nvPr>
            <p:ph type="ftr" sz="quarter" idx="11"/>
          </p:nvPr>
        </p:nvSpPr>
        <p:spPr/>
        <p:txBody>
          <a:bodyPr/>
          <a:lstStyle/>
          <a:p>
            <a:pPr>
              <a:defRPr/>
            </a:pPr>
            <a:endParaRPr lang="en-US" altLang="zh-CN"/>
          </a:p>
        </p:txBody>
      </p:sp>
      <p:sp>
        <p:nvSpPr>
          <p:cNvPr id="6" name="Slide Number Placeholder 5"/>
          <p:cNvSpPr>
            <a:spLocks noGrp="1"/>
          </p:cNvSpPr>
          <p:nvPr>
            <p:ph type="sldNum" sz="quarter" idx="12"/>
          </p:nvPr>
        </p:nvSpPr>
        <p:spPr/>
        <p:txBody>
          <a:bodyPr/>
          <a:lstStyle/>
          <a:p>
            <a:pPr>
              <a:defRPr/>
            </a:pPr>
            <a:fld id="{68AB0E7F-1D3F-4251-8E46-80FD55299D12}" type="slidenum">
              <a:rPr lang="en-US" altLang="zh-CN" smtClean="0"/>
              <a:pPr>
                <a:defRPr/>
              </a:pPr>
              <a:t>‹#›</a:t>
            </a:fld>
            <a:endParaRPr lang="en-US"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ltLang="zh-CN"/>
          </a:p>
        </p:txBody>
      </p:sp>
      <p:sp>
        <p:nvSpPr>
          <p:cNvPr id="5" name="Footer Placeholder 4"/>
          <p:cNvSpPr>
            <a:spLocks noGrp="1"/>
          </p:cNvSpPr>
          <p:nvPr>
            <p:ph type="ftr" sz="quarter" idx="11"/>
          </p:nvPr>
        </p:nvSpPr>
        <p:spPr/>
        <p:txBody>
          <a:bodyPr/>
          <a:lstStyle/>
          <a:p>
            <a:pPr>
              <a:defRPr/>
            </a:pPr>
            <a:endParaRPr lang="en-US" altLang="zh-CN"/>
          </a:p>
        </p:txBody>
      </p:sp>
      <p:sp>
        <p:nvSpPr>
          <p:cNvPr id="6" name="Slide Number Placeholder 5"/>
          <p:cNvSpPr>
            <a:spLocks noGrp="1"/>
          </p:cNvSpPr>
          <p:nvPr>
            <p:ph type="sldNum" sz="quarter" idx="12"/>
          </p:nvPr>
        </p:nvSpPr>
        <p:spPr/>
        <p:txBody>
          <a:bodyPr/>
          <a:lstStyle/>
          <a:p>
            <a:pPr>
              <a:defRPr/>
            </a:pPr>
            <a:fld id="{68AB0E7F-1D3F-4251-8E46-80FD55299D12}" type="slidenum">
              <a:rPr lang="en-US" altLang="zh-CN" smtClean="0"/>
              <a:pPr>
                <a:defRPr/>
              </a:pPr>
              <a:t>‹#›</a:t>
            </a:fld>
            <a:endParaRPr lang="en-US"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ltLang="zh-CN"/>
          </a:p>
        </p:txBody>
      </p:sp>
      <p:sp>
        <p:nvSpPr>
          <p:cNvPr id="5" name="Footer Placeholder 4"/>
          <p:cNvSpPr>
            <a:spLocks noGrp="1"/>
          </p:cNvSpPr>
          <p:nvPr>
            <p:ph type="ftr" sz="quarter" idx="11"/>
          </p:nvPr>
        </p:nvSpPr>
        <p:spPr/>
        <p:txBody>
          <a:bodyPr/>
          <a:lstStyle/>
          <a:p>
            <a:pPr>
              <a:defRPr/>
            </a:pPr>
            <a:endParaRPr lang="en-US" altLang="zh-CN"/>
          </a:p>
        </p:txBody>
      </p:sp>
      <p:sp>
        <p:nvSpPr>
          <p:cNvPr id="6" name="Slide Number Placeholder 5"/>
          <p:cNvSpPr>
            <a:spLocks noGrp="1"/>
          </p:cNvSpPr>
          <p:nvPr>
            <p:ph type="sldNum" sz="quarter" idx="12"/>
          </p:nvPr>
        </p:nvSpPr>
        <p:spPr/>
        <p:txBody>
          <a:bodyPr/>
          <a:lstStyle/>
          <a:p>
            <a:pPr>
              <a:defRPr/>
            </a:pPr>
            <a:fld id="{68AB0E7F-1D3F-4251-8E46-80FD55299D12}" type="slidenum">
              <a:rPr lang="en-US" altLang="zh-CN" smtClean="0"/>
              <a:pPr>
                <a:defRPr/>
              </a:pPr>
              <a:t>‹#›</a:t>
            </a:fld>
            <a:endParaRPr lang="en-US"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ltLang="zh-CN"/>
          </a:p>
        </p:txBody>
      </p:sp>
      <p:sp>
        <p:nvSpPr>
          <p:cNvPr id="5" name="Footer Placeholder 4"/>
          <p:cNvSpPr>
            <a:spLocks noGrp="1"/>
          </p:cNvSpPr>
          <p:nvPr>
            <p:ph type="ftr" sz="quarter" idx="11"/>
          </p:nvPr>
        </p:nvSpPr>
        <p:spPr/>
        <p:txBody>
          <a:bodyPr/>
          <a:lstStyle/>
          <a:p>
            <a:pPr>
              <a:defRPr/>
            </a:pPr>
            <a:endParaRPr lang="en-US" altLang="zh-CN"/>
          </a:p>
        </p:txBody>
      </p:sp>
      <p:sp>
        <p:nvSpPr>
          <p:cNvPr id="6" name="Slide Number Placeholder 5"/>
          <p:cNvSpPr>
            <a:spLocks noGrp="1"/>
          </p:cNvSpPr>
          <p:nvPr>
            <p:ph type="sldNum" sz="quarter" idx="12"/>
          </p:nvPr>
        </p:nvSpPr>
        <p:spPr/>
        <p:txBody>
          <a:bodyPr/>
          <a:lstStyle/>
          <a:p>
            <a:pPr>
              <a:defRPr/>
            </a:pPr>
            <a:fld id="{68AB0E7F-1D3F-4251-8E46-80FD55299D12}" type="slidenum">
              <a:rPr lang="en-US" altLang="zh-CN" smtClean="0"/>
              <a:pPr>
                <a:defRPr/>
              </a:pPr>
              <a:t>‹#›</a:t>
            </a:fld>
            <a:endParaRPr lang="en-US"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ltLang="zh-CN"/>
          </a:p>
        </p:txBody>
      </p:sp>
      <p:sp>
        <p:nvSpPr>
          <p:cNvPr id="6" name="Footer Placeholder 5"/>
          <p:cNvSpPr>
            <a:spLocks noGrp="1"/>
          </p:cNvSpPr>
          <p:nvPr>
            <p:ph type="ftr" sz="quarter" idx="11"/>
          </p:nvPr>
        </p:nvSpPr>
        <p:spPr/>
        <p:txBody>
          <a:bodyPr/>
          <a:lstStyle/>
          <a:p>
            <a:pPr>
              <a:defRPr/>
            </a:pPr>
            <a:endParaRPr lang="en-US" altLang="zh-CN"/>
          </a:p>
        </p:txBody>
      </p:sp>
      <p:sp>
        <p:nvSpPr>
          <p:cNvPr id="7" name="Slide Number Placeholder 6"/>
          <p:cNvSpPr>
            <a:spLocks noGrp="1"/>
          </p:cNvSpPr>
          <p:nvPr>
            <p:ph type="sldNum" sz="quarter" idx="12"/>
          </p:nvPr>
        </p:nvSpPr>
        <p:spPr/>
        <p:txBody>
          <a:bodyPr/>
          <a:lstStyle/>
          <a:p>
            <a:pPr>
              <a:defRPr/>
            </a:pPr>
            <a:fld id="{68AB0E7F-1D3F-4251-8E46-80FD55299D12}" type="slidenum">
              <a:rPr lang="en-US" altLang="zh-CN" smtClean="0"/>
              <a:pPr>
                <a:defRPr/>
              </a:pPr>
              <a:t>‹#›</a:t>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ltLang="zh-CN"/>
          </a:p>
        </p:txBody>
      </p:sp>
      <p:sp>
        <p:nvSpPr>
          <p:cNvPr id="8" name="Footer Placeholder 7"/>
          <p:cNvSpPr>
            <a:spLocks noGrp="1"/>
          </p:cNvSpPr>
          <p:nvPr>
            <p:ph type="ftr" sz="quarter" idx="11"/>
          </p:nvPr>
        </p:nvSpPr>
        <p:spPr/>
        <p:txBody>
          <a:bodyPr/>
          <a:lstStyle/>
          <a:p>
            <a:pPr>
              <a:defRPr/>
            </a:pPr>
            <a:endParaRPr lang="en-US" altLang="zh-CN"/>
          </a:p>
        </p:txBody>
      </p:sp>
      <p:sp>
        <p:nvSpPr>
          <p:cNvPr id="9" name="Slide Number Placeholder 8"/>
          <p:cNvSpPr>
            <a:spLocks noGrp="1"/>
          </p:cNvSpPr>
          <p:nvPr>
            <p:ph type="sldNum" sz="quarter" idx="12"/>
          </p:nvPr>
        </p:nvSpPr>
        <p:spPr/>
        <p:txBody>
          <a:bodyPr/>
          <a:lstStyle/>
          <a:p>
            <a:pPr>
              <a:defRPr/>
            </a:pPr>
            <a:fld id="{68AB0E7F-1D3F-4251-8E46-80FD55299D12}" type="slidenum">
              <a:rPr lang="en-US" altLang="zh-CN" smtClean="0"/>
              <a:pPr>
                <a:defRPr/>
              </a:pPr>
              <a:t>‹#›</a:t>
            </a:fld>
            <a:endParaRPr lang="en-US"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ltLang="zh-CN"/>
          </a:p>
        </p:txBody>
      </p:sp>
      <p:sp>
        <p:nvSpPr>
          <p:cNvPr id="4" name="Footer Placeholder 3"/>
          <p:cNvSpPr>
            <a:spLocks noGrp="1"/>
          </p:cNvSpPr>
          <p:nvPr>
            <p:ph type="ftr" sz="quarter" idx="11"/>
          </p:nvPr>
        </p:nvSpPr>
        <p:spPr/>
        <p:txBody>
          <a:bodyPr/>
          <a:lstStyle/>
          <a:p>
            <a:pPr>
              <a:defRPr/>
            </a:pPr>
            <a:endParaRPr lang="en-US" altLang="zh-CN"/>
          </a:p>
        </p:txBody>
      </p:sp>
      <p:sp>
        <p:nvSpPr>
          <p:cNvPr id="5" name="Slide Number Placeholder 4"/>
          <p:cNvSpPr>
            <a:spLocks noGrp="1"/>
          </p:cNvSpPr>
          <p:nvPr>
            <p:ph type="sldNum" sz="quarter" idx="12"/>
          </p:nvPr>
        </p:nvSpPr>
        <p:spPr/>
        <p:txBody>
          <a:bodyPr/>
          <a:lstStyle/>
          <a:p>
            <a:pPr>
              <a:defRPr/>
            </a:pPr>
            <a:fld id="{68AB0E7F-1D3F-4251-8E46-80FD55299D12}" type="slidenum">
              <a:rPr lang="en-US" altLang="zh-CN" smtClean="0"/>
              <a:pPr>
                <a:defRPr/>
              </a:pPr>
              <a:t>‹#›</a:t>
            </a:fld>
            <a:endParaRPr lang="en-US"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zh-CN"/>
          </a:p>
        </p:txBody>
      </p:sp>
      <p:sp>
        <p:nvSpPr>
          <p:cNvPr id="3" name="Footer Placeholder 2"/>
          <p:cNvSpPr>
            <a:spLocks noGrp="1"/>
          </p:cNvSpPr>
          <p:nvPr>
            <p:ph type="ftr" sz="quarter" idx="11"/>
          </p:nvPr>
        </p:nvSpPr>
        <p:spPr/>
        <p:txBody>
          <a:bodyPr/>
          <a:lstStyle/>
          <a:p>
            <a:pPr>
              <a:defRPr/>
            </a:pPr>
            <a:endParaRPr lang="en-US" altLang="zh-CN"/>
          </a:p>
        </p:txBody>
      </p:sp>
      <p:sp>
        <p:nvSpPr>
          <p:cNvPr id="4" name="Slide Number Placeholder 3"/>
          <p:cNvSpPr>
            <a:spLocks noGrp="1"/>
          </p:cNvSpPr>
          <p:nvPr>
            <p:ph type="sldNum" sz="quarter" idx="12"/>
          </p:nvPr>
        </p:nvSpPr>
        <p:spPr/>
        <p:txBody>
          <a:bodyPr/>
          <a:lstStyle/>
          <a:p>
            <a:pPr>
              <a:defRPr/>
            </a:pPr>
            <a:fld id="{68AB0E7F-1D3F-4251-8E46-80FD55299D12}" type="slidenum">
              <a:rPr lang="en-US" altLang="zh-CN" smtClean="0"/>
              <a:pPr>
                <a:defRPr/>
              </a:pPr>
              <a:t>‹#›</a:t>
            </a:fld>
            <a:endParaRPr lang="en-US"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ltLang="zh-CN"/>
          </a:p>
        </p:txBody>
      </p:sp>
      <p:sp>
        <p:nvSpPr>
          <p:cNvPr id="6" name="Footer Placeholder 5"/>
          <p:cNvSpPr>
            <a:spLocks noGrp="1"/>
          </p:cNvSpPr>
          <p:nvPr>
            <p:ph type="ftr" sz="quarter" idx="11"/>
          </p:nvPr>
        </p:nvSpPr>
        <p:spPr/>
        <p:txBody>
          <a:bodyPr/>
          <a:lstStyle/>
          <a:p>
            <a:pPr>
              <a:defRPr/>
            </a:pPr>
            <a:endParaRPr lang="en-US" altLang="zh-CN"/>
          </a:p>
        </p:txBody>
      </p:sp>
      <p:sp>
        <p:nvSpPr>
          <p:cNvPr id="7" name="Slide Number Placeholder 6"/>
          <p:cNvSpPr>
            <a:spLocks noGrp="1"/>
          </p:cNvSpPr>
          <p:nvPr>
            <p:ph type="sldNum" sz="quarter" idx="12"/>
          </p:nvPr>
        </p:nvSpPr>
        <p:spPr/>
        <p:txBody>
          <a:bodyPr/>
          <a:lstStyle/>
          <a:p>
            <a:pPr>
              <a:defRPr/>
            </a:pPr>
            <a:fld id="{68AB0E7F-1D3F-4251-8E46-80FD55299D12}" type="slidenum">
              <a:rPr lang="en-US" altLang="zh-CN" smtClean="0"/>
              <a:pPr>
                <a:defRPr/>
              </a:pPr>
              <a:t>‹#›</a:t>
            </a:fld>
            <a:endParaRPr lang="en-US" alt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ltLang="zh-CN"/>
          </a:p>
        </p:txBody>
      </p:sp>
      <p:sp>
        <p:nvSpPr>
          <p:cNvPr id="6" name="Footer Placeholder 5"/>
          <p:cNvSpPr>
            <a:spLocks noGrp="1"/>
          </p:cNvSpPr>
          <p:nvPr>
            <p:ph type="ftr" sz="quarter" idx="11"/>
          </p:nvPr>
        </p:nvSpPr>
        <p:spPr/>
        <p:txBody>
          <a:bodyPr/>
          <a:lstStyle/>
          <a:p>
            <a:pPr>
              <a:defRPr/>
            </a:pPr>
            <a:endParaRPr lang="en-US" altLang="zh-CN"/>
          </a:p>
        </p:txBody>
      </p:sp>
      <p:sp>
        <p:nvSpPr>
          <p:cNvPr id="7" name="Slide Number Placeholder 6"/>
          <p:cNvSpPr>
            <a:spLocks noGrp="1"/>
          </p:cNvSpPr>
          <p:nvPr>
            <p:ph type="sldNum" sz="quarter" idx="12"/>
          </p:nvPr>
        </p:nvSpPr>
        <p:spPr/>
        <p:txBody>
          <a:bodyPr/>
          <a:lstStyle/>
          <a:p>
            <a:pPr>
              <a:defRPr/>
            </a:pPr>
            <a:fld id="{68AB0E7F-1D3F-4251-8E46-80FD55299D12}" type="slidenum">
              <a:rPr lang="en-US" altLang="zh-CN" smtClean="0"/>
              <a:pPr>
                <a:defRPr/>
              </a:pPr>
              <a:t>‹#›</a:t>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zh-C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zh-C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68AB0E7F-1D3F-4251-8E46-80FD55299D12}" type="slidenum">
              <a:rPr lang="en-US" altLang="zh-CN" smtClean="0"/>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0.wmf"/></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3.png"/><Relationship Id="rId4" Type="http://schemas.openxmlformats.org/officeDocument/2006/relationships/image" Target="../media/image10.wmf"/></Relationships>
</file>

<file path=ppt/slides/_rels/slide12.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4.jpe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0.wmf"/><Relationship Id="rId7"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wmf"/><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0.wmf"/><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0.w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6.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0.w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9.png"/><Relationship Id="rId5" Type="http://schemas.microsoft.com/office/2007/relationships/hdphoto" Target="../media/hdphoto1.wdp"/><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7.gif"/><Relationship Id="rId3" Type="http://schemas.openxmlformats.org/officeDocument/2006/relationships/audio" Target="../media/audio2.wav"/><Relationship Id="rId7" Type="http://schemas.openxmlformats.org/officeDocument/2006/relationships/image" Target="../media/image36.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5.gif"/><Relationship Id="rId11" Type="http://schemas.openxmlformats.org/officeDocument/2006/relationships/image" Target="../media/image40.gif"/><Relationship Id="rId5" Type="http://schemas.openxmlformats.org/officeDocument/2006/relationships/image" Target="../media/image34.gif"/><Relationship Id="rId10" Type="http://schemas.openxmlformats.org/officeDocument/2006/relationships/image" Target="../media/image39.gif"/><Relationship Id="rId4" Type="http://schemas.openxmlformats.org/officeDocument/2006/relationships/image" Target="../media/image33.png"/><Relationship Id="rId9" Type="http://schemas.openxmlformats.org/officeDocument/2006/relationships/image" Target="../media/image38.gif"/></Relationships>
</file>

<file path=ppt/slides/_rels/slide25.xml.rels><?xml version="1.0" encoding="UTF-8" standalone="yes"?>
<Relationships xmlns="http://schemas.openxmlformats.org/package/2006/relationships"><Relationship Id="rId8" Type="http://schemas.openxmlformats.org/officeDocument/2006/relationships/image" Target="../media/image36.gif"/><Relationship Id="rId3" Type="http://schemas.openxmlformats.org/officeDocument/2006/relationships/audio" Target="../media/audio2.wav"/><Relationship Id="rId7" Type="http://schemas.openxmlformats.org/officeDocument/2006/relationships/image" Target="../media/image35.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4.gif"/><Relationship Id="rId11" Type="http://schemas.openxmlformats.org/officeDocument/2006/relationships/image" Target="../media/image39.gif"/><Relationship Id="rId5" Type="http://schemas.openxmlformats.org/officeDocument/2006/relationships/image" Target="../media/image33.png"/><Relationship Id="rId10" Type="http://schemas.openxmlformats.org/officeDocument/2006/relationships/image" Target="../media/image38.gif"/><Relationship Id="rId4" Type="http://schemas.openxmlformats.org/officeDocument/2006/relationships/image" Target="../media/image40.gif"/><Relationship Id="rId9" Type="http://schemas.openxmlformats.org/officeDocument/2006/relationships/image" Target="../media/image37.gif"/></Relationships>
</file>

<file path=ppt/slides/_rels/slide26.xml.rels><?xml version="1.0" encoding="UTF-8" standalone="yes"?>
<Relationships xmlns="http://schemas.openxmlformats.org/package/2006/relationships"><Relationship Id="rId8" Type="http://schemas.openxmlformats.org/officeDocument/2006/relationships/image" Target="../media/image36.gif"/><Relationship Id="rId3" Type="http://schemas.openxmlformats.org/officeDocument/2006/relationships/audio" Target="../media/audio2.wav"/><Relationship Id="rId7" Type="http://schemas.openxmlformats.org/officeDocument/2006/relationships/image" Target="../media/image35.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4.gif"/><Relationship Id="rId11" Type="http://schemas.openxmlformats.org/officeDocument/2006/relationships/image" Target="../media/image39.gif"/><Relationship Id="rId5" Type="http://schemas.openxmlformats.org/officeDocument/2006/relationships/image" Target="../media/image33.png"/><Relationship Id="rId10" Type="http://schemas.openxmlformats.org/officeDocument/2006/relationships/image" Target="../media/image38.gif"/><Relationship Id="rId4" Type="http://schemas.openxmlformats.org/officeDocument/2006/relationships/image" Target="../media/image40.gif"/><Relationship Id="rId9" Type="http://schemas.openxmlformats.org/officeDocument/2006/relationships/image" Target="../media/image37.gif"/></Relationships>
</file>

<file path=ppt/slides/_rels/slide27.xml.rels><?xml version="1.0" encoding="UTF-8" standalone="yes"?>
<Relationships xmlns="http://schemas.openxmlformats.org/package/2006/relationships"><Relationship Id="rId8" Type="http://schemas.openxmlformats.org/officeDocument/2006/relationships/image" Target="../media/image36.gif"/><Relationship Id="rId3" Type="http://schemas.openxmlformats.org/officeDocument/2006/relationships/audio" Target="../media/audio3.wav"/><Relationship Id="rId7" Type="http://schemas.openxmlformats.org/officeDocument/2006/relationships/image" Target="../media/image35.gif"/><Relationship Id="rId12" Type="http://schemas.openxmlformats.org/officeDocument/2006/relationships/image" Target="../media/image41.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4.gif"/><Relationship Id="rId11" Type="http://schemas.openxmlformats.org/officeDocument/2006/relationships/image" Target="../media/image39.gif"/><Relationship Id="rId5" Type="http://schemas.openxmlformats.org/officeDocument/2006/relationships/image" Target="../media/image33.png"/><Relationship Id="rId10" Type="http://schemas.openxmlformats.org/officeDocument/2006/relationships/image" Target="../media/image38.gif"/><Relationship Id="rId4" Type="http://schemas.openxmlformats.org/officeDocument/2006/relationships/image" Target="../media/image40.gif"/><Relationship Id="rId9" Type="http://schemas.openxmlformats.org/officeDocument/2006/relationships/image" Target="../media/image37.gif"/></Relationships>
</file>

<file path=ppt/slides/_rels/slide28.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image" Target="../media/image41.gif"/><Relationship Id="rId3" Type="http://schemas.openxmlformats.org/officeDocument/2006/relationships/slideLayout" Target="../slideLayouts/slideLayout1.xml"/><Relationship Id="rId7" Type="http://schemas.openxmlformats.org/officeDocument/2006/relationships/image" Target="../media/image33.png"/><Relationship Id="rId12" Type="http://schemas.openxmlformats.org/officeDocument/2006/relationships/image" Target="../media/image39.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0.gif"/><Relationship Id="rId11" Type="http://schemas.openxmlformats.org/officeDocument/2006/relationships/image" Target="../media/image38.gif"/><Relationship Id="rId5" Type="http://schemas.openxmlformats.org/officeDocument/2006/relationships/audio" Target="../media/audio4.wav"/><Relationship Id="rId10" Type="http://schemas.openxmlformats.org/officeDocument/2006/relationships/image" Target="../media/image36.gif"/><Relationship Id="rId4" Type="http://schemas.openxmlformats.org/officeDocument/2006/relationships/audio" Target="../media/audio1.wav"/><Relationship Id="rId9" Type="http://schemas.openxmlformats.org/officeDocument/2006/relationships/image" Target="../media/image35.gif"/><Relationship Id="rId14" Type="http://schemas.openxmlformats.org/officeDocument/2006/relationships/image" Target="../media/image29.png"/></Relationships>
</file>

<file path=ppt/slides/_rels/slide29.xml.rels><?xml version="1.0" encoding="UTF-8" standalone="yes"?>
<Relationships xmlns="http://schemas.openxmlformats.org/package/2006/relationships"><Relationship Id="rId8" Type="http://schemas.openxmlformats.org/officeDocument/2006/relationships/image" Target="../media/image47.gif"/><Relationship Id="rId3" Type="http://schemas.openxmlformats.org/officeDocument/2006/relationships/image" Target="../media/image43.gif"/><Relationship Id="rId7" Type="http://schemas.openxmlformats.org/officeDocument/2006/relationships/image" Target="../media/image35.gif"/><Relationship Id="rId2" Type="http://schemas.openxmlformats.org/officeDocument/2006/relationships/image" Target="../media/image42.gif"/><Relationship Id="rId1" Type="http://schemas.openxmlformats.org/officeDocument/2006/relationships/slideLayout" Target="../slideLayouts/slideLayout1.xml"/><Relationship Id="rId6" Type="http://schemas.openxmlformats.org/officeDocument/2006/relationships/image" Target="../media/image46.gif"/><Relationship Id="rId5" Type="http://schemas.openxmlformats.org/officeDocument/2006/relationships/image" Target="../media/image45.gif"/><Relationship Id="rId10" Type="http://schemas.openxmlformats.org/officeDocument/2006/relationships/image" Target="../media/image48.gif"/><Relationship Id="rId4" Type="http://schemas.openxmlformats.org/officeDocument/2006/relationships/image" Target="../media/image44.gif"/><Relationship Id="rId9" Type="http://schemas.openxmlformats.org/officeDocument/2006/relationships/image" Target="../media/image41.gif"/></Relationships>
</file>

<file path=ppt/slides/_rels/slide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47.gif"/><Relationship Id="rId3" Type="http://schemas.openxmlformats.org/officeDocument/2006/relationships/image" Target="../media/image43.gif"/><Relationship Id="rId7" Type="http://schemas.openxmlformats.org/officeDocument/2006/relationships/image" Target="../media/image35.gif"/><Relationship Id="rId2" Type="http://schemas.openxmlformats.org/officeDocument/2006/relationships/image" Target="../media/image42.gif"/><Relationship Id="rId1" Type="http://schemas.openxmlformats.org/officeDocument/2006/relationships/slideLayout" Target="../slideLayouts/slideLayout1.xml"/><Relationship Id="rId6" Type="http://schemas.openxmlformats.org/officeDocument/2006/relationships/image" Target="../media/image46.gif"/><Relationship Id="rId5" Type="http://schemas.openxmlformats.org/officeDocument/2006/relationships/image" Target="../media/image45.gif"/><Relationship Id="rId10" Type="http://schemas.openxmlformats.org/officeDocument/2006/relationships/image" Target="../media/image48.gif"/><Relationship Id="rId4" Type="http://schemas.openxmlformats.org/officeDocument/2006/relationships/image" Target="../media/image44.gif"/><Relationship Id="rId9" Type="http://schemas.openxmlformats.org/officeDocument/2006/relationships/image" Target="../media/image41.gif"/></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0.w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wmf"/></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wmf"/></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0.wmf"/></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image" Target="../media/image10.wmf"/></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0.wmf"/></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0.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29"/>
          <p:cNvPicPr>
            <a:picLocks noGrp="1" noChangeAspect="1" noChangeArrowheads="1"/>
          </p:cNvPicPr>
          <p:nvPr>
            <p:ph type="title"/>
          </p:nvPr>
        </p:nvPicPr>
        <p:blipFill>
          <a:blip r:embed="rId2"/>
          <a:stretch>
            <a:fillRect/>
          </a:stretch>
        </p:blipFill>
        <p:spPr>
          <a:xfrm>
            <a:off x="0" y="0"/>
            <a:ext cx="9144000" cy="6858000"/>
          </a:xfrm>
          <a:solidFill>
            <a:srgbClr val="FFFFCC"/>
          </a:solidFill>
        </p:spPr>
      </p:pic>
      <p:pic>
        <p:nvPicPr>
          <p:cNvPr id="4" name="Picture 2" descr="D:\BÁN TÀI LIỆU\GIÁO ÁN SỬ 6-  KẾT NỐI TRI THỨC\BÀI CHUẨN\KÌ 1 - LỊCH SỬ KẾT NỐI TRI THỨC\GIáo án kì 1 Sử 6 Kết nối\Sach-giao-khoa-lich-su-dia-li-6-ket-noi-tri-thuc-voi-cuoc-song-500x554.jpg"/>
          <p:cNvPicPr>
            <a:picLocks noChangeAspect="1" noChangeArrowheads="1"/>
          </p:cNvPicPr>
          <p:nvPr/>
        </p:nvPicPr>
        <p:blipFill>
          <a:blip r:embed="rId3"/>
          <a:srcRect/>
          <a:stretch>
            <a:fillRect/>
          </a:stretch>
        </p:blipFill>
        <p:spPr bwMode="auto">
          <a:xfrm>
            <a:off x="2971800" y="1524000"/>
            <a:ext cx="3507401" cy="38862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5" descr="Top 10 cách giảng bài hay tạo hứng thú học tập cho học sinh - Hachim"/>
          <p:cNvPicPr>
            <a:picLocks noChangeAspect="1" noChangeArrowheads="1"/>
          </p:cNvPicPr>
          <p:nvPr/>
        </p:nvPicPr>
        <p:blipFill>
          <a:blip r:embed="rId3" cstate="print"/>
          <a:srcRect/>
          <a:stretch>
            <a:fillRect/>
          </a:stretch>
        </p:blipFill>
        <p:spPr bwMode="auto">
          <a:xfrm>
            <a:off x="7856182" y="525720"/>
            <a:ext cx="952321" cy="701220"/>
          </a:xfrm>
          <a:prstGeom prst="rect">
            <a:avLst/>
          </a:prstGeom>
          <a:noFill/>
        </p:spPr>
      </p:pic>
      <p:pic>
        <p:nvPicPr>
          <p:cNvPr id="8" name="Picture 6" descr="POINSET2">
            <a:extLst>
              <a:ext uri="{FF2B5EF4-FFF2-40B4-BE49-F238E27FC236}">
                <a16:creationId xmlns:a16="http://schemas.microsoft.com/office/drawing/2014/main" id="{7290D33D-FAD0-4489-AACA-1EBA1649543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143000" cy="853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POINSET2">
            <a:extLst>
              <a:ext uri="{FF2B5EF4-FFF2-40B4-BE49-F238E27FC236}">
                <a16:creationId xmlns:a16="http://schemas.microsoft.com/office/drawing/2014/main" id="{7290D33D-FAD0-4489-AACA-1EBA1649543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8001000" y="228600"/>
            <a:ext cx="1143000" cy="853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POINSET2">
            <a:extLst>
              <a:ext uri="{FF2B5EF4-FFF2-40B4-BE49-F238E27FC236}">
                <a16:creationId xmlns:a16="http://schemas.microsoft.com/office/drawing/2014/main" id="{DC25D953-E7BF-41B6-8A5A-6E917CD942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53988" y="5765800"/>
            <a:ext cx="938213"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POINSET2">
            <a:extLst>
              <a:ext uri="{FF2B5EF4-FFF2-40B4-BE49-F238E27FC236}">
                <a16:creationId xmlns:a16="http://schemas.microsoft.com/office/drawing/2014/main" id="{02CA161E-9BEA-49E3-B372-C946437FD11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7924800" y="5949553"/>
            <a:ext cx="1219200" cy="908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Hộp_Văn_Bản 7"/>
          <p:cNvSpPr txBox="1"/>
          <p:nvPr/>
        </p:nvSpPr>
        <p:spPr>
          <a:xfrm>
            <a:off x="914401" y="64054"/>
            <a:ext cx="723126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400" b="1" smtClean="0">
                <a:solidFill>
                  <a:srgbClr val="0033CC"/>
                </a:solidFill>
              </a:rPr>
              <a:t>BÀI  9. TRUNG QUỐC  TỪ THỜI CỔ  ĐẠI ĐẾN THẾ KỈ VII</a:t>
            </a:r>
            <a:endParaRPr lang="en-US" sz="2400">
              <a:solidFill>
                <a:srgbClr val="0033CC"/>
              </a:solidFill>
            </a:endParaRPr>
          </a:p>
        </p:txBody>
      </p:sp>
      <p:sp>
        <p:nvSpPr>
          <p:cNvPr id="13" name="Rectangle 12"/>
          <p:cNvSpPr/>
          <p:nvPr/>
        </p:nvSpPr>
        <p:spPr>
          <a:xfrm>
            <a:off x="378152" y="1226939"/>
            <a:ext cx="8579902" cy="1754326"/>
          </a:xfrm>
          <a:prstGeom prst="rect">
            <a:avLst/>
          </a:prstGeom>
        </p:spPr>
        <p:txBody>
          <a:bodyPr wrap="square">
            <a:spAutoFit/>
          </a:bodyPr>
          <a:lstStyle/>
          <a:p>
            <a:pPr algn="just"/>
            <a:r>
              <a:rPr lang="en-US" b="1" smtClean="0"/>
              <a:t>       </a:t>
            </a:r>
            <a:r>
              <a:rPr lang="vi-VN" b="1" smtClean="0"/>
              <a:t>Tần Thủy Hoàng</a:t>
            </a:r>
            <a:r>
              <a:rPr lang="vi-VN" smtClean="0"/>
              <a:t> (259 TCN – 210 TCN) tên là </a:t>
            </a:r>
            <a:r>
              <a:rPr lang="vi-VN" b="1" smtClean="0"/>
              <a:t>Doanh Chính</a:t>
            </a:r>
            <a:r>
              <a:rPr lang="vi-VN" smtClean="0"/>
              <a:t>, sinh vào tháng giêng năm thứ 48 đời Tần Chiêu Vương, tại Hàm Đan. Năm 13 tuổi đăng cơ làm Tần Vương, do trọng phụ Lã Bất Vi nhiếp chính. Sau khi đích thân trị vì, tiêu diệt sáu nước, xưng là Thủy Hoàng Đế, tức vị hoàng đế đầu tiên trong lịch sử Trung Quốc. Tại vị 37 năm, trong đó, xưng vương 25 năm, xưng đế 12 năm. Ốm chết, thọ 50 tuổi.</a:t>
            </a:r>
            <a:endParaRPr lang="en-US" smtClean="0"/>
          </a:p>
        </p:txBody>
      </p:sp>
      <p:sp>
        <p:nvSpPr>
          <p:cNvPr id="14" name="Rectangle 13"/>
          <p:cNvSpPr/>
          <p:nvPr/>
        </p:nvSpPr>
        <p:spPr>
          <a:xfrm>
            <a:off x="4626852" y="636060"/>
            <a:ext cx="3229330" cy="430739"/>
          </a:xfrm>
          <a:prstGeom prst="rect">
            <a:avLst/>
          </a:prstGeom>
        </p:spPr>
        <p:txBody>
          <a:bodyPr wrap="none">
            <a:prstTxWarp prst="textWave2">
              <a:avLst/>
            </a:prstTxWarp>
            <a:spAutoFit/>
          </a:bodyPr>
          <a:lstStyle/>
          <a:p>
            <a:r>
              <a:rPr lang="vi-VN" b="1" smtClean="0">
                <a:solidFill>
                  <a:srgbClr val="FF0000"/>
                </a:solidFill>
              </a:rPr>
              <a:t>EM CÓ BiẾT </a:t>
            </a:r>
            <a:endParaRPr lang="en-US">
              <a:solidFill>
                <a:srgbClr val="FF0000"/>
              </a:solidFill>
            </a:endParaRPr>
          </a:p>
        </p:txBody>
      </p:sp>
      <p:pic>
        <p:nvPicPr>
          <p:cNvPr id="7170" name="Picture 2" descr="http://vyctravel.com/libs/upload/ckfinder/images/Trung_Quoc/tan%20thuy%20hoang.png"/>
          <p:cNvPicPr>
            <a:picLocks noChangeAspect="1" noChangeArrowheads="1"/>
          </p:cNvPicPr>
          <p:nvPr/>
        </p:nvPicPr>
        <p:blipFill>
          <a:blip r:embed="rId5"/>
          <a:srcRect/>
          <a:stretch>
            <a:fillRect/>
          </a:stretch>
        </p:blipFill>
        <p:spPr bwMode="auto">
          <a:xfrm>
            <a:off x="378153" y="2981265"/>
            <a:ext cx="3508048" cy="2631036"/>
          </a:xfrm>
          <a:prstGeom prst="rect">
            <a:avLst/>
          </a:prstGeom>
          <a:noFill/>
        </p:spPr>
      </p:pic>
      <p:sp>
        <p:nvSpPr>
          <p:cNvPr id="15" name="Rectangle 14"/>
          <p:cNvSpPr/>
          <p:nvPr/>
        </p:nvSpPr>
        <p:spPr>
          <a:xfrm>
            <a:off x="378152" y="5638801"/>
            <a:ext cx="3508050" cy="646331"/>
          </a:xfrm>
          <a:prstGeom prst="rect">
            <a:avLst/>
          </a:prstGeom>
        </p:spPr>
        <p:txBody>
          <a:bodyPr wrap="square">
            <a:spAutoFit/>
          </a:bodyPr>
          <a:lstStyle/>
          <a:p>
            <a:pPr algn="ctr"/>
            <a:r>
              <a:rPr lang="vi-VN" i="1" smtClean="0"/>
              <a:t>Tần Thủy Hoàng - vị hoàng đế đầu tiên của Trung Quốc</a:t>
            </a:r>
            <a:endParaRPr lang="en-US"/>
          </a:p>
        </p:txBody>
      </p:sp>
      <p:pic>
        <p:nvPicPr>
          <p:cNvPr id="7172" name="Picture 4" descr="http://vyctravel.com/libs/upload/ckfinder/images/Trung_Quoc/L%C4%83ng%20m%E1%BB%99%20T%E1%BA%A7n%20Th%E1%BB%A7y%20Ho%C3%A0ng%202.jpg"/>
          <p:cNvPicPr>
            <a:picLocks noChangeAspect="1" noChangeArrowheads="1"/>
          </p:cNvPicPr>
          <p:nvPr/>
        </p:nvPicPr>
        <p:blipFill>
          <a:blip r:embed="rId6"/>
          <a:srcRect/>
          <a:stretch>
            <a:fillRect/>
          </a:stretch>
        </p:blipFill>
        <p:spPr bwMode="auto">
          <a:xfrm>
            <a:off x="4296180" y="2959553"/>
            <a:ext cx="4286797" cy="2679248"/>
          </a:xfrm>
          <a:prstGeom prst="rect">
            <a:avLst/>
          </a:prstGeom>
          <a:noFill/>
        </p:spPr>
      </p:pic>
      <p:sp>
        <p:nvSpPr>
          <p:cNvPr id="16" name="Rectangle 15"/>
          <p:cNvSpPr/>
          <p:nvPr/>
        </p:nvSpPr>
        <p:spPr>
          <a:xfrm>
            <a:off x="4236503" y="5638801"/>
            <a:ext cx="4346474" cy="1200329"/>
          </a:xfrm>
          <a:prstGeom prst="rect">
            <a:avLst/>
          </a:prstGeom>
        </p:spPr>
        <p:txBody>
          <a:bodyPr wrap="square">
            <a:spAutoFit/>
          </a:bodyPr>
          <a:lstStyle/>
          <a:p>
            <a:pPr algn="ctr"/>
            <a:r>
              <a:rPr lang="en-US" i="1" smtClean="0"/>
              <a:t>       </a:t>
            </a:r>
            <a:r>
              <a:rPr lang="vi-VN" i="1" smtClean="0"/>
              <a:t>Lăng mộ Tần Thủy Hoàng </a:t>
            </a:r>
            <a:r>
              <a:rPr lang="en-US" i="1" smtClean="0"/>
              <a:t> với đội quân đất nung</a:t>
            </a:r>
            <a:r>
              <a:rPr lang="vi-VN" i="1" smtClean="0"/>
              <a:t>- một trong những công trình hoành tráng được các nhà khảo cổ quan tâm</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amond(i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ox(i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7170"/>
                                        </p:tgtEl>
                                        <p:attrNameLst>
                                          <p:attrName>style.visibility</p:attrName>
                                        </p:attrNameLst>
                                      </p:cBhvr>
                                      <p:to>
                                        <p:strVal val="visible"/>
                                      </p:to>
                                    </p:set>
                                    <p:animEffect transition="in" filter="box(in)">
                                      <p:cBhvr>
                                        <p:cTn id="17" dur="500"/>
                                        <p:tgtEl>
                                          <p:spTgt spid="7170"/>
                                        </p:tgtEl>
                                      </p:cBhvr>
                                    </p:animEffect>
                                  </p:childTnLst>
                                </p:cTn>
                              </p:par>
                              <p:par>
                                <p:cTn id="18" presetID="4" presetClass="entr" presetSubtype="16"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ox(in)">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nodeType="clickEffect">
                                  <p:stCondLst>
                                    <p:cond delay="0"/>
                                  </p:stCondLst>
                                  <p:childTnLst>
                                    <p:set>
                                      <p:cBhvr>
                                        <p:cTn id="24" dur="1" fill="hold">
                                          <p:stCondLst>
                                            <p:cond delay="0"/>
                                          </p:stCondLst>
                                        </p:cTn>
                                        <p:tgtEl>
                                          <p:spTgt spid="7172"/>
                                        </p:tgtEl>
                                        <p:attrNameLst>
                                          <p:attrName>style.visibility</p:attrName>
                                        </p:attrNameLst>
                                      </p:cBhvr>
                                      <p:to>
                                        <p:strVal val="visible"/>
                                      </p:to>
                                    </p:set>
                                    <p:animEffect transition="in" filter="box(in)">
                                      <p:cBhvr>
                                        <p:cTn id="25" dur="500"/>
                                        <p:tgtEl>
                                          <p:spTgt spid="7172"/>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ox(in)">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5" descr="Top 10 cách giảng bài hay tạo hứng thú học tập cho học sinh - Hachim"/>
          <p:cNvPicPr>
            <a:picLocks noChangeAspect="1" noChangeArrowheads="1"/>
          </p:cNvPicPr>
          <p:nvPr/>
        </p:nvPicPr>
        <p:blipFill>
          <a:blip r:embed="rId3" cstate="print"/>
          <a:srcRect/>
          <a:stretch>
            <a:fillRect/>
          </a:stretch>
        </p:blipFill>
        <p:spPr bwMode="auto">
          <a:xfrm>
            <a:off x="7856182" y="525720"/>
            <a:ext cx="952321" cy="701220"/>
          </a:xfrm>
          <a:prstGeom prst="rect">
            <a:avLst/>
          </a:prstGeom>
          <a:noFill/>
        </p:spPr>
      </p:pic>
      <p:pic>
        <p:nvPicPr>
          <p:cNvPr id="8" name="Picture 6" descr="POINSET2">
            <a:extLst>
              <a:ext uri="{FF2B5EF4-FFF2-40B4-BE49-F238E27FC236}">
                <a16:creationId xmlns:a16="http://schemas.microsoft.com/office/drawing/2014/main" id="{7290D33D-FAD0-4489-AACA-1EBA1649543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143000" cy="853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POINSET2">
            <a:extLst>
              <a:ext uri="{FF2B5EF4-FFF2-40B4-BE49-F238E27FC236}">
                <a16:creationId xmlns:a16="http://schemas.microsoft.com/office/drawing/2014/main" id="{7290D33D-FAD0-4489-AACA-1EBA1649543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8001000" y="228600"/>
            <a:ext cx="1143000" cy="853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POINSET2">
            <a:extLst>
              <a:ext uri="{FF2B5EF4-FFF2-40B4-BE49-F238E27FC236}">
                <a16:creationId xmlns:a16="http://schemas.microsoft.com/office/drawing/2014/main" id="{DC25D953-E7BF-41B6-8A5A-6E917CD942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53988" y="5765800"/>
            <a:ext cx="938213"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POINSET2">
            <a:extLst>
              <a:ext uri="{FF2B5EF4-FFF2-40B4-BE49-F238E27FC236}">
                <a16:creationId xmlns:a16="http://schemas.microsoft.com/office/drawing/2014/main" id="{02CA161E-9BEA-49E3-B372-C946437FD11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7924800" y="5949553"/>
            <a:ext cx="1219200" cy="908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Hộp_Văn_Bản 7"/>
          <p:cNvSpPr txBox="1"/>
          <p:nvPr/>
        </p:nvSpPr>
        <p:spPr>
          <a:xfrm>
            <a:off x="914401" y="64054"/>
            <a:ext cx="723126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400" b="1" smtClean="0">
                <a:solidFill>
                  <a:srgbClr val="0033CC"/>
                </a:solidFill>
              </a:rPr>
              <a:t>BÀI  9. TRUNG QUỐC  TỪ THỜI CỔ  ĐẠI ĐẾN THẾ KỈ VII</a:t>
            </a:r>
            <a:endParaRPr lang="en-US" sz="2400">
              <a:solidFill>
                <a:srgbClr val="0033CC"/>
              </a:solidFill>
            </a:endParaRPr>
          </a:p>
        </p:txBody>
      </p:sp>
      <p:sp>
        <p:nvSpPr>
          <p:cNvPr id="15361" name="Rectangle 1"/>
          <p:cNvSpPr>
            <a:spLocks noChangeArrowheads="1"/>
          </p:cNvSpPr>
          <p:nvPr/>
        </p:nvSpPr>
        <p:spPr bwMode="auto">
          <a:xfrm>
            <a:off x="228600" y="769740"/>
            <a:ext cx="43434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just"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noFill/>
                </a:ln>
                <a:solidFill>
                  <a:srgbClr val="000099"/>
                </a:solidFill>
                <a:effectLst/>
                <a:latin typeface="Arial" pitchFamily="34" charset="0"/>
                <a:ea typeface="Times New Roman" pitchFamily="18" charset="0"/>
                <a:cs typeface="Times New Roman" pitchFamily="18" charset="0"/>
              </a:rPr>
              <a:t>2. Nhà Tần thống nhất và xác lập chế độ phong kiến ở</a:t>
            </a:r>
            <a:r>
              <a:rPr kumimoji="0" lang="en-US" b="1" i="0" u="none" strike="noStrike" cap="none" normalizeH="0" baseline="0" smtClean="0">
                <a:ln>
                  <a:noFill/>
                </a:ln>
                <a:solidFill>
                  <a:srgbClr val="000000"/>
                </a:solidFill>
                <a:effectLst/>
                <a:latin typeface="Arial" pitchFamily="34" charset="0"/>
                <a:ea typeface="Times New Roman" pitchFamily="18" charset="0"/>
                <a:cs typeface="Times New Roman" pitchFamily="18" charset="0"/>
              </a:rPr>
              <a:t> </a:t>
            </a:r>
            <a:r>
              <a:rPr kumimoji="0" lang="en-US" b="1" i="0" u="none" strike="noStrike" cap="none" normalizeH="0" baseline="0" smtClean="0">
                <a:ln>
                  <a:noFill/>
                </a:ln>
                <a:solidFill>
                  <a:srgbClr val="000099"/>
                </a:solidFill>
                <a:effectLst/>
                <a:latin typeface="Arial" pitchFamily="34" charset="0"/>
                <a:ea typeface="Times New Roman" pitchFamily="18" charset="0"/>
                <a:cs typeface="Times New Roman" pitchFamily="18" charset="0"/>
              </a:rPr>
              <a:t>Trung Quốc</a:t>
            </a:r>
            <a:endParaRPr kumimoji="0" lang="en-US" b="0" i="0" u="none" strike="noStrike" cap="none" normalizeH="0" baseline="0" smtClean="0">
              <a:ln>
                <a:noFill/>
              </a:ln>
              <a:solidFill>
                <a:schemeClr val="tx1"/>
              </a:solidFill>
              <a:effectLst/>
              <a:latin typeface="Arial" pitchFamily="34" charset="0"/>
              <a:cs typeface="Arial" pitchFamily="34" charset="0"/>
            </a:endParaRPr>
          </a:p>
        </p:txBody>
      </p:sp>
      <p:cxnSp>
        <p:nvCxnSpPr>
          <p:cNvPr id="15" name="Straight Connector 14"/>
          <p:cNvCxnSpPr>
            <a:stCxn id="12" idx="2"/>
          </p:cNvCxnSpPr>
          <p:nvPr/>
        </p:nvCxnSpPr>
        <p:spPr>
          <a:xfrm rot="16200000" flipH="1">
            <a:off x="1384875" y="3670874"/>
            <a:ext cx="6332281" cy="41969"/>
          </a:xfrm>
          <a:prstGeom prst="line">
            <a:avLst/>
          </a:prstGeom>
        </p:spPr>
        <p:style>
          <a:lnRef idx="1">
            <a:schemeClr val="accent1"/>
          </a:lnRef>
          <a:fillRef idx="0">
            <a:schemeClr val="accent1"/>
          </a:fillRef>
          <a:effectRef idx="0">
            <a:schemeClr val="accent1"/>
          </a:effectRef>
          <a:fontRef idx="minor">
            <a:schemeClr val="tx1"/>
          </a:fontRef>
        </p:style>
      </p:cxnSp>
      <p:sp>
        <p:nvSpPr>
          <p:cNvPr id="16" name="Cloud Callout 15"/>
          <p:cNvSpPr/>
          <p:nvPr/>
        </p:nvSpPr>
        <p:spPr>
          <a:xfrm>
            <a:off x="4572000" y="589773"/>
            <a:ext cx="4437985" cy="2659261"/>
          </a:xfrm>
          <a:prstGeom prst="cloudCallout">
            <a:avLst>
              <a:gd name="adj1" fmla="val -65953"/>
              <a:gd name="adj2" fmla="val 75784"/>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400" smtClean="0">
              <a:solidFill>
                <a:schemeClr val="tx1"/>
              </a:solidFill>
            </a:endParaRPr>
          </a:p>
          <a:p>
            <a:pPr algn="ctr"/>
            <a:r>
              <a:rPr lang="en-US" sz="2400" smtClean="0"/>
              <a:t>? Dưới xã hội cổ đại Trung  Quốc có những giai cấp nào?</a:t>
            </a:r>
          </a:p>
          <a:p>
            <a:pPr algn="ctr"/>
            <a:endParaRPr lang="en-US" sz="2400">
              <a:solidFill>
                <a:schemeClr val="tx1"/>
              </a:solidFill>
            </a:endParaRPr>
          </a:p>
        </p:txBody>
      </p:sp>
      <p:sp>
        <p:nvSpPr>
          <p:cNvPr id="43009" name="Rectangle 1"/>
          <p:cNvSpPr>
            <a:spLocks noChangeArrowheads="1"/>
          </p:cNvSpPr>
          <p:nvPr/>
        </p:nvSpPr>
        <p:spPr bwMode="auto">
          <a:xfrm>
            <a:off x="678325" y="1716691"/>
            <a:ext cx="3856962"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Xã hội xuất hiện nhiều giai cấp mới. Các giai cấp chủ yếu: quý tộc, quan lại, địa chủ,  nông dân, tá điền</a:t>
            </a:r>
            <a:endParaRPr kumimoji="0" lang="en-US" sz="2400" b="0" i="0" u="none" strike="noStrike" cap="none" normalizeH="0" baseline="0" smtClean="0">
              <a:ln>
                <a:noFill/>
              </a:ln>
              <a:solidFill>
                <a:schemeClr val="tx1"/>
              </a:solidFill>
              <a:effectLst/>
              <a:latin typeface="Times New Roman" pitchFamily="18" charset="0"/>
              <a:cs typeface="Times New Roman" pitchFamily="18" charset="0"/>
            </a:endParaRPr>
          </a:p>
        </p:txBody>
      </p:sp>
      <p:pic>
        <p:nvPicPr>
          <p:cNvPr id="17" name="Picture 2"/>
          <p:cNvPicPr>
            <a:picLocks noChangeAspect="1" noChangeArrowheads="1"/>
          </p:cNvPicPr>
          <p:nvPr/>
        </p:nvPicPr>
        <p:blipFill>
          <a:blip r:embed="rId5" cstate="print"/>
          <a:srcRect/>
          <a:stretch>
            <a:fillRect/>
          </a:stretch>
        </p:blipFill>
        <p:spPr bwMode="auto">
          <a:xfrm>
            <a:off x="228600" y="1784982"/>
            <a:ext cx="444469" cy="357818"/>
          </a:xfrm>
          <a:prstGeom prst="rect">
            <a:avLst/>
          </a:prstGeom>
          <a:noFill/>
          <a:ln w="9525">
            <a:noFill/>
            <a:miter lim="800000"/>
            <a:headEnd/>
            <a:tailEnd/>
          </a:ln>
          <a:effectLst/>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28" y="2591334"/>
            <a:ext cx="9119286" cy="42666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ox(i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1" nodeType="clickEffect">
                                  <p:stCondLst>
                                    <p:cond delay="0"/>
                                  </p:stCondLst>
                                  <p:childTnLst>
                                    <p:animEffect transition="out" filter="box(in)">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nodeType="clickEffect">
                                  <p:stCondLst>
                                    <p:cond delay="0"/>
                                  </p:stCondLst>
                                  <p:childTnLst>
                                    <p:animEffect transition="out" filter="circle(out)">
                                      <p:cBhvr>
                                        <p:cTn id="16" dur="2000"/>
                                        <p:tgtEl>
                                          <p:spTgt spid="2"/>
                                        </p:tgtEl>
                                      </p:cBhvr>
                                    </p:animEffect>
                                    <p:set>
                                      <p:cBhvr>
                                        <p:cTn id="17" dur="1" fill="hold">
                                          <p:stCondLst>
                                            <p:cond delay="1999"/>
                                          </p:stCondLst>
                                        </p:cTn>
                                        <p:tgtEl>
                                          <p:spTgt spid="2"/>
                                        </p:tgtEl>
                                        <p:attrNameLst>
                                          <p:attrName>style.visibility</p:attrName>
                                        </p:attrNameLst>
                                      </p:cBhvr>
                                      <p:to>
                                        <p:strVal val="hidden"/>
                                      </p:to>
                                    </p:set>
                                  </p:childTnLst>
                                </p:cTn>
                              </p:par>
                              <p:par>
                                <p:cTn id="18" presetID="4" presetClass="entr" presetSubtype="16"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ox(in)">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43009"/>
                                        </p:tgtEl>
                                        <p:attrNameLst>
                                          <p:attrName>style.visibility</p:attrName>
                                        </p:attrNameLst>
                                      </p:cBhvr>
                                      <p:to>
                                        <p:strVal val="visible"/>
                                      </p:to>
                                    </p:set>
                                    <p:animEffect transition="in" filter="circle(in)">
                                      <p:cBhvr>
                                        <p:cTn id="25" dur="2000"/>
                                        <p:tgtEl>
                                          <p:spTgt spid="430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4300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POINSET2">
            <a:extLst>
              <a:ext uri="{FF2B5EF4-FFF2-40B4-BE49-F238E27FC236}">
                <a16:creationId xmlns:a16="http://schemas.microsoft.com/office/drawing/2014/main" id="{7290D33D-FAD0-4489-AACA-1EBA1649543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143000" cy="853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POINSET2">
            <a:extLst>
              <a:ext uri="{FF2B5EF4-FFF2-40B4-BE49-F238E27FC236}">
                <a16:creationId xmlns:a16="http://schemas.microsoft.com/office/drawing/2014/main" id="{7290D33D-FAD0-4489-AACA-1EBA1649543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8001000" y="228600"/>
            <a:ext cx="1143000" cy="853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POINSET2">
            <a:extLst>
              <a:ext uri="{FF2B5EF4-FFF2-40B4-BE49-F238E27FC236}">
                <a16:creationId xmlns:a16="http://schemas.microsoft.com/office/drawing/2014/main" id="{DC25D953-E7BF-41B6-8A5A-6E917CD942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53988" y="5765800"/>
            <a:ext cx="938213"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POINSET2">
            <a:extLst>
              <a:ext uri="{FF2B5EF4-FFF2-40B4-BE49-F238E27FC236}">
                <a16:creationId xmlns:a16="http://schemas.microsoft.com/office/drawing/2014/main" id="{02CA161E-9BEA-49E3-B372-C946437FD11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7924800" y="5949553"/>
            <a:ext cx="1219200" cy="908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Hộp_Văn_Bản 7"/>
          <p:cNvSpPr txBox="1"/>
          <p:nvPr/>
        </p:nvSpPr>
        <p:spPr>
          <a:xfrm>
            <a:off x="914401" y="64054"/>
            <a:ext cx="723126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400" b="1" smtClean="0">
                <a:solidFill>
                  <a:srgbClr val="0033CC"/>
                </a:solidFill>
              </a:rPr>
              <a:t>BÀI  9. TRUNG QUỐC  TỪ THỜI CỔ  ĐẠI ĐẾN THẾ KỈ VII</a:t>
            </a:r>
            <a:endParaRPr lang="en-US" sz="2400">
              <a:solidFill>
                <a:srgbClr val="0033CC"/>
              </a:solidFill>
            </a:endParaRPr>
          </a:p>
        </p:txBody>
      </p:sp>
      <p:pic>
        <p:nvPicPr>
          <p:cNvPr id="21" name="Picture 2"/>
          <p:cNvPicPr>
            <a:picLocks noChangeAspect="1" noChangeArrowheads="1"/>
          </p:cNvPicPr>
          <p:nvPr/>
        </p:nvPicPr>
        <p:blipFill>
          <a:blip r:embed="rId4" cstate="print"/>
          <a:srcRect/>
          <a:stretch>
            <a:fillRect/>
          </a:stretch>
        </p:blipFill>
        <p:spPr bwMode="auto">
          <a:xfrm>
            <a:off x="228600" y="1502688"/>
            <a:ext cx="444469" cy="357818"/>
          </a:xfrm>
          <a:prstGeom prst="rect">
            <a:avLst/>
          </a:prstGeom>
          <a:noFill/>
          <a:ln w="9525">
            <a:noFill/>
            <a:miter lim="800000"/>
            <a:headEnd/>
            <a:tailEnd/>
          </a:ln>
          <a:effectLst/>
        </p:spPr>
      </p:pic>
      <p:sp>
        <p:nvSpPr>
          <p:cNvPr id="40961" name="Rectangle 1"/>
          <p:cNvSpPr>
            <a:spLocks noChangeArrowheads="1"/>
          </p:cNvSpPr>
          <p:nvPr/>
        </p:nvSpPr>
        <p:spPr bwMode="auto">
          <a:xfrm>
            <a:off x="397416" y="656726"/>
            <a:ext cx="4911031" cy="707886"/>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rgbClr val="000099"/>
                </a:solidFill>
                <a:effectLst/>
                <a:latin typeface="Arial" pitchFamily="34" charset="0"/>
                <a:ea typeface="Times New Roman" pitchFamily="18" charset="0"/>
                <a:cs typeface="Arial" pitchFamily="34" charset="0"/>
              </a:rPr>
              <a:t>3. Trung Quốc từ thời nhà Hán đến thời nhà Tùy (206 TCN - thế kỷ VII)</a:t>
            </a:r>
            <a:endParaRPr kumimoji="0" lang="en-US" sz="2000" b="0" i="0" u="none" strike="noStrike" cap="none" normalizeH="0" baseline="0" smtClean="0">
              <a:ln>
                <a:noFill/>
              </a:ln>
              <a:solidFill>
                <a:schemeClr val="tx1"/>
              </a:solidFill>
              <a:effectLst/>
              <a:latin typeface="Arial" pitchFamily="34" charset="0"/>
              <a:cs typeface="Arial" pitchFamily="34" charset="0"/>
            </a:endParaRPr>
          </a:p>
        </p:txBody>
      </p:sp>
      <p:pic>
        <p:nvPicPr>
          <p:cNvPr id="17" name="Content Placeholder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5201" y="565220"/>
            <a:ext cx="1465240" cy="1162888"/>
          </a:xfrm>
          <a:prstGeom prst="rect">
            <a:avLst/>
          </a:prstGeom>
        </p:spPr>
      </p:pic>
      <p:sp>
        <p:nvSpPr>
          <p:cNvPr id="22" name="Wave 21"/>
          <p:cNvSpPr/>
          <p:nvPr/>
        </p:nvSpPr>
        <p:spPr>
          <a:xfrm>
            <a:off x="5774409" y="853678"/>
            <a:ext cx="1540792" cy="719128"/>
          </a:xfrm>
          <a:prstGeom prst="wav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smtClean="0"/>
              <a:t>05 phút</a:t>
            </a:r>
            <a:endParaRPr lang="en-US" sz="2400" b="1"/>
          </a:p>
        </p:txBody>
      </p:sp>
      <p:pic>
        <p:nvPicPr>
          <p:cNvPr id="1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666220"/>
            <a:ext cx="9144000" cy="2772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228600" y="3581400"/>
            <a:ext cx="8915400" cy="3016210"/>
          </a:xfrm>
          <a:prstGeom prst="rect">
            <a:avLst/>
          </a:prstGeom>
          <a:solidFill>
            <a:schemeClr val="bg1"/>
          </a:solidFill>
        </p:spPr>
        <p:txBody>
          <a:bodyPr wrap="square" rtlCol="0">
            <a:spAutoFit/>
          </a:bodyPr>
          <a:lstStyle/>
          <a:p>
            <a:pPr algn="ctr"/>
            <a:r>
              <a:rPr lang="en-US" sz="2400" dirty="0" err="1" smtClean="0">
                <a:latin typeface="Times New Roman" pitchFamily="18" charset="0"/>
                <a:cs typeface="Times New Roman" pitchFamily="18" charset="0"/>
              </a:rPr>
              <a:t>Sơ</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đồ</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đường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thời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gian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từ</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Hán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đến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Tùy</a:t>
            </a:r>
            <a:r>
              <a:rPr lang="en-US" sz="2400" dirty="0" smtClean="0">
                <a:latin typeface="Times New Roman" pitchFamily="18" charset="0"/>
                <a:cs typeface="Times New Roman" pitchFamily="18" charset="0"/>
              </a:rPr>
              <a:t> </a:t>
            </a:r>
          </a:p>
          <a:p>
            <a:pPr algn="ctr"/>
            <a:r>
              <a:rPr lang="en-US" sz="2800" b="1" dirty="0" err="1" smtClean="0">
                <a:solidFill>
                  <a:srgbClr val="FF0000"/>
                </a:solidFill>
                <a:latin typeface="Times New Roman" pitchFamily="18" charset="0"/>
                <a:cs typeface="Times New Roman" pitchFamily="18" charset="0"/>
              </a:rPr>
              <a:t>Phiếu</a:t>
            </a:r>
            <a:r>
              <a:rPr lang="en-US" sz="2800" b="1" dirty="0" smtClean="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học</a:t>
            </a:r>
            <a:r>
              <a:rPr lang="en-US" sz="2800" b="1" dirty="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tập</a:t>
            </a:r>
            <a:endParaRPr lang="en-US" sz="2800" b="1" dirty="0">
              <a:solidFill>
                <a:srgbClr val="FF0000"/>
              </a:solidFill>
              <a:latin typeface="Times New Roman" pitchFamily="18" charset="0"/>
              <a:cs typeface="Times New Roman" pitchFamily="18" charset="0"/>
            </a:endParaRPr>
          </a:p>
          <a:p>
            <a:pPr algn="just"/>
            <a:r>
              <a:rPr lang="en-US" sz="2400" dirty="0" smtClean="0">
                <a:latin typeface="Times New Roman" pitchFamily="18" charset="0"/>
                <a:cs typeface="Times New Roman" pitchFamily="18" charset="0"/>
              </a:rPr>
              <a:t>1. </a:t>
            </a:r>
            <a:r>
              <a:rPr lang="en-US" sz="2400" dirty="0" err="1" smtClean="0">
                <a:latin typeface="Times New Roman" pitchFamily="18" charset="0"/>
                <a:cs typeface="Times New Roman" pitchFamily="18" charset="0"/>
              </a:rPr>
              <a:t>Từ</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Hán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tới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Tùy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gắn</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liền</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với</a:t>
            </a:r>
            <a:r>
              <a:rPr lang="en-US" sz="2400" dirty="0" smtClean="0">
                <a:latin typeface="Times New Roman" pitchFamily="18" charset="0"/>
                <a:cs typeface="Times New Roman" pitchFamily="18" charset="0"/>
              </a:rPr>
              <a:t> ...  </a:t>
            </a:r>
            <a:r>
              <a:rPr lang="en-US" sz="2400" dirty="0" err="1" smtClean="0">
                <a:latin typeface="Times New Roman" pitchFamily="18" charset="0"/>
                <a:cs typeface="Times New Roman" pitchFamily="18" charset="0"/>
              </a:rPr>
              <a:t>triều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đại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thời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kì</a:t>
            </a:r>
            <a:r>
              <a:rPr lang="en-US" sz="2400" dirty="0" smtClean="0">
                <a:latin typeface="Times New Roman" pitchFamily="18" charset="0"/>
                <a:cs typeface="Times New Roman" pitchFamily="18" charset="0"/>
              </a:rPr>
              <a:t>. </a:t>
            </a:r>
          </a:p>
          <a:p>
            <a:pPr algn="just"/>
            <a:r>
              <a:rPr lang="en-US" sz="2400" dirty="0" smtClean="0">
                <a:latin typeface="Times New Roman" pitchFamily="18" charset="0"/>
                <a:cs typeface="Times New Roman" pitchFamily="18" charset="0"/>
              </a:rPr>
              <a:t>2</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Nhà</a:t>
            </a:r>
            <a:r>
              <a:rPr lang="en-US" sz="2400" dirty="0" smtClean="0">
                <a:latin typeface="Times New Roman" pitchFamily="18" charset="0"/>
                <a:cs typeface="Times New Roman" pitchFamily="18" charset="0"/>
              </a:rPr>
              <a:t>…………</a:t>
            </a:r>
            <a:r>
              <a:rPr lang="en-US" sz="2400" dirty="0" err="1" smtClean="0">
                <a:latin typeface="Times New Roman" pitchFamily="18" charset="0"/>
                <a:cs typeface="Times New Roman" pitchFamily="18" charset="0"/>
              </a:rPr>
              <a:t>tồn</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tại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lâu</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nhất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tồn</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tại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ngắn</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nhất</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a:p>
            <a:pPr algn="just"/>
            <a:r>
              <a:rPr lang="en-US" sz="2400" dirty="0">
                <a:latin typeface="Times New Roman" pitchFamily="18" charset="0"/>
                <a:cs typeface="Times New Roman" pitchFamily="18" charset="0"/>
              </a:rPr>
              <a:t>3. </a:t>
            </a:r>
            <a:r>
              <a:rPr lang="en-US" sz="2400" dirty="0" err="1" smtClean="0">
                <a:latin typeface="Times New Roman" pitchFamily="18" charset="0"/>
                <a:cs typeface="Times New Roman" pitchFamily="18" charset="0"/>
              </a:rPr>
              <a:t>Nhà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tái</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thống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đặt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sở</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TQ </a:t>
            </a:r>
            <a:r>
              <a:rPr lang="en-US" sz="2400" dirty="0" err="1">
                <a:latin typeface="Times New Roman" pitchFamily="18" charset="0"/>
                <a:cs typeface="Times New Roman" pitchFamily="18" charset="0"/>
              </a:rPr>
              <a:t>bước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đỉnh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chế</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phong</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kiến</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a:p>
            <a:pPr algn="just"/>
            <a:r>
              <a:rPr lang="vi-VN" sz="2400" dirty="0">
                <a:latin typeface="Times New Roman" pitchFamily="18" charset="0"/>
                <a:cs typeface="Times New Roman" pitchFamily="18" charset="0"/>
              </a:rPr>
              <a:t>4</a:t>
            </a:r>
            <a:r>
              <a:rPr lang="en-US" sz="2400" dirty="0">
                <a:latin typeface="Times New Roman" pitchFamily="18" charset="0"/>
                <a:cs typeface="Times New Roman" pitchFamily="18" charset="0"/>
              </a:rPr>
              <a:t>.</a:t>
            </a:r>
            <a:r>
              <a:rPr lang="en-US" sz="2400" dirty="0" err="1">
                <a:latin typeface="Times New Roman" pitchFamily="18" charset="0"/>
                <a:cs typeface="Times New Roman" pitchFamily="18" charset="0"/>
              </a:rPr>
              <a:t>Thời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này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nước</a:t>
            </a:r>
            <a:r>
              <a:rPr lang="en-US" sz="2400" dirty="0">
                <a:latin typeface="Times New Roman" pitchFamily="18" charset="0"/>
                <a:cs typeface="Times New Roman" pitchFamily="18" charset="0"/>
              </a:rPr>
              <a:t> ta </a:t>
            </a:r>
            <a:r>
              <a:rPr lang="en-US" sz="2400" dirty="0" err="1">
                <a:latin typeface="Times New Roman" pitchFamily="18" charset="0"/>
                <a:cs typeface="Times New Roman" pitchFamily="18" charset="0"/>
              </a:rPr>
              <a:t>bị</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nào</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đô</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hộ</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a:p>
            <a:endParaRPr lang="en-US" dirty="0"/>
          </a:p>
        </p:txBody>
      </p:sp>
      <p:sp>
        <p:nvSpPr>
          <p:cNvPr id="19" name="TextBox 18"/>
          <p:cNvSpPr txBox="1"/>
          <p:nvPr/>
        </p:nvSpPr>
        <p:spPr>
          <a:xfrm>
            <a:off x="5105400" y="4332066"/>
            <a:ext cx="304800" cy="461665"/>
          </a:xfrm>
          <a:prstGeom prst="rect">
            <a:avLst/>
          </a:prstGeom>
          <a:noFill/>
        </p:spPr>
        <p:txBody>
          <a:bodyPr wrap="square" rtlCol="0">
            <a:spAutoFit/>
          </a:bodyPr>
          <a:lstStyle/>
          <a:p>
            <a:r>
              <a:rPr lang="en-US" sz="2400" b="1" dirty="0" smtClean="0">
                <a:solidFill>
                  <a:srgbClr val="FF0000"/>
                </a:solidFill>
                <a:latin typeface="Times New Roman" pitchFamily="18" charset="0"/>
                <a:cs typeface="Times New Roman" pitchFamily="18" charset="0"/>
              </a:rPr>
              <a:t>3</a:t>
            </a:r>
            <a:endParaRPr lang="en-US" sz="2400" b="1" dirty="0">
              <a:solidFill>
                <a:srgbClr val="FF0000"/>
              </a:solidFill>
              <a:latin typeface="Times New Roman" pitchFamily="18" charset="0"/>
              <a:cs typeface="Times New Roman" pitchFamily="18" charset="0"/>
            </a:endParaRPr>
          </a:p>
        </p:txBody>
      </p:sp>
      <p:sp>
        <p:nvSpPr>
          <p:cNvPr id="20" name="TextBox 19"/>
          <p:cNvSpPr txBox="1"/>
          <p:nvPr/>
        </p:nvSpPr>
        <p:spPr>
          <a:xfrm>
            <a:off x="7162800" y="4332066"/>
            <a:ext cx="304800" cy="461665"/>
          </a:xfrm>
          <a:prstGeom prst="rect">
            <a:avLst/>
          </a:prstGeom>
          <a:noFill/>
        </p:spPr>
        <p:txBody>
          <a:bodyPr wrap="square" rtlCol="0">
            <a:spAutoFit/>
          </a:bodyPr>
          <a:lstStyle/>
          <a:p>
            <a:r>
              <a:rPr lang="en-US" sz="2400" b="1" dirty="0" smtClean="0">
                <a:solidFill>
                  <a:srgbClr val="FF0000"/>
                </a:solidFill>
                <a:latin typeface="Times New Roman" pitchFamily="18" charset="0"/>
                <a:cs typeface="Times New Roman" pitchFamily="18" charset="0"/>
              </a:rPr>
              <a:t>2</a:t>
            </a:r>
            <a:endParaRPr lang="en-US" sz="2400" b="1" dirty="0">
              <a:solidFill>
                <a:srgbClr val="FF0000"/>
              </a:solidFill>
              <a:latin typeface="Times New Roman" pitchFamily="18" charset="0"/>
              <a:cs typeface="Times New Roman" pitchFamily="18" charset="0"/>
            </a:endParaRPr>
          </a:p>
        </p:txBody>
      </p:sp>
      <p:sp>
        <p:nvSpPr>
          <p:cNvPr id="23" name="TextBox 22"/>
          <p:cNvSpPr txBox="1"/>
          <p:nvPr/>
        </p:nvSpPr>
        <p:spPr>
          <a:xfrm>
            <a:off x="1269274" y="4680481"/>
            <a:ext cx="914400" cy="461665"/>
          </a:xfrm>
          <a:prstGeom prst="rect">
            <a:avLst/>
          </a:prstGeom>
          <a:noFill/>
        </p:spPr>
        <p:txBody>
          <a:bodyPr wrap="square" rtlCol="0">
            <a:spAutoFit/>
          </a:bodyPr>
          <a:lstStyle/>
          <a:p>
            <a:r>
              <a:rPr lang="en-US" sz="2400" b="1" dirty="0" err="1">
                <a:solidFill>
                  <a:srgbClr val="FF0000"/>
                </a:solidFill>
                <a:latin typeface="Times New Roman" pitchFamily="18" charset="0"/>
                <a:cs typeface="Times New Roman" pitchFamily="18" charset="0"/>
              </a:rPr>
              <a:t>Hán</a:t>
            </a:r>
            <a:endParaRPr lang="en-US" sz="2400" dirty="0"/>
          </a:p>
        </p:txBody>
      </p:sp>
      <p:sp>
        <p:nvSpPr>
          <p:cNvPr id="24" name="TextBox 23"/>
          <p:cNvSpPr txBox="1"/>
          <p:nvPr/>
        </p:nvSpPr>
        <p:spPr>
          <a:xfrm>
            <a:off x="4990012" y="4701945"/>
            <a:ext cx="1676400" cy="461665"/>
          </a:xfrm>
          <a:prstGeom prst="rect">
            <a:avLst/>
          </a:prstGeom>
          <a:noFill/>
        </p:spPr>
        <p:txBody>
          <a:bodyPr wrap="square" rtlCol="0">
            <a:spAutoFit/>
          </a:bodyPr>
          <a:lstStyle/>
          <a:p>
            <a:r>
              <a:rPr lang="en-US" sz="2400" b="1" dirty="0" err="1" smtClean="0">
                <a:solidFill>
                  <a:srgbClr val="FF0000"/>
                </a:solidFill>
                <a:latin typeface="Times New Roman" pitchFamily="18" charset="0"/>
                <a:cs typeface="Times New Roman" pitchFamily="18" charset="0"/>
              </a:rPr>
              <a:t>Tùy</a:t>
            </a:r>
            <a:endParaRPr lang="en-US" sz="2400" b="1" dirty="0">
              <a:solidFill>
                <a:srgbClr val="FF0000"/>
              </a:solidFill>
              <a:latin typeface="Times New Roman" pitchFamily="18" charset="0"/>
              <a:cs typeface="Times New Roman" pitchFamily="18" charset="0"/>
            </a:endParaRPr>
          </a:p>
        </p:txBody>
      </p:sp>
      <p:sp>
        <p:nvSpPr>
          <p:cNvPr id="25" name="TextBox 24"/>
          <p:cNvSpPr txBox="1"/>
          <p:nvPr/>
        </p:nvSpPr>
        <p:spPr>
          <a:xfrm>
            <a:off x="1336765" y="5089547"/>
            <a:ext cx="990600" cy="461665"/>
          </a:xfrm>
          <a:prstGeom prst="rect">
            <a:avLst/>
          </a:prstGeom>
          <a:noFill/>
        </p:spPr>
        <p:txBody>
          <a:bodyPr wrap="square" rtlCol="0">
            <a:spAutoFit/>
          </a:bodyPr>
          <a:lstStyle/>
          <a:p>
            <a:r>
              <a:rPr lang="en-US" sz="2400" b="1" dirty="0" err="1" smtClean="0">
                <a:solidFill>
                  <a:srgbClr val="FF0000"/>
                </a:solidFill>
                <a:latin typeface="Times New Roman" pitchFamily="18" charset="0"/>
                <a:cs typeface="Times New Roman" pitchFamily="18" charset="0"/>
              </a:rPr>
              <a:t>Tùy</a:t>
            </a:r>
            <a:endParaRPr lang="en-US" sz="2400" b="1" dirty="0">
              <a:solidFill>
                <a:srgbClr val="FF0000"/>
              </a:solidFill>
              <a:latin typeface="Times New Roman" pitchFamily="18" charset="0"/>
              <a:cs typeface="Times New Roman" pitchFamily="18" charset="0"/>
            </a:endParaRPr>
          </a:p>
        </p:txBody>
      </p:sp>
      <p:sp>
        <p:nvSpPr>
          <p:cNvPr id="26" name="TextBox 25"/>
          <p:cNvSpPr txBox="1"/>
          <p:nvPr/>
        </p:nvSpPr>
        <p:spPr>
          <a:xfrm>
            <a:off x="3971109" y="5791242"/>
            <a:ext cx="914400" cy="461665"/>
          </a:xfrm>
          <a:prstGeom prst="rect">
            <a:avLst/>
          </a:prstGeom>
          <a:noFill/>
        </p:spPr>
        <p:txBody>
          <a:bodyPr wrap="square" rtlCol="0">
            <a:spAutoFit/>
          </a:bodyPr>
          <a:lstStyle/>
          <a:p>
            <a:r>
              <a:rPr lang="en-US" sz="2400" b="1" dirty="0" err="1">
                <a:solidFill>
                  <a:srgbClr val="FF0000"/>
                </a:solidFill>
                <a:latin typeface="Times New Roman" pitchFamily="18" charset="0"/>
                <a:cs typeface="Times New Roman" pitchFamily="18" charset="0"/>
              </a:rPr>
              <a:t>Hán</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ox(in)">
                                      <p:cBhvr>
                                        <p:cTn id="10" dur="500"/>
                                        <p:tgtEl>
                                          <p:spTgt spid="22"/>
                                        </p:tgtEl>
                                      </p:cBhvr>
                                    </p:animEffect>
                                  </p:childTnLst>
                                </p:cTn>
                              </p:par>
                              <p:par>
                                <p:cTn id="11" presetID="4" presetClass="entr" presetSubtype="16"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ox(in)">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circle(in)">
                                      <p:cBhvr>
                                        <p:cTn id="30" dur="20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circle(in)">
                                      <p:cBhvr>
                                        <p:cTn id="35" dur="20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circle(in)">
                                      <p:cBhvr>
                                        <p:cTn id="40" dur="200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circle(in)">
                                      <p:cBhvr>
                                        <p:cTn id="45" dur="2000"/>
                                        <p:tgtEl>
                                          <p:spTgt spid="24"/>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circle(in)">
                                      <p:cBhvr>
                                        <p:cTn id="50" dur="2000"/>
                                        <p:tgtEl>
                                          <p:spTgt spid="25"/>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circle(in)">
                                      <p:cBhvr>
                                        <p:cTn id="55"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5" grpId="0" animBg="1"/>
      <p:bldP spid="19" grpId="0"/>
      <p:bldP spid="20" grpId="0"/>
      <p:bldP spid="23" grpId="0"/>
      <p:bldP spid="24" grpId="0"/>
      <p:bldP spid="25" grpId="0"/>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POINSET2">
            <a:extLst>
              <a:ext uri="{FF2B5EF4-FFF2-40B4-BE49-F238E27FC236}">
                <a16:creationId xmlns:a16="http://schemas.microsoft.com/office/drawing/2014/main" id="{7290D33D-FAD0-4489-AACA-1EBA1649543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143000" cy="853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POINSET2">
            <a:extLst>
              <a:ext uri="{FF2B5EF4-FFF2-40B4-BE49-F238E27FC236}">
                <a16:creationId xmlns:a16="http://schemas.microsoft.com/office/drawing/2014/main" id="{7290D33D-FAD0-4489-AACA-1EBA1649543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8001000" y="228600"/>
            <a:ext cx="1143000" cy="853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Hộp_Văn_Bản 7"/>
          <p:cNvSpPr txBox="1"/>
          <p:nvPr/>
        </p:nvSpPr>
        <p:spPr>
          <a:xfrm>
            <a:off x="914401" y="64054"/>
            <a:ext cx="723126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400" b="1" smtClean="0">
                <a:solidFill>
                  <a:srgbClr val="0033CC"/>
                </a:solidFill>
              </a:rPr>
              <a:t>BÀI  9. TRUNG QUỐC  TỪ THỜI CỔ  ĐẠI ĐẾN THẾ KỈ VII</a:t>
            </a:r>
            <a:endParaRPr lang="en-US" sz="2400">
              <a:solidFill>
                <a:srgbClr val="0033CC"/>
              </a:solidFill>
            </a:endParaRPr>
          </a:p>
        </p:txBody>
      </p:sp>
      <p:sp>
        <p:nvSpPr>
          <p:cNvPr id="5121" name="Rectangle 1"/>
          <p:cNvSpPr>
            <a:spLocks noChangeArrowheads="1"/>
          </p:cNvSpPr>
          <p:nvPr/>
        </p:nvSpPr>
        <p:spPr bwMode="auto">
          <a:xfrm>
            <a:off x="228600" y="605937"/>
            <a:ext cx="4038600" cy="1061805"/>
          </a:xfrm>
          <a:prstGeom prst="rect">
            <a:avLst/>
          </a:prstGeom>
          <a:solidFill>
            <a:srgbClr val="FFFFFF"/>
          </a:solidFill>
          <a:ln w="9525">
            <a:noFill/>
            <a:miter lim="800000"/>
            <a:headEnd/>
            <a:tailEnd/>
          </a:ln>
          <a:effectLst/>
        </p:spPr>
        <p:txBody>
          <a:bodyPr vert="horz" wrap="square" lIns="91440" tIns="76176"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effectLst/>
                <a:latin typeface="Arial" pitchFamily="34" charset="0"/>
                <a:ea typeface="Times New Roman" pitchFamily="18" charset="0"/>
                <a:cs typeface="Arial" pitchFamily="34" charset="0"/>
              </a:rPr>
              <a:t>      4. Một số thành tựu nổi bật của văn minh Trung Quốc từ thời cổ đại đến thế kỷ VII</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effectLst/>
              <a:latin typeface="Arial" pitchFamily="34" charset="0"/>
              <a:cs typeface="Arial" pitchFamily="34" charset="0"/>
            </a:endParaRPr>
          </a:p>
        </p:txBody>
      </p:sp>
      <p:sp>
        <p:nvSpPr>
          <p:cNvPr id="17" name="Cloud Callout 16"/>
          <p:cNvSpPr/>
          <p:nvPr/>
        </p:nvSpPr>
        <p:spPr>
          <a:xfrm>
            <a:off x="6781799" y="1884209"/>
            <a:ext cx="2217539" cy="3678391"/>
          </a:xfrm>
          <a:prstGeom prst="cloudCallout">
            <a:avLst>
              <a:gd name="adj1" fmla="val -42756"/>
              <a:gd name="adj2" fmla="val 82294"/>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endParaRPr lang="sv-SE" b="1" smtClean="0">
              <a:solidFill>
                <a:schemeClr val="tx1"/>
              </a:solidFill>
              <a:latin typeface="Times New Roman" pitchFamily="18" charset="0"/>
              <a:ea typeface="Calibri" pitchFamily="34" charset="0"/>
              <a:cs typeface="Times New Roman" pitchFamily="18" charset="0"/>
            </a:endParaRPr>
          </a:p>
          <a:p>
            <a:pPr lvl="0" algn="ctr"/>
            <a:r>
              <a:rPr lang="sv-SE" b="1" smtClean="0">
                <a:solidFill>
                  <a:schemeClr val="tx1"/>
                </a:solidFill>
                <a:latin typeface="Times New Roman" pitchFamily="18" charset="0"/>
                <a:ea typeface="Calibri" pitchFamily="34" charset="0"/>
                <a:cs typeface="Times New Roman" pitchFamily="18" charset="0"/>
              </a:rPr>
              <a:t>Thảo luận nhóm: Hãy quan sát tranh ảnh và thông tin trong sách giáo khoa và hoàn thành phiếu học tập sau</a:t>
            </a:r>
            <a:endParaRPr lang="sv-SE" sz="2400" smtClean="0">
              <a:solidFill>
                <a:schemeClr val="tx1"/>
              </a:solidFill>
              <a:latin typeface="Arial" pitchFamily="34" charset="0"/>
              <a:cs typeface="Arial" pitchFamily="34" charset="0"/>
            </a:endParaRPr>
          </a:p>
          <a:p>
            <a:pPr algn="ctr"/>
            <a:endParaRPr lang="en-US"/>
          </a:p>
        </p:txBody>
      </p:sp>
      <p:pic>
        <p:nvPicPr>
          <p:cNvPr id="18"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3041" y="645495"/>
            <a:ext cx="1465240" cy="1162888"/>
          </a:xfrm>
          <a:prstGeom prst="rect">
            <a:avLst/>
          </a:prstGeom>
        </p:spPr>
      </p:pic>
      <p:sp>
        <p:nvSpPr>
          <p:cNvPr id="19" name="Wave 18"/>
          <p:cNvSpPr/>
          <p:nvPr/>
        </p:nvSpPr>
        <p:spPr>
          <a:xfrm>
            <a:off x="5774409" y="853678"/>
            <a:ext cx="1540792" cy="719128"/>
          </a:xfrm>
          <a:prstGeom prst="wav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smtClean="0"/>
              <a:t>06 phút</a:t>
            </a:r>
            <a:endParaRPr lang="en-US" sz="2400" b="1"/>
          </a:p>
        </p:txBody>
      </p:sp>
      <p:pic>
        <p:nvPicPr>
          <p:cNvPr id="20" name="Picture 19" descr="D:\BÁN TÀI LIỆU\Tiểu luận sinh viên\26.7\tải xuống (2).jpg"/>
          <p:cNvPicPr/>
          <p:nvPr/>
        </p:nvPicPr>
        <p:blipFill>
          <a:blip r:embed="rId5"/>
          <a:srcRect/>
          <a:stretch>
            <a:fillRect/>
          </a:stretch>
        </p:blipFill>
        <p:spPr bwMode="auto">
          <a:xfrm>
            <a:off x="228600" y="1667742"/>
            <a:ext cx="1828800" cy="2445211"/>
          </a:xfrm>
          <a:prstGeom prst="rect">
            <a:avLst/>
          </a:prstGeom>
          <a:noFill/>
          <a:ln w="9525">
            <a:noFill/>
            <a:miter lim="800000"/>
            <a:headEnd/>
            <a:tailEnd/>
          </a:ln>
        </p:spPr>
      </p:pic>
      <p:sp>
        <p:nvSpPr>
          <p:cNvPr id="21" name="Rectangle 20"/>
          <p:cNvSpPr/>
          <p:nvPr/>
        </p:nvSpPr>
        <p:spPr>
          <a:xfrm>
            <a:off x="228600" y="4112953"/>
            <a:ext cx="2174720" cy="338554"/>
          </a:xfrm>
          <a:prstGeom prst="rect">
            <a:avLst/>
          </a:prstGeom>
        </p:spPr>
        <p:txBody>
          <a:bodyPr wrap="square">
            <a:spAutoFit/>
          </a:bodyPr>
          <a:lstStyle/>
          <a:p>
            <a:r>
              <a:rPr lang="en-US" sz="1600" b="1" smtClean="0"/>
              <a:t>Hình 1. Chữ giáp cốt</a:t>
            </a:r>
            <a:endParaRPr lang="en-US" sz="1600"/>
          </a:p>
        </p:txBody>
      </p:sp>
      <p:pic>
        <p:nvPicPr>
          <p:cNvPr id="22" name="Picture 21" descr="D:\BÁN TÀI LIỆU\Tiểu luận sinh viên\26.7\Confucius_Statue_at_the_Yushima_Seido.JPG"/>
          <p:cNvPicPr/>
          <p:nvPr/>
        </p:nvPicPr>
        <p:blipFill>
          <a:blip r:embed="rId6"/>
          <a:srcRect/>
          <a:stretch>
            <a:fillRect/>
          </a:stretch>
        </p:blipFill>
        <p:spPr bwMode="auto">
          <a:xfrm>
            <a:off x="2773052" y="1572806"/>
            <a:ext cx="2103748" cy="2445211"/>
          </a:xfrm>
          <a:prstGeom prst="rect">
            <a:avLst/>
          </a:prstGeom>
          <a:noFill/>
          <a:ln w="9525">
            <a:noFill/>
            <a:miter lim="800000"/>
            <a:headEnd/>
            <a:tailEnd/>
          </a:ln>
        </p:spPr>
      </p:pic>
      <p:sp>
        <p:nvSpPr>
          <p:cNvPr id="23" name="Rectangle 22"/>
          <p:cNvSpPr/>
          <p:nvPr/>
        </p:nvSpPr>
        <p:spPr>
          <a:xfrm>
            <a:off x="2773052" y="4018017"/>
            <a:ext cx="2103748" cy="338554"/>
          </a:xfrm>
          <a:prstGeom prst="rect">
            <a:avLst/>
          </a:prstGeom>
        </p:spPr>
        <p:txBody>
          <a:bodyPr wrap="square">
            <a:spAutoFit/>
          </a:bodyPr>
          <a:lstStyle/>
          <a:p>
            <a:pPr algn="ctr"/>
            <a:r>
              <a:rPr lang="en-US" sz="1600" b="1" smtClean="0"/>
              <a:t>Tượng Khổng Tử</a:t>
            </a:r>
            <a:endParaRPr lang="en-US" sz="1600"/>
          </a:p>
        </p:txBody>
      </p:sp>
      <p:pic>
        <p:nvPicPr>
          <p:cNvPr id="25" name="Picture 24" descr="D:\BÁN TÀI LIỆU\Tiểu luận sinh viên\26.7\chuyen-ky-bi-den-kho-tin-trong-lang-mo-tan-thuy-hoang-co-ca-nhung-cai-bay-chet-nguoi1-1620462288694-1620462289101868865953.jpg"/>
          <p:cNvPicPr/>
          <p:nvPr/>
        </p:nvPicPr>
        <p:blipFill>
          <a:blip r:embed="rId7"/>
          <a:srcRect/>
          <a:stretch>
            <a:fillRect/>
          </a:stretch>
        </p:blipFill>
        <p:spPr bwMode="auto">
          <a:xfrm>
            <a:off x="228600" y="4451507"/>
            <a:ext cx="2544452" cy="1628078"/>
          </a:xfrm>
          <a:prstGeom prst="rect">
            <a:avLst/>
          </a:prstGeom>
          <a:noFill/>
          <a:ln w="9525">
            <a:noFill/>
            <a:miter lim="800000"/>
            <a:headEnd/>
            <a:tailEnd/>
          </a:ln>
        </p:spPr>
      </p:pic>
      <p:sp>
        <p:nvSpPr>
          <p:cNvPr id="26" name="Rectangle 25"/>
          <p:cNvSpPr/>
          <p:nvPr/>
        </p:nvSpPr>
        <p:spPr>
          <a:xfrm>
            <a:off x="162071" y="6171919"/>
            <a:ext cx="2610981" cy="584775"/>
          </a:xfrm>
          <a:prstGeom prst="rect">
            <a:avLst/>
          </a:prstGeom>
        </p:spPr>
        <p:txBody>
          <a:bodyPr wrap="square">
            <a:spAutoFit/>
          </a:bodyPr>
          <a:lstStyle/>
          <a:p>
            <a:r>
              <a:rPr lang="en-US" sz="1600" b="1" smtClean="0"/>
              <a:t>Đội quân đất nung trong lăng mộ Tần Thủy Hoàng</a:t>
            </a:r>
            <a:endParaRPr lang="en-US" sz="1600"/>
          </a:p>
        </p:txBody>
      </p:sp>
      <p:pic>
        <p:nvPicPr>
          <p:cNvPr id="27" name="Picture 26" descr="D:\BÁN TÀI LIỆU\Tiểu luận sinh viên\26.7\1434353668-kymov2-84318.jpg"/>
          <p:cNvPicPr/>
          <p:nvPr/>
        </p:nvPicPr>
        <p:blipFill>
          <a:blip r:embed="rId8" cstate="print"/>
          <a:srcRect/>
          <a:stretch>
            <a:fillRect/>
          </a:stretch>
        </p:blipFill>
        <p:spPr bwMode="auto">
          <a:xfrm>
            <a:off x="3048001" y="4451507"/>
            <a:ext cx="2438400" cy="1653919"/>
          </a:xfrm>
          <a:prstGeom prst="rect">
            <a:avLst/>
          </a:prstGeom>
          <a:noFill/>
          <a:ln w="9525">
            <a:noFill/>
            <a:miter lim="800000"/>
            <a:headEnd/>
            <a:tailEnd/>
          </a:ln>
        </p:spPr>
      </p:pic>
      <p:sp>
        <p:nvSpPr>
          <p:cNvPr id="28" name="Rectangle 27"/>
          <p:cNvSpPr/>
          <p:nvPr/>
        </p:nvSpPr>
        <p:spPr>
          <a:xfrm>
            <a:off x="3067192" y="6202696"/>
            <a:ext cx="2592441" cy="369332"/>
          </a:xfrm>
          <a:prstGeom prst="rect">
            <a:avLst/>
          </a:prstGeom>
        </p:spPr>
        <p:txBody>
          <a:bodyPr wrap="none">
            <a:spAutoFit/>
          </a:bodyPr>
          <a:lstStyle/>
          <a:p>
            <a:r>
              <a:rPr lang="en-US" b="1" smtClean="0"/>
              <a:t>Vạn Lý Trường Thành</a:t>
            </a:r>
            <a:endParaRPr lang="en-US"/>
          </a:p>
        </p:txBody>
      </p:sp>
      <p:graphicFrame>
        <p:nvGraphicFramePr>
          <p:cNvPr id="29" name="Table 28"/>
          <p:cNvGraphicFramePr>
            <a:graphicFrameLocks noGrp="1"/>
          </p:cNvGraphicFramePr>
          <p:nvPr/>
        </p:nvGraphicFramePr>
        <p:xfrm>
          <a:off x="5702736" y="2133600"/>
          <a:ext cx="3224930" cy="3386455"/>
        </p:xfrm>
        <a:graphic>
          <a:graphicData uri="http://schemas.openxmlformats.org/drawingml/2006/table">
            <a:tbl>
              <a:tblPr>
                <a:tableStyleId>{616DA210-FB5B-4158-B5E0-FEB733F419BA}</a:tableStyleId>
              </a:tblPr>
              <a:tblGrid>
                <a:gridCol w="1295277">
                  <a:extLst>
                    <a:ext uri="{9D8B030D-6E8A-4147-A177-3AD203B41FA5}">
                      <a16:colId xmlns:a16="http://schemas.microsoft.com/office/drawing/2014/main" val="20000"/>
                    </a:ext>
                  </a:extLst>
                </a:gridCol>
                <a:gridCol w="1929653">
                  <a:extLst>
                    <a:ext uri="{9D8B030D-6E8A-4147-A177-3AD203B41FA5}">
                      <a16:colId xmlns:a16="http://schemas.microsoft.com/office/drawing/2014/main" val="20001"/>
                    </a:ext>
                  </a:extLst>
                </a:gridCol>
              </a:tblGrid>
              <a:tr h="0">
                <a:tc>
                  <a:txBody>
                    <a:bodyPr/>
                    <a:lstStyle/>
                    <a:p>
                      <a:pPr algn="ctr">
                        <a:lnSpc>
                          <a:spcPct val="150000"/>
                        </a:lnSpc>
                        <a:spcAft>
                          <a:spcPts val="0"/>
                        </a:spcAft>
                      </a:pPr>
                      <a:r>
                        <a:rPr lang="en-US" b="1">
                          <a:solidFill>
                            <a:srgbClr val="FF0000"/>
                          </a:solidFill>
                        </a:rPr>
                        <a:t>Lĩnh vực</a:t>
                      </a:r>
                    </a:p>
                  </a:txBody>
                  <a:tcPr marL="68580" marR="68580" marT="0" marB="0"/>
                </a:tc>
                <a:tc>
                  <a:txBody>
                    <a:bodyPr/>
                    <a:lstStyle/>
                    <a:p>
                      <a:pPr algn="ctr">
                        <a:lnSpc>
                          <a:spcPct val="150000"/>
                        </a:lnSpc>
                        <a:spcAft>
                          <a:spcPts val="0"/>
                        </a:spcAft>
                      </a:pPr>
                      <a:r>
                        <a:rPr lang="en-US" b="1">
                          <a:solidFill>
                            <a:srgbClr val="FF0000"/>
                          </a:solidFill>
                        </a:rPr>
                        <a:t>Thành tựu</a:t>
                      </a:r>
                    </a:p>
                  </a:txBody>
                  <a:tcPr marL="68580" marR="68580" marT="0" marB="0"/>
                </a:tc>
                <a:extLst>
                  <a:ext uri="{0D108BD9-81ED-4DB2-BD59-A6C34878D82A}">
                    <a16:rowId xmlns:a16="http://schemas.microsoft.com/office/drawing/2014/main" val="10000"/>
                  </a:ext>
                </a:extLst>
              </a:tr>
              <a:tr h="0">
                <a:tc>
                  <a:txBody>
                    <a:bodyPr/>
                    <a:lstStyle/>
                    <a:p>
                      <a:pPr>
                        <a:lnSpc>
                          <a:spcPct val="100000"/>
                        </a:lnSpc>
                        <a:spcAft>
                          <a:spcPts val="0"/>
                        </a:spcAft>
                      </a:pPr>
                      <a:r>
                        <a:rPr lang="en-US" sz="1800"/>
                        <a:t> </a:t>
                      </a:r>
                      <a:r>
                        <a:rPr lang="en-US" sz="1800" kern="1200" smtClean="0">
                          <a:solidFill>
                            <a:schemeClr val="tx1"/>
                          </a:solidFill>
                          <a:latin typeface="+mn-lt"/>
                          <a:ea typeface="+mn-ea"/>
                          <a:cs typeface="+mn-cs"/>
                        </a:rPr>
                        <a:t>Chữ viết </a:t>
                      </a:r>
                      <a:endParaRPr lang="en-US" sz="1800">
                        <a:latin typeface="Calibri"/>
                        <a:ea typeface="Calibri"/>
                        <a:cs typeface="Times New Roman"/>
                      </a:endParaRPr>
                    </a:p>
                  </a:txBody>
                  <a:tcPr marL="68580" marR="68580" marT="0" marB="0"/>
                </a:tc>
                <a:tc>
                  <a:txBody>
                    <a:bodyPr/>
                    <a:lstStyle/>
                    <a:p>
                      <a:pPr>
                        <a:lnSpc>
                          <a:spcPct val="150000"/>
                        </a:lnSpc>
                        <a:spcAft>
                          <a:spcPts val="0"/>
                        </a:spcAft>
                      </a:pPr>
                      <a:endParaRPr lang="en-US" sz="1800">
                        <a:latin typeface="Calibri"/>
                        <a:ea typeface="Calibri"/>
                        <a:cs typeface="Times New Roman"/>
                      </a:endParaRPr>
                    </a:p>
                  </a:txBody>
                  <a:tcPr marL="68580" marR="68580" marT="0" marB="0"/>
                </a:tc>
                <a:extLst>
                  <a:ext uri="{0D108BD9-81ED-4DB2-BD59-A6C34878D82A}">
                    <a16:rowId xmlns:a16="http://schemas.microsoft.com/office/drawing/2014/main" val="10001"/>
                  </a:ext>
                </a:extLst>
              </a:tr>
              <a:tr h="0">
                <a:tc>
                  <a:txBody>
                    <a:bodyPr/>
                    <a:lstStyle/>
                    <a:p>
                      <a:pPr>
                        <a:lnSpc>
                          <a:spcPct val="100000"/>
                        </a:lnSpc>
                        <a:spcAft>
                          <a:spcPts val="0"/>
                        </a:spcAft>
                      </a:pPr>
                      <a:r>
                        <a:rPr lang="en-US" b="0" smtClean="0"/>
                        <a:t>V</a:t>
                      </a:r>
                      <a:r>
                        <a:rPr lang="en-US" sz="1800" kern="1200" smtClean="0">
                          <a:solidFill>
                            <a:schemeClr val="tx1"/>
                          </a:solidFill>
                          <a:latin typeface="+mn-lt"/>
                          <a:ea typeface="+mn-ea"/>
                          <a:cs typeface="+mn-cs"/>
                        </a:rPr>
                        <a:t>ăn học: </a:t>
                      </a:r>
                      <a:endParaRPr lang="en-US" sz="1800">
                        <a:latin typeface="Calibri"/>
                        <a:ea typeface="Calibri"/>
                        <a:cs typeface="Times New Roman"/>
                      </a:endParaRPr>
                    </a:p>
                  </a:txBody>
                  <a:tcPr marL="68580" marR="68580" marT="0" marB="0"/>
                </a:tc>
                <a:tc>
                  <a:txBody>
                    <a:bodyPr/>
                    <a:lstStyle/>
                    <a:p>
                      <a:pPr>
                        <a:lnSpc>
                          <a:spcPct val="150000"/>
                        </a:lnSpc>
                        <a:spcAft>
                          <a:spcPts val="0"/>
                        </a:spcAft>
                      </a:pPr>
                      <a:endParaRPr lang="en-US" sz="1800">
                        <a:latin typeface="Calibri"/>
                        <a:ea typeface="Calibri"/>
                        <a:cs typeface="Times New Roman"/>
                      </a:endParaRPr>
                    </a:p>
                  </a:txBody>
                  <a:tcPr marL="68580" marR="68580" marT="0" marB="0"/>
                </a:tc>
                <a:extLst>
                  <a:ext uri="{0D108BD9-81ED-4DB2-BD59-A6C34878D82A}">
                    <a16:rowId xmlns:a16="http://schemas.microsoft.com/office/drawing/2014/main" val="10002"/>
                  </a:ext>
                </a:extLst>
              </a:tr>
              <a:tr h="0">
                <a:tc>
                  <a:txBody>
                    <a:bodyPr/>
                    <a:lstStyle/>
                    <a:p>
                      <a:pPr>
                        <a:lnSpc>
                          <a:spcPct val="100000"/>
                        </a:lnSpc>
                        <a:spcAft>
                          <a:spcPts val="0"/>
                        </a:spcAft>
                      </a:pPr>
                      <a:r>
                        <a:rPr lang="en-US" sz="1800" kern="1200" smtClean="0">
                          <a:solidFill>
                            <a:schemeClr val="tx1"/>
                          </a:solidFill>
                          <a:latin typeface="+mn-lt"/>
                          <a:ea typeface="+mn-ea"/>
                          <a:cs typeface="+mn-cs"/>
                        </a:rPr>
                        <a:t>Tư tưởng: </a:t>
                      </a:r>
                      <a:endParaRPr lang="en-US" sz="1800">
                        <a:latin typeface="Calibri"/>
                        <a:ea typeface="Calibri"/>
                        <a:cs typeface="Times New Roman"/>
                      </a:endParaRPr>
                    </a:p>
                  </a:txBody>
                  <a:tcPr marL="68580" marR="68580" marT="0" marB="0"/>
                </a:tc>
                <a:tc>
                  <a:txBody>
                    <a:bodyPr/>
                    <a:lstStyle/>
                    <a:p>
                      <a:pPr>
                        <a:lnSpc>
                          <a:spcPct val="150000"/>
                        </a:lnSpc>
                        <a:spcAft>
                          <a:spcPts val="0"/>
                        </a:spcAft>
                      </a:pPr>
                      <a:endParaRPr lang="en-US" sz="1800">
                        <a:latin typeface="Calibri"/>
                        <a:ea typeface="Calibri"/>
                        <a:cs typeface="Times New Roman"/>
                      </a:endParaRPr>
                    </a:p>
                  </a:txBody>
                  <a:tcPr marL="68580" marR="68580" marT="0" marB="0"/>
                </a:tc>
                <a:extLst>
                  <a:ext uri="{0D108BD9-81ED-4DB2-BD59-A6C34878D82A}">
                    <a16:rowId xmlns:a16="http://schemas.microsoft.com/office/drawing/2014/main" val="10003"/>
                  </a:ext>
                </a:extLst>
              </a:tr>
              <a:tr h="0">
                <a:tc>
                  <a:txBody>
                    <a:bodyPr/>
                    <a:lstStyle/>
                    <a:p>
                      <a:pPr>
                        <a:lnSpc>
                          <a:spcPct val="100000"/>
                        </a:lnSpc>
                        <a:spcAft>
                          <a:spcPts val="0"/>
                        </a:spcAft>
                      </a:pPr>
                      <a:r>
                        <a:rPr lang="en-US" sz="1800" kern="1200" smtClean="0">
                          <a:solidFill>
                            <a:schemeClr val="tx1"/>
                          </a:solidFill>
                          <a:latin typeface="+mn-lt"/>
                          <a:ea typeface="+mn-ea"/>
                          <a:cs typeface="+mn-cs"/>
                        </a:rPr>
                        <a:t>Lịch sử: </a:t>
                      </a:r>
                      <a:endParaRPr lang="en-US" sz="1800">
                        <a:latin typeface="Calibri"/>
                        <a:ea typeface="Calibri"/>
                        <a:cs typeface="Times New Roman"/>
                      </a:endParaRPr>
                    </a:p>
                  </a:txBody>
                  <a:tcPr marL="68580" marR="68580" marT="0" marB="0"/>
                </a:tc>
                <a:tc>
                  <a:txBody>
                    <a:bodyPr/>
                    <a:lstStyle/>
                    <a:p>
                      <a:pPr>
                        <a:lnSpc>
                          <a:spcPct val="150000"/>
                        </a:lnSpc>
                        <a:spcAft>
                          <a:spcPts val="0"/>
                        </a:spcAft>
                      </a:pPr>
                      <a:endParaRPr lang="en-US" sz="1800">
                        <a:latin typeface="Calibri"/>
                        <a:ea typeface="Calibri"/>
                        <a:cs typeface="Times New Roman"/>
                      </a:endParaRPr>
                    </a:p>
                  </a:txBody>
                  <a:tcPr marL="68580" marR="68580" marT="0" marB="0"/>
                </a:tc>
                <a:extLst>
                  <a:ext uri="{0D108BD9-81ED-4DB2-BD59-A6C34878D82A}">
                    <a16:rowId xmlns:a16="http://schemas.microsoft.com/office/drawing/2014/main" val="10004"/>
                  </a:ext>
                </a:extLst>
              </a:tr>
              <a:tr h="0">
                <a:tc>
                  <a:txBody>
                    <a:bodyPr/>
                    <a:lstStyle/>
                    <a:p>
                      <a:pPr>
                        <a:lnSpc>
                          <a:spcPct val="100000"/>
                        </a:lnSpc>
                        <a:spcAft>
                          <a:spcPts val="0"/>
                        </a:spcAft>
                      </a:pPr>
                      <a:r>
                        <a:rPr lang="en-US" sz="1800" smtClean="0">
                          <a:latin typeface="Calibri"/>
                          <a:ea typeface="Calibri"/>
                          <a:cs typeface="Times New Roman"/>
                        </a:rPr>
                        <a:t>Lịch</a:t>
                      </a:r>
                      <a:endParaRPr lang="en-US" sz="1800">
                        <a:latin typeface="Calibri"/>
                        <a:ea typeface="Calibri"/>
                        <a:cs typeface="Times New Roman"/>
                      </a:endParaRPr>
                    </a:p>
                  </a:txBody>
                  <a:tcPr marL="68580" marR="68580" marT="0" marB="0"/>
                </a:tc>
                <a:tc>
                  <a:txBody>
                    <a:bodyPr/>
                    <a:lstStyle/>
                    <a:p>
                      <a:pPr>
                        <a:lnSpc>
                          <a:spcPct val="150000"/>
                        </a:lnSpc>
                        <a:spcAft>
                          <a:spcPts val="0"/>
                        </a:spcAft>
                      </a:pPr>
                      <a:endParaRPr lang="en-US" sz="1800">
                        <a:latin typeface="Calibri"/>
                        <a:ea typeface="Calibri"/>
                        <a:cs typeface="Times New Roman"/>
                      </a:endParaRPr>
                    </a:p>
                  </a:txBody>
                  <a:tcPr marL="68580" marR="68580" marT="0" marB="0"/>
                </a:tc>
                <a:extLst>
                  <a:ext uri="{0D108BD9-81ED-4DB2-BD59-A6C34878D82A}">
                    <a16:rowId xmlns:a16="http://schemas.microsoft.com/office/drawing/2014/main" val="10005"/>
                  </a:ext>
                </a:extLst>
              </a:tr>
              <a:tr h="0">
                <a:tc>
                  <a:txBody>
                    <a:bodyPr/>
                    <a:lstStyle/>
                    <a:p>
                      <a:pPr>
                        <a:lnSpc>
                          <a:spcPct val="100000"/>
                        </a:lnSpc>
                        <a:spcAft>
                          <a:spcPts val="0"/>
                        </a:spcAft>
                      </a:pPr>
                      <a:r>
                        <a:rPr lang="en-US" sz="1800" smtClean="0">
                          <a:latin typeface="Calibri"/>
                          <a:ea typeface="Calibri"/>
                          <a:cs typeface="Times New Roman"/>
                        </a:rPr>
                        <a:t>Kiến trúc</a:t>
                      </a:r>
                      <a:endParaRPr lang="en-US" sz="1800">
                        <a:latin typeface="Calibri"/>
                        <a:ea typeface="Calibri"/>
                        <a:cs typeface="Times New Roman"/>
                      </a:endParaRPr>
                    </a:p>
                  </a:txBody>
                  <a:tcPr marL="68580" marR="68580" marT="0" marB="0"/>
                </a:tc>
                <a:tc>
                  <a:txBody>
                    <a:bodyPr/>
                    <a:lstStyle/>
                    <a:p>
                      <a:pPr>
                        <a:lnSpc>
                          <a:spcPct val="150000"/>
                        </a:lnSpc>
                        <a:spcAft>
                          <a:spcPts val="0"/>
                        </a:spcAft>
                      </a:pPr>
                      <a:endParaRPr lang="en-US" sz="1800">
                        <a:latin typeface="Calibri"/>
                        <a:ea typeface="Calibri"/>
                        <a:cs typeface="Times New Roman"/>
                      </a:endParaRPr>
                    </a:p>
                  </a:txBody>
                  <a:tcPr marL="68580" marR="68580" marT="0" marB="0"/>
                </a:tc>
                <a:extLst>
                  <a:ext uri="{0D108BD9-81ED-4DB2-BD59-A6C34878D82A}">
                    <a16:rowId xmlns:a16="http://schemas.microsoft.com/office/drawing/2014/main" val="10006"/>
                  </a:ext>
                </a:extLst>
              </a:tr>
              <a:tr h="0">
                <a:tc>
                  <a:txBody>
                    <a:bodyPr/>
                    <a:lstStyle/>
                    <a:p>
                      <a:pPr>
                        <a:lnSpc>
                          <a:spcPct val="100000"/>
                        </a:lnSpc>
                        <a:spcAft>
                          <a:spcPts val="0"/>
                        </a:spcAft>
                      </a:pPr>
                      <a:r>
                        <a:rPr lang="en-US" sz="1800" smtClean="0">
                          <a:latin typeface="Calibri"/>
                          <a:ea typeface="Calibri"/>
                          <a:cs typeface="Times New Roman"/>
                        </a:rPr>
                        <a:t>Các</a:t>
                      </a:r>
                      <a:r>
                        <a:rPr lang="en-US" sz="1800" baseline="0" smtClean="0">
                          <a:latin typeface="Calibri"/>
                          <a:ea typeface="Calibri"/>
                          <a:cs typeface="Times New Roman"/>
                        </a:rPr>
                        <a:t> phát minh khác</a:t>
                      </a:r>
                      <a:endParaRPr lang="en-US" sz="1800">
                        <a:latin typeface="Calibri"/>
                        <a:ea typeface="Calibri"/>
                        <a:cs typeface="Times New Roman"/>
                      </a:endParaRPr>
                    </a:p>
                  </a:txBody>
                  <a:tcPr marL="68580" marR="68580" marT="0" marB="0"/>
                </a:tc>
                <a:tc>
                  <a:txBody>
                    <a:bodyPr/>
                    <a:lstStyle/>
                    <a:p>
                      <a:pPr>
                        <a:lnSpc>
                          <a:spcPct val="150000"/>
                        </a:lnSpc>
                        <a:spcAft>
                          <a:spcPts val="0"/>
                        </a:spcAft>
                      </a:pPr>
                      <a:endParaRPr lang="en-US" sz="1800">
                        <a:latin typeface="Calibri"/>
                        <a:ea typeface="Calibri"/>
                        <a:cs typeface="Times New Roman"/>
                      </a:endParaRPr>
                    </a:p>
                  </a:txBody>
                  <a:tcPr marL="68580" marR="68580" marT="0" marB="0"/>
                </a:tc>
                <a:extLst>
                  <a:ext uri="{0D108BD9-81ED-4DB2-BD59-A6C34878D82A}">
                    <a16:rowId xmlns:a16="http://schemas.microsoft.com/office/drawing/2014/main" val="10007"/>
                  </a:ext>
                </a:extLst>
              </a:tr>
            </a:tbl>
          </a:graphicData>
        </a:graphic>
      </p:graphicFrame>
      <p:graphicFrame>
        <p:nvGraphicFramePr>
          <p:cNvPr id="24" name="Table 23"/>
          <p:cNvGraphicFramePr>
            <a:graphicFrameLocks noGrp="1"/>
          </p:cNvGraphicFramePr>
          <p:nvPr/>
        </p:nvGraphicFramePr>
        <p:xfrm>
          <a:off x="5659633" y="5629513"/>
          <a:ext cx="3268034" cy="914400"/>
        </p:xfrm>
        <a:graphic>
          <a:graphicData uri="http://schemas.openxmlformats.org/drawingml/2006/table">
            <a:tbl>
              <a:tblPr firstRow="1" bandRow="1">
                <a:tableStyleId>{616DA210-FB5B-4158-B5E0-FEB733F419BA}</a:tableStyleId>
              </a:tblPr>
              <a:tblGrid>
                <a:gridCol w="3268034">
                  <a:extLst>
                    <a:ext uri="{9D8B030D-6E8A-4147-A177-3AD203B41FA5}">
                      <a16:colId xmlns:a16="http://schemas.microsoft.com/office/drawing/2014/main" val="20000"/>
                    </a:ext>
                  </a:extLst>
                </a:gridCol>
              </a:tblGrid>
              <a:tr h="370840">
                <a:tc>
                  <a:txBody>
                    <a:bodyPr/>
                    <a:lstStyle/>
                    <a:p>
                      <a:r>
                        <a:rPr lang="en-US" sz="1800" kern="1200" smtClean="0"/>
                        <a:t>Đánh giá về các thành tựu đó đối với sự phát triển của Trung Quốc và nhân loại:</a:t>
                      </a:r>
                      <a:endParaRPr lang="en-US"/>
                    </a:p>
                  </a:txBody>
                  <a:tcPr/>
                </a:tc>
                <a:extLst>
                  <a:ext uri="{0D108BD9-81ED-4DB2-BD59-A6C34878D82A}">
                    <a16:rowId xmlns:a16="http://schemas.microsoft.com/office/drawing/2014/main" val="10000"/>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ox(i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ox(i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xit" presetSubtype="16" fill="hold" grpId="1" nodeType="clickEffect">
                                  <p:stCondLst>
                                    <p:cond delay="0"/>
                                  </p:stCondLst>
                                  <p:childTnLst>
                                    <p:animEffect transition="out" filter="box(in)">
                                      <p:cBhvr>
                                        <p:cTn id="19" dur="500"/>
                                        <p:tgtEl>
                                          <p:spTgt spid="17"/>
                                        </p:tgtEl>
                                      </p:cBhvr>
                                    </p:animEffect>
                                    <p:set>
                                      <p:cBhvr>
                                        <p:cTn id="20" dur="1" fill="hold">
                                          <p:stCondLst>
                                            <p:cond delay="499"/>
                                          </p:stCondLst>
                                        </p:cTn>
                                        <p:tgtEl>
                                          <p:spTgt spid="17"/>
                                        </p:tgtEl>
                                        <p:attrNameLst>
                                          <p:attrName>style.visibility</p:attrName>
                                        </p:attrNameLst>
                                      </p:cBhvr>
                                      <p:to>
                                        <p:strVal val="hidden"/>
                                      </p:to>
                                    </p:set>
                                  </p:childTnLst>
                                </p:cTn>
                              </p:par>
                              <p:par>
                                <p:cTn id="21" presetID="4" presetClass="entr" presetSubtype="16"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ox(in)">
                                      <p:cBhvr>
                                        <p:cTn id="23" dur="500"/>
                                        <p:tgtEl>
                                          <p:spTgt spid="24"/>
                                        </p:tgtEl>
                                      </p:cBhvr>
                                    </p:animEffect>
                                  </p:childTnLst>
                                </p:cTn>
                              </p:par>
                              <p:par>
                                <p:cTn id="24" presetID="4" presetClass="entr" presetSubtype="16"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box(in)">
                                      <p:cBhvr>
                                        <p:cTn id="2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POINSET2">
            <a:extLst>
              <a:ext uri="{FF2B5EF4-FFF2-40B4-BE49-F238E27FC236}">
                <a16:creationId xmlns:a16="http://schemas.microsoft.com/office/drawing/2014/main" id="{7290D33D-FAD0-4489-AACA-1EBA1649543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143000" cy="853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POINSET2">
            <a:extLst>
              <a:ext uri="{FF2B5EF4-FFF2-40B4-BE49-F238E27FC236}">
                <a16:creationId xmlns:a16="http://schemas.microsoft.com/office/drawing/2014/main" id="{7290D33D-FAD0-4489-AACA-1EBA1649543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8001000" y="228600"/>
            <a:ext cx="1143000" cy="853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Hộp_Văn_Bản 7"/>
          <p:cNvSpPr txBox="1"/>
          <p:nvPr/>
        </p:nvSpPr>
        <p:spPr>
          <a:xfrm>
            <a:off x="914401" y="64054"/>
            <a:ext cx="723126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400" b="1" smtClean="0">
                <a:solidFill>
                  <a:srgbClr val="0033CC"/>
                </a:solidFill>
              </a:rPr>
              <a:t>BÀI  9. TRUNG QUỐC  TỪ THỜI CỔ  ĐẠI ĐẾN THẾ KỈ VII</a:t>
            </a:r>
            <a:endParaRPr lang="en-US" sz="2400">
              <a:solidFill>
                <a:srgbClr val="0033CC"/>
              </a:solidFill>
            </a:endParaRPr>
          </a:p>
        </p:txBody>
      </p:sp>
      <p:sp>
        <p:nvSpPr>
          <p:cNvPr id="5121" name="Rectangle 1"/>
          <p:cNvSpPr>
            <a:spLocks noChangeArrowheads="1"/>
          </p:cNvSpPr>
          <p:nvPr/>
        </p:nvSpPr>
        <p:spPr bwMode="auto">
          <a:xfrm>
            <a:off x="228600" y="726038"/>
            <a:ext cx="8458201" cy="569362"/>
          </a:xfrm>
          <a:prstGeom prst="rect">
            <a:avLst/>
          </a:prstGeom>
          <a:solidFill>
            <a:srgbClr val="FFFFFF"/>
          </a:solidFill>
          <a:ln w="9525">
            <a:noFill/>
            <a:miter lim="800000"/>
            <a:headEnd/>
            <a:tailEnd/>
          </a:ln>
          <a:effectLst/>
        </p:spPr>
        <p:txBody>
          <a:bodyPr vert="horz" wrap="square" lIns="91440" tIns="76176"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CC"/>
                </a:solidFill>
                <a:effectLst/>
                <a:latin typeface="Arial" pitchFamily="34" charset="0"/>
                <a:ea typeface="Times New Roman" pitchFamily="18" charset="0"/>
                <a:cs typeface="Arial" pitchFamily="34" charset="0"/>
              </a:rPr>
              <a:t>      4. Một số thành tựu nổi bật của văn minh Trung Quốc từ thời cổ đại đến thế kỷ VII</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rgbClr val="0000CC"/>
              </a:solidFill>
              <a:effectLst/>
              <a:latin typeface="Arial" pitchFamily="34" charset="0"/>
              <a:cs typeface="Arial" pitchFamily="34"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668479293"/>
              </p:ext>
            </p:extLst>
          </p:nvPr>
        </p:nvGraphicFramePr>
        <p:xfrm>
          <a:off x="228600" y="1295400"/>
          <a:ext cx="8604740" cy="4073842"/>
        </p:xfrm>
        <a:graphic>
          <a:graphicData uri="http://schemas.openxmlformats.org/drawingml/2006/table">
            <a:tbl>
              <a:tblPr>
                <a:tableStyleId>{616DA210-FB5B-4158-B5E0-FEB733F419BA}</a:tableStyleId>
              </a:tblPr>
              <a:tblGrid>
                <a:gridCol w="1676400">
                  <a:extLst>
                    <a:ext uri="{9D8B030D-6E8A-4147-A177-3AD203B41FA5}">
                      <a16:colId xmlns:a16="http://schemas.microsoft.com/office/drawing/2014/main" val="20000"/>
                    </a:ext>
                  </a:extLst>
                </a:gridCol>
                <a:gridCol w="6928340">
                  <a:extLst>
                    <a:ext uri="{9D8B030D-6E8A-4147-A177-3AD203B41FA5}">
                      <a16:colId xmlns:a16="http://schemas.microsoft.com/office/drawing/2014/main" val="20001"/>
                    </a:ext>
                  </a:extLst>
                </a:gridCol>
              </a:tblGrid>
              <a:tr h="0">
                <a:tc>
                  <a:txBody>
                    <a:bodyPr/>
                    <a:lstStyle/>
                    <a:p>
                      <a:pPr algn="ctr">
                        <a:lnSpc>
                          <a:spcPct val="150000"/>
                        </a:lnSpc>
                        <a:spcAft>
                          <a:spcPts val="0"/>
                        </a:spcAft>
                      </a:pPr>
                      <a:r>
                        <a:rPr lang="en-US" sz="2000" b="1">
                          <a:solidFill>
                            <a:srgbClr val="FF0000"/>
                          </a:solidFill>
                          <a:latin typeface="Times New Roman" pitchFamily="18" charset="0"/>
                          <a:cs typeface="Times New Roman" pitchFamily="18" charset="0"/>
                        </a:rPr>
                        <a:t>Lĩnh vực</a:t>
                      </a:r>
                    </a:p>
                  </a:txBody>
                  <a:tcPr marL="68580" marR="68580" marT="0" marB="0"/>
                </a:tc>
                <a:tc>
                  <a:txBody>
                    <a:bodyPr/>
                    <a:lstStyle/>
                    <a:p>
                      <a:pPr algn="ctr">
                        <a:lnSpc>
                          <a:spcPct val="150000"/>
                        </a:lnSpc>
                        <a:spcAft>
                          <a:spcPts val="600"/>
                        </a:spcAft>
                      </a:pPr>
                      <a:r>
                        <a:rPr lang="en-US" sz="2000" b="1">
                          <a:solidFill>
                            <a:srgbClr val="FF0000"/>
                          </a:solidFill>
                          <a:latin typeface="Times New Roman" pitchFamily="18" charset="0"/>
                          <a:cs typeface="Times New Roman" pitchFamily="18" charset="0"/>
                        </a:rPr>
                        <a:t>Thành tựu</a:t>
                      </a:r>
                    </a:p>
                  </a:txBody>
                  <a:tcPr marL="68580" marR="68580" marT="0" marB="0"/>
                </a:tc>
                <a:extLst>
                  <a:ext uri="{0D108BD9-81ED-4DB2-BD59-A6C34878D82A}">
                    <a16:rowId xmlns:a16="http://schemas.microsoft.com/office/drawing/2014/main" val="10000"/>
                  </a:ext>
                </a:extLst>
              </a:tr>
              <a:tr h="0">
                <a:tc>
                  <a:txBody>
                    <a:bodyPr/>
                    <a:lstStyle/>
                    <a:p>
                      <a:pPr algn="just">
                        <a:lnSpc>
                          <a:spcPct val="100000"/>
                        </a:lnSpc>
                        <a:spcAft>
                          <a:spcPts val="0"/>
                        </a:spcAft>
                      </a:pPr>
                      <a:r>
                        <a:rPr lang="en-US" sz="2000">
                          <a:latin typeface="Times New Roman" pitchFamily="18" charset="0"/>
                          <a:cs typeface="Times New Roman" pitchFamily="18" charset="0"/>
                        </a:rPr>
                        <a:t> </a:t>
                      </a:r>
                      <a:r>
                        <a:rPr lang="en-US" sz="2000" kern="1200" smtClean="0">
                          <a:solidFill>
                            <a:schemeClr val="tx1"/>
                          </a:solidFill>
                          <a:latin typeface="Times New Roman" pitchFamily="18" charset="0"/>
                          <a:ea typeface="+mn-ea"/>
                          <a:cs typeface="Times New Roman" pitchFamily="18" charset="0"/>
                        </a:rPr>
                        <a:t>Chữ viết </a:t>
                      </a:r>
                      <a:endParaRPr lang="en-US" sz="2000">
                        <a:latin typeface="Times New Roman" pitchFamily="18" charset="0"/>
                        <a:ea typeface="Calibri"/>
                        <a:cs typeface="Times New Roman" pitchFamily="18" charset="0"/>
                      </a:endParaRPr>
                    </a:p>
                  </a:txBody>
                  <a:tcPr marL="68580" marR="68580" marT="0" marB="0"/>
                </a:tc>
                <a:tc>
                  <a:txBody>
                    <a:bodyPr/>
                    <a:lstStyle/>
                    <a:p>
                      <a:pPr algn="just">
                        <a:lnSpc>
                          <a:spcPct val="100000"/>
                        </a:lnSpc>
                        <a:spcAft>
                          <a:spcPts val="600"/>
                        </a:spcAft>
                      </a:pPr>
                      <a:r>
                        <a:rPr lang="en-US" sz="2000" baseline="0" smtClean="0">
                          <a:latin typeface="Times New Roman" pitchFamily="18" charset="0"/>
                          <a:ea typeface="Calibri"/>
                          <a:cs typeface="Times New Roman" pitchFamily="18" charset="0"/>
                        </a:rPr>
                        <a:t>Chữ được khắc trên thẻ tre, mai rùa, xương thú gọi là giáp cốt văn.</a:t>
                      </a:r>
                      <a:endParaRPr lang="en-US" sz="2000">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1"/>
                  </a:ext>
                </a:extLst>
              </a:tr>
              <a:tr h="0">
                <a:tc>
                  <a:txBody>
                    <a:bodyPr/>
                    <a:lstStyle/>
                    <a:p>
                      <a:pPr algn="just">
                        <a:lnSpc>
                          <a:spcPct val="100000"/>
                        </a:lnSpc>
                        <a:spcAft>
                          <a:spcPts val="0"/>
                        </a:spcAft>
                      </a:pPr>
                      <a:r>
                        <a:rPr lang="en-US" sz="2000" kern="1200" smtClean="0">
                          <a:solidFill>
                            <a:schemeClr val="tx1"/>
                          </a:solidFill>
                          <a:latin typeface="Times New Roman" pitchFamily="18" charset="0"/>
                          <a:ea typeface="+mn-ea"/>
                          <a:cs typeface="Times New Roman" pitchFamily="18" charset="0"/>
                        </a:rPr>
                        <a:t>Văn học  </a:t>
                      </a:r>
                      <a:endParaRPr lang="en-US" sz="2000">
                        <a:latin typeface="Times New Roman" pitchFamily="18" charset="0"/>
                        <a:ea typeface="Calibri"/>
                        <a:cs typeface="Times New Roman" pitchFamily="18" charset="0"/>
                      </a:endParaRPr>
                    </a:p>
                  </a:txBody>
                  <a:tcPr marL="68580" marR="68580" marT="0" marB="0"/>
                </a:tc>
                <a:tc>
                  <a:txBody>
                    <a:bodyPr/>
                    <a:lstStyle/>
                    <a:p>
                      <a:pPr algn="just">
                        <a:lnSpc>
                          <a:spcPct val="100000"/>
                        </a:lnSpc>
                        <a:spcAft>
                          <a:spcPts val="600"/>
                        </a:spcAft>
                      </a:pPr>
                      <a:r>
                        <a:rPr lang="en-US" sz="2000" kern="1200" baseline="0" smtClean="0">
                          <a:solidFill>
                            <a:schemeClr val="tx1"/>
                          </a:solidFill>
                          <a:latin typeface="Times New Roman" pitchFamily="18" charset="0"/>
                          <a:ea typeface="+mn-ea"/>
                          <a:cs typeface="Times New Roman" pitchFamily="18" charset="0"/>
                        </a:rPr>
                        <a:t>Bộ kinh thi là tập thơ cổ nhất gồm nhiều sáng tác dân gian được Khổng Tử sưu tầm và chỉnh lí</a:t>
                      </a:r>
                      <a:endParaRPr lang="en-US" sz="2000" kern="1200" smtClean="0">
                        <a:solidFill>
                          <a:schemeClr val="tx1"/>
                        </a:solidFill>
                        <a:latin typeface="Times New Roman" pitchFamily="18" charset="0"/>
                        <a:ea typeface="+mn-ea"/>
                        <a:cs typeface="Times New Roman" pitchFamily="18" charset="0"/>
                      </a:endParaRPr>
                    </a:p>
                  </a:txBody>
                  <a:tcPr marL="68580" marR="68580" marT="0" marB="0"/>
                </a:tc>
                <a:extLst>
                  <a:ext uri="{0D108BD9-81ED-4DB2-BD59-A6C34878D82A}">
                    <a16:rowId xmlns:a16="http://schemas.microsoft.com/office/drawing/2014/main" val="10002"/>
                  </a:ext>
                </a:extLst>
              </a:tr>
              <a:tr h="0">
                <a:tc>
                  <a:txBody>
                    <a:bodyPr/>
                    <a:lstStyle/>
                    <a:p>
                      <a:pPr algn="just">
                        <a:lnSpc>
                          <a:spcPct val="100000"/>
                        </a:lnSpc>
                        <a:spcAft>
                          <a:spcPts val="0"/>
                        </a:spcAft>
                      </a:pPr>
                      <a:r>
                        <a:rPr lang="en-US" sz="2000" kern="1200" smtClean="0">
                          <a:solidFill>
                            <a:schemeClr val="tx1"/>
                          </a:solidFill>
                          <a:latin typeface="Times New Roman" pitchFamily="18" charset="0"/>
                          <a:ea typeface="+mn-ea"/>
                          <a:cs typeface="Times New Roman" pitchFamily="18" charset="0"/>
                        </a:rPr>
                        <a:t>Tư tưởng </a:t>
                      </a:r>
                      <a:endParaRPr lang="en-US" sz="2000">
                        <a:latin typeface="Times New Roman" pitchFamily="18" charset="0"/>
                        <a:ea typeface="Calibri"/>
                        <a:cs typeface="Times New Roman" pitchFamily="18" charset="0"/>
                      </a:endParaRPr>
                    </a:p>
                  </a:txBody>
                  <a:tcPr marL="68580" marR="68580" marT="0" marB="0"/>
                </a:tc>
                <a:tc>
                  <a:txBody>
                    <a:bodyPr/>
                    <a:lstStyle/>
                    <a:p>
                      <a:pPr algn="just">
                        <a:lnSpc>
                          <a:spcPct val="100000"/>
                        </a:lnSpc>
                        <a:spcAft>
                          <a:spcPts val="600"/>
                        </a:spcAft>
                      </a:pPr>
                      <a:r>
                        <a:rPr lang="en-US" sz="2000" kern="1200" dirty="0" err="1" smtClean="0">
                          <a:solidFill>
                            <a:schemeClr val="tx1"/>
                          </a:solidFill>
                          <a:latin typeface="Times New Roman" pitchFamily="18" charset="0"/>
                          <a:ea typeface="+mn-ea"/>
                          <a:cs typeface="Times New Roman" pitchFamily="18" charset="0"/>
                        </a:rPr>
                        <a:t>Xuất</a:t>
                      </a:r>
                      <a:r>
                        <a:rPr lang="en-US" sz="2000" kern="1200" dirty="0" smtClean="0">
                          <a:solidFill>
                            <a:schemeClr val="tx1"/>
                          </a:solidFill>
                          <a:latin typeface="Times New Roman" pitchFamily="18" charset="0"/>
                          <a:ea typeface="+mn-ea"/>
                          <a:cs typeface="Times New Roman" pitchFamily="18" charset="0"/>
                        </a:rPr>
                        <a:t> </a:t>
                      </a:r>
                      <a:r>
                        <a:rPr lang="en-US" sz="2000" kern="1200" dirty="0" err="1" smtClean="0">
                          <a:solidFill>
                            <a:schemeClr val="tx1"/>
                          </a:solidFill>
                          <a:latin typeface="Times New Roman" pitchFamily="18" charset="0"/>
                          <a:ea typeface="+mn-ea"/>
                          <a:cs typeface="Times New Roman" pitchFamily="18" charset="0"/>
                        </a:rPr>
                        <a:t>hiện</a:t>
                      </a:r>
                      <a:r>
                        <a:rPr lang="en-US" sz="2000" kern="1200" dirty="0" smtClean="0">
                          <a:solidFill>
                            <a:schemeClr val="tx1"/>
                          </a:solidFill>
                          <a:latin typeface="Times New Roman" pitchFamily="18" charset="0"/>
                          <a:ea typeface="+mn-ea"/>
                          <a:cs typeface="Times New Roman" pitchFamily="18" charset="0"/>
                        </a:rPr>
                        <a:t> </a:t>
                      </a:r>
                      <a:r>
                        <a:rPr lang="en-US" sz="2000" kern="1200" dirty="0" err="1" smtClean="0">
                          <a:solidFill>
                            <a:schemeClr val="tx1"/>
                          </a:solidFill>
                          <a:latin typeface="Times New Roman" pitchFamily="18" charset="0"/>
                          <a:ea typeface="+mn-ea"/>
                          <a:cs typeface="Times New Roman" pitchFamily="18" charset="0"/>
                        </a:rPr>
                        <a:t>nhiều</a:t>
                      </a:r>
                      <a:r>
                        <a:rPr lang="en-US" sz="2000" kern="1200" dirty="0" smtClean="0">
                          <a:solidFill>
                            <a:schemeClr val="tx1"/>
                          </a:solidFill>
                          <a:latin typeface="Times New Roman" pitchFamily="18" charset="0"/>
                          <a:ea typeface="+mn-ea"/>
                          <a:cs typeface="Times New Roman" pitchFamily="18" charset="0"/>
                        </a:rPr>
                        <a:t> </a:t>
                      </a:r>
                      <a:r>
                        <a:rPr lang="en-US" sz="2000" kern="1200" dirty="0" err="1" smtClean="0">
                          <a:solidFill>
                            <a:schemeClr val="tx1"/>
                          </a:solidFill>
                          <a:latin typeface="Times New Roman" pitchFamily="18" charset="0"/>
                          <a:ea typeface="+mn-ea"/>
                          <a:cs typeface="Times New Roman" pitchFamily="18" charset="0"/>
                        </a:rPr>
                        <a:t>nhà</a:t>
                      </a:r>
                      <a:r>
                        <a:rPr lang="en-US" sz="2000" kern="1200" dirty="0" smtClean="0">
                          <a:solidFill>
                            <a:schemeClr val="tx1"/>
                          </a:solidFill>
                          <a:latin typeface="Times New Roman" pitchFamily="18" charset="0"/>
                          <a:ea typeface="+mn-ea"/>
                          <a:cs typeface="Times New Roman" pitchFamily="18" charset="0"/>
                        </a:rPr>
                        <a:t> </a:t>
                      </a:r>
                      <a:r>
                        <a:rPr lang="en-US" sz="2000" kern="1200" dirty="0" err="1" smtClean="0">
                          <a:solidFill>
                            <a:schemeClr val="tx1"/>
                          </a:solidFill>
                          <a:latin typeface="Times New Roman" pitchFamily="18" charset="0"/>
                          <a:ea typeface="+mn-ea"/>
                          <a:cs typeface="Times New Roman" pitchFamily="18" charset="0"/>
                        </a:rPr>
                        <a:t>tư</a:t>
                      </a:r>
                      <a:r>
                        <a:rPr lang="en-US" sz="2000" kern="1200" dirty="0" smtClean="0">
                          <a:solidFill>
                            <a:schemeClr val="tx1"/>
                          </a:solidFill>
                          <a:latin typeface="Times New Roman" pitchFamily="18" charset="0"/>
                          <a:ea typeface="+mn-ea"/>
                          <a:cs typeface="Times New Roman" pitchFamily="18" charset="0"/>
                        </a:rPr>
                        <a:t> </a:t>
                      </a:r>
                      <a:r>
                        <a:rPr lang="en-US" sz="2000" kern="1200" dirty="0" err="1" smtClean="0">
                          <a:solidFill>
                            <a:schemeClr val="tx1"/>
                          </a:solidFill>
                          <a:latin typeface="Times New Roman" pitchFamily="18" charset="0"/>
                          <a:ea typeface="+mn-ea"/>
                          <a:cs typeface="Times New Roman" pitchFamily="18" charset="0"/>
                        </a:rPr>
                        <a:t>tưởng</a:t>
                      </a:r>
                      <a:r>
                        <a:rPr lang="en-US" sz="2000" kern="1200" dirty="0" smtClean="0">
                          <a:solidFill>
                            <a:schemeClr val="tx1"/>
                          </a:solidFill>
                          <a:latin typeface="Times New Roman" pitchFamily="18" charset="0"/>
                          <a:ea typeface="+mn-ea"/>
                          <a:cs typeface="Times New Roman" pitchFamily="18" charset="0"/>
                        </a:rPr>
                        <a:t> </a:t>
                      </a:r>
                      <a:r>
                        <a:rPr lang="en-US" sz="2000" kern="1200" dirty="0" err="1" smtClean="0">
                          <a:solidFill>
                            <a:schemeClr val="tx1"/>
                          </a:solidFill>
                          <a:latin typeface="Times New Roman" pitchFamily="18" charset="0"/>
                          <a:ea typeface="+mn-ea"/>
                          <a:cs typeface="Times New Roman" pitchFamily="18" charset="0"/>
                        </a:rPr>
                        <a:t>nổi</a:t>
                      </a:r>
                      <a:r>
                        <a:rPr lang="en-US" sz="2000" kern="1200" dirty="0" smtClean="0">
                          <a:solidFill>
                            <a:schemeClr val="tx1"/>
                          </a:solidFill>
                          <a:latin typeface="Times New Roman" pitchFamily="18" charset="0"/>
                          <a:ea typeface="+mn-ea"/>
                          <a:cs typeface="Times New Roman" pitchFamily="18" charset="0"/>
                        </a:rPr>
                        <a:t> </a:t>
                      </a:r>
                      <a:r>
                        <a:rPr lang="en-US" sz="2000" kern="1200" dirty="0" err="1" smtClean="0">
                          <a:solidFill>
                            <a:schemeClr val="tx1"/>
                          </a:solidFill>
                          <a:latin typeface="Times New Roman" pitchFamily="18" charset="0"/>
                          <a:ea typeface="+mn-ea"/>
                          <a:cs typeface="Times New Roman" pitchFamily="18" charset="0"/>
                        </a:rPr>
                        <a:t>tiếng</a:t>
                      </a:r>
                      <a:r>
                        <a:rPr lang="en-US" sz="2000" kern="1200" baseline="0" dirty="0" smtClean="0">
                          <a:solidFill>
                            <a:schemeClr val="tx1"/>
                          </a:solidFill>
                          <a:latin typeface="Times New Roman" pitchFamily="18" charset="0"/>
                          <a:ea typeface="+mn-ea"/>
                          <a:cs typeface="Times New Roman" pitchFamily="18" charset="0"/>
                        </a:rPr>
                        <a:t> </a:t>
                      </a:r>
                      <a:r>
                        <a:rPr lang="en-US" sz="2000" kern="1200" baseline="0" dirty="0" err="1" smtClean="0">
                          <a:solidFill>
                            <a:schemeClr val="tx1"/>
                          </a:solidFill>
                          <a:latin typeface="Times New Roman" pitchFamily="18" charset="0"/>
                          <a:ea typeface="+mn-ea"/>
                          <a:cs typeface="Times New Roman" pitchFamily="18" charset="0"/>
                        </a:rPr>
                        <a:t>như</a:t>
                      </a:r>
                      <a:r>
                        <a:rPr lang="en-US" sz="2000" kern="1200" baseline="0" dirty="0" smtClean="0">
                          <a:solidFill>
                            <a:schemeClr val="tx1"/>
                          </a:solidFill>
                          <a:latin typeface="Times New Roman" pitchFamily="18" charset="0"/>
                          <a:ea typeface="+mn-ea"/>
                          <a:cs typeface="Times New Roman" pitchFamily="18" charset="0"/>
                        </a:rPr>
                        <a:t> </a:t>
                      </a:r>
                      <a:r>
                        <a:rPr lang="en-US" sz="2000" kern="1200" baseline="0" dirty="0" err="1" smtClean="0">
                          <a:solidFill>
                            <a:schemeClr val="tx1"/>
                          </a:solidFill>
                          <a:latin typeface="Times New Roman" pitchFamily="18" charset="0"/>
                          <a:ea typeface="+mn-ea"/>
                          <a:cs typeface="Times New Roman" pitchFamily="18" charset="0"/>
                        </a:rPr>
                        <a:t>Khổng</a:t>
                      </a:r>
                      <a:r>
                        <a:rPr lang="en-US" sz="2000" kern="1200" baseline="0" dirty="0" smtClean="0">
                          <a:solidFill>
                            <a:schemeClr val="tx1"/>
                          </a:solidFill>
                          <a:latin typeface="Times New Roman" pitchFamily="18" charset="0"/>
                          <a:ea typeface="+mn-ea"/>
                          <a:cs typeface="Times New Roman" pitchFamily="18" charset="0"/>
                        </a:rPr>
                        <a:t> </a:t>
                      </a:r>
                      <a:r>
                        <a:rPr lang="en-US" sz="2000" kern="1200" baseline="0" dirty="0" err="1" smtClean="0">
                          <a:solidFill>
                            <a:schemeClr val="tx1"/>
                          </a:solidFill>
                          <a:latin typeface="Times New Roman" pitchFamily="18" charset="0"/>
                          <a:ea typeface="+mn-ea"/>
                          <a:cs typeface="Times New Roman" pitchFamily="18" charset="0"/>
                        </a:rPr>
                        <a:t>Tử</a:t>
                      </a:r>
                      <a:r>
                        <a:rPr lang="en-US" sz="2000" kern="1200" baseline="0" dirty="0" smtClean="0">
                          <a:solidFill>
                            <a:schemeClr val="tx1"/>
                          </a:solidFill>
                          <a:latin typeface="Times New Roman" pitchFamily="18" charset="0"/>
                          <a:ea typeface="+mn-ea"/>
                          <a:cs typeface="Times New Roman" pitchFamily="18" charset="0"/>
                        </a:rPr>
                        <a:t> </a:t>
                      </a:r>
                      <a:r>
                        <a:rPr lang="en-US" sz="2000" kern="1200" baseline="0" dirty="0" err="1" smtClean="0">
                          <a:solidFill>
                            <a:schemeClr val="tx1"/>
                          </a:solidFill>
                          <a:latin typeface="Times New Roman" pitchFamily="18" charset="0"/>
                          <a:ea typeface="+mn-ea"/>
                          <a:cs typeface="Times New Roman" pitchFamily="18" charset="0"/>
                        </a:rPr>
                        <a:t>và</a:t>
                      </a:r>
                      <a:r>
                        <a:rPr lang="en-US" sz="2000" kern="1200" baseline="0" dirty="0" smtClean="0">
                          <a:solidFill>
                            <a:schemeClr val="tx1"/>
                          </a:solidFill>
                          <a:latin typeface="Times New Roman" pitchFamily="18" charset="0"/>
                          <a:ea typeface="+mn-ea"/>
                          <a:cs typeface="Times New Roman" pitchFamily="18" charset="0"/>
                        </a:rPr>
                        <a:t> </a:t>
                      </a:r>
                      <a:r>
                        <a:rPr lang="en-US" sz="2000" kern="1200" baseline="0" dirty="0" err="1" smtClean="0">
                          <a:solidFill>
                            <a:schemeClr val="tx1"/>
                          </a:solidFill>
                          <a:latin typeface="Times New Roman" pitchFamily="18" charset="0"/>
                          <a:ea typeface="+mn-ea"/>
                          <a:cs typeface="Times New Roman" pitchFamily="18" charset="0"/>
                        </a:rPr>
                        <a:t>Lão</a:t>
                      </a:r>
                      <a:r>
                        <a:rPr lang="en-US" sz="2000" kern="1200" baseline="0" dirty="0" smtClean="0">
                          <a:solidFill>
                            <a:schemeClr val="tx1"/>
                          </a:solidFill>
                          <a:latin typeface="Times New Roman" pitchFamily="18" charset="0"/>
                          <a:ea typeface="+mn-ea"/>
                          <a:cs typeface="Times New Roman" pitchFamily="18" charset="0"/>
                        </a:rPr>
                        <a:t> </a:t>
                      </a:r>
                      <a:r>
                        <a:rPr lang="en-US" sz="2000" kern="1200" baseline="0" dirty="0" err="1" smtClean="0">
                          <a:solidFill>
                            <a:schemeClr val="tx1"/>
                          </a:solidFill>
                          <a:latin typeface="Times New Roman" pitchFamily="18" charset="0"/>
                          <a:ea typeface="+mn-ea"/>
                          <a:cs typeface="Times New Roman" pitchFamily="18" charset="0"/>
                        </a:rPr>
                        <a:t>Tử</a:t>
                      </a:r>
                      <a:endParaRPr lang="en-US" sz="2000" dirty="0">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3"/>
                  </a:ext>
                </a:extLst>
              </a:tr>
              <a:tr h="416242">
                <a:tc>
                  <a:txBody>
                    <a:bodyPr/>
                    <a:lstStyle/>
                    <a:p>
                      <a:pPr algn="just">
                        <a:lnSpc>
                          <a:spcPct val="100000"/>
                        </a:lnSpc>
                        <a:spcAft>
                          <a:spcPts val="0"/>
                        </a:spcAft>
                      </a:pPr>
                      <a:r>
                        <a:rPr lang="en-US" sz="2000" kern="1200" smtClean="0">
                          <a:solidFill>
                            <a:schemeClr val="tx1"/>
                          </a:solidFill>
                          <a:latin typeface="Times New Roman" pitchFamily="18" charset="0"/>
                          <a:ea typeface="+mn-ea"/>
                          <a:cs typeface="Times New Roman" pitchFamily="18" charset="0"/>
                        </a:rPr>
                        <a:t>Lịch sử  </a:t>
                      </a:r>
                      <a:endParaRPr lang="en-US" sz="2000">
                        <a:latin typeface="Times New Roman" pitchFamily="18" charset="0"/>
                        <a:ea typeface="Calibri"/>
                        <a:cs typeface="Times New Roman" pitchFamily="18" charset="0"/>
                      </a:endParaRPr>
                    </a:p>
                  </a:txBody>
                  <a:tcPr marL="68580" marR="68580" marT="0" marB="0"/>
                </a:tc>
                <a:tc>
                  <a:txBody>
                    <a:bodyPr/>
                    <a:lstStyle/>
                    <a:p>
                      <a:pPr algn="just">
                        <a:lnSpc>
                          <a:spcPct val="100000"/>
                        </a:lnSpc>
                        <a:spcAft>
                          <a:spcPts val="600"/>
                        </a:spcAft>
                      </a:pPr>
                      <a:r>
                        <a:rPr lang="en-US" sz="2000" dirty="0" smtClean="0">
                          <a:latin typeface="Times New Roman" pitchFamily="18" charset="0"/>
                          <a:ea typeface="Calibri"/>
                          <a:cs typeface="Times New Roman" pitchFamily="18" charset="0"/>
                        </a:rPr>
                        <a:t> </a:t>
                      </a:r>
                      <a:r>
                        <a:rPr lang="en-US" sz="2000" dirty="0" err="1" smtClean="0">
                          <a:latin typeface="Times New Roman" pitchFamily="18" charset="0"/>
                          <a:ea typeface="Calibri"/>
                          <a:cs typeface="Times New Roman" pitchFamily="18" charset="0"/>
                        </a:rPr>
                        <a:t>Tiêu</a:t>
                      </a:r>
                      <a:r>
                        <a:rPr lang="en-US" sz="2000" baseline="0" dirty="0" smtClean="0">
                          <a:latin typeface="Times New Roman" pitchFamily="18" charset="0"/>
                          <a:ea typeface="Calibri"/>
                          <a:cs typeface="Times New Roman" pitchFamily="18" charset="0"/>
                        </a:rPr>
                        <a:t> </a:t>
                      </a:r>
                      <a:r>
                        <a:rPr lang="en-US" sz="2000" baseline="0" dirty="0" err="1" smtClean="0">
                          <a:latin typeface="Times New Roman" pitchFamily="18" charset="0"/>
                          <a:ea typeface="Calibri"/>
                          <a:cs typeface="Times New Roman" pitchFamily="18" charset="0"/>
                        </a:rPr>
                        <a:t>biểu</a:t>
                      </a:r>
                      <a:r>
                        <a:rPr lang="en-US" sz="2000" baseline="0" dirty="0" smtClean="0">
                          <a:latin typeface="Times New Roman" pitchFamily="18" charset="0"/>
                          <a:ea typeface="Calibri"/>
                          <a:cs typeface="Times New Roman" pitchFamily="18" charset="0"/>
                        </a:rPr>
                        <a:t> </a:t>
                      </a:r>
                      <a:r>
                        <a:rPr lang="en-US" sz="2000" baseline="0" dirty="0" err="1" smtClean="0">
                          <a:latin typeface="Times New Roman" pitchFamily="18" charset="0"/>
                          <a:ea typeface="Calibri"/>
                          <a:cs typeface="Times New Roman" pitchFamily="18" charset="0"/>
                        </a:rPr>
                        <a:t>có</a:t>
                      </a:r>
                      <a:r>
                        <a:rPr lang="en-US" sz="2000" baseline="0" dirty="0" smtClean="0">
                          <a:latin typeface="Times New Roman" pitchFamily="18" charset="0"/>
                          <a:ea typeface="Calibri"/>
                          <a:cs typeface="Times New Roman" pitchFamily="18" charset="0"/>
                        </a:rPr>
                        <a:t> </a:t>
                      </a:r>
                      <a:r>
                        <a:rPr lang="en-US" sz="2000" baseline="0" dirty="0" err="1" smtClean="0">
                          <a:latin typeface="Times New Roman" pitchFamily="18" charset="0"/>
                          <a:ea typeface="Calibri"/>
                          <a:cs typeface="Times New Roman" pitchFamily="18" charset="0"/>
                        </a:rPr>
                        <a:t>Sử</a:t>
                      </a:r>
                      <a:r>
                        <a:rPr lang="en-US" sz="2000" baseline="0" dirty="0" smtClean="0">
                          <a:latin typeface="Times New Roman" pitchFamily="18" charset="0"/>
                          <a:ea typeface="Calibri"/>
                          <a:cs typeface="Times New Roman" pitchFamily="18" charset="0"/>
                        </a:rPr>
                        <a:t> </a:t>
                      </a:r>
                      <a:r>
                        <a:rPr lang="en-US" sz="2000" baseline="0" dirty="0" err="1" smtClean="0">
                          <a:latin typeface="Times New Roman" pitchFamily="18" charset="0"/>
                          <a:ea typeface="Calibri"/>
                          <a:cs typeface="Times New Roman" pitchFamily="18" charset="0"/>
                        </a:rPr>
                        <a:t>kí</a:t>
                      </a:r>
                      <a:r>
                        <a:rPr lang="en-US" sz="2000" baseline="0" dirty="0" smtClean="0">
                          <a:latin typeface="Times New Roman" pitchFamily="18" charset="0"/>
                          <a:ea typeface="Calibri"/>
                          <a:cs typeface="Times New Roman" pitchFamily="18" charset="0"/>
                        </a:rPr>
                        <a:t> (</a:t>
                      </a:r>
                      <a:r>
                        <a:rPr lang="en-US" sz="2000" baseline="0" dirty="0" err="1" smtClean="0">
                          <a:latin typeface="Times New Roman" pitchFamily="18" charset="0"/>
                          <a:ea typeface="Calibri"/>
                          <a:cs typeface="Times New Roman" pitchFamily="18" charset="0"/>
                        </a:rPr>
                        <a:t>Tư</a:t>
                      </a:r>
                      <a:r>
                        <a:rPr lang="en-US" sz="2000" baseline="0" dirty="0" smtClean="0">
                          <a:latin typeface="Times New Roman" pitchFamily="18" charset="0"/>
                          <a:ea typeface="Calibri"/>
                          <a:cs typeface="Times New Roman" pitchFamily="18" charset="0"/>
                        </a:rPr>
                        <a:t> </a:t>
                      </a:r>
                      <a:r>
                        <a:rPr lang="en-US" sz="2000" baseline="0" dirty="0" err="1" smtClean="0">
                          <a:latin typeface="Times New Roman" pitchFamily="18" charset="0"/>
                          <a:ea typeface="Calibri"/>
                          <a:cs typeface="Times New Roman" pitchFamily="18" charset="0"/>
                        </a:rPr>
                        <a:t>Mã</a:t>
                      </a:r>
                      <a:r>
                        <a:rPr lang="en-US" sz="2000" baseline="0" dirty="0" smtClean="0">
                          <a:latin typeface="Times New Roman" pitchFamily="18" charset="0"/>
                          <a:ea typeface="Calibri"/>
                          <a:cs typeface="Times New Roman" pitchFamily="18" charset="0"/>
                        </a:rPr>
                        <a:t> </a:t>
                      </a:r>
                      <a:r>
                        <a:rPr lang="en-US" sz="2000" baseline="0" dirty="0" err="1" smtClean="0">
                          <a:latin typeface="Times New Roman" pitchFamily="18" charset="0"/>
                          <a:ea typeface="Calibri"/>
                          <a:cs typeface="Times New Roman" pitchFamily="18" charset="0"/>
                        </a:rPr>
                        <a:t>Thiên</a:t>
                      </a:r>
                      <a:r>
                        <a:rPr lang="en-US" sz="2000" baseline="0" dirty="0" smtClean="0">
                          <a:latin typeface="Times New Roman" pitchFamily="18" charset="0"/>
                          <a:ea typeface="Calibri"/>
                          <a:cs typeface="Times New Roman" pitchFamily="18" charset="0"/>
                        </a:rPr>
                        <a:t>), </a:t>
                      </a:r>
                      <a:r>
                        <a:rPr lang="en-US" sz="2000" baseline="0" dirty="0" err="1" smtClean="0">
                          <a:latin typeface="Times New Roman" pitchFamily="18" charset="0"/>
                          <a:ea typeface="Calibri"/>
                          <a:cs typeface="Times New Roman" pitchFamily="18" charset="0"/>
                        </a:rPr>
                        <a:t>Hán</a:t>
                      </a:r>
                      <a:r>
                        <a:rPr lang="en-US" sz="2000" baseline="0" dirty="0" smtClean="0">
                          <a:latin typeface="Times New Roman" pitchFamily="18" charset="0"/>
                          <a:ea typeface="Calibri"/>
                          <a:cs typeface="Times New Roman" pitchFamily="18" charset="0"/>
                        </a:rPr>
                        <a:t> </a:t>
                      </a:r>
                      <a:r>
                        <a:rPr lang="en-US" sz="2000" baseline="0" dirty="0" err="1" smtClean="0">
                          <a:latin typeface="Times New Roman" pitchFamily="18" charset="0"/>
                          <a:ea typeface="Calibri"/>
                          <a:cs typeface="Times New Roman" pitchFamily="18" charset="0"/>
                        </a:rPr>
                        <a:t>Thư</a:t>
                      </a:r>
                      <a:r>
                        <a:rPr lang="en-US" sz="2000" baseline="0" dirty="0" smtClean="0">
                          <a:latin typeface="Times New Roman" pitchFamily="18" charset="0"/>
                          <a:ea typeface="Calibri"/>
                          <a:cs typeface="Times New Roman" pitchFamily="18" charset="0"/>
                        </a:rPr>
                        <a:t>(Ban </a:t>
                      </a:r>
                      <a:r>
                        <a:rPr lang="en-US" sz="2000" baseline="0" dirty="0" err="1" smtClean="0">
                          <a:latin typeface="Times New Roman" pitchFamily="18" charset="0"/>
                          <a:ea typeface="Calibri"/>
                          <a:cs typeface="Times New Roman" pitchFamily="18" charset="0"/>
                        </a:rPr>
                        <a:t>Cố</a:t>
                      </a:r>
                      <a:r>
                        <a:rPr lang="en-US" sz="2000" baseline="0" dirty="0" smtClean="0">
                          <a:latin typeface="Times New Roman" pitchFamily="18" charset="0"/>
                          <a:ea typeface="Calibri"/>
                          <a:cs typeface="Times New Roman" pitchFamily="18" charset="0"/>
                        </a:rPr>
                        <a:t>)…</a:t>
                      </a:r>
                      <a:endParaRPr lang="en-US" sz="2000" dirty="0">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4"/>
                  </a:ext>
                </a:extLst>
              </a:tr>
              <a:tr h="0">
                <a:tc>
                  <a:txBody>
                    <a:bodyPr/>
                    <a:lstStyle/>
                    <a:p>
                      <a:pPr algn="just">
                        <a:lnSpc>
                          <a:spcPct val="100000"/>
                        </a:lnSpc>
                        <a:spcAft>
                          <a:spcPts val="0"/>
                        </a:spcAft>
                      </a:pPr>
                      <a:r>
                        <a:rPr lang="en-US" sz="2000" smtClean="0">
                          <a:latin typeface="Times New Roman" pitchFamily="18" charset="0"/>
                          <a:ea typeface="Calibri"/>
                          <a:cs typeface="Times New Roman" pitchFamily="18" charset="0"/>
                        </a:rPr>
                        <a:t>Lịch</a:t>
                      </a:r>
                      <a:endParaRPr lang="en-US" sz="2000">
                        <a:latin typeface="Times New Roman" pitchFamily="18" charset="0"/>
                        <a:ea typeface="Calibri"/>
                        <a:cs typeface="Times New Roman" pitchFamily="18" charset="0"/>
                      </a:endParaRPr>
                    </a:p>
                  </a:txBody>
                  <a:tcPr marL="68580" marR="68580" marT="0" marB="0"/>
                </a:tc>
                <a:tc>
                  <a:txBody>
                    <a:bodyPr/>
                    <a:lstStyle/>
                    <a:p>
                      <a:pPr algn="just">
                        <a:lnSpc>
                          <a:spcPct val="100000"/>
                        </a:lnSpc>
                        <a:spcAft>
                          <a:spcPts val="600"/>
                        </a:spcAft>
                      </a:pPr>
                      <a:r>
                        <a:rPr lang="en-US" sz="2000" smtClean="0">
                          <a:latin typeface="Times New Roman" pitchFamily="18" charset="0"/>
                          <a:ea typeface="Calibri"/>
                          <a:cs typeface="Times New Roman" pitchFamily="18" charset="0"/>
                        </a:rPr>
                        <a:t>Người</a:t>
                      </a:r>
                      <a:r>
                        <a:rPr lang="en-US" sz="2000" baseline="0" smtClean="0">
                          <a:latin typeface="Times New Roman" pitchFamily="18" charset="0"/>
                          <a:ea typeface="Calibri"/>
                          <a:cs typeface="Times New Roman" pitchFamily="18" charset="0"/>
                        </a:rPr>
                        <a:t> Trung Quốc phát minh ra loại lịch kết hợp Âm lịch và Dương lịch</a:t>
                      </a:r>
                      <a:endParaRPr lang="en-US" sz="2000">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5"/>
                  </a:ext>
                </a:extLst>
              </a:tr>
              <a:tr h="457200">
                <a:tc>
                  <a:txBody>
                    <a:bodyPr/>
                    <a:lstStyle/>
                    <a:p>
                      <a:pPr algn="just">
                        <a:lnSpc>
                          <a:spcPct val="100000"/>
                        </a:lnSpc>
                        <a:spcAft>
                          <a:spcPts val="0"/>
                        </a:spcAft>
                      </a:pPr>
                      <a:r>
                        <a:rPr lang="en-US" sz="2000" smtClean="0">
                          <a:latin typeface="Times New Roman" pitchFamily="18" charset="0"/>
                          <a:ea typeface="Calibri"/>
                          <a:cs typeface="Times New Roman" pitchFamily="18" charset="0"/>
                        </a:rPr>
                        <a:t>Kiến trúc</a:t>
                      </a:r>
                      <a:endParaRPr lang="en-US" sz="2000">
                        <a:latin typeface="Times New Roman" pitchFamily="18" charset="0"/>
                        <a:ea typeface="Calibri"/>
                        <a:cs typeface="Times New Roman" pitchFamily="18" charset="0"/>
                      </a:endParaRPr>
                    </a:p>
                  </a:txBody>
                  <a:tcPr marL="68580" marR="68580" marT="0" marB="0"/>
                </a:tc>
                <a:tc>
                  <a:txBody>
                    <a:bodyPr/>
                    <a:lstStyle/>
                    <a:p>
                      <a:pPr algn="just">
                        <a:lnSpc>
                          <a:spcPct val="100000"/>
                        </a:lnSpc>
                        <a:spcAft>
                          <a:spcPts val="600"/>
                        </a:spcAft>
                      </a:pPr>
                      <a:r>
                        <a:rPr lang="en-US" sz="2000" smtClean="0">
                          <a:latin typeface="Times New Roman" pitchFamily="18" charset="0"/>
                          <a:ea typeface="Calibri"/>
                          <a:cs typeface="Times New Roman" pitchFamily="18" charset="0"/>
                        </a:rPr>
                        <a:t>Có</a:t>
                      </a:r>
                      <a:r>
                        <a:rPr lang="en-US" sz="2000" baseline="0" smtClean="0">
                          <a:latin typeface="Times New Roman" pitchFamily="18" charset="0"/>
                          <a:ea typeface="Calibri"/>
                          <a:cs typeface="Times New Roman" pitchFamily="18" charset="0"/>
                        </a:rPr>
                        <a:t> nhiều công trình nổi tiếng như Vạn Lí Trường Thành </a:t>
                      </a:r>
                      <a:endParaRPr lang="en-US" sz="2000">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6"/>
                  </a:ext>
                </a:extLst>
              </a:tr>
              <a:tr h="0">
                <a:tc>
                  <a:txBody>
                    <a:bodyPr/>
                    <a:lstStyle/>
                    <a:p>
                      <a:pPr algn="just">
                        <a:lnSpc>
                          <a:spcPct val="100000"/>
                        </a:lnSpc>
                        <a:spcAft>
                          <a:spcPts val="0"/>
                        </a:spcAft>
                      </a:pPr>
                      <a:r>
                        <a:rPr lang="en-US" sz="2000" smtClean="0">
                          <a:latin typeface="Times New Roman" pitchFamily="18" charset="0"/>
                          <a:ea typeface="Calibri"/>
                          <a:cs typeface="Times New Roman" pitchFamily="18" charset="0"/>
                        </a:rPr>
                        <a:t>Các</a:t>
                      </a:r>
                      <a:r>
                        <a:rPr lang="en-US" sz="2000" baseline="0" smtClean="0">
                          <a:latin typeface="Times New Roman" pitchFamily="18" charset="0"/>
                          <a:ea typeface="Calibri"/>
                          <a:cs typeface="Times New Roman" pitchFamily="18" charset="0"/>
                        </a:rPr>
                        <a:t> phát minh khác</a:t>
                      </a:r>
                      <a:endParaRPr lang="en-US" sz="2000">
                        <a:latin typeface="Times New Roman" pitchFamily="18" charset="0"/>
                        <a:ea typeface="Calibri"/>
                        <a:cs typeface="Times New Roman" pitchFamily="18" charset="0"/>
                      </a:endParaRPr>
                    </a:p>
                  </a:txBody>
                  <a:tcPr marL="68580" marR="68580" marT="0" marB="0"/>
                </a:tc>
                <a:tc>
                  <a:txBody>
                    <a:bodyPr/>
                    <a:lstStyle/>
                    <a:p>
                      <a:pPr marL="0" marR="0" indent="0" algn="just" defTabSz="914400" rtl="0" eaLnBrk="1" fontAlgn="auto" latinLnBrk="0" hangingPunct="1">
                        <a:lnSpc>
                          <a:spcPct val="100000"/>
                        </a:lnSpc>
                        <a:spcBef>
                          <a:spcPts val="0"/>
                        </a:spcBef>
                        <a:spcAft>
                          <a:spcPts val="600"/>
                        </a:spcAft>
                        <a:buClrTx/>
                        <a:buSzTx/>
                        <a:buFontTx/>
                        <a:buNone/>
                        <a:tabLst/>
                        <a:defRPr/>
                      </a:pPr>
                      <a:r>
                        <a:rPr lang="en-US" sz="2000" kern="1200" dirty="0" err="1" smtClean="0">
                          <a:solidFill>
                            <a:schemeClr val="tx1"/>
                          </a:solidFill>
                          <a:latin typeface="Times New Roman" pitchFamily="18" charset="0"/>
                          <a:ea typeface="+mn-ea"/>
                          <a:cs typeface="Times New Roman" pitchFamily="18" charset="0"/>
                        </a:rPr>
                        <a:t>Có</a:t>
                      </a:r>
                      <a:r>
                        <a:rPr lang="en-US" sz="2000" kern="1200" baseline="0" dirty="0" smtClean="0">
                          <a:solidFill>
                            <a:schemeClr val="tx1"/>
                          </a:solidFill>
                          <a:latin typeface="Times New Roman" pitchFamily="18" charset="0"/>
                          <a:ea typeface="+mn-ea"/>
                          <a:cs typeface="Times New Roman" pitchFamily="18" charset="0"/>
                        </a:rPr>
                        <a:t> </a:t>
                      </a:r>
                      <a:r>
                        <a:rPr lang="en-US" sz="2000" kern="1200" baseline="0" dirty="0" err="1" smtClean="0">
                          <a:solidFill>
                            <a:schemeClr val="tx1"/>
                          </a:solidFill>
                          <a:latin typeface="Times New Roman" pitchFamily="18" charset="0"/>
                          <a:ea typeface="+mn-ea"/>
                          <a:cs typeface="Times New Roman" pitchFamily="18" charset="0"/>
                        </a:rPr>
                        <a:t>n</a:t>
                      </a:r>
                      <a:r>
                        <a:rPr lang="en-US" sz="2000" kern="1200" dirty="0" err="1" smtClean="0">
                          <a:solidFill>
                            <a:schemeClr val="tx1"/>
                          </a:solidFill>
                          <a:latin typeface="Times New Roman" pitchFamily="18" charset="0"/>
                          <a:ea typeface="+mn-ea"/>
                          <a:cs typeface="Times New Roman" pitchFamily="18" charset="0"/>
                        </a:rPr>
                        <a:t>hiều</a:t>
                      </a:r>
                      <a:r>
                        <a:rPr lang="en-US" sz="2000" kern="1200" baseline="0" dirty="0" smtClean="0">
                          <a:solidFill>
                            <a:schemeClr val="tx1"/>
                          </a:solidFill>
                          <a:latin typeface="Times New Roman" pitchFamily="18" charset="0"/>
                          <a:ea typeface="+mn-ea"/>
                          <a:cs typeface="Times New Roman" pitchFamily="18" charset="0"/>
                        </a:rPr>
                        <a:t> </a:t>
                      </a:r>
                      <a:r>
                        <a:rPr lang="en-US" sz="2000" kern="1200" baseline="0" dirty="0" err="1" smtClean="0">
                          <a:solidFill>
                            <a:schemeClr val="tx1"/>
                          </a:solidFill>
                          <a:latin typeface="Times New Roman" pitchFamily="18" charset="0"/>
                          <a:ea typeface="+mn-ea"/>
                          <a:cs typeface="Times New Roman" pitchFamily="18" charset="0"/>
                        </a:rPr>
                        <a:t>phát</a:t>
                      </a:r>
                      <a:r>
                        <a:rPr lang="en-US" sz="2000" kern="1200" baseline="0" dirty="0" smtClean="0">
                          <a:solidFill>
                            <a:schemeClr val="tx1"/>
                          </a:solidFill>
                          <a:latin typeface="Times New Roman" pitchFamily="18" charset="0"/>
                          <a:ea typeface="+mn-ea"/>
                          <a:cs typeface="Times New Roman" pitchFamily="18" charset="0"/>
                        </a:rPr>
                        <a:t> minh </a:t>
                      </a:r>
                      <a:r>
                        <a:rPr lang="en-US" sz="2000" kern="1200" baseline="0" dirty="0" err="1" smtClean="0">
                          <a:solidFill>
                            <a:schemeClr val="tx1"/>
                          </a:solidFill>
                          <a:latin typeface="Times New Roman" pitchFamily="18" charset="0"/>
                          <a:ea typeface="+mn-ea"/>
                          <a:cs typeface="Times New Roman" pitchFamily="18" charset="0"/>
                        </a:rPr>
                        <a:t>quan</a:t>
                      </a:r>
                      <a:r>
                        <a:rPr lang="en-US" sz="2000" kern="1200" baseline="0" dirty="0" smtClean="0">
                          <a:solidFill>
                            <a:schemeClr val="tx1"/>
                          </a:solidFill>
                          <a:latin typeface="Times New Roman" pitchFamily="18" charset="0"/>
                          <a:ea typeface="+mn-ea"/>
                          <a:cs typeface="Times New Roman" pitchFamily="18" charset="0"/>
                        </a:rPr>
                        <a:t> </a:t>
                      </a:r>
                      <a:r>
                        <a:rPr lang="en-US" sz="2000" kern="1200" baseline="0" dirty="0" err="1" smtClean="0">
                          <a:solidFill>
                            <a:schemeClr val="tx1"/>
                          </a:solidFill>
                          <a:latin typeface="Times New Roman" pitchFamily="18" charset="0"/>
                          <a:ea typeface="+mn-ea"/>
                          <a:cs typeface="Times New Roman" pitchFamily="18" charset="0"/>
                        </a:rPr>
                        <a:t>trọng</a:t>
                      </a:r>
                      <a:r>
                        <a:rPr lang="en-US" sz="2000" kern="1200" baseline="0" dirty="0" smtClean="0">
                          <a:solidFill>
                            <a:schemeClr val="tx1"/>
                          </a:solidFill>
                          <a:latin typeface="Times New Roman" pitchFamily="18" charset="0"/>
                          <a:ea typeface="+mn-ea"/>
                          <a:cs typeface="Times New Roman" pitchFamily="18" charset="0"/>
                        </a:rPr>
                        <a:t> </a:t>
                      </a:r>
                      <a:r>
                        <a:rPr lang="en-US" sz="2000" kern="1200" baseline="0" dirty="0" err="1" smtClean="0">
                          <a:solidFill>
                            <a:schemeClr val="tx1"/>
                          </a:solidFill>
                          <a:latin typeface="Times New Roman" pitchFamily="18" charset="0"/>
                          <a:ea typeface="+mn-ea"/>
                          <a:cs typeface="Times New Roman" pitchFamily="18" charset="0"/>
                        </a:rPr>
                        <a:t>như</a:t>
                      </a:r>
                      <a:r>
                        <a:rPr lang="en-US" sz="2000" kern="1200" baseline="0" dirty="0" smtClean="0">
                          <a:solidFill>
                            <a:schemeClr val="tx1"/>
                          </a:solidFill>
                          <a:latin typeface="Times New Roman" pitchFamily="18" charset="0"/>
                          <a:ea typeface="+mn-ea"/>
                          <a:cs typeface="Times New Roman" pitchFamily="18" charset="0"/>
                        </a:rPr>
                        <a:t>: </a:t>
                      </a:r>
                      <a:r>
                        <a:rPr lang="en-US" sz="2000" kern="1200" dirty="0" err="1" smtClean="0">
                          <a:solidFill>
                            <a:srgbClr val="FF0000"/>
                          </a:solidFill>
                          <a:latin typeface="Times New Roman" pitchFamily="18" charset="0"/>
                          <a:ea typeface="+mn-ea"/>
                          <a:cs typeface="Times New Roman" pitchFamily="18" charset="0"/>
                        </a:rPr>
                        <a:t>giấy</a:t>
                      </a:r>
                      <a:r>
                        <a:rPr lang="en-US" sz="2000" kern="1200" dirty="0" smtClean="0">
                          <a:solidFill>
                            <a:srgbClr val="FF0000"/>
                          </a:solidFill>
                          <a:latin typeface="Times New Roman" pitchFamily="18" charset="0"/>
                          <a:ea typeface="+mn-ea"/>
                          <a:cs typeface="Times New Roman" pitchFamily="18" charset="0"/>
                        </a:rPr>
                        <a:t>, la </a:t>
                      </a:r>
                      <a:r>
                        <a:rPr lang="en-US" sz="2000" kern="1200" dirty="0" err="1" smtClean="0">
                          <a:solidFill>
                            <a:srgbClr val="FF0000"/>
                          </a:solidFill>
                          <a:latin typeface="Times New Roman" pitchFamily="18" charset="0"/>
                          <a:ea typeface="+mn-ea"/>
                          <a:cs typeface="Times New Roman" pitchFamily="18" charset="0"/>
                        </a:rPr>
                        <a:t>bàn</a:t>
                      </a:r>
                      <a:r>
                        <a:rPr lang="en-US" sz="2000" kern="1200" dirty="0" smtClean="0">
                          <a:solidFill>
                            <a:srgbClr val="FF0000"/>
                          </a:solidFill>
                          <a:latin typeface="Times New Roman" pitchFamily="18" charset="0"/>
                          <a:ea typeface="+mn-ea"/>
                          <a:cs typeface="Times New Roman" pitchFamily="18" charset="0"/>
                        </a:rPr>
                        <a:t>, </a:t>
                      </a:r>
                      <a:r>
                        <a:rPr lang="en-US" sz="2000" kern="1200" dirty="0" err="1" smtClean="0">
                          <a:solidFill>
                            <a:srgbClr val="FF0000"/>
                          </a:solidFill>
                          <a:latin typeface="Times New Roman" pitchFamily="18" charset="0"/>
                          <a:ea typeface="+mn-ea"/>
                          <a:cs typeface="Times New Roman" pitchFamily="18" charset="0"/>
                        </a:rPr>
                        <a:t>thuốc</a:t>
                      </a:r>
                      <a:r>
                        <a:rPr lang="en-US" sz="2000" kern="1200" dirty="0" smtClean="0">
                          <a:solidFill>
                            <a:srgbClr val="FF0000"/>
                          </a:solidFill>
                          <a:latin typeface="Times New Roman" pitchFamily="18" charset="0"/>
                          <a:ea typeface="+mn-ea"/>
                          <a:cs typeface="Times New Roman" pitchFamily="18" charset="0"/>
                        </a:rPr>
                        <a:t> </a:t>
                      </a:r>
                      <a:r>
                        <a:rPr lang="en-US" sz="2000" kern="1200" dirty="0" err="1" smtClean="0">
                          <a:solidFill>
                            <a:srgbClr val="FF0000"/>
                          </a:solidFill>
                          <a:latin typeface="Times New Roman" pitchFamily="18" charset="0"/>
                          <a:ea typeface="+mn-ea"/>
                          <a:cs typeface="Times New Roman" pitchFamily="18" charset="0"/>
                        </a:rPr>
                        <a:t>nổ</a:t>
                      </a:r>
                      <a:r>
                        <a:rPr lang="en-US" sz="2000" kern="1200" dirty="0" smtClean="0">
                          <a:solidFill>
                            <a:srgbClr val="FF0000"/>
                          </a:solidFill>
                          <a:latin typeface="Times New Roman" pitchFamily="18" charset="0"/>
                          <a:ea typeface="+mn-ea"/>
                          <a:cs typeface="Times New Roman" pitchFamily="18" charset="0"/>
                        </a:rPr>
                        <a:t>, </a:t>
                      </a:r>
                      <a:r>
                        <a:rPr lang="en-US" sz="2000" kern="1200" dirty="0" err="1" smtClean="0">
                          <a:solidFill>
                            <a:srgbClr val="FF0000"/>
                          </a:solidFill>
                          <a:latin typeface="Times New Roman" pitchFamily="18" charset="0"/>
                          <a:ea typeface="+mn-ea"/>
                          <a:cs typeface="Times New Roman" pitchFamily="18" charset="0"/>
                        </a:rPr>
                        <a:t>kĩ</a:t>
                      </a:r>
                      <a:r>
                        <a:rPr lang="en-US" sz="2000" kern="1200" dirty="0" smtClean="0">
                          <a:solidFill>
                            <a:srgbClr val="FF0000"/>
                          </a:solidFill>
                          <a:latin typeface="Times New Roman" pitchFamily="18" charset="0"/>
                          <a:ea typeface="+mn-ea"/>
                          <a:cs typeface="Times New Roman" pitchFamily="18" charset="0"/>
                        </a:rPr>
                        <a:t> </a:t>
                      </a:r>
                      <a:r>
                        <a:rPr lang="en-US" sz="2000" kern="1200" dirty="0" err="1" smtClean="0">
                          <a:solidFill>
                            <a:srgbClr val="FF0000"/>
                          </a:solidFill>
                          <a:latin typeface="Times New Roman" pitchFamily="18" charset="0"/>
                          <a:ea typeface="+mn-ea"/>
                          <a:cs typeface="Times New Roman" pitchFamily="18" charset="0"/>
                        </a:rPr>
                        <a:t>thuật</a:t>
                      </a:r>
                      <a:r>
                        <a:rPr lang="en-US" sz="2000" kern="1200" dirty="0" smtClean="0">
                          <a:solidFill>
                            <a:srgbClr val="FF0000"/>
                          </a:solidFill>
                          <a:latin typeface="Times New Roman" pitchFamily="18" charset="0"/>
                          <a:ea typeface="+mn-ea"/>
                          <a:cs typeface="Times New Roman" pitchFamily="18" charset="0"/>
                        </a:rPr>
                        <a:t> in,</a:t>
                      </a:r>
                      <a:r>
                        <a:rPr lang="en-US" sz="2000" kern="1200" dirty="0" smtClean="0">
                          <a:solidFill>
                            <a:schemeClr val="tx1"/>
                          </a:solidFill>
                          <a:latin typeface="Times New Roman" pitchFamily="18" charset="0"/>
                          <a:ea typeface="+mn-ea"/>
                          <a:cs typeface="Times New Roman" pitchFamily="18" charset="0"/>
                        </a:rPr>
                        <a:t> y </a:t>
                      </a:r>
                      <a:r>
                        <a:rPr lang="en-US" sz="2000" kern="1200" dirty="0" err="1" smtClean="0">
                          <a:solidFill>
                            <a:schemeClr val="tx1"/>
                          </a:solidFill>
                          <a:latin typeface="Times New Roman" pitchFamily="18" charset="0"/>
                          <a:ea typeface="+mn-ea"/>
                          <a:cs typeface="Times New Roman" pitchFamily="18" charset="0"/>
                        </a:rPr>
                        <a:t>học</a:t>
                      </a:r>
                      <a:r>
                        <a:rPr lang="en-US" sz="2000" kern="1200" dirty="0" smtClean="0">
                          <a:solidFill>
                            <a:schemeClr val="tx1"/>
                          </a:solidFill>
                          <a:latin typeface="Times New Roman" pitchFamily="18" charset="0"/>
                          <a:ea typeface="+mn-ea"/>
                          <a:cs typeface="Times New Roman" pitchFamily="18" charset="0"/>
                        </a:rPr>
                        <a:t> </a:t>
                      </a:r>
                      <a:r>
                        <a:rPr lang="en-US" sz="2000" kern="1200" dirty="0" err="1" smtClean="0">
                          <a:solidFill>
                            <a:schemeClr val="tx1"/>
                          </a:solidFill>
                          <a:latin typeface="Times New Roman" pitchFamily="18" charset="0"/>
                          <a:ea typeface="+mn-ea"/>
                          <a:cs typeface="Times New Roman" pitchFamily="18" charset="0"/>
                        </a:rPr>
                        <a:t>cổ</a:t>
                      </a:r>
                      <a:r>
                        <a:rPr lang="en-US" sz="2000" kern="1200" dirty="0" smtClean="0">
                          <a:solidFill>
                            <a:schemeClr val="tx1"/>
                          </a:solidFill>
                          <a:latin typeface="Times New Roman" pitchFamily="18" charset="0"/>
                          <a:ea typeface="+mn-ea"/>
                          <a:cs typeface="Times New Roman" pitchFamily="18" charset="0"/>
                        </a:rPr>
                        <a:t> </a:t>
                      </a:r>
                      <a:r>
                        <a:rPr lang="en-US" sz="2000" kern="1200" dirty="0" err="1" smtClean="0">
                          <a:solidFill>
                            <a:schemeClr val="tx1"/>
                          </a:solidFill>
                          <a:latin typeface="Times New Roman" pitchFamily="18" charset="0"/>
                          <a:ea typeface="+mn-ea"/>
                          <a:cs typeface="Times New Roman" pitchFamily="18" charset="0"/>
                        </a:rPr>
                        <a:t>truyền</a:t>
                      </a:r>
                      <a:r>
                        <a:rPr lang="en-US" sz="2000" kern="1200" dirty="0" smtClean="0">
                          <a:solidFill>
                            <a:schemeClr val="tx1"/>
                          </a:solidFill>
                          <a:latin typeface="Times New Roman" pitchFamily="18" charset="0"/>
                          <a:ea typeface="+mn-ea"/>
                          <a:cs typeface="Times New Roman" pitchFamily="18" charset="0"/>
                        </a:rPr>
                        <a:t>. </a:t>
                      </a:r>
                      <a:r>
                        <a:rPr lang="en-US" sz="2000" kern="1200" dirty="0" err="1" smtClean="0">
                          <a:solidFill>
                            <a:schemeClr val="tx1"/>
                          </a:solidFill>
                          <a:latin typeface="Times New Roman" pitchFamily="18" charset="0"/>
                          <a:ea typeface="+mn-ea"/>
                          <a:cs typeface="Times New Roman" pitchFamily="18" charset="0"/>
                        </a:rPr>
                        <a:t>Đặc</a:t>
                      </a:r>
                      <a:r>
                        <a:rPr lang="en-US" sz="2000" kern="1200" dirty="0" smtClean="0">
                          <a:solidFill>
                            <a:schemeClr val="tx1"/>
                          </a:solidFill>
                          <a:latin typeface="Times New Roman" pitchFamily="18" charset="0"/>
                          <a:ea typeface="+mn-ea"/>
                          <a:cs typeface="Times New Roman" pitchFamily="18" charset="0"/>
                        </a:rPr>
                        <a:t> </a:t>
                      </a:r>
                      <a:r>
                        <a:rPr lang="en-US" sz="2000" kern="1200" dirty="0" err="1" smtClean="0">
                          <a:solidFill>
                            <a:schemeClr val="tx1"/>
                          </a:solidFill>
                          <a:latin typeface="Times New Roman" pitchFamily="18" charset="0"/>
                          <a:ea typeface="+mn-ea"/>
                          <a:cs typeface="Times New Roman" pitchFamily="18" charset="0"/>
                        </a:rPr>
                        <a:t>biệt</a:t>
                      </a:r>
                      <a:r>
                        <a:rPr lang="en-US" sz="2000" kern="1200" baseline="0" dirty="0" smtClean="0">
                          <a:solidFill>
                            <a:schemeClr val="tx1"/>
                          </a:solidFill>
                          <a:latin typeface="Times New Roman" pitchFamily="18" charset="0"/>
                          <a:ea typeface="+mn-ea"/>
                          <a:cs typeface="Times New Roman" pitchFamily="18" charset="0"/>
                        </a:rPr>
                        <a:t> </a:t>
                      </a:r>
                      <a:r>
                        <a:rPr lang="en-US" sz="2000" kern="1200" baseline="0" dirty="0" err="1" smtClean="0">
                          <a:solidFill>
                            <a:schemeClr val="tx1"/>
                          </a:solidFill>
                          <a:latin typeface="Times New Roman" pitchFamily="18" charset="0"/>
                          <a:ea typeface="+mn-ea"/>
                          <a:cs typeface="Times New Roman" pitchFamily="18" charset="0"/>
                        </a:rPr>
                        <a:t>từ</a:t>
                      </a:r>
                      <a:r>
                        <a:rPr lang="en-US" sz="2000" kern="1200" baseline="0" dirty="0" smtClean="0">
                          <a:solidFill>
                            <a:schemeClr val="tx1"/>
                          </a:solidFill>
                          <a:latin typeface="Times New Roman" pitchFamily="18" charset="0"/>
                          <a:ea typeface="+mn-ea"/>
                          <a:cs typeface="Times New Roman" pitchFamily="18" charset="0"/>
                        </a:rPr>
                        <a:t> </a:t>
                      </a:r>
                      <a:r>
                        <a:rPr lang="en-US" sz="2000" kern="1200" baseline="0" dirty="0" err="1" smtClean="0">
                          <a:solidFill>
                            <a:schemeClr val="tx1"/>
                          </a:solidFill>
                          <a:latin typeface="Times New Roman" pitchFamily="18" charset="0"/>
                          <a:ea typeface="+mn-ea"/>
                          <a:cs typeface="Times New Roman" pitchFamily="18" charset="0"/>
                        </a:rPr>
                        <a:t>thế</a:t>
                      </a:r>
                      <a:r>
                        <a:rPr lang="en-US" sz="2000" kern="1200" baseline="0" dirty="0" smtClean="0">
                          <a:solidFill>
                            <a:schemeClr val="tx1"/>
                          </a:solidFill>
                          <a:latin typeface="Times New Roman" pitchFamily="18" charset="0"/>
                          <a:ea typeface="+mn-ea"/>
                          <a:cs typeface="Times New Roman" pitchFamily="18" charset="0"/>
                        </a:rPr>
                        <a:t> </a:t>
                      </a:r>
                      <a:r>
                        <a:rPr lang="en-US" sz="2000" kern="1200" baseline="0" dirty="0" err="1" smtClean="0">
                          <a:solidFill>
                            <a:schemeClr val="tx1"/>
                          </a:solidFill>
                          <a:latin typeface="Times New Roman" pitchFamily="18" charset="0"/>
                          <a:ea typeface="+mn-ea"/>
                          <a:cs typeface="Times New Roman" pitchFamily="18" charset="0"/>
                        </a:rPr>
                        <a:t>kỉ</a:t>
                      </a:r>
                      <a:r>
                        <a:rPr lang="en-US" sz="2000" kern="1200" baseline="0" dirty="0" smtClean="0">
                          <a:solidFill>
                            <a:schemeClr val="tx1"/>
                          </a:solidFill>
                          <a:latin typeface="Times New Roman" pitchFamily="18" charset="0"/>
                          <a:ea typeface="+mn-ea"/>
                          <a:cs typeface="Times New Roman" pitchFamily="18" charset="0"/>
                        </a:rPr>
                        <a:t> II TCN </a:t>
                      </a:r>
                      <a:r>
                        <a:rPr lang="en-US" sz="2000" kern="1200" baseline="0" dirty="0" err="1" smtClean="0">
                          <a:solidFill>
                            <a:schemeClr val="tx1"/>
                          </a:solidFill>
                          <a:latin typeface="Times New Roman" pitchFamily="18" charset="0"/>
                          <a:ea typeface="+mn-ea"/>
                          <a:cs typeface="Times New Roman" pitchFamily="18" charset="0"/>
                        </a:rPr>
                        <a:t>họ</a:t>
                      </a:r>
                      <a:r>
                        <a:rPr lang="en-US" sz="2000" kern="1200" baseline="0" dirty="0" smtClean="0">
                          <a:solidFill>
                            <a:schemeClr val="tx1"/>
                          </a:solidFill>
                          <a:latin typeface="Times New Roman" pitchFamily="18" charset="0"/>
                          <a:ea typeface="+mn-ea"/>
                          <a:cs typeface="Times New Roman" pitchFamily="18" charset="0"/>
                        </a:rPr>
                        <a:t> </a:t>
                      </a:r>
                      <a:r>
                        <a:rPr lang="en-US" sz="2000" kern="1200" baseline="0" dirty="0" err="1" smtClean="0">
                          <a:solidFill>
                            <a:schemeClr val="tx1"/>
                          </a:solidFill>
                          <a:latin typeface="Times New Roman" pitchFamily="18" charset="0"/>
                          <a:ea typeface="+mn-ea"/>
                          <a:cs typeface="Times New Roman" pitchFamily="18" charset="0"/>
                        </a:rPr>
                        <a:t>đã</a:t>
                      </a:r>
                      <a:r>
                        <a:rPr lang="en-US" sz="2000" kern="1200" baseline="0" dirty="0" smtClean="0">
                          <a:solidFill>
                            <a:schemeClr val="tx1"/>
                          </a:solidFill>
                          <a:latin typeface="Times New Roman" pitchFamily="18" charset="0"/>
                          <a:ea typeface="+mn-ea"/>
                          <a:cs typeface="Times New Roman" pitchFamily="18" charset="0"/>
                        </a:rPr>
                        <a:t> </a:t>
                      </a:r>
                      <a:r>
                        <a:rPr lang="en-US" sz="2000" kern="1200" baseline="0" dirty="0" err="1" smtClean="0">
                          <a:solidFill>
                            <a:schemeClr val="tx1"/>
                          </a:solidFill>
                          <a:latin typeface="Times New Roman" pitchFamily="18" charset="0"/>
                          <a:ea typeface="+mn-ea"/>
                          <a:cs typeface="Times New Roman" pitchFamily="18" charset="0"/>
                        </a:rPr>
                        <a:t>phát</a:t>
                      </a:r>
                      <a:r>
                        <a:rPr lang="en-US" sz="2000" kern="1200" baseline="0" dirty="0" smtClean="0">
                          <a:solidFill>
                            <a:schemeClr val="tx1"/>
                          </a:solidFill>
                          <a:latin typeface="Times New Roman" pitchFamily="18" charset="0"/>
                          <a:ea typeface="+mn-ea"/>
                          <a:cs typeface="Times New Roman" pitchFamily="18" charset="0"/>
                        </a:rPr>
                        <a:t> minh </a:t>
                      </a:r>
                      <a:r>
                        <a:rPr lang="en-US" sz="2000" kern="1200" baseline="0" dirty="0" err="1" smtClean="0">
                          <a:solidFill>
                            <a:schemeClr val="tx1"/>
                          </a:solidFill>
                          <a:latin typeface="Times New Roman" pitchFamily="18" charset="0"/>
                          <a:ea typeface="+mn-ea"/>
                          <a:cs typeface="Times New Roman" pitchFamily="18" charset="0"/>
                        </a:rPr>
                        <a:t>ra</a:t>
                      </a:r>
                      <a:r>
                        <a:rPr lang="en-US" sz="2000" kern="1200" baseline="0" dirty="0" smtClean="0">
                          <a:solidFill>
                            <a:schemeClr val="tx1"/>
                          </a:solidFill>
                          <a:latin typeface="Times New Roman" pitchFamily="18" charset="0"/>
                          <a:ea typeface="+mn-ea"/>
                          <a:cs typeface="Times New Roman" pitchFamily="18" charset="0"/>
                        </a:rPr>
                        <a:t> </a:t>
                      </a:r>
                      <a:r>
                        <a:rPr lang="en-US" sz="2000" kern="1200" baseline="0" dirty="0" err="1" smtClean="0">
                          <a:solidFill>
                            <a:schemeClr val="tx1"/>
                          </a:solidFill>
                          <a:latin typeface="Times New Roman" pitchFamily="18" charset="0"/>
                          <a:ea typeface="+mn-ea"/>
                          <a:cs typeface="Times New Roman" pitchFamily="18" charset="0"/>
                        </a:rPr>
                        <a:t>thiết</a:t>
                      </a:r>
                      <a:r>
                        <a:rPr lang="en-US" sz="2000" kern="1200" baseline="0" dirty="0" smtClean="0">
                          <a:solidFill>
                            <a:schemeClr val="tx1"/>
                          </a:solidFill>
                          <a:latin typeface="Times New Roman" pitchFamily="18" charset="0"/>
                          <a:ea typeface="+mn-ea"/>
                          <a:cs typeface="Times New Roman" pitchFamily="18" charset="0"/>
                        </a:rPr>
                        <a:t> </a:t>
                      </a:r>
                      <a:r>
                        <a:rPr lang="en-US" sz="2000" kern="1200" baseline="0" dirty="0" err="1" smtClean="0">
                          <a:solidFill>
                            <a:schemeClr val="tx1"/>
                          </a:solidFill>
                          <a:latin typeface="Times New Roman" pitchFamily="18" charset="0"/>
                          <a:ea typeface="+mn-ea"/>
                          <a:cs typeface="Times New Roman" pitchFamily="18" charset="0"/>
                        </a:rPr>
                        <a:t>bị</a:t>
                      </a:r>
                      <a:r>
                        <a:rPr lang="en-US" sz="2000" kern="1200" baseline="0" dirty="0" smtClean="0">
                          <a:solidFill>
                            <a:schemeClr val="tx1"/>
                          </a:solidFill>
                          <a:latin typeface="Times New Roman" pitchFamily="18" charset="0"/>
                          <a:ea typeface="+mn-ea"/>
                          <a:cs typeface="Times New Roman" pitchFamily="18" charset="0"/>
                        </a:rPr>
                        <a:t> </a:t>
                      </a:r>
                      <a:r>
                        <a:rPr lang="en-US" sz="2000" kern="1200" baseline="0" dirty="0" err="1" smtClean="0">
                          <a:solidFill>
                            <a:schemeClr val="tx1"/>
                          </a:solidFill>
                          <a:latin typeface="Times New Roman" pitchFamily="18" charset="0"/>
                          <a:ea typeface="+mn-ea"/>
                          <a:cs typeface="Times New Roman" pitchFamily="18" charset="0"/>
                        </a:rPr>
                        <a:t>đo</a:t>
                      </a:r>
                      <a:r>
                        <a:rPr lang="en-US" sz="2000" kern="1200" baseline="0" dirty="0" smtClean="0">
                          <a:solidFill>
                            <a:schemeClr val="tx1"/>
                          </a:solidFill>
                          <a:latin typeface="Times New Roman" pitchFamily="18" charset="0"/>
                          <a:ea typeface="+mn-ea"/>
                          <a:cs typeface="Times New Roman" pitchFamily="18" charset="0"/>
                        </a:rPr>
                        <a:t> </a:t>
                      </a:r>
                      <a:r>
                        <a:rPr lang="en-US" sz="2000" kern="1200" baseline="0" dirty="0" err="1" smtClean="0">
                          <a:solidFill>
                            <a:schemeClr val="tx1"/>
                          </a:solidFill>
                          <a:latin typeface="Times New Roman" pitchFamily="18" charset="0"/>
                          <a:ea typeface="+mn-ea"/>
                          <a:cs typeface="Times New Roman" pitchFamily="18" charset="0"/>
                        </a:rPr>
                        <a:t>động</a:t>
                      </a:r>
                      <a:r>
                        <a:rPr lang="en-US" sz="2000" kern="1200" baseline="0" dirty="0" smtClean="0">
                          <a:solidFill>
                            <a:schemeClr val="tx1"/>
                          </a:solidFill>
                          <a:latin typeface="Times New Roman" pitchFamily="18" charset="0"/>
                          <a:ea typeface="+mn-ea"/>
                          <a:cs typeface="Times New Roman" pitchFamily="18" charset="0"/>
                        </a:rPr>
                        <a:t> </a:t>
                      </a:r>
                      <a:r>
                        <a:rPr lang="en-US" sz="2000" kern="1200" baseline="0" dirty="0" err="1" smtClean="0">
                          <a:solidFill>
                            <a:schemeClr val="tx1"/>
                          </a:solidFill>
                          <a:latin typeface="Times New Roman" pitchFamily="18" charset="0"/>
                          <a:ea typeface="+mn-ea"/>
                          <a:cs typeface="Times New Roman" pitchFamily="18" charset="0"/>
                        </a:rPr>
                        <a:t>đất</a:t>
                      </a:r>
                      <a:r>
                        <a:rPr lang="en-US" sz="2000" kern="1200" baseline="0" dirty="0" smtClean="0">
                          <a:solidFill>
                            <a:schemeClr val="tx1"/>
                          </a:solidFill>
                          <a:latin typeface="Times New Roman" pitchFamily="18" charset="0"/>
                          <a:ea typeface="+mn-ea"/>
                          <a:cs typeface="Times New Roman" pitchFamily="18" charset="0"/>
                        </a:rPr>
                        <a:t> </a:t>
                      </a:r>
                      <a:r>
                        <a:rPr lang="en-US" sz="2000" kern="1200" baseline="0" dirty="0" err="1" smtClean="0">
                          <a:solidFill>
                            <a:schemeClr val="tx1"/>
                          </a:solidFill>
                          <a:latin typeface="Times New Roman" pitchFamily="18" charset="0"/>
                          <a:ea typeface="+mn-ea"/>
                          <a:cs typeface="Times New Roman" pitchFamily="18" charset="0"/>
                        </a:rPr>
                        <a:t>là</a:t>
                      </a:r>
                      <a:r>
                        <a:rPr lang="en-US" sz="2000" kern="1200" baseline="0" dirty="0" smtClean="0">
                          <a:solidFill>
                            <a:schemeClr val="tx1"/>
                          </a:solidFill>
                          <a:latin typeface="Times New Roman" pitchFamily="18" charset="0"/>
                          <a:ea typeface="+mn-ea"/>
                          <a:cs typeface="Times New Roman" pitchFamily="18" charset="0"/>
                        </a:rPr>
                        <a:t> </a:t>
                      </a:r>
                      <a:r>
                        <a:rPr lang="en-US" sz="2000" i="1" kern="1200" baseline="0" dirty="0" smtClean="0">
                          <a:solidFill>
                            <a:schemeClr val="tx1"/>
                          </a:solidFill>
                          <a:latin typeface="Times New Roman" pitchFamily="18" charset="0"/>
                          <a:ea typeface="+mn-ea"/>
                          <a:cs typeface="Times New Roman" pitchFamily="18" charset="0"/>
                        </a:rPr>
                        <a:t>“</a:t>
                      </a:r>
                      <a:r>
                        <a:rPr lang="en-US" sz="2000" i="1" kern="1200" baseline="0" dirty="0" err="1" smtClean="0">
                          <a:solidFill>
                            <a:schemeClr val="tx1"/>
                          </a:solidFill>
                          <a:latin typeface="Times New Roman" pitchFamily="18" charset="0"/>
                          <a:ea typeface="+mn-ea"/>
                          <a:cs typeface="Times New Roman" pitchFamily="18" charset="0"/>
                        </a:rPr>
                        <a:t>địa</a:t>
                      </a:r>
                      <a:r>
                        <a:rPr lang="en-US" sz="2000" i="1" kern="1200" baseline="0" dirty="0" smtClean="0">
                          <a:solidFill>
                            <a:schemeClr val="tx1"/>
                          </a:solidFill>
                          <a:latin typeface="Times New Roman" pitchFamily="18" charset="0"/>
                          <a:ea typeface="+mn-ea"/>
                          <a:cs typeface="Times New Roman" pitchFamily="18" charset="0"/>
                        </a:rPr>
                        <a:t> </a:t>
                      </a:r>
                      <a:r>
                        <a:rPr lang="en-US" sz="2000" i="1" kern="1200" baseline="0" dirty="0" err="1" smtClean="0">
                          <a:solidFill>
                            <a:schemeClr val="tx1"/>
                          </a:solidFill>
                          <a:latin typeface="Times New Roman" pitchFamily="18" charset="0"/>
                          <a:ea typeface="+mn-ea"/>
                          <a:cs typeface="Times New Roman" pitchFamily="18" charset="0"/>
                        </a:rPr>
                        <a:t>động</a:t>
                      </a:r>
                      <a:r>
                        <a:rPr lang="en-US" sz="2000" i="1" kern="1200" baseline="0" dirty="0" smtClean="0">
                          <a:solidFill>
                            <a:schemeClr val="tx1"/>
                          </a:solidFill>
                          <a:latin typeface="Times New Roman" pitchFamily="18" charset="0"/>
                          <a:ea typeface="+mn-ea"/>
                          <a:cs typeface="Times New Roman" pitchFamily="18" charset="0"/>
                        </a:rPr>
                        <a:t> </a:t>
                      </a:r>
                      <a:r>
                        <a:rPr lang="en-US" sz="2000" i="1" kern="1200" baseline="0" dirty="0" err="1" smtClean="0">
                          <a:solidFill>
                            <a:schemeClr val="tx1"/>
                          </a:solidFill>
                          <a:latin typeface="Times New Roman" pitchFamily="18" charset="0"/>
                          <a:ea typeface="+mn-ea"/>
                          <a:cs typeface="Times New Roman" pitchFamily="18" charset="0"/>
                        </a:rPr>
                        <a:t>nghi</a:t>
                      </a:r>
                      <a:r>
                        <a:rPr lang="en-US" sz="2000" i="1" kern="1200" baseline="0" dirty="0" smtClean="0">
                          <a:solidFill>
                            <a:schemeClr val="tx1"/>
                          </a:solidFill>
                          <a:latin typeface="Times New Roman" pitchFamily="18" charset="0"/>
                          <a:ea typeface="+mn-ea"/>
                          <a:cs typeface="Times New Roman" pitchFamily="18" charset="0"/>
                        </a:rPr>
                        <a:t>”.</a:t>
                      </a:r>
                      <a:endParaRPr lang="en-US" sz="2000" i="1" kern="1200" dirty="0" smtClean="0">
                        <a:solidFill>
                          <a:schemeClr val="tx1"/>
                        </a:solidFill>
                        <a:latin typeface="Times New Roman" pitchFamily="18" charset="0"/>
                        <a:ea typeface="+mn-ea"/>
                        <a:cs typeface="Times New Roman" pitchFamily="18" charset="0"/>
                      </a:endParaRPr>
                    </a:p>
                  </a:txBody>
                  <a:tcPr marL="68580" marR="68580" marT="0" marB="0"/>
                </a:tc>
                <a:extLst>
                  <a:ext uri="{0D108BD9-81ED-4DB2-BD59-A6C34878D82A}">
                    <a16:rowId xmlns:a16="http://schemas.microsoft.com/office/drawing/2014/main" val="10007"/>
                  </a:ext>
                </a:extLst>
              </a:tr>
            </a:tbl>
          </a:graphicData>
        </a:graphic>
      </p:graphicFrame>
      <p:sp>
        <p:nvSpPr>
          <p:cNvPr id="9217" name="Rectangle 1"/>
          <p:cNvSpPr>
            <a:spLocks noChangeArrowheads="1"/>
          </p:cNvSpPr>
          <p:nvPr/>
        </p:nvSpPr>
        <p:spPr bwMode="auto">
          <a:xfrm>
            <a:off x="228600" y="5562600"/>
            <a:ext cx="8604740"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CC"/>
                </a:solidFill>
                <a:effectLst/>
                <a:latin typeface="Times New Roman" pitchFamily="18" charset="0"/>
                <a:ea typeface="Arial" pitchFamily="34" charset="0"/>
                <a:cs typeface="Times New Roman" pitchFamily="18" charset="0"/>
              </a:rPr>
              <a:t>=&gt; </a:t>
            </a:r>
            <a:r>
              <a:rPr kumimoji="0" lang="en-US" sz="2000" b="1" i="0" u="none" strike="noStrike" cap="none" normalizeH="0" baseline="0" dirty="0" err="1" smtClean="0">
                <a:ln>
                  <a:noFill/>
                </a:ln>
                <a:solidFill>
                  <a:srgbClr val="0000CC"/>
                </a:solidFill>
                <a:effectLst/>
                <a:latin typeface="Times New Roman" pitchFamily="18" charset="0"/>
                <a:ea typeface="Arial" pitchFamily="34" charset="0"/>
                <a:cs typeface="Times New Roman" pitchFamily="18" charset="0"/>
              </a:rPr>
              <a:t>Người</a:t>
            </a:r>
            <a:r>
              <a:rPr kumimoji="0" lang="en-US" sz="2000" b="1" i="0" u="none" strike="noStrike" cap="none" normalizeH="0" baseline="0" dirty="0" smtClean="0">
                <a:ln>
                  <a:noFill/>
                </a:ln>
                <a:solidFill>
                  <a:srgbClr val="0000CC"/>
                </a:solidFill>
                <a:effectLst/>
                <a:latin typeface="Times New Roman" pitchFamily="18" charset="0"/>
                <a:ea typeface="Arial" pitchFamily="34" charset="0"/>
                <a:cs typeface="Times New Roman" pitchFamily="18" charset="0"/>
              </a:rPr>
              <a:t> </a:t>
            </a:r>
            <a:r>
              <a:rPr kumimoji="0" lang="en-US" sz="2000" b="1" i="0" u="none" strike="noStrike" cap="none" normalizeH="0" baseline="0" dirty="0" err="1" smtClean="0">
                <a:ln>
                  <a:noFill/>
                </a:ln>
                <a:solidFill>
                  <a:srgbClr val="0000CC"/>
                </a:solidFill>
                <a:effectLst/>
                <a:latin typeface="Times New Roman" pitchFamily="18" charset="0"/>
                <a:ea typeface="Arial" pitchFamily="34" charset="0"/>
                <a:cs typeface="Times New Roman" pitchFamily="18" charset="0"/>
              </a:rPr>
              <a:t>Trung</a:t>
            </a:r>
            <a:r>
              <a:rPr kumimoji="0" lang="en-US" sz="2000" b="1" i="0" u="none" strike="noStrike" cap="none" normalizeH="0" baseline="0" dirty="0" smtClean="0">
                <a:ln>
                  <a:noFill/>
                </a:ln>
                <a:solidFill>
                  <a:srgbClr val="0000CC"/>
                </a:solidFill>
                <a:effectLst/>
                <a:latin typeface="Times New Roman" pitchFamily="18" charset="0"/>
                <a:ea typeface="Arial" pitchFamily="34" charset="0"/>
                <a:cs typeface="Times New Roman" pitchFamily="18" charset="0"/>
              </a:rPr>
              <a:t> </a:t>
            </a:r>
            <a:r>
              <a:rPr kumimoji="0" lang="en-US" sz="2000" b="1" i="0" u="none" strike="noStrike" cap="none" normalizeH="0" baseline="0" dirty="0" err="1" smtClean="0">
                <a:ln>
                  <a:noFill/>
                </a:ln>
                <a:solidFill>
                  <a:srgbClr val="0000CC"/>
                </a:solidFill>
                <a:effectLst/>
                <a:latin typeface="Times New Roman" pitchFamily="18" charset="0"/>
                <a:ea typeface="Arial" pitchFamily="34" charset="0"/>
                <a:cs typeface="Times New Roman" pitchFamily="18" charset="0"/>
              </a:rPr>
              <a:t>Quốc</a:t>
            </a:r>
            <a:r>
              <a:rPr kumimoji="0" lang="en-US" sz="2000" b="1" i="0" u="none" strike="noStrike" cap="none" normalizeH="0" baseline="0" dirty="0" smtClean="0">
                <a:ln>
                  <a:noFill/>
                </a:ln>
                <a:solidFill>
                  <a:srgbClr val="0000CC"/>
                </a:solidFill>
                <a:effectLst/>
                <a:latin typeface="Times New Roman" pitchFamily="18" charset="0"/>
                <a:ea typeface="Arial" pitchFamily="34" charset="0"/>
                <a:cs typeface="Times New Roman" pitchFamily="18" charset="0"/>
              </a:rPr>
              <a:t> </a:t>
            </a:r>
            <a:r>
              <a:rPr kumimoji="0" lang="en-US" sz="2000" b="1" i="0" u="none" strike="noStrike" cap="none" normalizeH="0" baseline="0" dirty="0" err="1" smtClean="0">
                <a:ln>
                  <a:noFill/>
                </a:ln>
                <a:solidFill>
                  <a:srgbClr val="0000CC"/>
                </a:solidFill>
                <a:effectLst/>
                <a:latin typeface="Times New Roman" pitchFamily="18" charset="0"/>
                <a:ea typeface="Arial" pitchFamily="34" charset="0"/>
                <a:cs typeface="Times New Roman" pitchFamily="18" charset="0"/>
              </a:rPr>
              <a:t>cổ</a:t>
            </a:r>
            <a:r>
              <a:rPr kumimoji="0" lang="en-US" sz="2000" b="1" i="0" u="none" strike="noStrike" cap="none" normalizeH="0" baseline="0" dirty="0" smtClean="0">
                <a:ln>
                  <a:noFill/>
                </a:ln>
                <a:solidFill>
                  <a:srgbClr val="0000CC"/>
                </a:solidFill>
                <a:effectLst/>
                <a:latin typeface="Times New Roman" pitchFamily="18" charset="0"/>
                <a:ea typeface="Arial" pitchFamily="34" charset="0"/>
                <a:cs typeface="Times New Roman" pitchFamily="18" charset="0"/>
              </a:rPr>
              <a:t> </a:t>
            </a:r>
            <a:r>
              <a:rPr kumimoji="0" lang="en-US" sz="2000" b="1" i="0" u="none" strike="noStrike" cap="none" normalizeH="0" baseline="0" dirty="0" err="1" smtClean="0">
                <a:ln>
                  <a:noFill/>
                </a:ln>
                <a:solidFill>
                  <a:srgbClr val="0000CC"/>
                </a:solidFill>
                <a:effectLst/>
                <a:latin typeface="Times New Roman" pitchFamily="18" charset="0"/>
                <a:ea typeface="Arial" pitchFamily="34" charset="0"/>
                <a:cs typeface="Times New Roman" pitchFamily="18" charset="0"/>
              </a:rPr>
              <a:t>đại</a:t>
            </a:r>
            <a:r>
              <a:rPr kumimoji="0" lang="en-US" sz="2000" b="1" i="0" u="none" strike="noStrike" cap="none" normalizeH="0" baseline="0" dirty="0" smtClean="0">
                <a:ln>
                  <a:noFill/>
                </a:ln>
                <a:solidFill>
                  <a:srgbClr val="0000CC"/>
                </a:solidFill>
                <a:effectLst/>
                <a:latin typeface="Times New Roman" pitchFamily="18" charset="0"/>
                <a:ea typeface="Arial" pitchFamily="34" charset="0"/>
                <a:cs typeface="Times New Roman" pitchFamily="18" charset="0"/>
              </a:rPr>
              <a:t> </a:t>
            </a:r>
            <a:r>
              <a:rPr kumimoji="0" lang="en-US" sz="2000" b="1" i="0" u="none" strike="noStrike" cap="none" normalizeH="0" baseline="0" dirty="0" err="1" smtClean="0">
                <a:ln>
                  <a:noFill/>
                </a:ln>
                <a:solidFill>
                  <a:srgbClr val="0000CC"/>
                </a:solidFill>
                <a:effectLst/>
                <a:latin typeface="Times New Roman" pitchFamily="18" charset="0"/>
                <a:ea typeface="Arial" pitchFamily="34" charset="0"/>
                <a:cs typeface="Times New Roman" pitchFamily="18" charset="0"/>
              </a:rPr>
              <a:t>đã</a:t>
            </a:r>
            <a:r>
              <a:rPr kumimoji="0" lang="en-US" sz="2000" b="1" i="0" u="none" strike="noStrike" cap="none" normalizeH="0" baseline="0" dirty="0" smtClean="0">
                <a:ln>
                  <a:noFill/>
                </a:ln>
                <a:solidFill>
                  <a:srgbClr val="0000CC"/>
                </a:solidFill>
                <a:effectLst/>
                <a:latin typeface="Times New Roman" pitchFamily="18" charset="0"/>
                <a:ea typeface="Arial" pitchFamily="34" charset="0"/>
                <a:cs typeface="Times New Roman" pitchFamily="18" charset="0"/>
              </a:rPr>
              <a:t> </a:t>
            </a:r>
            <a:r>
              <a:rPr kumimoji="0" lang="en-US" sz="2000" b="1" i="0" u="none" strike="noStrike" cap="none" normalizeH="0" baseline="0" dirty="0" err="1" smtClean="0">
                <a:ln>
                  <a:noFill/>
                </a:ln>
                <a:solidFill>
                  <a:srgbClr val="0000CC"/>
                </a:solidFill>
                <a:effectLst/>
                <a:latin typeface="Times New Roman" pitchFamily="18" charset="0"/>
                <a:ea typeface="Arial" pitchFamily="34" charset="0"/>
                <a:cs typeface="Times New Roman" pitchFamily="18" charset="0"/>
              </a:rPr>
              <a:t>đạt</a:t>
            </a:r>
            <a:r>
              <a:rPr kumimoji="0" lang="en-US" sz="2000" b="1" i="0" u="none" strike="noStrike" cap="none" normalizeH="0" baseline="0" dirty="0" smtClean="0">
                <a:ln>
                  <a:noFill/>
                </a:ln>
                <a:solidFill>
                  <a:srgbClr val="0000CC"/>
                </a:solidFill>
                <a:effectLst/>
                <a:latin typeface="Times New Roman" pitchFamily="18" charset="0"/>
                <a:ea typeface="Arial" pitchFamily="34" charset="0"/>
                <a:cs typeface="Times New Roman" pitchFamily="18" charset="0"/>
              </a:rPr>
              <a:t> </a:t>
            </a:r>
            <a:r>
              <a:rPr kumimoji="0" lang="en-US" sz="2000" b="1" i="0" u="none" strike="noStrike" cap="none" normalizeH="0" baseline="0" dirty="0" err="1" smtClean="0">
                <a:ln>
                  <a:noFill/>
                </a:ln>
                <a:solidFill>
                  <a:srgbClr val="0000CC"/>
                </a:solidFill>
                <a:effectLst/>
                <a:latin typeface="Times New Roman" pitchFamily="18" charset="0"/>
                <a:ea typeface="Arial" pitchFamily="34" charset="0"/>
                <a:cs typeface="Times New Roman" pitchFamily="18" charset="0"/>
              </a:rPr>
              <a:t>được</a:t>
            </a:r>
            <a:r>
              <a:rPr kumimoji="0" lang="en-US" sz="2000" b="1" i="0" u="none" strike="noStrike" cap="none" normalizeH="0" baseline="0" dirty="0" smtClean="0">
                <a:ln>
                  <a:noFill/>
                </a:ln>
                <a:solidFill>
                  <a:srgbClr val="0000CC"/>
                </a:solidFill>
                <a:effectLst/>
                <a:latin typeface="Times New Roman" pitchFamily="18" charset="0"/>
                <a:ea typeface="Arial" pitchFamily="34" charset="0"/>
                <a:cs typeface="Times New Roman" pitchFamily="18" charset="0"/>
              </a:rPr>
              <a:t> </a:t>
            </a:r>
            <a:r>
              <a:rPr kumimoji="0" lang="en-US" sz="2000" b="1" i="0" u="none" strike="noStrike" cap="none" normalizeH="0" baseline="0" dirty="0" err="1" smtClean="0">
                <a:ln>
                  <a:noFill/>
                </a:ln>
                <a:solidFill>
                  <a:srgbClr val="0000CC"/>
                </a:solidFill>
                <a:effectLst/>
                <a:latin typeface="Times New Roman" pitchFamily="18" charset="0"/>
                <a:ea typeface="Arial" pitchFamily="34" charset="0"/>
                <a:cs typeface="Times New Roman" pitchFamily="18" charset="0"/>
              </a:rPr>
              <a:t>nhiều</a:t>
            </a:r>
            <a:r>
              <a:rPr kumimoji="0" lang="en-US" sz="2000" b="1" i="0" u="none" strike="noStrike" cap="none" normalizeH="0" baseline="0" dirty="0" smtClean="0">
                <a:ln>
                  <a:noFill/>
                </a:ln>
                <a:solidFill>
                  <a:srgbClr val="0000CC"/>
                </a:solidFill>
                <a:effectLst/>
                <a:latin typeface="Times New Roman" pitchFamily="18" charset="0"/>
                <a:ea typeface="Arial" pitchFamily="34" charset="0"/>
                <a:cs typeface="Times New Roman" pitchFamily="18" charset="0"/>
              </a:rPr>
              <a:t> </a:t>
            </a:r>
            <a:r>
              <a:rPr kumimoji="0" lang="en-US" sz="2000" b="1" i="0" u="none" strike="noStrike" cap="none" normalizeH="0" baseline="0" dirty="0" err="1" smtClean="0">
                <a:ln>
                  <a:noFill/>
                </a:ln>
                <a:solidFill>
                  <a:srgbClr val="0000CC"/>
                </a:solidFill>
                <a:effectLst/>
                <a:latin typeface="Times New Roman" pitchFamily="18" charset="0"/>
                <a:ea typeface="Arial" pitchFamily="34" charset="0"/>
                <a:cs typeface="Times New Roman" pitchFamily="18" charset="0"/>
              </a:rPr>
              <a:t>thành</a:t>
            </a:r>
            <a:r>
              <a:rPr kumimoji="0" lang="en-US" sz="2000" b="1" i="0" u="none" strike="noStrike" cap="none" normalizeH="0" baseline="0" dirty="0" smtClean="0">
                <a:ln>
                  <a:noFill/>
                </a:ln>
                <a:solidFill>
                  <a:srgbClr val="0000CC"/>
                </a:solidFill>
                <a:effectLst/>
                <a:latin typeface="Times New Roman" pitchFamily="18" charset="0"/>
                <a:ea typeface="Arial" pitchFamily="34" charset="0"/>
                <a:cs typeface="Times New Roman" pitchFamily="18" charset="0"/>
              </a:rPr>
              <a:t> </a:t>
            </a:r>
            <a:r>
              <a:rPr kumimoji="0" lang="en-US" sz="2000" b="1" i="0" u="none" strike="noStrike" cap="none" normalizeH="0" baseline="0" dirty="0" err="1" smtClean="0">
                <a:ln>
                  <a:noFill/>
                </a:ln>
                <a:solidFill>
                  <a:srgbClr val="0000CC"/>
                </a:solidFill>
                <a:effectLst/>
                <a:latin typeface="Times New Roman" pitchFamily="18" charset="0"/>
                <a:ea typeface="Arial" pitchFamily="34" charset="0"/>
                <a:cs typeface="Times New Roman" pitchFamily="18" charset="0"/>
              </a:rPr>
              <a:t>tựu</a:t>
            </a:r>
            <a:r>
              <a:rPr kumimoji="0" lang="en-US" sz="2000" b="1" i="0" u="none" strike="noStrike" cap="none" normalizeH="0" baseline="0" dirty="0" smtClean="0">
                <a:ln>
                  <a:noFill/>
                </a:ln>
                <a:solidFill>
                  <a:srgbClr val="0000CC"/>
                </a:solidFill>
                <a:effectLst/>
                <a:latin typeface="Times New Roman" pitchFamily="18" charset="0"/>
                <a:ea typeface="Arial" pitchFamily="34" charset="0"/>
                <a:cs typeface="Times New Roman" pitchFamily="18" charset="0"/>
              </a:rPr>
              <a:t> </a:t>
            </a:r>
            <a:r>
              <a:rPr kumimoji="0" lang="en-US" sz="2000" b="1" i="0" u="none" strike="noStrike" cap="none" normalizeH="0" baseline="0" dirty="0" err="1" smtClean="0">
                <a:ln>
                  <a:noFill/>
                </a:ln>
                <a:solidFill>
                  <a:srgbClr val="0000CC"/>
                </a:solidFill>
                <a:effectLst/>
                <a:latin typeface="Times New Roman" pitchFamily="18" charset="0"/>
                <a:ea typeface="Arial" pitchFamily="34" charset="0"/>
                <a:cs typeface="Times New Roman" pitchFamily="18" charset="0"/>
              </a:rPr>
              <a:t>về</a:t>
            </a:r>
            <a:r>
              <a:rPr kumimoji="0" lang="en-US" sz="2000" b="1" i="0" u="none" strike="noStrike" cap="none" normalizeH="0" baseline="0" dirty="0" smtClean="0">
                <a:ln>
                  <a:noFill/>
                </a:ln>
                <a:solidFill>
                  <a:srgbClr val="0000CC"/>
                </a:solidFill>
                <a:effectLst/>
                <a:latin typeface="Times New Roman" pitchFamily="18" charset="0"/>
                <a:ea typeface="Arial" pitchFamily="34" charset="0"/>
                <a:cs typeface="Times New Roman" pitchFamily="18" charset="0"/>
              </a:rPr>
              <a:t> </a:t>
            </a:r>
            <a:r>
              <a:rPr kumimoji="0" lang="en-US" sz="2000" b="1" i="0" u="none" strike="noStrike" cap="none" normalizeH="0" baseline="0" dirty="0" err="1" smtClean="0">
                <a:ln>
                  <a:noFill/>
                </a:ln>
                <a:solidFill>
                  <a:srgbClr val="0000CC"/>
                </a:solidFill>
                <a:effectLst/>
                <a:latin typeface="Times New Roman" pitchFamily="18" charset="0"/>
                <a:ea typeface="Arial" pitchFamily="34" charset="0"/>
                <a:cs typeface="Times New Roman" pitchFamily="18" charset="0"/>
              </a:rPr>
              <a:t>văn</a:t>
            </a:r>
            <a:r>
              <a:rPr kumimoji="0" lang="en-US" sz="2000" b="1" i="0" u="none" strike="noStrike" cap="none" normalizeH="0" baseline="0" dirty="0" smtClean="0">
                <a:ln>
                  <a:noFill/>
                </a:ln>
                <a:solidFill>
                  <a:srgbClr val="0000CC"/>
                </a:solidFill>
                <a:effectLst/>
                <a:latin typeface="Times New Roman" pitchFamily="18" charset="0"/>
                <a:ea typeface="Arial" pitchFamily="34" charset="0"/>
                <a:cs typeface="Times New Roman" pitchFamily="18" charset="0"/>
              </a:rPr>
              <a:t> </a:t>
            </a:r>
            <a:r>
              <a:rPr kumimoji="0" lang="en-US" sz="2000" b="1" i="0" u="none" strike="noStrike" cap="none" normalizeH="0" baseline="0" dirty="0" err="1" smtClean="0">
                <a:ln>
                  <a:noFill/>
                </a:ln>
                <a:solidFill>
                  <a:srgbClr val="0000CC"/>
                </a:solidFill>
                <a:effectLst/>
                <a:latin typeface="Times New Roman" pitchFamily="18" charset="0"/>
                <a:ea typeface="Arial" pitchFamily="34" charset="0"/>
                <a:cs typeface="Times New Roman" pitchFamily="18" charset="0"/>
              </a:rPr>
              <a:t>hóa</a:t>
            </a:r>
            <a:r>
              <a:rPr kumimoji="0" lang="en-US" sz="2000" b="1" i="0" u="none" strike="noStrike" cap="none" normalizeH="0" baseline="0" dirty="0" smtClean="0">
                <a:ln>
                  <a:noFill/>
                </a:ln>
                <a:solidFill>
                  <a:srgbClr val="0000CC"/>
                </a:solidFill>
                <a:effectLst/>
                <a:latin typeface="Times New Roman" pitchFamily="18" charset="0"/>
                <a:ea typeface="Arial" pitchFamily="34" charset="0"/>
                <a:cs typeface="Times New Roman" pitchFamily="18" charset="0"/>
              </a:rPr>
              <a:t> </a:t>
            </a:r>
            <a:r>
              <a:rPr kumimoji="0" lang="en-US" sz="2000" b="1" i="0" u="none" strike="noStrike" cap="none" normalizeH="0" baseline="0" dirty="0" err="1" smtClean="0">
                <a:ln>
                  <a:noFill/>
                </a:ln>
                <a:solidFill>
                  <a:srgbClr val="0000CC"/>
                </a:solidFill>
                <a:effectLst/>
                <a:latin typeface="Times New Roman" pitchFamily="18" charset="0"/>
                <a:ea typeface="Arial" pitchFamily="34" charset="0"/>
                <a:cs typeface="Times New Roman" pitchFamily="18" charset="0"/>
              </a:rPr>
              <a:t>vô</a:t>
            </a:r>
            <a:r>
              <a:rPr kumimoji="0" lang="en-US" sz="2000" b="1" i="0" u="none" strike="noStrike" cap="none" normalizeH="0" baseline="0" dirty="0" smtClean="0">
                <a:ln>
                  <a:noFill/>
                </a:ln>
                <a:solidFill>
                  <a:srgbClr val="0000CC"/>
                </a:solidFill>
                <a:effectLst/>
                <a:latin typeface="Times New Roman" pitchFamily="18" charset="0"/>
                <a:ea typeface="Arial" pitchFamily="34" charset="0"/>
                <a:cs typeface="Times New Roman" pitchFamily="18" charset="0"/>
              </a:rPr>
              <a:t> </a:t>
            </a:r>
            <a:r>
              <a:rPr kumimoji="0" lang="en-US" sz="2000" b="1" i="0" u="none" strike="noStrike" cap="none" normalizeH="0" baseline="0" dirty="0" err="1" smtClean="0">
                <a:ln>
                  <a:noFill/>
                </a:ln>
                <a:solidFill>
                  <a:srgbClr val="0000CC"/>
                </a:solidFill>
                <a:effectLst/>
                <a:latin typeface="Times New Roman" pitchFamily="18" charset="0"/>
                <a:ea typeface="Arial" pitchFamily="34" charset="0"/>
                <a:cs typeface="Times New Roman" pitchFamily="18" charset="0"/>
              </a:rPr>
              <a:t>cùng</a:t>
            </a:r>
            <a:r>
              <a:rPr kumimoji="0" lang="en-US" sz="2000" b="1" i="0" u="none" strike="noStrike" cap="none" normalizeH="0" baseline="0" dirty="0" smtClean="0">
                <a:ln>
                  <a:noFill/>
                </a:ln>
                <a:solidFill>
                  <a:srgbClr val="0000CC"/>
                </a:solidFill>
                <a:effectLst/>
                <a:latin typeface="Times New Roman" pitchFamily="18" charset="0"/>
                <a:ea typeface="Arial" pitchFamily="34" charset="0"/>
                <a:cs typeface="Times New Roman" pitchFamily="18" charset="0"/>
              </a:rPr>
              <a:t> to </a:t>
            </a:r>
            <a:r>
              <a:rPr kumimoji="0" lang="en-US" sz="2000" b="1" i="0" u="none" strike="noStrike" cap="none" normalizeH="0" baseline="0" dirty="0" err="1" smtClean="0">
                <a:ln>
                  <a:noFill/>
                </a:ln>
                <a:solidFill>
                  <a:srgbClr val="0000CC"/>
                </a:solidFill>
                <a:effectLst/>
                <a:latin typeface="Times New Roman" pitchFamily="18" charset="0"/>
                <a:ea typeface="Arial" pitchFamily="34" charset="0"/>
                <a:cs typeface="Times New Roman" pitchFamily="18" charset="0"/>
              </a:rPr>
              <a:t>lớn</a:t>
            </a:r>
            <a:r>
              <a:rPr kumimoji="0" lang="en-US" sz="2000" b="1" i="0" u="none" strike="noStrike" cap="none" normalizeH="0" baseline="0" dirty="0" smtClean="0">
                <a:ln>
                  <a:noFill/>
                </a:ln>
                <a:solidFill>
                  <a:srgbClr val="0000CC"/>
                </a:solidFill>
                <a:effectLst/>
                <a:latin typeface="Times New Roman" pitchFamily="18" charset="0"/>
                <a:ea typeface="Arial" pitchFamily="34" charset="0"/>
                <a:cs typeface="Times New Roman" pitchFamily="18" charset="0"/>
              </a:rPr>
              <a:t> </a:t>
            </a:r>
            <a:r>
              <a:rPr kumimoji="0" lang="en-US" sz="2000" b="1" i="0" u="none" strike="noStrike" cap="none" normalizeH="0" baseline="0" dirty="0" err="1" smtClean="0">
                <a:ln>
                  <a:noFill/>
                </a:ln>
                <a:solidFill>
                  <a:srgbClr val="0000CC"/>
                </a:solidFill>
                <a:effectLst/>
                <a:latin typeface="Times New Roman" pitchFamily="18" charset="0"/>
                <a:ea typeface="Arial" pitchFamily="34" charset="0"/>
                <a:cs typeface="Times New Roman" pitchFamily="18" charset="0"/>
              </a:rPr>
              <a:t>trên</a:t>
            </a:r>
            <a:r>
              <a:rPr kumimoji="0" lang="en-US" sz="2000" b="1" i="0" u="none" strike="noStrike" cap="none" normalizeH="0" baseline="0" dirty="0" smtClean="0">
                <a:ln>
                  <a:noFill/>
                </a:ln>
                <a:solidFill>
                  <a:srgbClr val="0000CC"/>
                </a:solidFill>
                <a:effectLst/>
                <a:latin typeface="Times New Roman" pitchFamily="18" charset="0"/>
                <a:ea typeface="Arial" pitchFamily="34" charset="0"/>
                <a:cs typeface="Times New Roman" pitchFamily="18" charset="0"/>
              </a:rPr>
              <a:t> </a:t>
            </a:r>
            <a:r>
              <a:rPr kumimoji="0" lang="en-US" sz="2000" b="1" i="0" u="none" strike="noStrike" cap="none" normalizeH="0" baseline="0" dirty="0" err="1" smtClean="0">
                <a:ln>
                  <a:noFill/>
                </a:ln>
                <a:solidFill>
                  <a:srgbClr val="0000CC"/>
                </a:solidFill>
                <a:effectLst/>
                <a:latin typeface="Times New Roman" pitchFamily="18" charset="0"/>
                <a:ea typeface="Arial" pitchFamily="34" charset="0"/>
                <a:cs typeface="Times New Roman" pitchFamily="18" charset="0"/>
              </a:rPr>
              <a:t>rất</a:t>
            </a:r>
            <a:r>
              <a:rPr kumimoji="0" lang="en-US" sz="2000" b="1" i="0" u="none" strike="noStrike" cap="none" normalizeH="0" baseline="0" dirty="0" smtClean="0">
                <a:ln>
                  <a:noFill/>
                </a:ln>
                <a:solidFill>
                  <a:srgbClr val="0000CC"/>
                </a:solidFill>
                <a:effectLst/>
                <a:latin typeface="Times New Roman" pitchFamily="18" charset="0"/>
                <a:ea typeface="Arial" pitchFamily="34" charset="0"/>
                <a:cs typeface="Times New Roman" pitchFamily="18" charset="0"/>
              </a:rPr>
              <a:t> </a:t>
            </a:r>
            <a:r>
              <a:rPr kumimoji="0" lang="en-US" sz="2000" b="1" i="0" u="none" strike="noStrike" cap="none" normalizeH="0" baseline="0" dirty="0" err="1" smtClean="0">
                <a:ln>
                  <a:noFill/>
                </a:ln>
                <a:solidFill>
                  <a:srgbClr val="0000CC"/>
                </a:solidFill>
                <a:effectLst/>
                <a:latin typeface="Times New Roman" pitchFamily="18" charset="0"/>
                <a:ea typeface="Arial" pitchFamily="34" charset="0"/>
                <a:cs typeface="Times New Roman" pitchFamily="18" charset="0"/>
              </a:rPr>
              <a:t>nhiều</a:t>
            </a:r>
            <a:r>
              <a:rPr kumimoji="0" lang="en-US" sz="2000" b="1" i="0" u="none" strike="noStrike" cap="none" normalizeH="0" baseline="0" dirty="0" smtClean="0">
                <a:ln>
                  <a:noFill/>
                </a:ln>
                <a:solidFill>
                  <a:srgbClr val="0000CC"/>
                </a:solidFill>
                <a:effectLst/>
                <a:latin typeface="Times New Roman" pitchFamily="18" charset="0"/>
                <a:ea typeface="Arial" pitchFamily="34" charset="0"/>
                <a:cs typeface="Times New Roman" pitchFamily="18" charset="0"/>
              </a:rPr>
              <a:t> </a:t>
            </a:r>
            <a:r>
              <a:rPr kumimoji="0" lang="en-US" sz="2000" b="1" i="0" u="none" strike="noStrike" cap="none" normalizeH="0" baseline="0" dirty="0" err="1" smtClean="0">
                <a:ln>
                  <a:noFill/>
                </a:ln>
                <a:solidFill>
                  <a:srgbClr val="0000CC"/>
                </a:solidFill>
                <a:effectLst/>
                <a:latin typeface="Times New Roman" pitchFamily="18" charset="0"/>
                <a:ea typeface="Arial" pitchFamily="34" charset="0"/>
                <a:cs typeface="Times New Roman" pitchFamily="18" charset="0"/>
              </a:rPr>
              <a:t>lĩnh</a:t>
            </a:r>
            <a:r>
              <a:rPr kumimoji="0" lang="en-US" sz="2000" b="1" i="0" u="none" strike="noStrike" cap="none" normalizeH="0" baseline="0" dirty="0" smtClean="0">
                <a:ln>
                  <a:noFill/>
                </a:ln>
                <a:solidFill>
                  <a:srgbClr val="0000CC"/>
                </a:solidFill>
                <a:effectLst/>
                <a:latin typeface="Times New Roman" pitchFamily="18" charset="0"/>
                <a:ea typeface="Arial" pitchFamily="34" charset="0"/>
                <a:cs typeface="Times New Roman" pitchFamily="18" charset="0"/>
              </a:rPr>
              <a:t> </a:t>
            </a:r>
            <a:r>
              <a:rPr kumimoji="0" lang="en-US" sz="2000" b="1" i="0" u="none" strike="noStrike" cap="none" normalizeH="0" baseline="0" dirty="0" err="1" smtClean="0">
                <a:ln>
                  <a:noFill/>
                </a:ln>
                <a:solidFill>
                  <a:srgbClr val="0000CC"/>
                </a:solidFill>
                <a:effectLst/>
                <a:latin typeface="Times New Roman" pitchFamily="18" charset="0"/>
                <a:ea typeface="Arial" pitchFamily="34" charset="0"/>
                <a:cs typeface="Times New Roman" pitchFamily="18" charset="0"/>
              </a:rPr>
              <a:t>vực</a:t>
            </a:r>
            <a:r>
              <a:rPr kumimoji="0" lang="en-US" sz="2000" b="1" i="0" u="none" strike="noStrike" cap="none" normalizeH="0" baseline="0" dirty="0" smtClean="0">
                <a:ln>
                  <a:noFill/>
                </a:ln>
                <a:solidFill>
                  <a:srgbClr val="0000CC"/>
                </a:solidFill>
                <a:effectLst/>
                <a:latin typeface="Times New Roman" pitchFamily="18" charset="0"/>
                <a:ea typeface="Arial" pitchFamily="34" charset="0"/>
                <a:cs typeface="Times New Roman" pitchFamily="18" charset="0"/>
              </a:rPr>
              <a:t> </a:t>
            </a:r>
            <a:r>
              <a:rPr kumimoji="0" lang="en-US" sz="2000" b="1" i="0" u="none" strike="noStrike" cap="none" normalizeH="0" baseline="0" dirty="0" err="1" smtClean="0">
                <a:ln>
                  <a:noFill/>
                </a:ln>
                <a:solidFill>
                  <a:srgbClr val="0000CC"/>
                </a:solidFill>
                <a:effectLst/>
                <a:latin typeface="Times New Roman" pitchFamily="18" charset="0"/>
                <a:ea typeface="Arial" pitchFamily="34" charset="0"/>
                <a:cs typeface="Times New Roman" pitchFamily="18" charset="0"/>
              </a:rPr>
              <a:t>và</a:t>
            </a:r>
            <a:r>
              <a:rPr kumimoji="0" lang="en-US" sz="2000" b="1" i="0" u="none" strike="noStrike" cap="none" normalizeH="0" baseline="0" dirty="0" smtClean="0">
                <a:ln>
                  <a:noFill/>
                </a:ln>
                <a:solidFill>
                  <a:srgbClr val="0000CC"/>
                </a:solidFill>
                <a:effectLst/>
                <a:latin typeface="Times New Roman" pitchFamily="18" charset="0"/>
                <a:ea typeface="Arial" pitchFamily="34" charset="0"/>
                <a:cs typeface="Times New Roman" pitchFamily="18" charset="0"/>
              </a:rPr>
              <a:t> </a:t>
            </a:r>
            <a:r>
              <a:rPr kumimoji="0" lang="en-US" sz="2000" b="1" i="0" u="none" strike="noStrike" cap="none" normalizeH="0" baseline="0" dirty="0" err="1" smtClean="0">
                <a:ln>
                  <a:noFill/>
                </a:ln>
                <a:solidFill>
                  <a:srgbClr val="0000CC"/>
                </a:solidFill>
                <a:effectLst/>
                <a:latin typeface="Times New Roman" pitchFamily="18" charset="0"/>
                <a:ea typeface="Arial" pitchFamily="34" charset="0"/>
                <a:cs typeface="Times New Roman" pitchFamily="18" charset="0"/>
              </a:rPr>
              <a:t>có</a:t>
            </a:r>
            <a:r>
              <a:rPr kumimoji="0" lang="en-US" sz="2000" b="1" i="0" u="none" strike="noStrike" cap="none" normalizeH="0" baseline="0" dirty="0" smtClean="0">
                <a:ln>
                  <a:noFill/>
                </a:ln>
                <a:solidFill>
                  <a:srgbClr val="0000CC"/>
                </a:solidFill>
                <a:effectLst/>
                <a:latin typeface="Times New Roman" pitchFamily="18" charset="0"/>
                <a:ea typeface="Arial" pitchFamily="34" charset="0"/>
                <a:cs typeface="Times New Roman" pitchFamily="18" charset="0"/>
              </a:rPr>
              <a:t> </a:t>
            </a:r>
            <a:r>
              <a:rPr kumimoji="0" lang="en-US" sz="2000" b="1" i="0" u="none" strike="noStrike" cap="none" normalizeH="0" baseline="0" dirty="0" err="1" smtClean="0">
                <a:ln>
                  <a:noFill/>
                </a:ln>
                <a:solidFill>
                  <a:srgbClr val="0000CC"/>
                </a:solidFill>
                <a:effectLst/>
                <a:latin typeface="Times New Roman" pitchFamily="18" charset="0"/>
                <a:ea typeface="Arial" pitchFamily="34" charset="0"/>
                <a:cs typeface="Times New Roman" pitchFamily="18" charset="0"/>
              </a:rPr>
              <a:t>ảnh</a:t>
            </a:r>
            <a:r>
              <a:rPr kumimoji="0" lang="en-US" sz="2000" b="1" i="0" u="none" strike="noStrike" cap="none" normalizeH="0" baseline="0" dirty="0" smtClean="0">
                <a:ln>
                  <a:noFill/>
                </a:ln>
                <a:solidFill>
                  <a:srgbClr val="0000CC"/>
                </a:solidFill>
                <a:effectLst/>
                <a:latin typeface="Times New Roman" pitchFamily="18" charset="0"/>
                <a:ea typeface="Arial" pitchFamily="34" charset="0"/>
                <a:cs typeface="Times New Roman" pitchFamily="18" charset="0"/>
              </a:rPr>
              <a:t> </a:t>
            </a:r>
            <a:r>
              <a:rPr kumimoji="0" lang="en-US" sz="2000" b="1" i="0" u="none" strike="noStrike" cap="none" normalizeH="0" baseline="0" dirty="0" err="1" smtClean="0">
                <a:ln>
                  <a:noFill/>
                </a:ln>
                <a:solidFill>
                  <a:srgbClr val="0000CC"/>
                </a:solidFill>
                <a:effectLst/>
                <a:latin typeface="Times New Roman" pitchFamily="18" charset="0"/>
                <a:ea typeface="Arial" pitchFamily="34" charset="0"/>
                <a:cs typeface="Times New Roman" pitchFamily="18" charset="0"/>
              </a:rPr>
              <a:t>hưởng</a:t>
            </a:r>
            <a:r>
              <a:rPr kumimoji="0" lang="en-US" sz="2000" b="1" i="0" u="none" strike="noStrike" cap="none" normalizeH="0" baseline="0" dirty="0" smtClean="0">
                <a:ln>
                  <a:noFill/>
                </a:ln>
                <a:solidFill>
                  <a:srgbClr val="0000CC"/>
                </a:solidFill>
                <a:effectLst/>
                <a:latin typeface="Times New Roman" pitchFamily="18" charset="0"/>
                <a:ea typeface="Arial" pitchFamily="34" charset="0"/>
                <a:cs typeface="Times New Roman" pitchFamily="18" charset="0"/>
              </a:rPr>
              <a:t> </a:t>
            </a:r>
            <a:r>
              <a:rPr kumimoji="0" lang="en-US" sz="2000" b="1" i="0" u="none" strike="noStrike" cap="none" normalizeH="0" baseline="0" dirty="0" err="1" smtClean="0">
                <a:ln>
                  <a:noFill/>
                </a:ln>
                <a:solidFill>
                  <a:srgbClr val="0000CC"/>
                </a:solidFill>
                <a:effectLst/>
                <a:latin typeface="Times New Roman" pitchFamily="18" charset="0"/>
                <a:ea typeface="Arial" pitchFamily="34" charset="0"/>
                <a:cs typeface="Times New Roman" pitchFamily="18" charset="0"/>
              </a:rPr>
              <a:t>đến</a:t>
            </a:r>
            <a:r>
              <a:rPr kumimoji="0" lang="en-US" sz="2000" b="1" i="0" u="none" strike="noStrike" cap="none" normalizeH="0" baseline="0" dirty="0" smtClean="0">
                <a:ln>
                  <a:noFill/>
                </a:ln>
                <a:solidFill>
                  <a:srgbClr val="0000CC"/>
                </a:solidFill>
                <a:effectLst/>
                <a:latin typeface="Times New Roman" pitchFamily="18" charset="0"/>
                <a:ea typeface="Arial" pitchFamily="34" charset="0"/>
                <a:cs typeface="Times New Roman" pitchFamily="18" charset="0"/>
              </a:rPr>
              <a:t> </a:t>
            </a:r>
            <a:r>
              <a:rPr kumimoji="0" lang="en-US" sz="2000" b="1" i="0" u="none" strike="noStrike" cap="none" normalizeH="0" baseline="0" dirty="0" err="1" smtClean="0">
                <a:ln>
                  <a:noFill/>
                </a:ln>
                <a:solidFill>
                  <a:srgbClr val="0000CC"/>
                </a:solidFill>
                <a:effectLst/>
                <a:latin typeface="Times New Roman" pitchFamily="18" charset="0"/>
                <a:ea typeface="Arial" pitchFamily="34" charset="0"/>
                <a:cs typeface="Times New Roman" pitchFamily="18" charset="0"/>
              </a:rPr>
              <a:t>sự</a:t>
            </a:r>
            <a:r>
              <a:rPr kumimoji="0" lang="en-US" sz="2000" b="1" i="0" u="none" strike="noStrike" cap="none" normalizeH="0" baseline="0" dirty="0" smtClean="0">
                <a:ln>
                  <a:noFill/>
                </a:ln>
                <a:solidFill>
                  <a:srgbClr val="0000CC"/>
                </a:solidFill>
                <a:effectLst/>
                <a:latin typeface="Times New Roman" pitchFamily="18" charset="0"/>
                <a:ea typeface="Arial" pitchFamily="34" charset="0"/>
                <a:cs typeface="Times New Roman" pitchFamily="18" charset="0"/>
              </a:rPr>
              <a:t> </a:t>
            </a:r>
            <a:r>
              <a:rPr kumimoji="0" lang="en-US" sz="2000" b="1" i="0" u="none" strike="noStrike" cap="none" normalizeH="0" baseline="0" dirty="0" err="1" smtClean="0">
                <a:ln>
                  <a:noFill/>
                </a:ln>
                <a:solidFill>
                  <a:srgbClr val="0000CC"/>
                </a:solidFill>
                <a:effectLst/>
                <a:latin typeface="Times New Roman" pitchFamily="18" charset="0"/>
                <a:ea typeface="Arial" pitchFamily="34" charset="0"/>
                <a:cs typeface="Times New Roman" pitchFamily="18" charset="0"/>
              </a:rPr>
              <a:t>phát</a:t>
            </a:r>
            <a:r>
              <a:rPr kumimoji="0" lang="en-US" sz="2000" b="1" i="0" u="none" strike="noStrike" cap="none" normalizeH="0" baseline="0" dirty="0" smtClean="0">
                <a:ln>
                  <a:noFill/>
                </a:ln>
                <a:solidFill>
                  <a:srgbClr val="0000CC"/>
                </a:solidFill>
                <a:effectLst/>
                <a:latin typeface="Times New Roman" pitchFamily="18" charset="0"/>
                <a:ea typeface="Arial" pitchFamily="34" charset="0"/>
                <a:cs typeface="Times New Roman" pitchFamily="18" charset="0"/>
              </a:rPr>
              <a:t> </a:t>
            </a:r>
            <a:r>
              <a:rPr kumimoji="0" lang="en-US" sz="2000" b="1" i="0" u="none" strike="noStrike" cap="none" normalizeH="0" baseline="0" dirty="0" err="1" smtClean="0">
                <a:ln>
                  <a:noFill/>
                </a:ln>
                <a:solidFill>
                  <a:srgbClr val="0000CC"/>
                </a:solidFill>
                <a:effectLst/>
                <a:latin typeface="Times New Roman" pitchFamily="18" charset="0"/>
                <a:ea typeface="Arial" pitchFamily="34" charset="0"/>
                <a:cs typeface="Times New Roman" pitchFamily="18" charset="0"/>
              </a:rPr>
              <a:t>triển</a:t>
            </a:r>
            <a:r>
              <a:rPr kumimoji="0" lang="en-US" sz="2000" b="1" i="0" u="none" strike="noStrike" cap="none" normalizeH="0" baseline="0" dirty="0" smtClean="0">
                <a:ln>
                  <a:noFill/>
                </a:ln>
                <a:solidFill>
                  <a:srgbClr val="0000CC"/>
                </a:solidFill>
                <a:effectLst/>
                <a:latin typeface="Times New Roman" pitchFamily="18" charset="0"/>
                <a:ea typeface="Arial" pitchFamily="34" charset="0"/>
                <a:cs typeface="Times New Roman" pitchFamily="18" charset="0"/>
              </a:rPr>
              <a:t> </a:t>
            </a:r>
            <a:r>
              <a:rPr kumimoji="0" lang="en-US" sz="2000" b="1" i="0" u="none" strike="noStrike" cap="none" normalizeH="0" baseline="0" dirty="0" err="1" smtClean="0">
                <a:ln>
                  <a:noFill/>
                </a:ln>
                <a:solidFill>
                  <a:srgbClr val="0000CC"/>
                </a:solidFill>
                <a:effectLst/>
                <a:latin typeface="Times New Roman" pitchFamily="18" charset="0"/>
                <a:ea typeface="Arial" pitchFamily="34" charset="0"/>
                <a:cs typeface="Times New Roman" pitchFamily="18" charset="0"/>
              </a:rPr>
              <a:t>của</a:t>
            </a:r>
            <a:r>
              <a:rPr kumimoji="0" lang="en-US" sz="2000" b="1" i="0" u="none" strike="noStrike" cap="none" normalizeH="0" baseline="0" dirty="0" smtClean="0">
                <a:ln>
                  <a:noFill/>
                </a:ln>
                <a:solidFill>
                  <a:srgbClr val="0000CC"/>
                </a:solidFill>
                <a:effectLst/>
                <a:latin typeface="Times New Roman" pitchFamily="18" charset="0"/>
                <a:ea typeface="Arial" pitchFamily="34" charset="0"/>
                <a:cs typeface="Times New Roman" pitchFamily="18" charset="0"/>
              </a:rPr>
              <a:t> </a:t>
            </a:r>
            <a:r>
              <a:rPr kumimoji="0" lang="en-US" sz="2000" b="1" i="0" u="none" strike="noStrike" cap="none" normalizeH="0" baseline="0" dirty="0" err="1" smtClean="0">
                <a:ln>
                  <a:noFill/>
                </a:ln>
                <a:solidFill>
                  <a:srgbClr val="0000CC"/>
                </a:solidFill>
                <a:effectLst/>
                <a:latin typeface="Times New Roman" pitchFamily="18" charset="0"/>
                <a:ea typeface="Arial" pitchFamily="34" charset="0"/>
                <a:cs typeface="Times New Roman" pitchFamily="18" charset="0"/>
              </a:rPr>
              <a:t>nhân</a:t>
            </a:r>
            <a:r>
              <a:rPr kumimoji="0" lang="en-US" sz="2000" b="1" i="0" u="none" strike="noStrike" cap="none" normalizeH="0" baseline="0" dirty="0" smtClean="0">
                <a:ln>
                  <a:noFill/>
                </a:ln>
                <a:solidFill>
                  <a:srgbClr val="0000CC"/>
                </a:solidFill>
                <a:effectLst/>
                <a:latin typeface="Times New Roman" pitchFamily="18" charset="0"/>
                <a:ea typeface="Arial" pitchFamily="34" charset="0"/>
                <a:cs typeface="Times New Roman" pitchFamily="18" charset="0"/>
              </a:rPr>
              <a:t> </a:t>
            </a:r>
            <a:r>
              <a:rPr kumimoji="0" lang="en-US" sz="2000" b="1" i="0" u="none" strike="noStrike" cap="none" normalizeH="0" baseline="0" dirty="0" err="1" smtClean="0">
                <a:ln>
                  <a:noFill/>
                </a:ln>
                <a:solidFill>
                  <a:srgbClr val="0000CC"/>
                </a:solidFill>
                <a:effectLst/>
                <a:latin typeface="Times New Roman" pitchFamily="18" charset="0"/>
                <a:ea typeface="Arial" pitchFamily="34" charset="0"/>
                <a:cs typeface="Times New Roman" pitchFamily="18" charset="0"/>
              </a:rPr>
              <a:t>loại</a:t>
            </a:r>
            <a:endParaRPr kumimoji="0" lang="en-US" sz="2000" b="1" i="0" u="none" strike="noStrike" cap="none" normalizeH="0" baseline="0" dirty="0" smtClean="0">
              <a:ln>
                <a:noFill/>
              </a:ln>
              <a:solidFill>
                <a:srgbClr val="0000CC"/>
              </a:solidFill>
              <a:effectLst/>
              <a:latin typeface="Arial" pitchFamily="34" charset="0"/>
              <a:cs typeface="Arial" pitchFamily="34" charset="0"/>
            </a:endParaRPr>
          </a:p>
        </p:txBody>
      </p:sp>
      <p:pic>
        <p:nvPicPr>
          <p:cNvPr id="9" name="Picture 2"/>
          <p:cNvPicPr>
            <a:picLocks noChangeAspect="1" noChangeArrowheads="1"/>
          </p:cNvPicPr>
          <p:nvPr/>
        </p:nvPicPr>
        <p:blipFill>
          <a:blip r:embed="rId4" cstate="print"/>
          <a:srcRect/>
          <a:stretch>
            <a:fillRect/>
          </a:stretch>
        </p:blipFill>
        <p:spPr bwMode="auto">
          <a:xfrm>
            <a:off x="127031" y="858061"/>
            <a:ext cx="444469" cy="35781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121"/>
                                        </p:tgtEl>
                                        <p:attrNameLst>
                                          <p:attrName>style.visibility</p:attrName>
                                        </p:attrNameLst>
                                      </p:cBhvr>
                                      <p:to>
                                        <p:strVal val="visible"/>
                                      </p:to>
                                    </p:set>
                                    <p:animEffect transition="in" filter="box(in)">
                                      <p:cBhvr>
                                        <p:cTn id="7" dur="500"/>
                                        <p:tgtEl>
                                          <p:spTgt spid="51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9217"/>
                                        </p:tgtEl>
                                        <p:attrNameLst>
                                          <p:attrName>style.visibility</p:attrName>
                                        </p:attrNameLst>
                                      </p:cBhvr>
                                      <p:to>
                                        <p:strVal val="visible"/>
                                      </p:to>
                                    </p:set>
                                    <p:animEffect transition="in" filter="box(in)">
                                      <p:cBhvr>
                                        <p:cTn id="17" dur="500"/>
                                        <p:tgtEl>
                                          <p:spTgt spid="9217"/>
                                        </p:tgtEl>
                                      </p:cBhvr>
                                    </p:animEffect>
                                  </p:childTnLst>
                                </p:cTn>
                              </p:par>
                              <p:par>
                                <p:cTn id="18" presetID="4" presetClass="entr" presetSubtype="16"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ox(in)">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1" grpId="0" animBg="1"/>
      <p:bldP spid="92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0805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descr="tứ đại phát minh của trung quốc 4 dai phat minh pp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315" y="304800"/>
            <a:ext cx="9144000" cy="6873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206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randombar(horizontal)">
                                      <p:cBhvr>
                                        <p:cTn id="7"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6" descr="POINSET2">
            <a:extLst>
              <a:ext uri="{FF2B5EF4-FFF2-40B4-BE49-F238E27FC236}">
                <a16:creationId xmlns:a16="http://schemas.microsoft.com/office/drawing/2014/main" id="{7290D33D-FAD0-4489-AACA-1EBA1649543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143000" cy="853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descr="POINSET2">
            <a:extLst>
              <a:ext uri="{FF2B5EF4-FFF2-40B4-BE49-F238E27FC236}">
                <a16:creationId xmlns:a16="http://schemas.microsoft.com/office/drawing/2014/main" id="{7290D33D-FAD0-4489-AACA-1EBA1649543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8039100" y="152400"/>
            <a:ext cx="1143000" cy="853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descr="POINSET2">
            <a:extLst>
              <a:ext uri="{FF2B5EF4-FFF2-40B4-BE49-F238E27FC236}">
                <a16:creationId xmlns:a16="http://schemas.microsoft.com/office/drawing/2014/main" id="{DC25D953-E7BF-41B6-8A5A-6E917CD942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53988" y="5765800"/>
            <a:ext cx="938213"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descr="POINSET2">
            <a:extLst>
              <a:ext uri="{FF2B5EF4-FFF2-40B4-BE49-F238E27FC236}">
                <a16:creationId xmlns:a16="http://schemas.microsoft.com/office/drawing/2014/main" id="{02CA161E-9BEA-49E3-B372-C946437FD11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7924800" y="5949553"/>
            <a:ext cx="1219200" cy="908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4" name="AutoShape 2" descr="Dàn Karaoke Gia Đình Năm 2021 Có Điểm Gì Đặc Biệ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3318" name="AutoShape 6" descr="Vẽ tay hoạt hình cậu bé dấu chấm hỏi minh họa miễn phí | Công cụ đồ họa PSD  Tải xuống miễn phí - Pikbes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 name="Hộp_Văn_Bản 7"/>
          <p:cNvSpPr txBox="1"/>
          <p:nvPr/>
        </p:nvSpPr>
        <p:spPr>
          <a:xfrm>
            <a:off x="914401" y="64054"/>
            <a:ext cx="723126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400" b="1" smtClean="0">
                <a:solidFill>
                  <a:srgbClr val="0033CC"/>
                </a:solidFill>
              </a:rPr>
              <a:t>BÀI  9. TRUNG QUỐC  TỪ THỜI CỔ  ĐẠI ĐẾN THẾ KỈ VII</a:t>
            </a:r>
            <a:endParaRPr lang="en-US" sz="2400">
              <a:solidFill>
                <a:srgbClr val="0033CC"/>
              </a:solidFill>
            </a:endParaRPr>
          </a:p>
        </p:txBody>
      </p:sp>
      <p:sp>
        <p:nvSpPr>
          <p:cNvPr id="9" name="Rectangle 1"/>
          <p:cNvSpPr>
            <a:spLocks noChangeArrowheads="1"/>
          </p:cNvSpPr>
          <p:nvPr/>
        </p:nvSpPr>
        <p:spPr bwMode="auto">
          <a:xfrm>
            <a:off x="228600" y="642657"/>
            <a:ext cx="4572000" cy="1000250"/>
          </a:xfrm>
          <a:prstGeom prst="rect">
            <a:avLst/>
          </a:prstGeom>
          <a:solidFill>
            <a:srgbClr val="FFFFFF"/>
          </a:solidFill>
          <a:ln w="9525">
            <a:noFill/>
            <a:miter lim="800000"/>
            <a:headEnd/>
            <a:tailEnd/>
          </a:ln>
          <a:effectLst/>
        </p:spPr>
        <p:txBody>
          <a:bodyPr vert="horz" wrap="square" lIns="91440" tIns="76176"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effectLst/>
                <a:latin typeface="Times New Roman" pitchFamily="18" charset="0"/>
                <a:ea typeface="Times New Roman" pitchFamily="18" charset="0"/>
                <a:cs typeface="Times New Roman" pitchFamily="18" charset="0"/>
              </a:rPr>
              <a:t>      4. Một số thành tựu nổi bật của văn minh Trung Quốc từ thời cổ đại đến thế kỷ VII</a:t>
            </a:r>
            <a:endParaRPr kumimoji="0" lang="en-US" sz="2000" b="1" i="0" u="none" strike="noStrike" cap="none" normalizeH="0" baseline="0" smtClean="0">
              <a:ln>
                <a:noFill/>
              </a:ln>
              <a:effectLst/>
              <a:latin typeface="Times New Roman" pitchFamily="18" charset="0"/>
              <a:cs typeface="Times New Roman" pitchFamily="18" charset="0"/>
            </a:endParaRPr>
          </a:p>
        </p:txBody>
      </p:sp>
      <p:cxnSp>
        <p:nvCxnSpPr>
          <p:cNvPr id="12" name="Straight Connector 11"/>
          <p:cNvCxnSpPr/>
          <p:nvPr/>
        </p:nvCxnSpPr>
        <p:spPr>
          <a:xfrm rot="5400000">
            <a:off x="1692928" y="3750329"/>
            <a:ext cx="6215344"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 name="Rectangle 1"/>
          <p:cNvSpPr>
            <a:spLocks noChangeArrowheads="1"/>
          </p:cNvSpPr>
          <p:nvPr/>
        </p:nvSpPr>
        <p:spPr bwMode="auto">
          <a:xfrm>
            <a:off x="914401" y="1642907"/>
            <a:ext cx="3813174" cy="489364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a:buFontTx/>
              <a:buChar char="-"/>
            </a:pPr>
            <a:r>
              <a:rPr kumimoji="0" lang="en-US" sz="2400" i="0" u="none" strike="noStrike" cap="none" normalizeH="0" baseline="0" smtClean="0">
                <a:ln>
                  <a:noFill/>
                </a:ln>
                <a:effectLst/>
                <a:latin typeface="Times New Roman" pitchFamily="18" charset="0"/>
                <a:ea typeface="Arial" pitchFamily="34" charset="0"/>
                <a:cs typeface="Times New Roman" pitchFamily="18" charset="0"/>
              </a:rPr>
              <a:t> Người Trung Quốc cổ đại đã đạt được nhiều thành tựu về văn hóa vô cùng to lớn trên rất nhiều lĩnh vực</a:t>
            </a:r>
            <a:r>
              <a:rPr kumimoji="0" lang="en-US" sz="2400" i="0" u="none" strike="noStrike" cap="none" normalizeH="0" smtClean="0">
                <a:ln>
                  <a:noFill/>
                </a:ln>
                <a:effectLst/>
                <a:latin typeface="Times New Roman" pitchFamily="18" charset="0"/>
                <a:ea typeface="Arial" pitchFamily="34" charset="0"/>
                <a:cs typeface="Times New Roman" pitchFamily="18" charset="0"/>
              </a:rPr>
              <a:t> như: </a:t>
            </a:r>
            <a:r>
              <a:rPr kumimoji="0" lang="en-US" sz="2400" i="1" u="none" strike="noStrike" cap="none" normalizeH="0" smtClean="0">
                <a:ln>
                  <a:noFill/>
                </a:ln>
                <a:effectLst/>
                <a:latin typeface="Times New Roman" pitchFamily="18" charset="0"/>
                <a:ea typeface="Arial" pitchFamily="34" charset="0"/>
                <a:cs typeface="Times New Roman" pitchFamily="18" charset="0"/>
              </a:rPr>
              <a:t>Kinh thi, tư tưởng, lịch sử, kiến trúc…. </a:t>
            </a:r>
            <a:r>
              <a:rPr kumimoji="0" lang="en-US" sz="2400" u="none" strike="noStrike" cap="none" normalizeH="0" smtClean="0">
                <a:ln>
                  <a:noFill/>
                </a:ln>
                <a:effectLst/>
                <a:latin typeface="Times New Roman" pitchFamily="18" charset="0"/>
                <a:ea typeface="Arial" pitchFamily="34" charset="0"/>
                <a:cs typeface="Times New Roman" pitchFamily="18" charset="0"/>
              </a:rPr>
              <a:t>Trong đó có bốn thành tựu được coi là </a:t>
            </a:r>
            <a:r>
              <a:rPr kumimoji="0" lang="en-US" sz="2400" b="1" u="none" strike="noStrike" cap="none" normalizeH="0" smtClean="0">
                <a:ln>
                  <a:noFill/>
                </a:ln>
                <a:effectLst/>
                <a:latin typeface="Times New Roman" pitchFamily="18" charset="0"/>
                <a:ea typeface="Arial" pitchFamily="34" charset="0"/>
                <a:cs typeface="Times New Roman" pitchFamily="18" charset="0"/>
              </a:rPr>
              <a:t>“Tứ đại phát minh” </a:t>
            </a:r>
            <a:r>
              <a:rPr kumimoji="0" lang="en-US" sz="2400" u="none" strike="noStrike" cap="none" normalizeH="0" smtClean="0">
                <a:ln>
                  <a:noFill/>
                </a:ln>
                <a:effectLst/>
                <a:latin typeface="Times New Roman" pitchFamily="18" charset="0"/>
                <a:ea typeface="Arial" pitchFamily="34" charset="0"/>
                <a:cs typeface="Times New Roman" pitchFamily="18" charset="0"/>
              </a:rPr>
              <a:t>của Trung Quốc đó là: </a:t>
            </a:r>
            <a:r>
              <a:rPr lang="en-US" sz="2400" b="1" smtClean="0">
                <a:solidFill>
                  <a:srgbClr val="FF0000"/>
                </a:solidFill>
                <a:latin typeface="Times New Roman" pitchFamily="18" charset="0"/>
                <a:cs typeface="Times New Roman" pitchFamily="18" charset="0"/>
              </a:rPr>
              <a:t>giấy, la bàn, thuốc nổ, kĩ thuật in</a:t>
            </a:r>
            <a:endParaRPr lang="en-US" sz="2400" smtClean="0">
              <a:solidFill>
                <a:srgbClr val="FF0000"/>
              </a:solidFill>
              <a:latin typeface="Times New Roman" pitchFamily="18" charset="0"/>
              <a:cs typeface="Times New Roman" pitchFamily="18" charset="0"/>
            </a:endParaRPr>
          </a:p>
          <a:p>
            <a:pPr lvl="0" algn="just">
              <a:buFontTx/>
              <a:buChar char="-"/>
            </a:pPr>
            <a:r>
              <a:rPr kumimoji="0" lang="en-US" sz="2400" i="0" u="none" strike="noStrike" cap="none" normalizeH="0" baseline="0" smtClean="0">
                <a:ln>
                  <a:noFill/>
                </a:ln>
                <a:effectLst/>
                <a:latin typeface="Times New Roman" pitchFamily="18" charset="0"/>
                <a:ea typeface="Arial" pitchFamily="34" charset="0"/>
                <a:cs typeface="Times New Roman" pitchFamily="18" charset="0"/>
              </a:rPr>
              <a:t> Các</a:t>
            </a:r>
            <a:r>
              <a:rPr kumimoji="0" lang="en-US" sz="2400" i="0" u="none" strike="noStrike" cap="none" normalizeH="0" smtClean="0">
                <a:ln>
                  <a:noFill/>
                </a:ln>
                <a:effectLst/>
                <a:latin typeface="Times New Roman" pitchFamily="18" charset="0"/>
                <a:ea typeface="Arial" pitchFamily="34" charset="0"/>
                <a:cs typeface="Times New Roman" pitchFamily="18" charset="0"/>
              </a:rPr>
              <a:t> phát minh đó đã </a:t>
            </a:r>
            <a:r>
              <a:rPr kumimoji="0" lang="en-US" sz="2400" i="0" u="none" strike="noStrike" cap="none" normalizeH="0" baseline="0" smtClean="0">
                <a:ln>
                  <a:noFill/>
                </a:ln>
                <a:effectLst/>
                <a:latin typeface="Times New Roman" pitchFamily="18" charset="0"/>
                <a:ea typeface="Arial" pitchFamily="34" charset="0"/>
                <a:cs typeface="Times New Roman" pitchFamily="18" charset="0"/>
              </a:rPr>
              <a:t>có ảnh hưởng lớn</a:t>
            </a:r>
            <a:r>
              <a:rPr kumimoji="0" lang="en-US" sz="2400" i="0" u="none" strike="noStrike" cap="none" normalizeH="0" smtClean="0">
                <a:ln>
                  <a:noFill/>
                </a:ln>
                <a:effectLst/>
                <a:latin typeface="Times New Roman" pitchFamily="18" charset="0"/>
                <a:ea typeface="Arial" pitchFamily="34" charset="0"/>
                <a:cs typeface="Times New Roman" pitchFamily="18" charset="0"/>
              </a:rPr>
              <a:t> </a:t>
            </a:r>
            <a:r>
              <a:rPr kumimoji="0" lang="en-US" sz="2400" i="0" u="none" strike="noStrike" cap="none" normalizeH="0" baseline="0" smtClean="0">
                <a:ln>
                  <a:noFill/>
                </a:ln>
                <a:effectLst/>
                <a:latin typeface="Times New Roman" pitchFamily="18" charset="0"/>
                <a:ea typeface="Arial" pitchFamily="34" charset="0"/>
                <a:cs typeface="Times New Roman" pitchFamily="18" charset="0"/>
              </a:rPr>
              <a:t> đến sự phát triển của nhân loại</a:t>
            </a:r>
            <a:endParaRPr kumimoji="0" lang="en-US" sz="2400" i="0" u="none" strike="noStrike" cap="none" normalizeH="0" baseline="0" smtClean="0">
              <a:ln>
                <a:noFill/>
              </a:ln>
              <a:effectLst/>
              <a:latin typeface="Arial" pitchFamily="34" charset="0"/>
              <a:cs typeface="Arial" pitchFamily="34" charset="0"/>
            </a:endParaRPr>
          </a:p>
        </p:txBody>
      </p:sp>
      <p:pic>
        <p:nvPicPr>
          <p:cNvPr id="15" name="Picture 2"/>
          <p:cNvPicPr>
            <a:picLocks noChangeAspect="1" noChangeArrowheads="1"/>
          </p:cNvPicPr>
          <p:nvPr/>
        </p:nvPicPr>
        <p:blipFill>
          <a:blip r:embed="rId3" cstate="print"/>
          <a:srcRect/>
          <a:stretch>
            <a:fillRect/>
          </a:stretch>
        </p:blipFill>
        <p:spPr bwMode="auto">
          <a:xfrm>
            <a:off x="228600" y="1611257"/>
            <a:ext cx="444469" cy="357818"/>
          </a:xfrm>
          <a:prstGeom prst="rect">
            <a:avLst/>
          </a:prstGeom>
          <a:noFill/>
          <a:ln w="9525">
            <a:noFill/>
            <a:miter lim="800000"/>
            <a:headEnd/>
            <a:tailEnd/>
          </a:ln>
          <a:effectLst/>
        </p:spPr>
      </p:pic>
      <p:sp>
        <p:nvSpPr>
          <p:cNvPr id="16" name="Cloud Callout 15"/>
          <p:cNvSpPr/>
          <p:nvPr/>
        </p:nvSpPr>
        <p:spPr>
          <a:xfrm>
            <a:off x="4801395" y="1226938"/>
            <a:ext cx="2590006" cy="3954662"/>
          </a:xfrm>
          <a:prstGeom prst="cloudCallout">
            <a:avLst>
              <a:gd name="adj1" fmla="val -33907"/>
              <a:gd name="adj2" fmla="val 88590"/>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400" smtClean="0">
              <a:solidFill>
                <a:schemeClr val="tx1"/>
              </a:solidFill>
            </a:endParaRPr>
          </a:p>
          <a:p>
            <a:pPr algn="ctr"/>
            <a:r>
              <a:rPr lang="en-US" sz="2400" smtClean="0"/>
              <a:t>? Trong tứ đại phát minh của Trung Quốc em ấn tượng nhất với phát minh nào? Vì sao ?</a:t>
            </a:r>
          </a:p>
          <a:p>
            <a:pPr algn="ctr"/>
            <a:endParaRPr lang="en-US" sz="2400">
              <a:solidFill>
                <a:schemeClr val="tx1"/>
              </a:solidFill>
            </a:endParaRPr>
          </a:p>
        </p:txBody>
      </p:sp>
      <p:pic>
        <p:nvPicPr>
          <p:cNvPr id="20" name="Picture 5" descr="Top 10 cách giảng bài hay tạo hứng thú học tập cho học sinh - Hachim"/>
          <p:cNvPicPr>
            <a:picLocks noChangeAspect="1" noChangeArrowheads="1"/>
          </p:cNvPicPr>
          <p:nvPr/>
        </p:nvPicPr>
        <p:blipFill>
          <a:blip r:embed="rId4" cstate="print"/>
          <a:srcRect/>
          <a:stretch>
            <a:fillRect/>
          </a:stretch>
        </p:blipFill>
        <p:spPr bwMode="auto">
          <a:xfrm>
            <a:off x="7391401" y="697661"/>
            <a:ext cx="1437612" cy="105855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500"/>
                                        <p:tgtEl>
                                          <p:spTgt spid="13"/>
                                        </p:tgtEl>
                                      </p:cBhvr>
                                    </p:animEffect>
                                  </p:childTnLst>
                                </p:cTn>
                              </p:par>
                              <p:par>
                                <p:cTn id="8" presetID="4"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ox(i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linds(horizont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ox(in)">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6" descr="POINSET2">
            <a:extLst>
              <a:ext uri="{FF2B5EF4-FFF2-40B4-BE49-F238E27FC236}">
                <a16:creationId xmlns:a16="http://schemas.microsoft.com/office/drawing/2014/main" id="{7290D33D-FAD0-4489-AACA-1EBA1649543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143000" cy="853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descr="POINSET2">
            <a:extLst>
              <a:ext uri="{FF2B5EF4-FFF2-40B4-BE49-F238E27FC236}">
                <a16:creationId xmlns:a16="http://schemas.microsoft.com/office/drawing/2014/main" id="{7290D33D-FAD0-4489-AACA-1EBA1649543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8039100" y="152400"/>
            <a:ext cx="1143000" cy="853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descr="POINSET2">
            <a:extLst>
              <a:ext uri="{FF2B5EF4-FFF2-40B4-BE49-F238E27FC236}">
                <a16:creationId xmlns:a16="http://schemas.microsoft.com/office/drawing/2014/main" id="{DC25D953-E7BF-41B6-8A5A-6E917CD942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53988" y="5765800"/>
            <a:ext cx="938213"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descr="POINSET2">
            <a:extLst>
              <a:ext uri="{FF2B5EF4-FFF2-40B4-BE49-F238E27FC236}">
                <a16:creationId xmlns:a16="http://schemas.microsoft.com/office/drawing/2014/main" id="{02CA161E-9BEA-49E3-B372-C946437FD11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7924800" y="5949553"/>
            <a:ext cx="1219200" cy="908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4" name="AutoShape 2" descr="Dàn Karaoke Gia Đình Năm 2021 Có Điểm Gì Đặc Biệ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3318" name="AutoShape 6" descr="Vẽ tay hoạt hình cậu bé dấu chấm hỏi minh họa miễn phí | Công cụ đồ họa PSD  Tải xuống miễn phí - Pikbes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 name="Hộp_Văn_Bản 7"/>
          <p:cNvSpPr txBox="1"/>
          <p:nvPr/>
        </p:nvSpPr>
        <p:spPr>
          <a:xfrm>
            <a:off x="914401" y="64054"/>
            <a:ext cx="723126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400" b="1" smtClean="0">
                <a:solidFill>
                  <a:srgbClr val="0033CC"/>
                </a:solidFill>
              </a:rPr>
              <a:t>BÀI  9. TRUNG QUỐC  TỪ THỜI CỔ  ĐẠI ĐẾN THẾ KỈ VII</a:t>
            </a:r>
            <a:endParaRPr lang="en-US" sz="2400">
              <a:solidFill>
                <a:srgbClr val="0033CC"/>
              </a:solidFill>
            </a:endParaRPr>
          </a:p>
        </p:txBody>
      </p:sp>
      <p:sp>
        <p:nvSpPr>
          <p:cNvPr id="21" name="Rectangle 20"/>
          <p:cNvSpPr/>
          <p:nvPr/>
        </p:nvSpPr>
        <p:spPr>
          <a:xfrm>
            <a:off x="3886200" y="732846"/>
            <a:ext cx="3508383" cy="417893"/>
          </a:xfrm>
          <a:prstGeom prst="rect">
            <a:avLst/>
          </a:prstGeom>
        </p:spPr>
        <p:txBody>
          <a:bodyPr wrap="none">
            <a:prstTxWarp prst="textWave1">
              <a:avLst/>
            </a:prstTxWarp>
            <a:spAutoFit/>
          </a:bodyPr>
          <a:lstStyle/>
          <a:p>
            <a:r>
              <a:rPr lang="en-US" b="1" smtClean="0">
                <a:solidFill>
                  <a:srgbClr val="FF0000"/>
                </a:solidFill>
              </a:rPr>
              <a:t> Em có biết </a:t>
            </a:r>
            <a:endParaRPr lang="en-US" b="1">
              <a:solidFill>
                <a:srgbClr val="FF0000"/>
              </a:solidFill>
            </a:endParaRPr>
          </a:p>
        </p:txBody>
      </p:sp>
      <p:pic>
        <p:nvPicPr>
          <p:cNvPr id="22" name="Picture 5" descr="Top 10 cách giảng bài hay tạo hứng thú học tập cho học sinh - Hachim"/>
          <p:cNvPicPr>
            <a:picLocks noChangeAspect="1" noChangeArrowheads="1"/>
          </p:cNvPicPr>
          <p:nvPr/>
        </p:nvPicPr>
        <p:blipFill>
          <a:blip r:embed="rId3" cstate="print"/>
          <a:srcRect/>
          <a:stretch>
            <a:fillRect/>
          </a:stretch>
        </p:blipFill>
        <p:spPr bwMode="auto">
          <a:xfrm>
            <a:off x="7706769" y="697661"/>
            <a:ext cx="1122243" cy="826339"/>
          </a:xfrm>
          <a:prstGeom prst="rect">
            <a:avLst/>
          </a:prstGeom>
          <a:noFill/>
        </p:spPr>
      </p:pic>
      <p:pic>
        <p:nvPicPr>
          <p:cNvPr id="46082" name="Picture 2" descr="D:\LỊCH SỬ  - KẾT NỐI\20211012_162534.jpg"/>
          <p:cNvPicPr>
            <a:picLocks noChangeAspect="1" noChangeArrowheads="1"/>
          </p:cNvPicPr>
          <p:nvPr/>
        </p:nvPicPr>
        <p:blipFill>
          <a:blip r:embed="rId4"/>
          <a:srcRect/>
          <a:stretch>
            <a:fillRect/>
          </a:stretch>
        </p:blipFill>
        <p:spPr bwMode="auto">
          <a:xfrm>
            <a:off x="0" y="1512489"/>
            <a:ext cx="4416417" cy="3563674"/>
          </a:xfrm>
          <a:prstGeom prst="rect">
            <a:avLst/>
          </a:prstGeom>
          <a:noFill/>
        </p:spPr>
      </p:pic>
      <p:pic>
        <p:nvPicPr>
          <p:cNvPr id="46083" name="Picture 3" descr="D:\LỊCH SỬ  - KẾT NỐI\20211012_162559.jpg"/>
          <p:cNvPicPr>
            <a:picLocks noChangeAspect="1" noChangeArrowheads="1"/>
          </p:cNvPicPr>
          <p:nvPr/>
        </p:nvPicPr>
        <p:blipFill>
          <a:blip r:embed="rId5"/>
          <a:srcRect/>
          <a:stretch>
            <a:fillRect/>
          </a:stretch>
        </p:blipFill>
        <p:spPr bwMode="auto">
          <a:xfrm>
            <a:off x="4416417" y="1523999"/>
            <a:ext cx="4621022" cy="3552163"/>
          </a:xfrm>
          <a:prstGeom prst="rect">
            <a:avLst/>
          </a:prstGeom>
          <a:noFill/>
        </p:spPr>
      </p:pic>
      <p:sp>
        <p:nvSpPr>
          <p:cNvPr id="23" name="Cloud Callout 22"/>
          <p:cNvSpPr/>
          <p:nvPr/>
        </p:nvSpPr>
        <p:spPr>
          <a:xfrm>
            <a:off x="460375" y="5076162"/>
            <a:ext cx="7848600" cy="1600200"/>
          </a:xfrm>
          <a:prstGeom prst="cloudCallout">
            <a:avLst>
              <a:gd name="adj1" fmla="val -24259"/>
              <a:gd name="adj2" fmla="val 65376"/>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400" smtClean="0">
              <a:solidFill>
                <a:schemeClr val="tx1"/>
              </a:solidFill>
            </a:endParaRPr>
          </a:p>
          <a:p>
            <a:pPr algn="ctr"/>
            <a:r>
              <a:rPr lang="en-US" sz="2400" smtClean="0">
                <a:latin typeface="Times New Roman" pitchFamily="18" charset="0"/>
                <a:cs typeface="Times New Roman" pitchFamily="18" charset="0"/>
              </a:rPr>
              <a:t>Quan sát những thông tin trên các em biết được thêm những gì về thành tựu văn hóa của Trung Quốc cổ đại</a:t>
            </a:r>
          </a:p>
          <a:p>
            <a:pPr algn="ctr"/>
            <a:endParaRPr lang="en-US" sz="2400">
              <a:solidFill>
                <a:schemeClr val="tx1"/>
              </a:solidFill>
            </a:endParaRPr>
          </a:p>
        </p:txBody>
      </p:sp>
      <p:sp>
        <p:nvSpPr>
          <p:cNvPr id="24" name="Cloud Callout 23"/>
          <p:cNvSpPr/>
          <p:nvPr/>
        </p:nvSpPr>
        <p:spPr>
          <a:xfrm>
            <a:off x="612774" y="4748216"/>
            <a:ext cx="8531226" cy="2028162"/>
          </a:xfrm>
          <a:prstGeom prst="cloudCallout">
            <a:avLst>
              <a:gd name="adj1" fmla="val -24259"/>
              <a:gd name="adj2" fmla="val 65376"/>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400" smtClean="0">
              <a:solidFill>
                <a:schemeClr val="tx1"/>
              </a:solidFill>
            </a:endParaRPr>
          </a:p>
          <a:p>
            <a:pPr algn="ctr"/>
            <a:r>
              <a:rPr lang="en-US" sz="2000" smtClean="0">
                <a:latin typeface="Times New Roman" pitchFamily="18" charset="0"/>
                <a:cs typeface="Times New Roman" pitchFamily="18" charset="0"/>
              </a:rPr>
              <a:t>  Người Trung Quốc đã có những thành tựu vô cùng to lớn khiến thế giới phải thán phục. Đặc biệt tên tuổi của các nhân vật như hoàng đế Tần Thủy Hoàng hay là danh y Hoa Đà với kĩ thuật mổ gây mê … nhiều thành tựu vẫn được truyền đến ngày nay. </a:t>
            </a:r>
          </a:p>
          <a:p>
            <a:pPr algn="ctr"/>
            <a:endParaRPr lang="en-US" sz="240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ox(in)">
                                      <p:cBhvr>
                                        <p:cTn id="7" dur="500"/>
                                        <p:tgtEl>
                                          <p:spTgt spid="21"/>
                                        </p:tgtEl>
                                      </p:cBhvr>
                                    </p:animEffect>
                                  </p:childTnLst>
                                </p:cTn>
                              </p:par>
                              <p:par>
                                <p:cTn id="8" presetID="3"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linds(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46082"/>
                                        </p:tgtEl>
                                        <p:attrNameLst>
                                          <p:attrName>style.visibility</p:attrName>
                                        </p:attrNameLst>
                                      </p:cBhvr>
                                      <p:to>
                                        <p:strVal val="visible"/>
                                      </p:to>
                                    </p:set>
                                    <p:animEffect transition="in" filter="box(in)">
                                      <p:cBhvr>
                                        <p:cTn id="15" dur="500"/>
                                        <p:tgtEl>
                                          <p:spTgt spid="46082"/>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nodeType="clickEffect">
                                  <p:stCondLst>
                                    <p:cond delay="0"/>
                                  </p:stCondLst>
                                  <p:childTnLst>
                                    <p:set>
                                      <p:cBhvr>
                                        <p:cTn id="19" dur="1" fill="hold">
                                          <p:stCondLst>
                                            <p:cond delay="0"/>
                                          </p:stCondLst>
                                        </p:cTn>
                                        <p:tgtEl>
                                          <p:spTgt spid="46083"/>
                                        </p:tgtEl>
                                        <p:attrNameLst>
                                          <p:attrName>style.visibility</p:attrName>
                                        </p:attrNameLst>
                                      </p:cBhvr>
                                      <p:to>
                                        <p:strVal val="visible"/>
                                      </p:to>
                                    </p:set>
                                    <p:animEffect transition="in" filter="box(in)">
                                      <p:cBhvr>
                                        <p:cTn id="20" dur="500"/>
                                        <p:tgtEl>
                                          <p:spTgt spid="46083"/>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ox(in)">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xit" presetSubtype="16" fill="hold" grpId="1" nodeType="clickEffect">
                                  <p:stCondLst>
                                    <p:cond delay="0"/>
                                  </p:stCondLst>
                                  <p:childTnLst>
                                    <p:animEffect transition="out" filter="box(in)">
                                      <p:cBhvr>
                                        <p:cTn id="29" dur="500"/>
                                        <p:tgtEl>
                                          <p:spTgt spid="23"/>
                                        </p:tgtEl>
                                      </p:cBhvr>
                                    </p:animEffect>
                                    <p:set>
                                      <p:cBhvr>
                                        <p:cTn id="30" dur="1" fill="hold">
                                          <p:stCondLst>
                                            <p:cond delay="499"/>
                                          </p:stCondLst>
                                        </p:cTn>
                                        <p:tgtEl>
                                          <p:spTgt spid="23"/>
                                        </p:tgtEl>
                                        <p:attrNameLst>
                                          <p:attrName>style.visibility</p:attrName>
                                        </p:attrNameLst>
                                      </p:cBhvr>
                                      <p:to>
                                        <p:strVal val="hidden"/>
                                      </p:to>
                                    </p:set>
                                  </p:childTnLst>
                                </p:cTn>
                              </p:par>
                              <p:par>
                                <p:cTn id="31" presetID="4" presetClass="entr" presetSubtype="16"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ox(in)">
                                      <p:cBhvr>
                                        <p:cTn id="3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animBg="1"/>
      <p:bldP spid="23" grpId="1" animBg="1"/>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6" descr="POINSET2">
            <a:extLst>
              <a:ext uri="{FF2B5EF4-FFF2-40B4-BE49-F238E27FC236}">
                <a16:creationId xmlns:a16="http://schemas.microsoft.com/office/drawing/2014/main" id="{7290D33D-FAD0-4489-AACA-1EBA1649543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143000" cy="853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descr="POINSET2">
            <a:extLst>
              <a:ext uri="{FF2B5EF4-FFF2-40B4-BE49-F238E27FC236}">
                <a16:creationId xmlns:a16="http://schemas.microsoft.com/office/drawing/2014/main" id="{7290D33D-FAD0-4489-AACA-1EBA1649543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8039100" y="152400"/>
            <a:ext cx="1143000" cy="853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descr="POINSET2">
            <a:extLst>
              <a:ext uri="{FF2B5EF4-FFF2-40B4-BE49-F238E27FC236}">
                <a16:creationId xmlns:a16="http://schemas.microsoft.com/office/drawing/2014/main" id="{DC25D953-E7BF-41B6-8A5A-6E917CD942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53988" y="5765800"/>
            <a:ext cx="938213"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descr="POINSET2">
            <a:extLst>
              <a:ext uri="{FF2B5EF4-FFF2-40B4-BE49-F238E27FC236}">
                <a16:creationId xmlns:a16="http://schemas.microsoft.com/office/drawing/2014/main" id="{02CA161E-9BEA-49E3-B372-C946437FD11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7924800" y="5949553"/>
            <a:ext cx="1219200" cy="908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4" name="AutoShape 2" descr="Dàn Karaoke Gia Đình Năm 2021 Có Điểm Gì Đặc Biệ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3318" name="AutoShape 6" descr="Vẽ tay hoạt hình cậu bé dấu chấm hỏi minh họa miễn phí | Công cụ đồ họa PSD  Tải xuống miễn phí - Pikbes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 name="Rectangle 8"/>
          <p:cNvSpPr/>
          <p:nvPr/>
        </p:nvSpPr>
        <p:spPr>
          <a:xfrm>
            <a:off x="270407" y="853678"/>
            <a:ext cx="2472793" cy="612892"/>
          </a:xfrm>
          <a:prstGeom prst="rect">
            <a:avLst/>
          </a:prstGeom>
          <a:noFill/>
        </p:spPr>
        <p:txBody>
          <a:bodyPr wrap="none" lIns="91440" tIns="45720" rIns="91440" bIns="45720">
            <a:prstTxWarp prst="textChevron">
              <a:avLst/>
            </a:prstTxWarp>
            <a:spAutoFit/>
          </a:bodyPr>
          <a:lstStyle/>
          <a:p>
            <a:pPr algn="ctr"/>
            <a:r>
              <a:rPr lang="en-US" sz="2800" b="1" cap="all" smtClean="0">
                <a:ln w="9000" cmpd="sng">
                  <a:solidFill>
                    <a:schemeClr val="accent4">
                      <a:shade val="50000"/>
                      <a:satMod val="120000"/>
                    </a:schemeClr>
                  </a:solidFill>
                  <a:prstDash val="solid"/>
                </a:ln>
                <a:solidFill>
                  <a:srgbClr val="FF00FF"/>
                </a:solidFill>
                <a:effectLst>
                  <a:reflection blurRad="12700" stA="28000" endPos="45000" dist="1000" dir="5400000" sy="-100000" algn="bl" rotWithShape="0"/>
                </a:effectLst>
              </a:rPr>
              <a:t>LUYỆN TẬP</a:t>
            </a:r>
            <a:endParaRPr lang="en-US" sz="2800" b="1" cap="all">
              <a:ln w="9000" cmpd="sng">
                <a:solidFill>
                  <a:schemeClr val="accent4">
                    <a:shade val="50000"/>
                    <a:satMod val="120000"/>
                  </a:schemeClr>
                </a:solidFill>
                <a:prstDash val="solid"/>
              </a:ln>
              <a:solidFill>
                <a:srgbClr val="FF00FF"/>
              </a:solidFill>
              <a:effectLst>
                <a:reflection blurRad="12700" stA="28000" endPos="45000" dist="1000" dir="5400000" sy="-100000" algn="bl" rotWithShape="0"/>
              </a:effectLst>
            </a:endParaRPr>
          </a:p>
        </p:txBody>
      </p:sp>
      <p:sp>
        <p:nvSpPr>
          <p:cNvPr id="12" name="Cloud Callout 11"/>
          <p:cNvSpPr/>
          <p:nvPr/>
        </p:nvSpPr>
        <p:spPr>
          <a:xfrm>
            <a:off x="3586581" y="853678"/>
            <a:ext cx="3962400" cy="1729206"/>
          </a:xfrm>
          <a:prstGeom prst="cloudCallout">
            <a:avLst>
              <a:gd name="adj1" fmla="val 59403"/>
              <a:gd name="adj2" fmla="val 53918"/>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000" b="1" smtClean="0"/>
              <a:t>Hãy khái quát lại nội dung bài học bằng sơ đồ tư duy</a:t>
            </a:r>
            <a:endParaRPr lang="en-US" sz="2000" b="1"/>
          </a:p>
        </p:txBody>
      </p:sp>
      <p:pic>
        <p:nvPicPr>
          <p:cNvPr id="13" name="Content Placeholder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8981" y="705101"/>
            <a:ext cx="1269559" cy="1007586"/>
          </a:xfrm>
          <a:prstGeom prst="rect">
            <a:avLst/>
          </a:prstGeom>
        </p:spPr>
      </p:pic>
      <p:sp>
        <p:nvSpPr>
          <p:cNvPr id="16" name="Rounded Rectangle 15"/>
          <p:cNvSpPr/>
          <p:nvPr/>
        </p:nvSpPr>
        <p:spPr>
          <a:xfrm>
            <a:off x="155575" y="2971800"/>
            <a:ext cx="2282825" cy="1066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b="1" smtClean="0">
                <a:latin typeface="Times New Roman" pitchFamily="18" charset="0"/>
                <a:ea typeface="Times New Roman" pitchFamily="18" charset="0"/>
                <a:cs typeface="Times New Roman" pitchFamily="18" charset="0"/>
              </a:rPr>
              <a:t>Một số thành tựu nổi bật của văn minh Trung Quốc từ thời cổ đại đến thế kỷ VII</a:t>
            </a:r>
            <a:endParaRPr lang="en-US" sz="1400" b="1">
              <a:solidFill>
                <a:srgbClr val="FF0000"/>
              </a:solidFill>
            </a:endParaRPr>
          </a:p>
        </p:txBody>
      </p:sp>
      <p:cxnSp>
        <p:nvCxnSpPr>
          <p:cNvPr id="21" name="Shape 20"/>
          <p:cNvCxnSpPr>
            <a:stCxn id="16" idx="0"/>
          </p:cNvCxnSpPr>
          <p:nvPr/>
        </p:nvCxnSpPr>
        <p:spPr>
          <a:xfrm rot="5400000" flipH="1" flipV="1">
            <a:off x="1525735" y="1754333"/>
            <a:ext cx="988721" cy="1446214"/>
          </a:xfrm>
          <a:prstGeom prst="curvedConnector2">
            <a:avLst/>
          </a:prstGeom>
        </p:spPr>
        <p:style>
          <a:lnRef idx="3">
            <a:schemeClr val="accent5"/>
          </a:lnRef>
          <a:fillRef idx="0">
            <a:schemeClr val="accent5"/>
          </a:fillRef>
          <a:effectRef idx="2">
            <a:schemeClr val="accent5"/>
          </a:effectRef>
          <a:fontRef idx="minor">
            <a:schemeClr val="tx1"/>
          </a:fontRef>
        </p:style>
      </p:cxnSp>
      <p:sp>
        <p:nvSpPr>
          <p:cNvPr id="24" name="Oval 23"/>
          <p:cNvSpPr/>
          <p:nvPr/>
        </p:nvSpPr>
        <p:spPr>
          <a:xfrm>
            <a:off x="2743200" y="1573364"/>
            <a:ext cx="1524000" cy="81943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smtClean="0">
                <a:solidFill>
                  <a:srgbClr val="0033CC"/>
                </a:solidFill>
              </a:rPr>
              <a:t>Chữ viết</a:t>
            </a:r>
            <a:endParaRPr lang="en-US"/>
          </a:p>
        </p:txBody>
      </p:sp>
      <p:sp>
        <p:nvSpPr>
          <p:cNvPr id="28" name="Oval 27"/>
          <p:cNvSpPr/>
          <p:nvPr/>
        </p:nvSpPr>
        <p:spPr>
          <a:xfrm>
            <a:off x="5029199" y="1147986"/>
            <a:ext cx="2743201" cy="112940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b="1" smtClean="0">
                <a:solidFill>
                  <a:srgbClr val="0000CC"/>
                </a:solidFill>
                <a:latin typeface="Times New Roman" pitchFamily="18" charset="0"/>
                <a:ea typeface="Calibri" pitchFamily="34" charset="0"/>
                <a:cs typeface="Times New Roman" pitchFamily="18" charset="0"/>
              </a:rPr>
              <a:t>Chữ viết xuất hiện sớm là loại chữ tượng hình</a:t>
            </a:r>
            <a:endParaRPr lang="en-US" b="1">
              <a:solidFill>
                <a:srgbClr val="0000CC"/>
              </a:solidFill>
            </a:endParaRPr>
          </a:p>
        </p:txBody>
      </p:sp>
      <p:cxnSp>
        <p:nvCxnSpPr>
          <p:cNvPr id="31" name="Curved Connector 30"/>
          <p:cNvCxnSpPr/>
          <p:nvPr/>
        </p:nvCxnSpPr>
        <p:spPr>
          <a:xfrm flipV="1">
            <a:off x="4267200" y="1712687"/>
            <a:ext cx="761999" cy="270392"/>
          </a:xfrm>
          <a:prstGeom prst="curvedConnector3">
            <a:avLst>
              <a:gd name="adj1" fmla="val 50000"/>
            </a:avLst>
          </a:prstGeom>
          <a:ln>
            <a:tailEnd type="arrow"/>
          </a:ln>
        </p:spPr>
        <p:style>
          <a:lnRef idx="3">
            <a:schemeClr val="accent5"/>
          </a:lnRef>
          <a:fillRef idx="0">
            <a:schemeClr val="accent5"/>
          </a:fillRef>
          <a:effectRef idx="2">
            <a:schemeClr val="accent5"/>
          </a:effectRef>
          <a:fontRef idx="minor">
            <a:schemeClr val="tx1"/>
          </a:fontRef>
        </p:style>
      </p:cxnSp>
      <p:sp>
        <p:nvSpPr>
          <p:cNvPr id="36" name="Oval 35"/>
          <p:cNvSpPr/>
          <p:nvPr/>
        </p:nvSpPr>
        <p:spPr>
          <a:xfrm>
            <a:off x="2968977" y="2743200"/>
            <a:ext cx="1823619" cy="8382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smtClean="0">
                <a:solidFill>
                  <a:srgbClr val="0033CC"/>
                </a:solidFill>
              </a:rPr>
              <a:t>Văn học</a:t>
            </a:r>
            <a:endParaRPr lang="en-US"/>
          </a:p>
        </p:txBody>
      </p:sp>
      <p:cxnSp>
        <p:nvCxnSpPr>
          <p:cNvPr id="38" name="Curved Connector 37"/>
          <p:cNvCxnSpPr>
            <a:stCxn id="16" idx="3"/>
          </p:cNvCxnSpPr>
          <p:nvPr/>
        </p:nvCxnSpPr>
        <p:spPr>
          <a:xfrm flipV="1">
            <a:off x="2438400" y="3405720"/>
            <a:ext cx="623466" cy="99480"/>
          </a:xfrm>
          <a:prstGeom prst="curvedConnector3">
            <a:avLst>
              <a:gd name="adj1" fmla="val 50000"/>
            </a:avLst>
          </a:prstGeom>
          <a:ln>
            <a:tailEnd type="arrow"/>
          </a:ln>
        </p:spPr>
        <p:style>
          <a:lnRef idx="3">
            <a:schemeClr val="accent5"/>
          </a:lnRef>
          <a:fillRef idx="0">
            <a:schemeClr val="accent5"/>
          </a:fillRef>
          <a:effectRef idx="2">
            <a:schemeClr val="accent5"/>
          </a:effectRef>
          <a:fontRef idx="minor">
            <a:schemeClr val="tx1"/>
          </a:fontRef>
        </p:style>
      </p:cxnSp>
      <p:cxnSp>
        <p:nvCxnSpPr>
          <p:cNvPr id="40" name="Curved Connector 39"/>
          <p:cNvCxnSpPr>
            <a:endCxn id="41" idx="3"/>
          </p:cNvCxnSpPr>
          <p:nvPr/>
        </p:nvCxnSpPr>
        <p:spPr>
          <a:xfrm>
            <a:off x="4792596" y="3405720"/>
            <a:ext cx="1042606" cy="293221"/>
          </a:xfrm>
          <a:prstGeom prst="curvedConnector4">
            <a:avLst>
              <a:gd name="adj1" fmla="val 22775"/>
              <a:gd name="adj2" fmla="val 177962"/>
            </a:avLst>
          </a:prstGeom>
          <a:ln>
            <a:tailEnd type="arrow"/>
          </a:ln>
        </p:spPr>
        <p:style>
          <a:lnRef idx="3">
            <a:schemeClr val="accent5"/>
          </a:lnRef>
          <a:fillRef idx="0">
            <a:schemeClr val="accent5"/>
          </a:fillRef>
          <a:effectRef idx="2">
            <a:schemeClr val="accent5"/>
          </a:effectRef>
          <a:fontRef idx="minor">
            <a:schemeClr val="tx1"/>
          </a:fontRef>
        </p:style>
      </p:cxnSp>
      <p:sp>
        <p:nvSpPr>
          <p:cNvPr id="41" name="Oval 40"/>
          <p:cNvSpPr/>
          <p:nvPr/>
        </p:nvSpPr>
        <p:spPr>
          <a:xfrm>
            <a:off x="5267501" y="2743200"/>
            <a:ext cx="3876499" cy="1119720"/>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b="1" smtClean="0">
                <a:solidFill>
                  <a:srgbClr val="0000CC"/>
                </a:solidFill>
              </a:rPr>
              <a:t>Đật nhiều thành tựu: thơ ca có  tập “Kinh thi” và nhiều tác phẩm đặc sắc</a:t>
            </a:r>
            <a:endParaRPr lang="en-US" b="1">
              <a:solidFill>
                <a:srgbClr val="0000CC"/>
              </a:solidFill>
            </a:endParaRPr>
          </a:p>
        </p:txBody>
      </p:sp>
      <p:sp>
        <p:nvSpPr>
          <p:cNvPr id="43" name="Oval 42"/>
          <p:cNvSpPr/>
          <p:nvPr/>
        </p:nvSpPr>
        <p:spPr>
          <a:xfrm>
            <a:off x="871537" y="4876801"/>
            <a:ext cx="2260667" cy="8382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a:tabLst>
                <a:tab pos="76200" algn="l"/>
              </a:tabLst>
            </a:pPr>
            <a:r>
              <a:rPr lang="en-US" b="1" smtClean="0">
                <a:solidFill>
                  <a:srgbClr val="0033CC"/>
                </a:solidFill>
                <a:latin typeface="Times New Roman" pitchFamily="18" charset="0"/>
                <a:ea typeface="Calibri" pitchFamily="34" charset="0"/>
                <a:cs typeface="Times New Roman" pitchFamily="18" charset="0"/>
              </a:rPr>
              <a:t>Những thành tựu văn hóa tiêu biểu khác</a:t>
            </a:r>
            <a:endParaRPr lang="en-US" smtClean="0">
              <a:solidFill>
                <a:schemeClr val="tx1"/>
              </a:solidFill>
              <a:latin typeface="Arial" pitchFamily="34" charset="0"/>
              <a:cs typeface="Arial" pitchFamily="34" charset="0"/>
            </a:endParaRPr>
          </a:p>
        </p:txBody>
      </p:sp>
      <p:cxnSp>
        <p:nvCxnSpPr>
          <p:cNvPr id="46" name="Curved Connector 45"/>
          <p:cNvCxnSpPr/>
          <p:nvPr/>
        </p:nvCxnSpPr>
        <p:spPr>
          <a:xfrm>
            <a:off x="950086" y="4038600"/>
            <a:ext cx="878714" cy="838201"/>
          </a:xfrm>
          <a:prstGeom prst="curvedConnector3">
            <a:avLst>
              <a:gd name="adj1" fmla="val 50000"/>
            </a:avLst>
          </a:prstGeom>
          <a:ln>
            <a:tailEnd type="arrow"/>
          </a:ln>
        </p:spPr>
        <p:style>
          <a:lnRef idx="3">
            <a:schemeClr val="accent5"/>
          </a:lnRef>
          <a:fillRef idx="0">
            <a:schemeClr val="accent5"/>
          </a:fillRef>
          <a:effectRef idx="2">
            <a:schemeClr val="accent5"/>
          </a:effectRef>
          <a:fontRef idx="minor">
            <a:schemeClr val="tx1"/>
          </a:fontRef>
        </p:style>
      </p:cxnSp>
      <p:sp>
        <p:nvSpPr>
          <p:cNvPr id="49" name="Oval 48"/>
          <p:cNvSpPr/>
          <p:nvPr/>
        </p:nvSpPr>
        <p:spPr>
          <a:xfrm>
            <a:off x="5486399" y="4038599"/>
            <a:ext cx="3551039" cy="1257301"/>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b="1" smtClean="0"/>
              <a:t>Người Trung Quốc rất có ý thức ghi chép sử, tiêu biểu là sử kí Tư Mã Thiên</a:t>
            </a:r>
            <a:endParaRPr lang="en-US"/>
          </a:p>
        </p:txBody>
      </p:sp>
      <p:sp>
        <p:nvSpPr>
          <p:cNvPr id="50" name="Oval 49"/>
          <p:cNvSpPr/>
          <p:nvPr/>
        </p:nvSpPr>
        <p:spPr>
          <a:xfrm>
            <a:off x="5029198" y="5538787"/>
            <a:ext cx="3789341" cy="1143000"/>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b="1" smtClean="0">
                <a:solidFill>
                  <a:srgbClr val="0000CC"/>
                </a:solidFill>
              </a:rPr>
              <a:t>Các phát minh khác như: kĩ thuật in,  giấy, la bàn, thuốc nổ, y học </a:t>
            </a:r>
            <a:endParaRPr lang="en-US" b="1">
              <a:solidFill>
                <a:srgbClr val="0000CC"/>
              </a:solidFill>
            </a:endParaRPr>
          </a:p>
        </p:txBody>
      </p:sp>
      <p:sp>
        <p:nvSpPr>
          <p:cNvPr id="51" name="Oval 50"/>
          <p:cNvSpPr/>
          <p:nvPr/>
        </p:nvSpPr>
        <p:spPr>
          <a:xfrm>
            <a:off x="2438399" y="5919786"/>
            <a:ext cx="2447083" cy="938213"/>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b="1" smtClean="0">
                <a:solidFill>
                  <a:srgbClr val="0000CC"/>
                </a:solidFill>
              </a:rPr>
              <a:t>Kiến trúc với nhiều công trình tiêu biểu</a:t>
            </a:r>
            <a:endParaRPr lang="en-US" b="1">
              <a:solidFill>
                <a:srgbClr val="0000CC"/>
              </a:solidFill>
            </a:endParaRPr>
          </a:p>
        </p:txBody>
      </p:sp>
      <p:sp>
        <p:nvSpPr>
          <p:cNvPr id="52" name="Oval 51"/>
          <p:cNvSpPr/>
          <p:nvPr/>
        </p:nvSpPr>
        <p:spPr>
          <a:xfrm>
            <a:off x="155575" y="5919787"/>
            <a:ext cx="1790864" cy="762000"/>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b="1" smtClean="0">
                <a:solidFill>
                  <a:srgbClr val="0000CC"/>
                </a:solidFill>
              </a:rPr>
              <a:t>Lịch</a:t>
            </a:r>
            <a:endParaRPr lang="en-US" b="1">
              <a:solidFill>
                <a:srgbClr val="0000CC"/>
              </a:solidFill>
            </a:endParaRPr>
          </a:p>
        </p:txBody>
      </p:sp>
      <p:cxnSp>
        <p:nvCxnSpPr>
          <p:cNvPr id="53" name="Curved Connector 52"/>
          <p:cNvCxnSpPr>
            <a:endCxn id="50" idx="1"/>
          </p:cNvCxnSpPr>
          <p:nvPr/>
        </p:nvCxnSpPr>
        <p:spPr>
          <a:xfrm>
            <a:off x="3061866" y="5111773"/>
            <a:ext cx="2522269" cy="594402"/>
          </a:xfrm>
          <a:prstGeom prst="curvedConnector2">
            <a:avLst/>
          </a:prstGeom>
          <a:ln>
            <a:tailEnd type="arrow"/>
          </a:ln>
        </p:spPr>
        <p:style>
          <a:lnRef idx="3">
            <a:schemeClr val="accent5"/>
          </a:lnRef>
          <a:fillRef idx="0">
            <a:schemeClr val="accent5"/>
          </a:fillRef>
          <a:effectRef idx="2">
            <a:schemeClr val="accent5"/>
          </a:effectRef>
          <a:fontRef idx="minor">
            <a:schemeClr val="tx1"/>
          </a:fontRef>
        </p:style>
      </p:cxnSp>
      <p:cxnSp>
        <p:nvCxnSpPr>
          <p:cNvPr id="56" name="Curved Connector 55"/>
          <p:cNvCxnSpPr>
            <a:stCxn id="43" idx="6"/>
          </p:cNvCxnSpPr>
          <p:nvPr/>
        </p:nvCxnSpPr>
        <p:spPr>
          <a:xfrm flipH="1">
            <a:off x="1828800" y="5295901"/>
            <a:ext cx="1303404" cy="800100"/>
          </a:xfrm>
          <a:prstGeom prst="curvedConnector3">
            <a:avLst>
              <a:gd name="adj1" fmla="val 13154"/>
            </a:avLst>
          </a:prstGeom>
          <a:ln>
            <a:tailEnd type="arrow"/>
          </a:ln>
        </p:spPr>
        <p:style>
          <a:lnRef idx="3">
            <a:schemeClr val="accent5"/>
          </a:lnRef>
          <a:fillRef idx="0">
            <a:schemeClr val="accent5"/>
          </a:fillRef>
          <a:effectRef idx="2">
            <a:schemeClr val="accent5"/>
          </a:effectRef>
          <a:fontRef idx="minor">
            <a:schemeClr val="tx1"/>
          </a:fontRef>
        </p:style>
      </p:cxnSp>
      <p:cxnSp>
        <p:nvCxnSpPr>
          <p:cNvPr id="61" name="Curved Connector 60"/>
          <p:cNvCxnSpPr>
            <a:stCxn id="43" idx="6"/>
            <a:endCxn id="51" idx="0"/>
          </p:cNvCxnSpPr>
          <p:nvPr/>
        </p:nvCxnSpPr>
        <p:spPr>
          <a:xfrm>
            <a:off x="3132204" y="5295901"/>
            <a:ext cx="529737" cy="623885"/>
          </a:xfrm>
          <a:prstGeom prst="curvedConnector2">
            <a:avLst/>
          </a:prstGeom>
          <a:ln>
            <a:tailEnd type="arrow"/>
          </a:ln>
        </p:spPr>
        <p:style>
          <a:lnRef idx="3">
            <a:schemeClr val="accent5"/>
          </a:lnRef>
          <a:fillRef idx="0">
            <a:schemeClr val="accent5"/>
          </a:fillRef>
          <a:effectRef idx="2">
            <a:schemeClr val="accent5"/>
          </a:effectRef>
          <a:fontRef idx="minor">
            <a:schemeClr val="tx1"/>
          </a:fontRef>
        </p:style>
      </p:cxnSp>
      <p:cxnSp>
        <p:nvCxnSpPr>
          <p:cNvPr id="65" name="Curved Connector 60"/>
          <p:cNvCxnSpPr>
            <a:endCxn id="49" idx="3"/>
          </p:cNvCxnSpPr>
          <p:nvPr/>
        </p:nvCxnSpPr>
        <p:spPr>
          <a:xfrm>
            <a:off x="4185930" y="4451881"/>
            <a:ext cx="1820507" cy="659892"/>
          </a:xfrm>
          <a:prstGeom prst="curvedConnector4">
            <a:avLst>
              <a:gd name="adj1" fmla="val 35717"/>
              <a:gd name="adj2" fmla="val 106495"/>
            </a:avLst>
          </a:prstGeom>
          <a:ln>
            <a:tailEnd type="arrow"/>
          </a:ln>
        </p:spPr>
        <p:style>
          <a:lnRef idx="3">
            <a:schemeClr val="accent5"/>
          </a:lnRef>
          <a:fillRef idx="0">
            <a:schemeClr val="accent5"/>
          </a:fillRef>
          <a:effectRef idx="2">
            <a:schemeClr val="accent5"/>
          </a:effectRef>
          <a:fontRef idx="minor">
            <a:schemeClr val="tx1"/>
          </a:fontRef>
        </p:style>
      </p:cxnSp>
      <p:sp>
        <p:nvSpPr>
          <p:cNvPr id="33" name="Hộp_Văn_Bản 7"/>
          <p:cNvSpPr txBox="1"/>
          <p:nvPr/>
        </p:nvSpPr>
        <p:spPr>
          <a:xfrm>
            <a:off x="871537" y="164070"/>
            <a:ext cx="723126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400" b="1" smtClean="0">
                <a:solidFill>
                  <a:srgbClr val="0033CC"/>
                </a:solidFill>
              </a:rPr>
              <a:t>BÀI  9. TRUNG QUỐC  TỪ THỜI CỔ  ĐẠI ĐẾN THẾ KỈ VII</a:t>
            </a:r>
            <a:endParaRPr lang="en-US" sz="2400">
              <a:solidFill>
                <a:srgbClr val="0033CC"/>
              </a:solidFill>
            </a:endParaRPr>
          </a:p>
        </p:txBody>
      </p:sp>
      <p:sp>
        <p:nvSpPr>
          <p:cNvPr id="44" name="Oval 43"/>
          <p:cNvSpPr/>
          <p:nvPr/>
        </p:nvSpPr>
        <p:spPr>
          <a:xfrm>
            <a:off x="2443581" y="3848100"/>
            <a:ext cx="1823619" cy="8382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smtClean="0">
                <a:solidFill>
                  <a:srgbClr val="0033CC"/>
                </a:solidFill>
              </a:rPr>
              <a:t>Sử học</a:t>
            </a:r>
            <a:endParaRPr lang="en-US"/>
          </a:p>
        </p:txBody>
      </p:sp>
      <p:cxnSp>
        <p:nvCxnSpPr>
          <p:cNvPr id="45" name="Curved Connector 44"/>
          <p:cNvCxnSpPr>
            <a:endCxn id="44" idx="2"/>
          </p:cNvCxnSpPr>
          <p:nvPr/>
        </p:nvCxnSpPr>
        <p:spPr>
          <a:xfrm>
            <a:off x="1828800" y="4038600"/>
            <a:ext cx="614781" cy="228600"/>
          </a:xfrm>
          <a:prstGeom prst="curvedConnector3">
            <a:avLst>
              <a:gd name="adj1" fmla="val 50000"/>
            </a:avLst>
          </a:prstGeom>
          <a:ln>
            <a:tailEnd type="arrow"/>
          </a:ln>
        </p:spPr>
        <p:style>
          <a:lnRef idx="3">
            <a:schemeClr val="accent5"/>
          </a:lnRef>
          <a:fillRef idx="0">
            <a:schemeClr val="accent5"/>
          </a:fillRef>
          <a:effectRef idx="2">
            <a:schemeClr val="accent5"/>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par>
                                <p:cTn id="8" presetID="3"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linds(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ox(i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xit" presetSubtype="16" fill="hold" grpId="1" nodeType="clickEffect">
                                  <p:stCondLst>
                                    <p:cond delay="0"/>
                                  </p:stCondLst>
                                  <p:childTnLst>
                                    <p:animEffect transition="out" filter="box(in)">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ox(in)">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ox(in)">
                                      <p:cBhvr>
                                        <p:cTn id="30" dur="500"/>
                                        <p:tgtEl>
                                          <p:spTgt spid="21"/>
                                        </p:tgtEl>
                                      </p:cBhvr>
                                    </p:animEffect>
                                  </p:childTnLst>
                                </p:cTn>
                              </p:par>
                              <p:par>
                                <p:cTn id="31" presetID="4" presetClass="entr" presetSubtype="16"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ox(in)">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box(in)">
                                      <p:cBhvr>
                                        <p:cTn id="38" dur="500"/>
                                        <p:tgtEl>
                                          <p:spTgt spid="31"/>
                                        </p:tgtEl>
                                      </p:cBhvr>
                                    </p:animEffect>
                                  </p:childTnLst>
                                </p:cTn>
                              </p:par>
                              <p:par>
                                <p:cTn id="39" presetID="4" presetClass="entr" presetSubtype="16"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box(in)">
                                      <p:cBhvr>
                                        <p:cTn id="41" dur="500"/>
                                        <p:tgtEl>
                                          <p:spTgt spid="28"/>
                                        </p:tgtEl>
                                      </p:cBhvr>
                                    </p:animEffect>
                                  </p:childTnLst>
                                </p:cTn>
                              </p:par>
                            </p:childTnLst>
                          </p:cTn>
                        </p:par>
                      </p:childTnLst>
                    </p:cTn>
                  </p:par>
                  <p:par>
                    <p:cTn id="42" fill="hold">
                      <p:stCondLst>
                        <p:cond delay="indefinite"/>
                      </p:stCondLst>
                      <p:childTnLst>
                        <p:par>
                          <p:cTn id="43" fill="hold">
                            <p:stCondLst>
                              <p:cond delay="0"/>
                            </p:stCondLst>
                            <p:childTnLst>
                              <p:par>
                                <p:cTn id="44" presetID="4" presetClass="entr" presetSubtype="16" fill="hold" nodeType="click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box(in)">
                                      <p:cBhvr>
                                        <p:cTn id="46" dur="500"/>
                                        <p:tgtEl>
                                          <p:spTgt spid="38"/>
                                        </p:tgtEl>
                                      </p:cBhvr>
                                    </p:animEffect>
                                  </p:childTnLst>
                                </p:cTn>
                              </p:par>
                              <p:par>
                                <p:cTn id="47" presetID="4" presetClass="entr" presetSubtype="16"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box(in)">
                                      <p:cBhvr>
                                        <p:cTn id="49" dur="500"/>
                                        <p:tgtEl>
                                          <p:spTgt spid="36"/>
                                        </p:tgtEl>
                                      </p:cBhvr>
                                    </p:animEffect>
                                  </p:childTnLst>
                                </p:cTn>
                              </p:par>
                            </p:childTnLst>
                          </p:cTn>
                        </p:par>
                      </p:childTnLst>
                    </p:cTn>
                  </p:par>
                  <p:par>
                    <p:cTn id="50" fill="hold">
                      <p:stCondLst>
                        <p:cond delay="indefinite"/>
                      </p:stCondLst>
                      <p:childTnLst>
                        <p:par>
                          <p:cTn id="51" fill="hold">
                            <p:stCondLst>
                              <p:cond delay="0"/>
                            </p:stCondLst>
                            <p:childTnLst>
                              <p:par>
                                <p:cTn id="52" presetID="4" presetClass="entr" presetSubtype="16" fill="hold" nodeType="click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box(in)">
                                      <p:cBhvr>
                                        <p:cTn id="54" dur="500"/>
                                        <p:tgtEl>
                                          <p:spTgt spid="40"/>
                                        </p:tgtEl>
                                      </p:cBhvr>
                                    </p:animEffect>
                                  </p:childTnLst>
                                </p:cTn>
                              </p:par>
                              <p:par>
                                <p:cTn id="55" presetID="4" presetClass="entr" presetSubtype="16"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box(in)">
                                      <p:cBhvr>
                                        <p:cTn id="57" dur="500"/>
                                        <p:tgtEl>
                                          <p:spTgt spid="41"/>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nodeType="clickEffect">
                                  <p:stCondLst>
                                    <p:cond delay="0"/>
                                  </p:stCondLst>
                                  <p:childTnLst>
                                    <p:set>
                                      <p:cBhvr>
                                        <p:cTn id="61" dur="1" fill="hold">
                                          <p:stCondLst>
                                            <p:cond delay="0"/>
                                          </p:stCondLst>
                                        </p:cTn>
                                        <p:tgtEl>
                                          <p:spTgt spid="45"/>
                                        </p:tgtEl>
                                        <p:attrNameLst>
                                          <p:attrName>style.visibility</p:attrName>
                                        </p:attrNameLst>
                                      </p:cBhvr>
                                      <p:to>
                                        <p:strVal val="visible"/>
                                      </p:to>
                                    </p:set>
                                    <p:animEffect transition="in" filter="box(in)">
                                      <p:cBhvr>
                                        <p:cTn id="62" dur="500"/>
                                        <p:tgtEl>
                                          <p:spTgt spid="45"/>
                                        </p:tgtEl>
                                      </p:cBhvr>
                                    </p:animEffect>
                                  </p:childTnLst>
                                </p:cTn>
                              </p:par>
                              <p:par>
                                <p:cTn id="63" presetID="4" presetClass="entr" presetSubtype="16" fill="hold" grpId="0" nodeType="withEffect">
                                  <p:stCondLst>
                                    <p:cond delay="0"/>
                                  </p:stCondLst>
                                  <p:childTnLst>
                                    <p:set>
                                      <p:cBhvr>
                                        <p:cTn id="64" dur="1" fill="hold">
                                          <p:stCondLst>
                                            <p:cond delay="0"/>
                                          </p:stCondLst>
                                        </p:cTn>
                                        <p:tgtEl>
                                          <p:spTgt spid="44"/>
                                        </p:tgtEl>
                                        <p:attrNameLst>
                                          <p:attrName>style.visibility</p:attrName>
                                        </p:attrNameLst>
                                      </p:cBhvr>
                                      <p:to>
                                        <p:strVal val="visible"/>
                                      </p:to>
                                    </p:set>
                                    <p:animEffect transition="in" filter="box(in)">
                                      <p:cBhvr>
                                        <p:cTn id="65" dur="500"/>
                                        <p:tgtEl>
                                          <p:spTgt spid="44"/>
                                        </p:tgtEl>
                                      </p:cBhvr>
                                    </p:animEffect>
                                  </p:childTnLst>
                                </p:cTn>
                              </p:par>
                            </p:childTnLst>
                          </p:cTn>
                        </p:par>
                      </p:childTnLst>
                    </p:cTn>
                  </p:par>
                  <p:par>
                    <p:cTn id="66" fill="hold">
                      <p:stCondLst>
                        <p:cond delay="indefinite"/>
                      </p:stCondLst>
                      <p:childTnLst>
                        <p:par>
                          <p:cTn id="67" fill="hold">
                            <p:stCondLst>
                              <p:cond delay="0"/>
                            </p:stCondLst>
                            <p:childTnLst>
                              <p:par>
                                <p:cTn id="68" presetID="4" presetClass="entr" presetSubtype="16" fill="hold" nodeType="clickEffect">
                                  <p:stCondLst>
                                    <p:cond delay="0"/>
                                  </p:stCondLst>
                                  <p:childTnLst>
                                    <p:set>
                                      <p:cBhvr>
                                        <p:cTn id="69" dur="1" fill="hold">
                                          <p:stCondLst>
                                            <p:cond delay="0"/>
                                          </p:stCondLst>
                                        </p:cTn>
                                        <p:tgtEl>
                                          <p:spTgt spid="65"/>
                                        </p:tgtEl>
                                        <p:attrNameLst>
                                          <p:attrName>style.visibility</p:attrName>
                                        </p:attrNameLst>
                                      </p:cBhvr>
                                      <p:to>
                                        <p:strVal val="visible"/>
                                      </p:to>
                                    </p:set>
                                    <p:animEffect transition="in" filter="box(in)">
                                      <p:cBhvr>
                                        <p:cTn id="70" dur="500"/>
                                        <p:tgtEl>
                                          <p:spTgt spid="65"/>
                                        </p:tgtEl>
                                      </p:cBhvr>
                                    </p:animEffect>
                                  </p:childTnLst>
                                </p:cTn>
                              </p:par>
                              <p:par>
                                <p:cTn id="71" presetID="4" presetClass="entr" presetSubtype="16" fill="hold" grpId="0" nodeType="withEffect">
                                  <p:stCondLst>
                                    <p:cond delay="0"/>
                                  </p:stCondLst>
                                  <p:childTnLst>
                                    <p:set>
                                      <p:cBhvr>
                                        <p:cTn id="72" dur="1" fill="hold">
                                          <p:stCondLst>
                                            <p:cond delay="0"/>
                                          </p:stCondLst>
                                        </p:cTn>
                                        <p:tgtEl>
                                          <p:spTgt spid="49"/>
                                        </p:tgtEl>
                                        <p:attrNameLst>
                                          <p:attrName>style.visibility</p:attrName>
                                        </p:attrNameLst>
                                      </p:cBhvr>
                                      <p:to>
                                        <p:strVal val="visible"/>
                                      </p:to>
                                    </p:set>
                                    <p:animEffect transition="in" filter="box(in)">
                                      <p:cBhvr>
                                        <p:cTn id="73" dur="500"/>
                                        <p:tgtEl>
                                          <p:spTgt spid="49"/>
                                        </p:tgtEl>
                                      </p:cBhvr>
                                    </p:animEffect>
                                  </p:childTnLst>
                                </p:cTn>
                              </p:par>
                            </p:childTnLst>
                          </p:cTn>
                        </p:par>
                      </p:childTnLst>
                    </p:cTn>
                  </p:par>
                  <p:par>
                    <p:cTn id="74" fill="hold">
                      <p:stCondLst>
                        <p:cond delay="indefinite"/>
                      </p:stCondLst>
                      <p:childTnLst>
                        <p:par>
                          <p:cTn id="75" fill="hold">
                            <p:stCondLst>
                              <p:cond delay="0"/>
                            </p:stCondLst>
                            <p:childTnLst>
                              <p:par>
                                <p:cTn id="76" presetID="4" presetClass="entr" presetSubtype="16" fill="hold" nodeType="click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box(in)">
                                      <p:cBhvr>
                                        <p:cTn id="78" dur="500"/>
                                        <p:tgtEl>
                                          <p:spTgt spid="46"/>
                                        </p:tgtEl>
                                      </p:cBhvr>
                                    </p:animEffect>
                                  </p:childTnLst>
                                </p:cTn>
                              </p:par>
                              <p:par>
                                <p:cTn id="79" presetID="4" presetClass="entr" presetSubtype="16" fill="hold" grpId="0" nodeType="withEffect">
                                  <p:stCondLst>
                                    <p:cond delay="0"/>
                                  </p:stCondLst>
                                  <p:childTnLst>
                                    <p:set>
                                      <p:cBhvr>
                                        <p:cTn id="80" dur="1" fill="hold">
                                          <p:stCondLst>
                                            <p:cond delay="0"/>
                                          </p:stCondLst>
                                        </p:cTn>
                                        <p:tgtEl>
                                          <p:spTgt spid="43"/>
                                        </p:tgtEl>
                                        <p:attrNameLst>
                                          <p:attrName>style.visibility</p:attrName>
                                        </p:attrNameLst>
                                      </p:cBhvr>
                                      <p:to>
                                        <p:strVal val="visible"/>
                                      </p:to>
                                    </p:set>
                                    <p:animEffect transition="in" filter="box(in)">
                                      <p:cBhvr>
                                        <p:cTn id="81" dur="500"/>
                                        <p:tgtEl>
                                          <p:spTgt spid="43"/>
                                        </p:tgtEl>
                                      </p:cBhvr>
                                    </p:animEffect>
                                  </p:childTnLst>
                                </p:cTn>
                              </p:par>
                            </p:childTnLst>
                          </p:cTn>
                        </p:par>
                      </p:childTnLst>
                    </p:cTn>
                  </p:par>
                  <p:par>
                    <p:cTn id="82" fill="hold">
                      <p:stCondLst>
                        <p:cond delay="indefinite"/>
                      </p:stCondLst>
                      <p:childTnLst>
                        <p:par>
                          <p:cTn id="83" fill="hold">
                            <p:stCondLst>
                              <p:cond delay="0"/>
                            </p:stCondLst>
                            <p:childTnLst>
                              <p:par>
                                <p:cTn id="84" presetID="4" presetClass="entr" presetSubtype="16" fill="hold" nodeType="clickEffect">
                                  <p:stCondLst>
                                    <p:cond delay="0"/>
                                  </p:stCondLst>
                                  <p:childTnLst>
                                    <p:set>
                                      <p:cBhvr>
                                        <p:cTn id="85" dur="1" fill="hold">
                                          <p:stCondLst>
                                            <p:cond delay="0"/>
                                          </p:stCondLst>
                                        </p:cTn>
                                        <p:tgtEl>
                                          <p:spTgt spid="53"/>
                                        </p:tgtEl>
                                        <p:attrNameLst>
                                          <p:attrName>style.visibility</p:attrName>
                                        </p:attrNameLst>
                                      </p:cBhvr>
                                      <p:to>
                                        <p:strVal val="visible"/>
                                      </p:to>
                                    </p:set>
                                    <p:animEffect transition="in" filter="box(in)">
                                      <p:cBhvr>
                                        <p:cTn id="86" dur="500"/>
                                        <p:tgtEl>
                                          <p:spTgt spid="53"/>
                                        </p:tgtEl>
                                      </p:cBhvr>
                                    </p:animEffect>
                                  </p:childTnLst>
                                </p:cTn>
                              </p:par>
                              <p:par>
                                <p:cTn id="87" presetID="4" presetClass="entr" presetSubtype="16" fill="hold" nodeType="withEffect">
                                  <p:stCondLst>
                                    <p:cond delay="0"/>
                                  </p:stCondLst>
                                  <p:childTnLst>
                                    <p:set>
                                      <p:cBhvr>
                                        <p:cTn id="88" dur="1" fill="hold">
                                          <p:stCondLst>
                                            <p:cond delay="0"/>
                                          </p:stCondLst>
                                        </p:cTn>
                                        <p:tgtEl>
                                          <p:spTgt spid="56"/>
                                        </p:tgtEl>
                                        <p:attrNameLst>
                                          <p:attrName>style.visibility</p:attrName>
                                        </p:attrNameLst>
                                      </p:cBhvr>
                                      <p:to>
                                        <p:strVal val="visible"/>
                                      </p:to>
                                    </p:set>
                                    <p:animEffect transition="in" filter="box(in)">
                                      <p:cBhvr>
                                        <p:cTn id="89" dur="500"/>
                                        <p:tgtEl>
                                          <p:spTgt spid="56"/>
                                        </p:tgtEl>
                                      </p:cBhvr>
                                    </p:animEffect>
                                  </p:childTnLst>
                                </p:cTn>
                              </p:par>
                              <p:par>
                                <p:cTn id="90" presetID="4" presetClass="entr" presetSubtype="16" fill="hold" nodeType="withEffect">
                                  <p:stCondLst>
                                    <p:cond delay="0"/>
                                  </p:stCondLst>
                                  <p:childTnLst>
                                    <p:set>
                                      <p:cBhvr>
                                        <p:cTn id="91" dur="1" fill="hold">
                                          <p:stCondLst>
                                            <p:cond delay="0"/>
                                          </p:stCondLst>
                                        </p:cTn>
                                        <p:tgtEl>
                                          <p:spTgt spid="61"/>
                                        </p:tgtEl>
                                        <p:attrNameLst>
                                          <p:attrName>style.visibility</p:attrName>
                                        </p:attrNameLst>
                                      </p:cBhvr>
                                      <p:to>
                                        <p:strVal val="visible"/>
                                      </p:to>
                                    </p:set>
                                    <p:animEffect transition="in" filter="box(in)">
                                      <p:cBhvr>
                                        <p:cTn id="92" dur="500"/>
                                        <p:tgtEl>
                                          <p:spTgt spid="61"/>
                                        </p:tgtEl>
                                      </p:cBhvr>
                                    </p:animEffect>
                                  </p:childTnLst>
                                </p:cTn>
                              </p:par>
                              <p:par>
                                <p:cTn id="93" presetID="4" presetClass="entr" presetSubtype="16" fill="hold" grpId="0" nodeType="withEffect">
                                  <p:stCondLst>
                                    <p:cond delay="0"/>
                                  </p:stCondLst>
                                  <p:childTnLst>
                                    <p:set>
                                      <p:cBhvr>
                                        <p:cTn id="94" dur="1" fill="hold">
                                          <p:stCondLst>
                                            <p:cond delay="0"/>
                                          </p:stCondLst>
                                        </p:cTn>
                                        <p:tgtEl>
                                          <p:spTgt spid="50"/>
                                        </p:tgtEl>
                                        <p:attrNameLst>
                                          <p:attrName>style.visibility</p:attrName>
                                        </p:attrNameLst>
                                      </p:cBhvr>
                                      <p:to>
                                        <p:strVal val="visible"/>
                                      </p:to>
                                    </p:set>
                                    <p:animEffect transition="in" filter="box(in)">
                                      <p:cBhvr>
                                        <p:cTn id="95" dur="500"/>
                                        <p:tgtEl>
                                          <p:spTgt spid="50"/>
                                        </p:tgtEl>
                                      </p:cBhvr>
                                    </p:animEffect>
                                  </p:childTnLst>
                                </p:cTn>
                              </p:par>
                              <p:par>
                                <p:cTn id="96" presetID="4" presetClass="entr" presetSubtype="16" fill="hold" grpId="0" nodeType="withEffect">
                                  <p:stCondLst>
                                    <p:cond delay="0"/>
                                  </p:stCondLst>
                                  <p:childTnLst>
                                    <p:set>
                                      <p:cBhvr>
                                        <p:cTn id="97" dur="1" fill="hold">
                                          <p:stCondLst>
                                            <p:cond delay="0"/>
                                          </p:stCondLst>
                                        </p:cTn>
                                        <p:tgtEl>
                                          <p:spTgt spid="51"/>
                                        </p:tgtEl>
                                        <p:attrNameLst>
                                          <p:attrName>style.visibility</p:attrName>
                                        </p:attrNameLst>
                                      </p:cBhvr>
                                      <p:to>
                                        <p:strVal val="visible"/>
                                      </p:to>
                                    </p:set>
                                    <p:animEffect transition="in" filter="box(in)">
                                      <p:cBhvr>
                                        <p:cTn id="98" dur="500"/>
                                        <p:tgtEl>
                                          <p:spTgt spid="51"/>
                                        </p:tgtEl>
                                      </p:cBhvr>
                                    </p:animEffect>
                                  </p:childTnLst>
                                </p:cTn>
                              </p:par>
                              <p:par>
                                <p:cTn id="99" presetID="4" presetClass="entr" presetSubtype="16" fill="hold" grpId="0" nodeType="withEffect">
                                  <p:stCondLst>
                                    <p:cond delay="0"/>
                                  </p:stCondLst>
                                  <p:childTnLst>
                                    <p:set>
                                      <p:cBhvr>
                                        <p:cTn id="100" dur="1" fill="hold">
                                          <p:stCondLst>
                                            <p:cond delay="0"/>
                                          </p:stCondLst>
                                        </p:cTn>
                                        <p:tgtEl>
                                          <p:spTgt spid="52"/>
                                        </p:tgtEl>
                                        <p:attrNameLst>
                                          <p:attrName>style.visibility</p:attrName>
                                        </p:attrNameLst>
                                      </p:cBhvr>
                                      <p:to>
                                        <p:strVal val="visible"/>
                                      </p:to>
                                    </p:set>
                                    <p:animEffect transition="in" filter="box(in)">
                                      <p:cBhvr>
                                        <p:cTn id="101"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6" grpId="0" animBg="1"/>
      <p:bldP spid="24" grpId="0" animBg="1"/>
      <p:bldP spid="28" grpId="0" animBg="1"/>
      <p:bldP spid="36" grpId="0" animBg="1"/>
      <p:bldP spid="41" grpId="0" animBg="1"/>
      <p:bldP spid="43" grpId="0" animBg="1"/>
      <p:bldP spid="49" grpId="0" animBg="1"/>
      <p:bldP spid="50" grpId="0" animBg="1"/>
      <p:bldP spid="51" grpId="0" animBg="1"/>
      <p:bldP spid="52" grpId="0" animBg="1"/>
      <p:bldP spid="4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Top 10 cách giảng bài hay tạo hứng thú học tập cho học sinh - Hachim"/>
          <p:cNvPicPr>
            <a:picLocks noChangeAspect="1" noChangeArrowheads="1"/>
          </p:cNvPicPr>
          <p:nvPr/>
        </p:nvPicPr>
        <p:blipFill>
          <a:blip r:embed="rId2" cstate="print"/>
          <a:srcRect/>
          <a:stretch>
            <a:fillRect/>
          </a:stretch>
        </p:blipFill>
        <p:spPr bwMode="auto">
          <a:xfrm>
            <a:off x="5562600" y="1030531"/>
            <a:ext cx="1437612" cy="1058554"/>
          </a:xfrm>
          <a:prstGeom prst="rect">
            <a:avLst/>
          </a:prstGeom>
          <a:noFill/>
        </p:spPr>
      </p:pic>
      <p:sp>
        <p:nvSpPr>
          <p:cNvPr id="8" name="Rectangle 7"/>
          <p:cNvSpPr/>
          <p:nvPr/>
        </p:nvSpPr>
        <p:spPr>
          <a:xfrm>
            <a:off x="2743200" y="342900"/>
            <a:ext cx="3733800" cy="5334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b="1" smtClean="0">
                <a:solidFill>
                  <a:srgbClr val="FF0000"/>
                </a:solidFill>
              </a:rPr>
              <a:t>KÍ HIỆU EM CẦN NHỚ</a:t>
            </a:r>
            <a:endParaRPr lang="en-US" b="1">
              <a:solidFill>
                <a:srgbClr val="FF0000"/>
              </a:solidFill>
            </a:endParaRPr>
          </a:p>
        </p:txBody>
      </p:sp>
      <p:sp>
        <p:nvSpPr>
          <p:cNvPr id="9" name="Right Arrow 8"/>
          <p:cNvSpPr/>
          <p:nvPr/>
        </p:nvSpPr>
        <p:spPr>
          <a:xfrm>
            <a:off x="1447800" y="936427"/>
            <a:ext cx="3771900" cy="1246762"/>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b="1" smtClean="0">
                <a:solidFill>
                  <a:srgbClr val="0000CC"/>
                </a:solidFill>
              </a:rPr>
              <a:t>HOẠT ĐỘNG CÁ NHÂN</a:t>
            </a:r>
            <a:endParaRPr lang="en-US" b="1">
              <a:solidFill>
                <a:srgbClr val="0000CC"/>
              </a:solidFill>
            </a:endParaRPr>
          </a:p>
        </p:txBody>
      </p:sp>
      <p:pic>
        <p:nvPicPr>
          <p:cNvPr id="10" name="Content Placeholder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3564414"/>
            <a:ext cx="1269559" cy="1007586"/>
          </a:xfrm>
          <a:prstGeom prst="rect">
            <a:avLst/>
          </a:prstGeom>
        </p:spPr>
      </p:pic>
      <p:sp>
        <p:nvSpPr>
          <p:cNvPr id="11" name="Right Arrow 10"/>
          <p:cNvSpPr/>
          <p:nvPr/>
        </p:nvSpPr>
        <p:spPr>
          <a:xfrm>
            <a:off x="1447800" y="3335847"/>
            <a:ext cx="3733800" cy="1236153"/>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vi-VN" b="1" smtClean="0">
                <a:solidFill>
                  <a:srgbClr val="0000CC"/>
                </a:solidFill>
              </a:rPr>
              <a:t>THẢO LUẬN NHÓM</a:t>
            </a:r>
            <a:endParaRPr lang="en-US" b="1">
              <a:solidFill>
                <a:srgbClr val="0000CC"/>
              </a:solidFill>
            </a:endParaRPr>
          </a:p>
        </p:txBody>
      </p:sp>
      <p:pic>
        <p:nvPicPr>
          <p:cNvPr id="12" name="Picture 2" descr="Xây dựng và quản lý nhóm làm việc hiệu quả - SME.MISA.VN"/>
          <p:cNvPicPr>
            <a:picLocks noChangeAspect="1" noChangeArrowheads="1"/>
          </p:cNvPicPr>
          <p:nvPr/>
        </p:nvPicPr>
        <p:blipFill>
          <a:blip r:embed="rId4" cstate="print"/>
          <a:srcRect/>
          <a:stretch>
            <a:fillRect/>
          </a:stretch>
        </p:blipFill>
        <p:spPr bwMode="auto">
          <a:xfrm>
            <a:off x="5939113" y="4876302"/>
            <a:ext cx="1075774" cy="914898"/>
          </a:xfrm>
          <a:prstGeom prst="rect">
            <a:avLst/>
          </a:prstGeom>
          <a:noFill/>
        </p:spPr>
      </p:pic>
      <p:sp>
        <p:nvSpPr>
          <p:cNvPr id="13" name="Right Arrow 12"/>
          <p:cNvSpPr/>
          <p:nvPr/>
        </p:nvSpPr>
        <p:spPr>
          <a:xfrm>
            <a:off x="1447800" y="4572000"/>
            <a:ext cx="3733800" cy="1219200"/>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b="1" smtClean="0">
                <a:solidFill>
                  <a:srgbClr val="0000CC"/>
                </a:solidFill>
              </a:rPr>
              <a:t>HOẠT ĐỘNG VẬN DỤNG</a:t>
            </a:r>
            <a:endParaRPr lang="en-US" b="1">
              <a:solidFill>
                <a:srgbClr val="0000CC"/>
              </a:solidFill>
            </a:endParaRPr>
          </a:p>
        </p:txBody>
      </p:sp>
      <p:pic>
        <p:nvPicPr>
          <p:cNvPr id="2050" name="Picture 2"/>
          <p:cNvPicPr>
            <a:picLocks noChangeAspect="1" noChangeArrowheads="1"/>
          </p:cNvPicPr>
          <p:nvPr/>
        </p:nvPicPr>
        <p:blipFill>
          <a:blip r:embed="rId5" cstate="print"/>
          <a:srcRect/>
          <a:stretch>
            <a:fillRect/>
          </a:stretch>
        </p:blipFill>
        <p:spPr bwMode="auto">
          <a:xfrm>
            <a:off x="5823033" y="5591735"/>
            <a:ext cx="1177180" cy="947684"/>
          </a:xfrm>
          <a:prstGeom prst="rect">
            <a:avLst/>
          </a:prstGeom>
          <a:noFill/>
          <a:ln w="9525">
            <a:noFill/>
            <a:miter lim="800000"/>
            <a:headEnd/>
            <a:tailEnd/>
          </a:ln>
          <a:effectLst/>
        </p:spPr>
      </p:pic>
      <p:sp>
        <p:nvSpPr>
          <p:cNvPr id="14" name="Right Arrow 13"/>
          <p:cNvSpPr/>
          <p:nvPr/>
        </p:nvSpPr>
        <p:spPr>
          <a:xfrm>
            <a:off x="1447800" y="5791200"/>
            <a:ext cx="3886200" cy="1004380"/>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2000" b="1" smtClean="0">
                <a:solidFill>
                  <a:srgbClr val="0000CC"/>
                </a:solidFill>
              </a:rPr>
              <a:t>Em hãy ghi bài vào vở</a:t>
            </a:r>
            <a:endParaRPr lang="en-US" sz="2000" b="1">
              <a:solidFill>
                <a:srgbClr val="0000CC"/>
              </a:solidFill>
            </a:endParaRPr>
          </a:p>
        </p:txBody>
      </p:sp>
      <p:sp>
        <p:nvSpPr>
          <p:cNvPr id="15" name="Right Arrow 14"/>
          <p:cNvSpPr/>
          <p:nvPr/>
        </p:nvSpPr>
        <p:spPr>
          <a:xfrm>
            <a:off x="1447800" y="2089085"/>
            <a:ext cx="3581400" cy="1246762"/>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vi-VN" sz="2000" b="1" smtClean="0">
                <a:solidFill>
                  <a:srgbClr val="0000CC"/>
                </a:solidFill>
              </a:rPr>
              <a:t>HOẠT ĐỘNG </a:t>
            </a:r>
            <a:r>
              <a:rPr lang="en-US" sz="2000" b="1" smtClean="0">
                <a:solidFill>
                  <a:srgbClr val="0000CC"/>
                </a:solidFill>
              </a:rPr>
              <a:t>CẶP ĐÔI</a:t>
            </a:r>
            <a:endParaRPr lang="en-US" sz="2000" b="1">
              <a:solidFill>
                <a:srgbClr val="0000CC"/>
              </a:solidFill>
            </a:endParaRPr>
          </a:p>
        </p:txBody>
      </p:sp>
      <p:pic>
        <p:nvPicPr>
          <p:cNvPr id="1026" name="Picture 2"/>
          <p:cNvPicPr>
            <a:picLocks noChangeAspect="1" noChangeArrowheads="1"/>
          </p:cNvPicPr>
          <p:nvPr/>
        </p:nvPicPr>
        <p:blipFill>
          <a:blip r:embed="rId6"/>
          <a:srcRect/>
          <a:stretch>
            <a:fillRect/>
          </a:stretch>
        </p:blipFill>
        <p:spPr bwMode="auto">
          <a:xfrm>
            <a:off x="5624904" y="2183189"/>
            <a:ext cx="1375308" cy="897447"/>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ox(i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ox(in)">
                                      <p:cBhvr>
                                        <p:cTn id="20" dur="500"/>
                                        <p:tgtEl>
                                          <p:spTgt spid="15"/>
                                        </p:tgtEl>
                                      </p:cBhvr>
                                    </p:animEffect>
                                  </p:childTnLst>
                                </p:cTn>
                              </p:par>
                              <p:par>
                                <p:cTn id="21" presetID="4" presetClass="entr" presetSubtype="16"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box(in)">
                                      <p:cBhvr>
                                        <p:cTn id="23" dur="500"/>
                                        <p:tgtEl>
                                          <p:spTgt spid="1026"/>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ox(in)">
                                      <p:cBhvr>
                                        <p:cTn id="28" dur="500"/>
                                        <p:tgtEl>
                                          <p:spTgt spid="11"/>
                                        </p:tgtEl>
                                      </p:cBhvr>
                                    </p:animEffect>
                                  </p:childTnLst>
                                </p:cTn>
                              </p:par>
                              <p:par>
                                <p:cTn id="29" presetID="3" presetClass="entr" presetSubtype="1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linds(horizont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linds(horizontal)">
                                      <p:cBhvr>
                                        <p:cTn id="36" dur="500"/>
                                        <p:tgtEl>
                                          <p:spTgt spid="12"/>
                                        </p:tgtEl>
                                      </p:cBhvr>
                                    </p:animEffect>
                                  </p:childTnLst>
                                </p:cTn>
                              </p:par>
                              <p:par>
                                <p:cTn id="37" presetID="4" presetClass="entr" presetSubtype="16"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ox(in)">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4" presetClass="entr" presetSubtype="16" fill="hold" nodeType="clickEffect">
                                  <p:stCondLst>
                                    <p:cond delay="0"/>
                                  </p:stCondLst>
                                  <p:childTnLst>
                                    <p:set>
                                      <p:cBhvr>
                                        <p:cTn id="43" dur="1" fill="hold">
                                          <p:stCondLst>
                                            <p:cond delay="0"/>
                                          </p:stCondLst>
                                        </p:cTn>
                                        <p:tgtEl>
                                          <p:spTgt spid="2050"/>
                                        </p:tgtEl>
                                        <p:attrNameLst>
                                          <p:attrName>style.visibility</p:attrName>
                                        </p:attrNameLst>
                                      </p:cBhvr>
                                      <p:to>
                                        <p:strVal val="visible"/>
                                      </p:to>
                                    </p:set>
                                    <p:animEffect transition="in" filter="box(in)">
                                      <p:cBhvr>
                                        <p:cTn id="44" dur="500"/>
                                        <p:tgtEl>
                                          <p:spTgt spid="2050"/>
                                        </p:tgtEl>
                                      </p:cBhvr>
                                    </p:animEffect>
                                  </p:childTnLst>
                                </p:cTn>
                              </p:par>
                              <p:par>
                                <p:cTn id="45" presetID="4" presetClass="entr" presetSubtype="16"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ox(in)">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3" grpId="0" animBg="1"/>
      <p:bldP spid="14" grpId="0" animBg="1"/>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6" descr="POINSET2">
            <a:extLst>
              <a:ext uri="{FF2B5EF4-FFF2-40B4-BE49-F238E27FC236}">
                <a16:creationId xmlns:a16="http://schemas.microsoft.com/office/drawing/2014/main" id="{7290D33D-FAD0-4489-AACA-1EBA1649543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143000" cy="853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descr="POINSET2">
            <a:extLst>
              <a:ext uri="{FF2B5EF4-FFF2-40B4-BE49-F238E27FC236}">
                <a16:creationId xmlns:a16="http://schemas.microsoft.com/office/drawing/2014/main" id="{7290D33D-FAD0-4489-AACA-1EBA1649543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8039100" y="152400"/>
            <a:ext cx="1143000" cy="853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descr="POINSET2">
            <a:extLst>
              <a:ext uri="{FF2B5EF4-FFF2-40B4-BE49-F238E27FC236}">
                <a16:creationId xmlns:a16="http://schemas.microsoft.com/office/drawing/2014/main" id="{DC25D953-E7BF-41B6-8A5A-6E917CD942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53988" y="5765800"/>
            <a:ext cx="938213"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descr="POINSET2">
            <a:extLst>
              <a:ext uri="{FF2B5EF4-FFF2-40B4-BE49-F238E27FC236}">
                <a16:creationId xmlns:a16="http://schemas.microsoft.com/office/drawing/2014/main" id="{02CA161E-9BEA-49E3-B372-C946437FD11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7924800" y="5949553"/>
            <a:ext cx="1219200" cy="908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4" name="AutoShape 2" descr="Dàn Karaoke Gia Đình Năm 2021 Có Điểm Gì Đặc Biệ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3318" name="AutoShape 6" descr="Vẽ tay hoạt hình cậu bé dấu chấm hỏi minh họa miễn phí | Công cụ đồ họa PSD  Tải xuống miễn phí - Pikbes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 name="Hộp_Văn_Bản 7"/>
          <p:cNvSpPr txBox="1"/>
          <p:nvPr/>
        </p:nvSpPr>
        <p:spPr>
          <a:xfrm>
            <a:off x="914401" y="64054"/>
            <a:ext cx="723126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400" b="1" smtClean="0">
                <a:solidFill>
                  <a:srgbClr val="0033CC"/>
                </a:solidFill>
              </a:rPr>
              <a:t>BÀI  9. TRUNG QUỐC TỪ THỜI CỔ  ĐẠI ĐẾN THẾ KỈ VII</a:t>
            </a:r>
            <a:endParaRPr lang="en-US" sz="2400">
              <a:solidFill>
                <a:srgbClr val="0033CC"/>
              </a:solidFill>
            </a:endParaRPr>
          </a:p>
        </p:txBody>
      </p:sp>
      <p:pic>
        <p:nvPicPr>
          <p:cNvPr id="20" name="Picture 5" descr="Top 10 cách giảng bài hay tạo hứng thú học tập cho học sinh - Hachim"/>
          <p:cNvPicPr>
            <a:picLocks noChangeAspect="1" noChangeArrowheads="1"/>
          </p:cNvPicPr>
          <p:nvPr/>
        </p:nvPicPr>
        <p:blipFill>
          <a:blip r:embed="rId3" cstate="print"/>
          <a:srcRect/>
          <a:stretch>
            <a:fillRect/>
          </a:stretch>
        </p:blipFill>
        <p:spPr bwMode="auto">
          <a:xfrm>
            <a:off x="7391401" y="697661"/>
            <a:ext cx="1437612" cy="1058554"/>
          </a:xfrm>
          <a:prstGeom prst="rect">
            <a:avLst/>
          </a:prstGeom>
          <a:noFill/>
        </p:spPr>
      </p:pic>
      <p:sp>
        <p:nvSpPr>
          <p:cNvPr id="13" name="Rectangle 12"/>
          <p:cNvSpPr/>
          <p:nvPr/>
        </p:nvSpPr>
        <p:spPr>
          <a:xfrm>
            <a:off x="270407" y="853678"/>
            <a:ext cx="2472793" cy="612892"/>
          </a:xfrm>
          <a:prstGeom prst="rect">
            <a:avLst/>
          </a:prstGeom>
          <a:noFill/>
        </p:spPr>
        <p:txBody>
          <a:bodyPr wrap="none" lIns="91440" tIns="45720" rIns="91440" bIns="45720">
            <a:prstTxWarp prst="textChevron">
              <a:avLst/>
            </a:prstTxWarp>
            <a:spAutoFit/>
          </a:bodyPr>
          <a:lstStyle/>
          <a:p>
            <a:pPr algn="ctr"/>
            <a:r>
              <a:rPr lang="en-US" sz="2800" b="1" cap="all" smtClean="0">
                <a:ln w="9000" cmpd="sng">
                  <a:solidFill>
                    <a:schemeClr val="accent4">
                      <a:shade val="50000"/>
                      <a:satMod val="120000"/>
                    </a:schemeClr>
                  </a:solidFill>
                  <a:prstDash val="solid"/>
                </a:ln>
                <a:solidFill>
                  <a:srgbClr val="FF00FF"/>
                </a:solidFill>
                <a:effectLst>
                  <a:reflection blurRad="12700" stA="28000" endPos="45000" dist="1000" dir="5400000" sy="-100000" algn="bl" rotWithShape="0"/>
                </a:effectLst>
              </a:rPr>
              <a:t>VẬN DỤNG</a:t>
            </a:r>
            <a:endParaRPr lang="en-US" sz="2800" b="1" cap="all">
              <a:ln w="9000" cmpd="sng">
                <a:solidFill>
                  <a:schemeClr val="accent4">
                    <a:shade val="50000"/>
                    <a:satMod val="120000"/>
                  </a:schemeClr>
                </a:solidFill>
                <a:prstDash val="solid"/>
              </a:ln>
              <a:solidFill>
                <a:srgbClr val="FF00FF"/>
              </a:solidFill>
              <a:effectLst>
                <a:reflection blurRad="12700" stA="28000" endPos="45000" dist="1000" dir="5400000" sy="-100000" algn="bl" rotWithShape="0"/>
              </a:effectLst>
            </a:endParaRPr>
          </a:p>
        </p:txBody>
      </p:sp>
      <p:sp>
        <p:nvSpPr>
          <p:cNvPr id="15" name="Cloud Callout 14"/>
          <p:cNvSpPr/>
          <p:nvPr/>
        </p:nvSpPr>
        <p:spPr>
          <a:xfrm>
            <a:off x="155575" y="1466570"/>
            <a:ext cx="8531226" cy="2317807"/>
          </a:xfrm>
          <a:prstGeom prst="cloudCallout">
            <a:avLst>
              <a:gd name="adj1" fmla="val -24259"/>
              <a:gd name="adj2" fmla="val 65376"/>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400" smtClean="0">
              <a:solidFill>
                <a:schemeClr val="tx1"/>
              </a:solidFill>
            </a:endParaRPr>
          </a:p>
          <a:p>
            <a:pPr algn="ctr"/>
            <a:r>
              <a:rPr lang="en-US" sz="2000" smtClean="0">
                <a:latin typeface="Times New Roman" pitchFamily="18" charset="0"/>
                <a:cs typeface="Times New Roman" pitchFamily="18" charset="0"/>
              </a:rPr>
              <a:t>   Theo em có những thành tựu nào của  Trung Quốc từ thời cổ đại đến thế kỉ VII mà em ấn tượng nhất? Vì sao?</a:t>
            </a:r>
          </a:p>
          <a:p>
            <a:pPr algn="ctr"/>
            <a:endParaRPr lang="en-US" sz="240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ox(in)">
                                      <p:cBhvr>
                                        <p:cTn id="12" dur="500"/>
                                        <p:tgtEl>
                                          <p:spTgt spid="13"/>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ox(in)">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0AB272-3D71-45EA-9802-E5090B20C774}"/>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Lst>
          </a:blip>
          <a:stretch>
            <a:fillRect/>
          </a:stretch>
        </p:blipFill>
        <p:spPr>
          <a:xfrm>
            <a:off x="-17036" y="0"/>
            <a:ext cx="9161036" cy="6781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F73B6026-9D37-4C62-834E-048AE8BD24B6}"/>
              </a:ext>
            </a:extLst>
          </p:cNvPr>
          <p:cNvSpPr txBox="1"/>
          <p:nvPr/>
        </p:nvSpPr>
        <p:spPr>
          <a:xfrm>
            <a:off x="457200" y="2797310"/>
            <a:ext cx="85344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38100">
                  <a:solidFill>
                    <a:schemeClr val="tx1"/>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CỨU LẤY</a:t>
            </a:r>
            <a:r>
              <a:rPr kumimoji="0" lang="en-US" sz="7200" b="1" i="0" u="none" strike="noStrike" kern="1200" cap="none" spc="0" normalizeH="0" noProof="0" dirty="0">
                <a:ln w="38100">
                  <a:solidFill>
                    <a:schemeClr val="tx1"/>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CÁ VOI</a:t>
            </a:r>
            <a:endParaRPr kumimoji="0" lang="en-US" sz="7200" b="1" i="0" u="none" strike="noStrike" kern="1200" cap="none" spc="0" normalizeH="0" baseline="0" noProof="0" dirty="0">
              <a:ln w="38100">
                <a:solidFill>
                  <a:schemeClr val="tx1"/>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 name="Row_Row_Row_Your_Boat">
            <a:hlinkClick r:id="" action="ppaction://media"/>
            <a:extLst>
              <a:ext uri="{FF2B5EF4-FFF2-40B4-BE49-F238E27FC236}">
                <a16:creationId xmlns:a16="http://schemas.microsoft.com/office/drawing/2014/main" id="{68C22E7F-BCFD-40BD-B340-0423A581B8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61051" y="-670309"/>
            <a:ext cx="365522" cy="487363"/>
          </a:xfrm>
          <a:prstGeom prst="rect">
            <a:avLst/>
          </a:prstGeom>
        </p:spPr>
      </p:pic>
      <p:sp>
        <p:nvSpPr>
          <p:cNvPr id="4" name="Rectangle 3">
            <a:extLst>
              <a:ext uri="{FF2B5EF4-FFF2-40B4-BE49-F238E27FC236}">
                <a16:creationId xmlns:a16="http://schemas.microsoft.com/office/drawing/2014/main" id="{FEFA0DF7-513A-4C62-A2F0-98EE848F07ED}"/>
              </a:ext>
            </a:extLst>
          </p:cNvPr>
          <p:cNvSpPr/>
          <p:nvPr/>
        </p:nvSpPr>
        <p:spPr>
          <a:xfrm>
            <a:off x="4100117" y="3810765"/>
            <a:ext cx="4730910" cy="769441"/>
          </a:xfrm>
          <a:prstGeom prst="rect">
            <a:avLst/>
          </a:prstGeom>
        </p:spPr>
        <p:txBody>
          <a:bodyPr wrap="none">
            <a:spAutoFit/>
          </a:bodyPr>
          <a:lstStyle/>
          <a:p>
            <a:r>
              <a:rPr lang="en-US" sz="4400" dirty="0">
                <a:solidFill>
                  <a:schemeClr val="bg1"/>
                </a:solidFill>
                <a:highlight>
                  <a:srgbClr val="FF0000"/>
                </a:highlight>
              </a:rPr>
              <a:t>Whale Rescue Story</a:t>
            </a:r>
          </a:p>
        </p:txBody>
      </p:sp>
      <p:sp>
        <p:nvSpPr>
          <p:cNvPr id="6" name="TextBox 5"/>
          <p:cNvSpPr txBox="1"/>
          <p:nvPr/>
        </p:nvSpPr>
        <p:spPr>
          <a:xfrm>
            <a:off x="3971109" y="5791242"/>
            <a:ext cx="914400" cy="461665"/>
          </a:xfrm>
          <a:prstGeom prst="rect">
            <a:avLst/>
          </a:prstGeom>
          <a:noFill/>
        </p:spPr>
        <p:txBody>
          <a:bodyPr wrap="square" rtlCol="0">
            <a:spAutoFit/>
          </a:bodyPr>
          <a:lstStyle/>
          <a:p>
            <a:r>
              <a:rPr lang="en-US" sz="2400" b="1" dirty="0" err="1">
                <a:solidFill>
                  <a:srgbClr val="FF0000"/>
                </a:solidFill>
                <a:latin typeface="Times New Roman" pitchFamily="18" charset="0"/>
                <a:cs typeface="Times New Roman" pitchFamily="18" charset="0"/>
              </a:rPr>
              <a:t>Hán</a:t>
            </a:r>
            <a:endParaRPr lang="en-US" sz="2400" dirty="0"/>
          </a:p>
        </p:txBody>
      </p:sp>
    </p:spTree>
    <p:extLst>
      <p:ext uri="{BB962C8B-B14F-4D97-AF65-F5344CB8AC3E}">
        <p14:creationId xmlns:p14="http://schemas.microsoft.com/office/powerpoint/2010/main" val="166491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repeatCount="indefinite" fill="hold" grpId="0" nodeType="withEffect">
                                  <p:stCondLst>
                                    <p:cond delay="0"/>
                                  </p:stCondLst>
                                  <p:childTnLst>
                                    <p:animClr clrSpc="hsl" dir="cw">
                                      <p:cBhvr override="childStyle">
                                        <p:cTn id="6" dur="500" fill="hold"/>
                                        <p:tgtEl>
                                          <p:spTgt spid="11"/>
                                        </p:tgtEl>
                                        <p:attrNameLst>
                                          <p:attrName>style.color</p:attrName>
                                        </p:attrNameLst>
                                      </p:cBhvr>
                                      <p:by>
                                        <p:hsl h="0" s="-12549" l="-25098"/>
                                      </p:by>
                                    </p:animClr>
                                    <p:animClr clrSpc="hsl" dir="cw">
                                      <p:cBhvr>
                                        <p:cTn id="7" dur="500" fill="hold"/>
                                        <p:tgtEl>
                                          <p:spTgt spid="11"/>
                                        </p:tgtEl>
                                        <p:attrNameLst>
                                          <p:attrName>fillcolor</p:attrName>
                                        </p:attrNameLst>
                                      </p:cBhvr>
                                      <p:by>
                                        <p:hsl h="0" s="-12549" l="-25098"/>
                                      </p:by>
                                    </p:animClr>
                                    <p:animClr clrSpc="hsl" dir="cw">
                                      <p:cBhvr>
                                        <p:cTn id="8" dur="500" fill="hold"/>
                                        <p:tgtEl>
                                          <p:spTgt spid="11"/>
                                        </p:tgtEl>
                                        <p:attrNameLst>
                                          <p:attrName>stroke.color</p:attrName>
                                        </p:attrNameLst>
                                      </p:cBhvr>
                                      <p:by>
                                        <p:hsl h="0" s="-12549" l="-25098"/>
                                      </p:by>
                                    </p:animClr>
                                    <p:set>
                                      <p:cBhvr>
                                        <p:cTn id="9" dur="500" fill="hold"/>
                                        <p:tgtEl>
                                          <p:spTgt spid="11"/>
                                        </p:tgtEl>
                                        <p:attrNameLst>
                                          <p:attrName>fill.type</p:attrName>
                                        </p:attrNameLst>
                                      </p:cBhvr>
                                      <p:to>
                                        <p:strVal val="solid"/>
                                      </p:to>
                                    </p:set>
                                  </p:childTnLst>
                                </p:cTn>
                              </p:par>
                              <p:par>
                                <p:cTn id="10" presetID="1" presetClass="mediacall" presetSubtype="0" fill="hold" nodeType="withEffect">
                                  <p:stCondLst>
                                    <p:cond delay="0"/>
                                  </p:stCondLst>
                                  <p:childTnLst>
                                    <p:cmd type="call" cmd="playFrom(0.0)">
                                      <p:cBhvr>
                                        <p:cTn id="11" dur="124290" fill="hold"/>
                                        <p:tgtEl>
                                          <p:spTgt spid="2"/>
                                        </p:tgtEl>
                                      </p:cBhvr>
                                    </p:cmd>
                                  </p:childTnLst>
                                </p:cTn>
                              </p:par>
                            </p:childTnLst>
                          </p:cTn>
                        </p:par>
                      </p:childTnLst>
                    </p:cTn>
                  </p:par>
                  <p:par>
                    <p:cTn id="12" fill="hold">
                      <p:stCondLst>
                        <p:cond delay="indefinite"/>
                      </p:stCondLst>
                      <p:childTnLst>
                        <p:par>
                          <p:cTn id="13" fill="hold">
                            <p:stCondLst>
                              <p:cond delay="0"/>
                            </p:stCondLst>
                            <p:childTnLst>
                              <p:par>
                                <p:cTn id="14" presetID="3" presetClass="mediacall" presetSubtype="0" fill="hold" nodeType="clickEffect">
                                  <p:stCondLst>
                                    <p:cond delay="0"/>
                                  </p:stCondLst>
                                  <p:childTnLst>
                                    <p:cmd type="call" cmd="stop">
                                      <p:cBhvr>
                                        <p:cTn id="1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DFDA359-3DE7-4AF9-AAA1-6A54026F4BBC}"/>
              </a:ext>
            </a:extLst>
          </p:cNvPr>
          <p:cNvPicPr>
            <a:picLocks noChangeAspect="1"/>
          </p:cNvPicPr>
          <p:nvPr/>
        </p:nvPicPr>
        <p:blipFill rotWithShape="1">
          <a:blip r:embed="rId4"/>
          <a:srcRect l="11233"/>
          <a:stretch/>
        </p:blipFill>
        <p:spPr>
          <a:xfrm>
            <a:off x="176231" y="3465603"/>
            <a:ext cx="3869525" cy="32694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290AB272-3D71-45EA-9802-E5090B20C774}"/>
              </a:ext>
            </a:extLst>
          </p:cNvPr>
          <p:cNvPicPr>
            <a:picLocks noChangeAspect="1"/>
          </p:cNvPicPr>
          <p:nvPr/>
        </p:nvPicPr>
        <p:blipFill>
          <a:blip r:embed="rId5"/>
          <a:stretch>
            <a:fillRect/>
          </a:stretch>
        </p:blipFill>
        <p:spPr>
          <a:xfrm>
            <a:off x="125680" y="122990"/>
            <a:ext cx="3866512" cy="32220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E4F65EE3-0067-4F6E-9424-E1CEE26ACC58}"/>
              </a:ext>
            </a:extLst>
          </p:cNvPr>
          <p:cNvPicPr>
            <a:picLocks noChangeAspect="1"/>
          </p:cNvPicPr>
          <p:nvPr/>
        </p:nvPicPr>
        <p:blipFill rotWithShape="1">
          <a:blip r:embed="rId6">
            <a:extLst>
              <a:ext uri="{28A0092B-C50C-407E-A947-70E740481C1C}">
                <a14:useLocalDpi xmlns:a14="http://schemas.microsoft.com/office/drawing/2010/main" val="0"/>
              </a:ext>
            </a:extLst>
          </a:blip>
          <a:srcRect l="18583" t="48904" r="35431"/>
          <a:stretch/>
        </p:blipFill>
        <p:spPr>
          <a:xfrm>
            <a:off x="4277462" y="-32360"/>
            <a:ext cx="3866512" cy="32220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F73B6026-9D37-4C62-834E-048AE8BD24B6}"/>
              </a:ext>
            </a:extLst>
          </p:cNvPr>
          <p:cNvSpPr txBox="1"/>
          <p:nvPr/>
        </p:nvSpPr>
        <p:spPr>
          <a:xfrm>
            <a:off x="151725" y="122991"/>
            <a:ext cx="3866512" cy="923330"/>
          </a:xfrm>
          <a:prstGeom prst="rect">
            <a:avLst/>
          </a:prstGeom>
          <a:noFill/>
        </p:spPr>
        <p:txBody>
          <a:bodyPr wrap="square" rtlCol="0">
            <a:spAutoFit/>
          </a:bodyPr>
          <a:lstStyle/>
          <a:p>
            <a:r>
              <a:rPr lang="en-US">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ĐÊM QUA, MỘT C</a:t>
            </a:r>
            <a:r>
              <a:rPr lang="vi-VN">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Ơ</a:t>
            </a:r>
            <a:r>
              <a:rPr lang="en-US">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N BÃO LỚN ĐÃ XẢY RA N</a:t>
            </a:r>
            <a:r>
              <a:rPr lang="vi-VN">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Ơ</a:t>
            </a:r>
            <a:r>
              <a:rPr lang="en-US">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I VÙNG BIỂN CỦA CHÚ CÁ VOI </a:t>
            </a:r>
          </a:p>
        </p:txBody>
      </p:sp>
      <p:sp>
        <p:nvSpPr>
          <p:cNvPr id="28" name="TextBox 27">
            <a:extLst>
              <a:ext uri="{FF2B5EF4-FFF2-40B4-BE49-F238E27FC236}">
                <a16:creationId xmlns:a16="http://schemas.microsoft.com/office/drawing/2014/main" id="{B3935D0E-30F9-4500-BB0C-45938586AF33}"/>
              </a:ext>
            </a:extLst>
          </p:cNvPr>
          <p:cNvSpPr txBox="1"/>
          <p:nvPr/>
        </p:nvSpPr>
        <p:spPr>
          <a:xfrm>
            <a:off x="4183290" y="122991"/>
            <a:ext cx="3866512" cy="923330"/>
          </a:xfrm>
          <a:prstGeom prst="rect">
            <a:avLst/>
          </a:prstGeom>
          <a:noFill/>
        </p:spPr>
        <p:txBody>
          <a:bodyPr wrap="square" rtlCol="0">
            <a:spAutoFit/>
          </a:bodyPr>
          <a:lstStyle/>
          <a:p>
            <a:r>
              <a:rPr lang="en-US">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CƠN BÃO ĐÃ CUỐN CHÚ CÁ VOI ĐI XA VÀ SÁNG DẬY CHÚ BỊ MẮC CẠN TRÊN BÃI BIỂN</a:t>
            </a:r>
          </a:p>
        </p:txBody>
      </p:sp>
      <p:sp>
        <p:nvSpPr>
          <p:cNvPr id="31" name="TextBox 30">
            <a:extLst>
              <a:ext uri="{FF2B5EF4-FFF2-40B4-BE49-F238E27FC236}">
                <a16:creationId xmlns:a16="http://schemas.microsoft.com/office/drawing/2014/main" id="{F68BF051-B132-4C33-B573-E012D46AEA8D}"/>
              </a:ext>
            </a:extLst>
          </p:cNvPr>
          <p:cNvSpPr txBox="1"/>
          <p:nvPr/>
        </p:nvSpPr>
        <p:spPr>
          <a:xfrm>
            <a:off x="151822" y="3465606"/>
            <a:ext cx="3890900" cy="923330"/>
          </a:xfrm>
          <a:prstGeom prst="rect">
            <a:avLst/>
          </a:prstGeom>
          <a:noFill/>
        </p:spPr>
        <p:txBody>
          <a:bodyPr wrap="square" rtlCol="0">
            <a:spAutoFit/>
          </a:bodyPr>
          <a:lstStyle/>
          <a:p>
            <a:r>
              <a:rPr lang="en-US">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MỘT ĐÁM MÂY MƯA HỨA SẼ GIÚP CHÚ NẾU CÓ NGƯỜI GIẢI ĐƯỢC CÂU ĐỐ CỦA MÂY MƯA</a:t>
            </a:r>
          </a:p>
        </p:txBody>
      </p:sp>
      <p:sp>
        <p:nvSpPr>
          <p:cNvPr id="14" name="Rectangle 13">
            <a:extLst>
              <a:ext uri="{FF2B5EF4-FFF2-40B4-BE49-F238E27FC236}">
                <a16:creationId xmlns:a16="http://schemas.microsoft.com/office/drawing/2014/main" id="{18CA658F-60A8-47E0-BE57-AFDB22CB9A79}"/>
              </a:ext>
            </a:extLst>
          </p:cNvPr>
          <p:cNvSpPr/>
          <p:nvPr/>
        </p:nvSpPr>
        <p:spPr>
          <a:xfrm rot="20914512">
            <a:off x="4579876" y="4088781"/>
            <a:ext cx="3055717" cy="2088107"/>
          </a:xfrm>
          <a:prstGeom prst="rect">
            <a:avLst/>
          </a:prstGeom>
          <a:solidFill>
            <a:schemeClr val="accent5">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Tahoma" panose="020B0604030504040204" pitchFamily="34" charset="0"/>
                <a:ea typeface="Tahoma" panose="020B0604030504040204" pitchFamily="34" charset="0"/>
                <a:cs typeface="Tahoma" panose="020B0604030504040204" pitchFamily="34" charset="0"/>
              </a:rPr>
              <a:t>CÁC EM TRẢ LỜI THẬT ĐÚNG ĐỂ GIÚP CHÚ CÁ VOI TỘI NGHIỆP VỀ NHÀ NHÉ !</a:t>
            </a:r>
          </a:p>
        </p:txBody>
      </p:sp>
      <p:sp>
        <p:nvSpPr>
          <p:cNvPr id="15" name="Heart 14">
            <a:extLst>
              <a:ext uri="{FF2B5EF4-FFF2-40B4-BE49-F238E27FC236}">
                <a16:creationId xmlns:a16="http://schemas.microsoft.com/office/drawing/2014/main" id="{9A30F12C-D688-4088-ACDE-BEF73795F0F3}"/>
              </a:ext>
            </a:extLst>
          </p:cNvPr>
          <p:cNvSpPr/>
          <p:nvPr/>
        </p:nvSpPr>
        <p:spPr>
          <a:xfrm>
            <a:off x="7784812" y="4653909"/>
            <a:ext cx="718325" cy="957766"/>
          </a:xfrm>
          <a:prstGeom prst="hear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Slow_Times_Over_Here">
            <a:hlinkClick r:id="" action="ppaction://media"/>
            <a:extLst>
              <a:ext uri="{FF2B5EF4-FFF2-40B4-BE49-F238E27FC236}">
                <a16:creationId xmlns:a16="http://schemas.microsoft.com/office/drawing/2014/main" id="{F5204339-7B0F-4C2B-A1D9-10F6FDF7DE5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42193" y="-573415"/>
            <a:ext cx="365522" cy="487363"/>
          </a:xfrm>
          <a:prstGeom prst="rect">
            <a:avLst/>
          </a:prstGeom>
        </p:spPr>
      </p:pic>
      <p:sp>
        <p:nvSpPr>
          <p:cNvPr id="3" name="Rectangle 2">
            <a:extLst>
              <a:ext uri="{FF2B5EF4-FFF2-40B4-BE49-F238E27FC236}">
                <a16:creationId xmlns:a16="http://schemas.microsoft.com/office/drawing/2014/main" id="{EFA74375-9126-4385-A90B-67F746C92750}"/>
              </a:ext>
            </a:extLst>
          </p:cNvPr>
          <p:cNvSpPr/>
          <p:nvPr/>
        </p:nvSpPr>
        <p:spPr>
          <a:xfrm>
            <a:off x="4112211" y="3388658"/>
            <a:ext cx="2278637" cy="400110"/>
          </a:xfrm>
          <a:prstGeom prst="rect">
            <a:avLst/>
          </a:prstGeom>
        </p:spPr>
        <p:txBody>
          <a:bodyPr wrap="none">
            <a:spAutoFit/>
          </a:bodyPr>
          <a:lstStyle/>
          <a:p>
            <a:r>
              <a:rPr lang="en-US" sz="2000">
                <a:solidFill>
                  <a:schemeClr val="bg1"/>
                </a:solidFill>
              </a:rPr>
              <a:t>Subtitle : turn on CC</a:t>
            </a:r>
          </a:p>
        </p:txBody>
      </p:sp>
    </p:spTree>
    <p:extLst>
      <p:ext uri="{BB962C8B-B14F-4D97-AF65-F5344CB8AC3E}">
        <p14:creationId xmlns:p14="http://schemas.microsoft.com/office/powerpoint/2010/main" val="25835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8522" fill="hold"/>
                                        <p:tgtEl>
                                          <p:spTgt spid="16"/>
                                        </p:tgtEl>
                                      </p:cBhvr>
                                    </p:cmd>
                                  </p:childTnLst>
                                </p:cTn>
                              </p:par>
                              <p:par>
                                <p:cTn id="7" presetID="42"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2750"/>
                                        <p:tgtEl>
                                          <p:spTgt spid="5"/>
                                        </p:tgtEl>
                                      </p:cBhvr>
                                    </p:animEffect>
                                    <p:anim calcmode="lin" valueType="num">
                                      <p:cBhvr>
                                        <p:cTn id="10" dur="2750" fill="hold"/>
                                        <p:tgtEl>
                                          <p:spTgt spid="5"/>
                                        </p:tgtEl>
                                        <p:attrNameLst>
                                          <p:attrName>ppt_x</p:attrName>
                                        </p:attrNameLst>
                                      </p:cBhvr>
                                      <p:tavLst>
                                        <p:tav tm="0">
                                          <p:val>
                                            <p:strVal val="#ppt_x"/>
                                          </p:val>
                                        </p:tav>
                                        <p:tav tm="100000">
                                          <p:val>
                                            <p:strVal val="#ppt_x"/>
                                          </p:val>
                                        </p:tav>
                                      </p:tavLst>
                                    </p:anim>
                                    <p:anim calcmode="lin" valueType="num">
                                      <p:cBhvr>
                                        <p:cTn id="11" dur="2750" fill="hold"/>
                                        <p:tgtEl>
                                          <p:spTgt spid="5"/>
                                        </p:tgtEl>
                                        <p:attrNameLst>
                                          <p:attrName>ppt_y</p:attrName>
                                        </p:attrNameLst>
                                      </p:cBhvr>
                                      <p:tavLst>
                                        <p:tav tm="0">
                                          <p:val>
                                            <p:strVal val="#ppt_y+.1"/>
                                          </p:val>
                                        </p:tav>
                                        <p:tav tm="100000">
                                          <p:val>
                                            <p:strVal val="#ppt_y"/>
                                          </p:val>
                                        </p:tav>
                                      </p:tavLst>
                                    </p:anim>
                                  </p:childTnLst>
                                </p:cTn>
                              </p:par>
                            </p:childTnLst>
                          </p:cTn>
                        </p:par>
                        <p:par>
                          <p:cTn id="12" fill="hold">
                            <p:stCondLst>
                              <p:cond delay="288522"/>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childTnLst>
                                </p:cTn>
                              </p:par>
                            </p:childTnLst>
                          </p:cTn>
                        </p:par>
                        <p:par>
                          <p:cTn id="16" fill="hold">
                            <p:stCondLst>
                              <p:cond delay="290522"/>
                            </p:stCondLst>
                            <p:childTnLst>
                              <p:par>
                                <p:cTn id="17" presetID="47"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750"/>
                                        <p:tgtEl>
                                          <p:spTgt spid="10"/>
                                        </p:tgtEl>
                                      </p:cBhvr>
                                    </p:animEffect>
                                    <p:anim calcmode="lin" valueType="num">
                                      <p:cBhvr>
                                        <p:cTn id="20" dur="2750" fill="hold"/>
                                        <p:tgtEl>
                                          <p:spTgt spid="10"/>
                                        </p:tgtEl>
                                        <p:attrNameLst>
                                          <p:attrName>ppt_x</p:attrName>
                                        </p:attrNameLst>
                                      </p:cBhvr>
                                      <p:tavLst>
                                        <p:tav tm="0">
                                          <p:val>
                                            <p:strVal val="#ppt_x"/>
                                          </p:val>
                                        </p:tav>
                                        <p:tav tm="100000">
                                          <p:val>
                                            <p:strVal val="#ppt_x"/>
                                          </p:val>
                                        </p:tav>
                                      </p:tavLst>
                                    </p:anim>
                                    <p:anim calcmode="lin" valueType="num">
                                      <p:cBhvr>
                                        <p:cTn id="21" dur="275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293272"/>
                            </p:stCondLst>
                            <p:childTnLst>
                              <p:par>
                                <p:cTn id="23" presetID="10" presetClass="entr" presetSubtype="0"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2000"/>
                                        <p:tgtEl>
                                          <p:spTgt spid="28"/>
                                        </p:tgtEl>
                                      </p:cBhvr>
                                    </p:animEffect>
                                  </p:childTnLst>
                                </p:cTn>
                              </p:par>
                            </p:childTnLst>
                          </p:cTn>
                        </p:par>
                        <p:par>
                          <p:cTn id="26" fill="hold">
                            <p:stCondLst>
                              <p:cond delay="295272"/>
                            </p:stCondLst>
                            <p:childTnLst>
                              <p:par>
                                <p:cTn id="27" presetID="42" presetClass="entr" presetSubtype="0"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2750"/>
                                        <p:tgtEl>
                                          <p:spTgt spid="12"/>
                                        </p:tgtEl>
                                      </p:cBhvr>
                                    </p:animEffect>
                                    <p:anim calcmode="lin" valueType="num">
                                      <p:cBhvr>
                                        <p:cTn id="30" dur="2750" fill="hold"/>
                                        <p:tgtEl>
                                          <p:spTgt spid="12"/>
                                        </p:tgtEl>
                                        <p:attrNameLst>
                                          <p:attrName>ppt_x</p:attrName>
                                        </p:attrNameLst>
                                      </p:cBhvr>
                                      <p:tavLst>
                                        <p:tav tm="0">
                                          <p:val>
                                            <p:strVal val="#ppt_x"/>
                                          </p:val>
                                        </p:tav>
                                        <p:tav tm="100000">
                                          <p:val>
                                            <p:strVal val="#ppt_x"/>
                                          </p:val>
                                        </p:tav>
                                      </p:tavLst>
                                    </p:anim>
                                    <p:anim calcmode="lin" valueType="num">
                                      <p:cBhvr>
                                        <p:cTn id="31" dur="2750" fill="hold"/>
                                        <p:tgtEl>
                                          <p:spTgt spid="12"/>
                                        </p:tgtEl>
                                        <p:attrNameLst>
                                          <p:attrName>ppt_y</p:attrName>
                                        </p:attrNameLst>
                                      </p:cBhvr>
                                      <p:tavLst>
                                        <p:tav tm="0">
                                          <p:val>
                                            <p:strVal val="#ppt_y+.1"/>
                                          </p:val>
                                        </p:tav>
                                        <p:tav tm="100000">
                                          <p:val>
                                            <p:strVal val="#ppt_y"/>
                                          </p:val>
                                        </p:tav>
                                      </p:tavLst>
                                    </p:anim>
                                  </p:childTnLst>
                                </p:cTn>
                              </p:par>
                            </p:childTnLst>
                          </p:cTn>
                        </p:par>
                        <p:par>
                          <p:cTn id="32" fill="hold">
                            <p:stCondLst>
                              <p:cond delay="298022"/>
                            </p:stCondLst>
                            <p:childTnLst>
                              <p:par>
                                <p:cTn id="33" presetID="10" presetClass="entr" presetSubtype="0" fill="hold" grpId="0" nodeType="after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2000"/>
                                        <p:tgtEl>
                                          <p:spTgt spid="31"/>
                                        </p:tgtEl>
                                      </p:cBhvr>
                                    </p:animEffect>
                                  </p:childTnLst>
                                </p:cTn>
                              </p:par>
                            </p:childTnLst>
                          </p:cTn>
                        </p:par>
                        <p:par>
                          <p:cTn id="36" fill="hold">
                            <p:stCondLst>
                              <p:cond delay="300022"/>
                            </p:stCondLst>
                            <p:childTnLst>
                              <p:par>
                                <p:cTn id="37" presetID="42" presetClass="entr" presetSubtype="0"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2750"/>
                                        <p:tgtEl>
                                          <p:spTgt spid="14"/>
                                        </p:tgtEl>
                                      </p:cBhvr>
                                    </p:animEffect>
                                    <p:anim calcmode="lin" valueType="num">
                                      <p:cBhvr>
                                        <p:cTn id="40" dur="2750" fill="hold"/>
                                        <p:tgtEl>
                                          <p:spTgt spid="14"/>
                                        </p:tgtEl>
                                        <p:attrNameLst>
                                          <p:attrName>ppt_x</p:attrName>
                                        </p:attrNameLst>
                                      </p:cBhvr>
                                      <p:tavLst>
                                        <p:tav tm="0">
                                          <p:val>
                                            <p:strVal val="#ppt_x"/>
                                          </p:val>
                                        </p:tav>
                                        <p:tav tm="100000">
                                          <p:val>
                                            <p:strVal val="#ppt_x"/>
                                          </p:val>
                                        </p:tav>
                                      </p:tavLst>
                                    </p:anim>
                                    <p:anim calcmode="lin" valueType="num">
                                      <p:cBhvr>
                                        <p:cTn id="41" dur="2750" fill="hold"/>
                                        <p:tgtEl>
                                          <p:spTgt spid="14"/>
                                        </p:tgtEl>
                                        <p:attrNameLst>
                                          <p:attrName>ppt_y</p:attrName>
                                        </p:attrNameLst>
                                      </p:cBhvr>
                                      <p:tavLst>
                                        <p:tav tm="0">
                                          <p:val>
                                            <p:strVal val="#ppt_y+.1"/>
                                          </p:val>
                                        </p:tav>
                                        <p:tav tm="100000">
                                          <p:val>
                                            <p:strVal val="#ppt_y"/>
                                          </p:val>
                                        </p:tav>
                                      </p:tavLst>
                                    </p:anim>
                                  </p:childTnLst>
                                </p:cTn>
                              </p:par>
                            </p:childTnLst>
                          </p:cTn>
                        </p:par>
                        <p:par>
                          <p:cTn id="42" fill="hold">
                            <p:stCondLst>
                              <p:cond delay="302772"/>
                            </p:stCondLst>
                            <p:childTnLst>
                              <p:par>
                                <p:cTn id="43" presetID="10" presetClass="entr" presetSubtype="0"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2000"/>
                                        <p:tgtEl>
                                          <p:spTgt spid="15"/>
                                        </p:tgtEl>
                                      </p:cBhvr>
                                    </p:animEffect>
                                  </p:childTnLst>
                                </p:cTn>
                              </p:par>
                              <p:par>
                                <p:cTn id="46" presetID="26" presetClass="emph" presetSubtype="0" repeatCount="indefinite" fill="hold" grpId="1" nodeType="withEffect">
                                  <p:stCondLst>
                                    <p:cond delay="0"/>
                                  </p:stCondLst>
                                  <p:childTnLst>
                                    <p:animEffect transition="out" filter="fade">
                                      <p:cBhvr>
                                        <p:cTn id="47" dur="500" tmFilter="0, 0; .2, .5; .8, .5; 1, 0"/>
                                        <p:tgtEl>
                                          <p:spTgt spid="15"/>
                                        </p:tgtEl>
                                      </p:cBhvr>
                                    </p:animEffect>
                                    <p:animScale>
                                      <p:cBhvr>
                                        <p:cTn id="48" dur="250" autoRev="1" fill="hold"/>
                                        <p:tgtEl>
                                          <p:spTgt spid="15"/>
                                        </p:tgtEl>
                                      </p:cBhvr>
                                      <p:by x="105000" y="105000"/>
                                    </p:animScale>
                                  </p:childTnLst>
                                </p:cTn>
                              </p:par>
                            </p:childTnLst>
                          </p:cTn>
                        </p:par>
                      </p:childTnLst>
                    </p:cTn>
                  </p:par>
                  <p:par>
                    <p:cTn id="49" fill="hold">
                      <p:stCondLst>
                        <p:cond delay="indefinite"/>
                      </p:stCondLst>
                      <p:childTnLst>
                        <p:par>
                          <p:cTn id="50" fill="hold">
                            <p:stCondLst>
                              <p:cond delay="0"/>
                            </p:stCondLst>
                            <p:childTnLst>
                              <p:par>
                                <p:cTn id="51" presetID="3" presetClass="mediacall" presetSubtype="0" fill="hold" nodeType="clickEffect">
                                  <p:stCondLst>
                                    <p:cond delay="0"/>
                                  </p:stCondLst>
                                  <p:childTnLst>
                                    <p:cmd type="call" cmd="stop">
                                      <p:cBhvr>
                                        <p:cTn id="52"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53" fill="hold" display="0">
                  <p:stCondLst>
                    <p:cond delay="indefinite"/>
                  </p:stCondLst>
                  <p:endCondLst>
                    <p:cond evt="onStopAudio" delay="0">
                      <p:tgtEl>
                        <p:sldTgt/>
                      </p:tgtEl>
                    </p:cond>
                  </p:endCondLst>
                </p:cTn>
                <p:tgtEl>
                  <p:spTgt spid="16"/>
                </p:tgtEl>
              </p:cMediaNode>
            </p:audio>
          </p:childTnLst>
        </p:cTn>
      </p:par>
    </p:tnLst>
    <p:bldLst>
      <p:bldP spid="11" grpId="0"/>
      <p:bldP spid="28" grpId="0"/>
      <p:bldP spid="31" grpId="0"/>
      <p:bldP spid="14" grpId="0" animBg="1"/>
      <p:bldP spid="15" grpId="0" animBg="1"/>
      <p:bldP spid="15"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31A861F-B62F-421B-8D36-A0151824A73D}"/>
              </a:ext>
            </a:extLst>
          </p:cNvPr>
          <p:cNvSpPr/>
          <p:nvPr/>
        </p:nvSpPr>
        <p:spPr>
          <a:xfrm>
            <a:off x="304800" y="228600"/>
            <a:ext cx="8534400" cy="5573210"/>
          </a:xfrm>
          <a:prstGeom prst="round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AD5B86B-5198-4004-8512-8F742795031F}"/>
              </a:ext>
            </a:extLst>
          </p:cNvPr>
          <p:cNvSpPr txBox="1"/>
          <p:nvPr/>
        </p:nvSpPr>
        <p:spPr>
          <a:xfrm>
            <a:off x="990600" y="914421"/>
            <a:ext cx="7543800" cy="4154984"/>
          </a:xfrm>
          <a:prstGeom prst="rect">
            <a:avLst/>
          </a:prstGeom>
          <a:noFill/>
        </p:spPr>
        <p:txBody>
          <a:bodyPr wrap="square" rtlCol="0">
            <a:spAutoFit/>
          </a:bodyPr>
          <a:lstStyle/>
          <a:p>
            <a:pPr algn="ctr"/>
            <a:r>
              <a:rPr lang="en-US" sz="4000" b="1" dirty="0" err="1" smtClean="0">
                <a:latin typeface="Times New Roman" pitchFamily="18" charset="0"/>
                <a:ea typeface="Tahoma" panose="020B0604030504040204" pitchFamily="34" charset="0"/>
                <a:cs typeface="Times New Roman" pitchFamily="18" charset="0"/>
              </a:rPr>
              <a:t>Luật</a:t>
            </a:r>
            <a:r>
              <a:rPr lang="en-US" sz="4000" b="1" dirty="0" smtClean="0">
                <a:latin typeface="Times New Roman" pitchFamily="18" charset="0"/>
                <a:ea typeface="Tahoma" panose="020B0604030504040204" pitchFamily="34" charset="0"/>
                <a:cs typeface="Times New Roman" pitchFamily="18" charset="0"/>
              </a:rPr>
              <a:t> </a:t>
            </a:r>
            <a:r>
              <a:rPr lang="en-US" sz="4000" b="1" dirty="0" err="1" smtClean="0">
                <a:latin typeface="Times New Roman" pitchFamily="18" charset="0"/>
                <a:ea typeface="Tahoma" panose="020B0604030504040204" pitchFamily="34" charset="0"/>
                <a:cs typeface="Times New Roman" pitchFamily="18" charset="0"/>
              </a:rPr>
              <a:t>chơi</a:t>
            </a:r>
            <a:endParaRPr lang="en-US" sz="4000" b="1" dirty="0" smtClean="0">
              <a:latin typeface="Times New Roman" pitchFamily="18" charset="0"/>
              <a:ea typeface="Tahoma" panose="020B0604030504040204" pitchFamily="34" charset="0"/>
              <a:cs typeface="Times New Roman" pitchFamily="18" charset="0"/>
            </a:endParaRPr>
          </a:p>
          <a:p>
            <a:pPr algn="just"/>
            <a:r>
              <a:rPr lang="en-US" sz="3200" b="1" dirty="0" err="1" smtClean="0">
                <a:latin typeface="Times New Roman" pitchFamily="18" charset="0"/>
                <a:ea typeface="Tahoma" panose="020B0604030504040204" pitchFamily="34" charset="0"/>
                <a:cs typeface="Times New Roman" pitchFamily="18" charset="0"/>
              </a:rPr>
              <a:t>Có</a:t>
            </a:r>
            <a:r>
              <a:rPr lang="en-US" sz="3200" b="1" dirty="0" smtClean="0">
                <a:latin typeface="Times New Roman" pitchFamily="18" charset="0"/>
                <a:ea typeface="Tahoma" panose="020B0604030504040204" pitchFamily="34" charset="0"/>
                <a:cs typeface="Times New Roman" pitchFamily="18" charset="0"/>
              </a:rPr>
              <a:t> </a:t>
            </a:r>
            <a:r>
              <a:rPr lang="en-US" sz="3200" b="1" dirty="0">
                <a:latin typeface="Times New Roman" pitchFamily="18" charset="0"/>
                <a:ea typeface="Tahoma" panose="020B0604030504040204" pitchFamily="34" charset="0"/>
                <a:cs typeface="Times New Roman" pitchFamily="18" charset="0"/>
              </a:rPr>
              <a:t>5 </a:t>
            </a:r>
            <a:r>
              <a:rPr lang="en-US" sz="3200" b="1" dirty="0" err="1">
                <a:latin typeface="Times New Roman" pitchFamily="18" charset="0"/>
                <a:ea typeface="Tahoma" panose="020B0604030504040204" pitchFamily="34" charset="0"/>
                <a:cs typeface="Times New Roman" pitchFamily="18" charset="0"/>
              </a:rPr>
              <a:t>câu</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hỏi</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mỗi</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câu</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trả</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lời</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đúng</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thì</a:t>
            </a:r>
            <a:r>
              <a:rPr lang="en-US" sz="3200" b="1" dirty="0">
                <a:latin typeface="Times New Roman" pitchFamily="18" charset="0"/>
                <a:ea typeface="Tahoma" panose="020B0604030504040204" pitchFamily="34" charset="0"/>
                <a:cs typeface="Times New Roman" pitchFamily="18" charset="0"/>
              </a:rPr>
              <a:t> m</a:t>
            </a:r>
            <a:r>
              <a:rPr lang="vi-VN" sz="3200" b="1" dirty="0">
                <a:latin typeface="Times New Roman" pitchFamily="18" charset="0"/>
                <a:ea typeface="Tahoma" panose="020B0604030504040204" pitchFamily="34" charset="0"/>
                <a:cs typeface="Times New Roman" pitchFamily="18" charset="0"/>
              </a:rPr>
              <a:t>ư</a:t>
            </a:r>
            <a:r>
              <a:rPr lang="en-US" sz="3200" b="1" dirty="0">
                <a:latin typeface="Times New Roman" pitchFamily="18" charset="0"/>
                <a:ea typeface="Tahoma" panose="020B0604030504040204" pitchFamily="34" charset="0"/>
                <a:cs typeface="Times New Roman" pitchFamily="18" charset="0"/>
              </a:rPr>
              <a:t>a </a:t>
            </a:r>
            <a:r>
              <a:rPr lang="en-US" sz="3200" b="1" dirty="0" err="1">
                <a:latin typeface="Times New Roman" pitchFamily="18" charset="0"/>
                <a:ea typeface="Tahoma" panose="020B0604030504040204" pitchFamily="34" charset="0"/>
                <a:cs typeface="Times New Roman" pitchFamily="18" charset="0"/>
              </a:rPr>
              <a:t>sẽ</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đổ</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xuống</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và</a:t>
            </a:r>
            <a:r>
              <a:rPr lang="en-US" sz="3200" b="1" dirty="0">
                <a:latin typeface="Times New Roman" pitchFamily="18" charset="0"/>
                <a:ea typeface="Tahoma" panose="020B0604030504040204" pitchFamily="34" charset="0"/>
                <a:cs typeface="Times New Roman" pitchFamily="18" charset="0"/>
              </a:rPr>
              <a:t> n</a:t>
            </a:r>
            <a:r>
              <a:rPr lang="vi-VN" sz="3200" b="1" dirty="0">
                <a:latin typeface="Times New Roman" pitchFamily="18" charset="0"/>
                <a:ea typeface="Tahoma" panose="020B0604030504040204" pitchFamily="34" charset="0"/>
                <a:cs typeface="Times New Roman" pitchFamily="18" charset="0"/>
              </a:rPr>
              <a:t>ư</a:t>
            </a:r>
            <a:r>
              <a:rPr lang="en-US" sz="3200" b="1" dirty="0" err="1">
                <a:latin typeface="Times New Roman" pitchFamily="18" charset="0"/>
                <a:ea typeface="Tahoma" panose="020B0604030504040204" pitchFamily="34" charset="0"/>
                <a:cs typeface="Times New Roman" pitchFamily="18" charset="0"/>
              </a:rPr>
              <a:t>ớc</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biển</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dâng</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lên</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hoàn</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thành</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xong</a:t>
            </a:r>
            <a:r>
              <a:rPr lang="en-US" sz="3200" b="1" dirty="0">
                <a:latin typeface="Times New Roman" pitchFamily="18" charset="0"/>
                <a:ea typeface="Tahoma" panose="020B0604030504040204" pitchFamily="34" charset="0"/>
                <a:cs typeface="Times New Roman" pitchFamily="18" charset="0"/>
              </a:rPr>
              <a:t> 5 </a:t>
            </a:r>
            <a:r>
              <a:rPr lang="en-US" sz="3200" b="1" dirty="0" err="1">
                <a:latin typeface="Times New Roman" pitchFamily="18" charset="0"/>
                <a:ea typeface="Tahoma" panose="020B0604030504040204" pitchFamily="34" charset="0"/>
                <a:cs typeface="Times New Roman" pitchFamily="18" charset="0"/>
              </a:rPr>
              <a:t>câu</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sẽ</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cứu</a:t>
            </a:r>
            <a:r>
              <a:rPr lang="en-US" sz="3200" b="1" dirty="0">
                <a:latin typeface="Times New Roman" pitchFamily="18" charset="0"/>
                <a:ea typeface="Tahoma" panose="020B0604030504040204" pitchFamily="34" charset="0"/>
                <a:cs typeface="Times New Roman" pitchFamily="18" charset="0"/>
              </a:rPr>
              <a:t> đ</a:t>
            </a:r>
            <a:r>
              <a:rPr lang="vi-VN" sz="3200" b="1" dirty="0">
                <a:latin typeface="Times New Roman" pitchFamily="18" charset="0"/>
                <a:ea typeface="Tahoma" panose="020B0604030504040204" pitchFamily="34" charset="0"/>
                <a:cs typeface="Times New Roman" pitchFamily="18" charset="0"/>
              </a:rPr>
              <a:t>ư</a:t>
            </a:r>
            <a:r>
              <a:rPr lang="en-US" sz="3200" b="1" dirty="0" err="1">
                <a:latin typeface="Times New Roman" pitchFamily="18" charset="0"/>
                <a:ea typeface="Tahoma" panose="020B0604030504040204" pitchFamily="34" charset="0"/>
                <a:cs typeface="Times New Roman" pitchFamily="18" charset="0"/>
              </a:rPr>
              <a:t>ợc</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cá</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voi</a:t>
            </a:r>
            <a:r>
              <a:rPr lang="en-US" sz="3200" b="1" dirty="0">
                <a:latin typeface="Times New Roman" pitchFamily="18" charset="0"/>
                <a:ea typeface="Tahoma" panose="020B0604030504040204" pitchFamily="34" charset="0"/>
                <a:cs typeface="Times New Roman" pitchFamily="18" charset="0"/>
              </a:rPr>
              <a:t>.</a:t>
            </a:r>
          </a:p>
          <a:p>
            <a:pPr algn="just"/>
            <a:r>
              <a:rPr lang="en-US" sz="3200" b="1" dirty="0" err="1">
                <a:latin typeface="Times New Roman" pitchFamily="18" charset="0"/>
                <a:ea typeface="Tahoma" panose="020B0604030504040204" pitchFamily="34" charset="0"/>
                <a:cs typeface="Times New Roman" pitchFamily="18" charset="0"/>
              </a:rPr>
              <a:t>Chú</a:t>
            </a:r>
            <a:r>
              <a:rPr lang="en-US" sz="3200" b="1" dirty="0">
                <a:latin typeface="Times New Roman" pitchFamily="18" charset="0"/>
                <a:ea typeface="Tahoma" panose="020B0604030504040204" pitchFamily="34" charset="0"/>
                <a:cs typeface="Times New Roman" pitchFamily="18" charset="0"/>
              </a:rPr>
              <a:t> ý </a:t>
            </a:r>
            <a:r>
              <a:rPr lang="en-US" sz="3200" b="1" dirty="0" err="1">
                <a:latin typeface="Times New Roman" pitchFamily="18" charset="0"/>
                <a:ea typeface="Tahoma" panose="020B0604030504040204" pitchFamily="34" charset="0"/>
                <a:cs typeface="Times New Roman" pitchFamily="18" charset="0"/>
              </a:rPr>
              <a:t>vì</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đây</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là</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trò</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ch</a:t>
            </a:r>
            <a:r>
              <a:rPr lang="vi-VN" sz="3200" b="1" dirty="0">
                <a:latin typeface="Times New Roman" pitchFamily="18" charset="0"/>
                <a:ea typeface="Tahoma" panose="020B0604030504040204" pitchFamily="34" charset="0"/>
                <a:cs typeface="Times New Roman" pitchFamily="18" charset="0"/>
              </a:rPr>
              <a:t>ơ</a:t>
            </a:r>
            <a:r>
              <a:rPr lang="en-US" sz="3200" b="1" dirty="0">
                <a:latin typeface="Times New Roman" pitchFamily="18" charset="0"/>
                <a:ea typeface="Tahoma" panose="020B0604030504040204" pitchFamily="34" charset="0"/>
                <a:cs typeface="Times New Roman" pitchFamily="18" charset="0"/>
              </a:rPr>
              <a:t>i </a:t>
            </a:r>
            <a:r>
              <a:rPr lang="en-US" sz="3200" b="1" dirty="0" err="1">
                <a:latin typeface="Times New Roman" pitchFamily="18" charset="0"/>
                <a:ea typeface="Tahoma" panose="020B0604030504040204" pitchFamily="34" charset="0"/>
                <a:cs typeface="Times New Roman" pitchFamily="18" charset="0"/>
              </a:rPr>
              <a:t>nhân</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văn</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nên</a:t>
            </a:r>
            <a:r>
              <a:rPr lang="en-US" sz="3200" b="1" dirty="0">
                <a:latin typeface="Times New Roman" pitchFamily="18" charset="0"/>
                <a:ea typeface="Tahoma" panose="020B0604030504040204" pitchFamily="34" charset="0"/>
                <a:cs typeface="Times New Roman" pitchFamily="18" charset="0"/>
              </a:rPr>
              <a:t> </a:t>
            </a:r>
            <a:r>
              <a:rPr lang="en-US" sz="3200" b="1" dirty="0" err="1" smtClean="0">
                <a:latin typeface="Times New Roman" pitchFamily="18" charset="0"/>
                <a:ea typeface="Tahoma" panose="020B0604030504040204" pitchFamily="34" charset="0"/>
                <a:cs typeface="Times New Roman" pitchFamily="18" charset="0"/>
              </a:rPr>
              <a:t>nếu</a:t>
            </a:r>
            <a:r>
              <a:rPr lang="en-US" sz="3200" b="1" dirty="0" smtClean="0">
                <a:latin typeface="Times New Roman" pitchFamily="18" charset="0"/>
                <a:ea typeface="Tahoma" panose="020B0604030504040204" pitchFamily="34" charset="0"/>
                <a:cs typeface="Times New Roman" pitchFamily="18" charset="0"/>
              </a:rPr>
              <a:t> </a:t>
            </a:r>
            <a:r>
              <a:rPr lang="en-US" sz="3200" b="1" dirty="0" err="1" smtClean="0">
                <a:latin typeface="Times New Roman" pitchFamily="18" charset="0"/>
                <a:ea typeface="Tahoma" panose="020B0604030504040204" pitchFamily="34" charset="0"/>
                <a:cs typeface="Times New Roman" pitchFamily="18" charset="0"/>
              </a:rPr>
              <a:t>em</a:t>
            </a:r>
            <a:r>
              <a:rPr lang="en-US" sz="3200" b="1" dirty="0" smtClean="0">
                <a:latin typeface="Times New Roman" pitchFamily="18" charset="0"/>
                <a:ea typeface="Tahoma" panose="020B0604030504040204" pitchFamily="34" charset="0"/>
                <a:cs typeface="Times New Roman" pitchFamily="18" charset="0"/>
              </a:rPr>
              <a:t> </a:t>
            </a:r>
            <a:r>
              <a:rPr lang="en-US" sz="3200" b="1" dirty="0" err="1" smtClean="0">
                <a:latin typeface="Times New Roman" pitchFamily="18" charset="0"/>
                <a:ea typeface="Tahoma" panose="020B0604030504040204" pitchFamily="34" charset="0"/>
                <a:cs typeface="Times New Roman" pitchFamily="18" charset="0"/>
              </a:rPr>
              <a:t>không</a:t>
            </a:r>
            <a:r>
              <a:rPr lang="en-US" sz="3200" b="1" dirty="0" smtClean="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trả</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lời</a:t>
            </a:r>
            <a:r>
              <a:rPr lang="en-US" sz="3200" b="1" dirty="0">
                <a:latin typeface="Times New Roman" pitchFamily="18" charset="0"/>
                <a:ea typeface="Tahoma" panose="020B0604030504040204" pitchFamily="34" charset="0"/>
                <a:cs typeface="Times New Roman" pitchFamily="18" charset="0"/>
              </a:rPr>
              <a:t> đ</a:t>
            </a:r>
            <a:r>
              <a:rPr lang="vi-VN" sz="3200" b="1" dirty="0">
                <a:latin typeface="Times New Roman" pitchFamily="18" charset="0"/>
                <a:ea typeface="Tahoma" panose="020B0604030504040204" pitchFamily="34" charset="0"/>
                <a:cs typeface="Times New Roman" pitchFamily="18" charset="0"/>
              </a:rPr>
              <a:t>ư</a:t>
            </a:r>
            <a:r>
              <a:rPr lang="en-US" sz="3200" b="1" dirty="0" err="1">
                <a:latin typeface="Times New Roman" pitchFamily="18" charset="0"/>
                <a:ea typeface="Tahoma" panose="020B0604030504040204" pitchFamily="34" charset="0"/>
                <a:cs typeface="Times New Roman" pitchFamily="18" charset="0"/>
              </a:rPr>
              <a:t>ợc</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thì</a:t>
            </a:r>
            <a:r>
              <a:rPr lang="en-US" sz="3200" b="1" dirty="0">
                <a:latin typeface="Times New Roman" pitchFamily="18" charset="0"/>
                <a:ea typeface="Tahoma" panose="020B0604030504040204" pitchFamily="34" charset="0"/>
                <a:cs typeface="Times New Roman" pitchFamily="18" charset="0"/>
              </a:rPr>
              <a:t> </a:t>
            </a:r>
            <a:r>
              <a:rPr lang="en-US" sz="3200" b="1" dirty="0" err="1" smtClean="0">
                <a:latin typeface="Times New Roman" pitchFamily="18" charset="0"/>
                <a:ea typeface="Tahoma" panose="020B0604030504040204" pitchFamily="34" charset="0"/>
                <a:cs typeface="Times New Roman" pitchFamily="18" charset="0"/>
              </a:rPr>
              <a:t>hãy</a:t>
            </a:r>
            <a:r>
              <a:rPr lang="en-US" sz="3200" b="1" dirty="0" smtClean="0">
                <a:latin typeface="Times New Roman" pitchFamily="18" charset="0"/>
                <a:ea typeface="Tahoma" panose="020B0604030504040204" pitchFamily="34" charset="0"/>
                <a:cs typeface="Times New Roman" pitchFamily="18" charset="0"/>
              </a:rPr>
              <a:t> </a:t>
            </a:r>
            <a:r>
              <a:rPr lang="en-US" sz="3200" b="1" dirty="0" err="1" smtClean="0">
                <a:latin typeface="Times New Roman" pitchFamily="18" charset="0"/>
                <a:ea typeface="Tahoma" panose="020B0604030504040204" pitchFamily="34" charset="0"/>
                <a:cs typeface="Times New Roman" pitchFamily="18" charset="0"/>
              </a:rPr>
              <a:t>mời</a:t>
            </a:r>
            <a:r>
              <a:rPr lang="en-US" sz="3200" b="1" dirty="0" smtClean="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bạn</a:t>
            </a:r>
            <a:r>
              <a:rPr lang="en-US" sz="3200" b="1" dirty="0">
                <a:latin typeface="Times New Roman" pitchFamily="18" charset="0"/>
                <a:ea typeface="Tahoma" panose="020B0604030504040204" pitchFamily="34" charset="0"/>
                <a:cs typeface="Times New Roman" pitchFamily="18" charset="0"/>
              </a:rPr>
              <a:t> </a:t>
            </a:r>
            <a:r>
              <a:rPr lang="en-US" sz="3200" b="1" dirty="0" err="1" smtClean="0">
                <a:latin typeface="Times New Roman" pitchFamily="18" charset="0"/>
                <a:ea typeface="Tahoma" panose="020B0604030504040204" pitchFamily="34" charset="0"/>
                <a:cs typeface="Times New Roman" pitchFamily="18" charset="0"/>
              </a:rPr>
              <a:t>của</a:t>
            </a:r>
            <a:r>
              <a:rPr lang="en-US" sz="3200" b="1" dirty="0" smtClean="0">
                <a:latin typeface="Times New Roman" pitchFamily="18" charset="0"/>
                <a:ea typeface="Tahoma" panose="020B0604030504040204" pitchFamily="34" charset="0"/>
                <a:cs typeface="Times New Roman" pitchFamily="18" charset="0"/>
              </a:rPr>
              <a:t> </a:t>
            </a:r>
            <a:r>
              <a:rPr lang="en-US" sz="3200" b="1" dirty="0" err="1" smtClean="0">
                <a:latin typeface="Times New Roman" pitchFamily="18" charset="0"/>
                <a:ea typeface="Tahoma" panose="020B0604030504040204" pitchFamily="34" charset="0"/>
                <a:cs typeface="Times New Roman" pitchFamily="18" charset="0"/>
              </a:rPr>
              <a:t>mình</a:t>
            </a:r>
            <a:r>
              <a:rPr lang="en-US" sz="3200" b="1" dirty="0" smtClean="0">
                <a:latin typeface="Times New Roman" pitchFamily="18" charset="0"/>
                <a:ea typeface="Tahoma" panose="020B0604030504040204" pitchFamily="34" charset="0"/>
                <a:cs typeface="Times New Roman" pitchFamily="18" charset="0"/>
              </a:rPr>
              <a:t> </a:t>
            </a:r>
            <a:r>
              <a:rPr lang="en-US" sz="3200" b="1" dirty="0" err="1" smtClean="0">
                <a:latin typeface="Times New Roman" pitchFamily="18" charset="0"/>
                <a:ea typeface="Tahoma" panose="020B0604030504040204" pitchFamily="34" charset="0"/>
                <a:cs typeface="Times New Roman" pitchFamily="18" charset="0"/>
              </a:rPr>
              <a:t>trợ</a:t>
            </a:r>
            <a:r>
              <a:rPr lang="en-US" sz="3200" b="1" dirty="0" smtClean="0">
                <a:latin typeface="Times New Roman" pitchFamily="18" charset="0"/>
                <a:ea typeface="Tahoma" panose="020B0604030504040204" pitchFamily="34" charset="0"/>
                <a:cs typeface="Times New Roman" pitchFamily="18" charset="0"/>
              </a:rPr>
              <a:t> </a:t>
            </a:r>
            <a:r>
              <a:rPr lang="en-US" sz="3200" b="1" dirty="0" err="1" smtClean="0">
                <a:latin typeface="Times New Roman" pitchFamily="18" charset="0"/>
                <a:ea typeface="Tahoma" panose="020B0604030504040204" pitchFamily="34" charset="0"/>
                <a:cs typeface="Times New Roman" pitchFamily="18" charset="0"/>
              </a:rPr>
              <a:t>giúp</a:t>
            </a:r>
            <a:r>
              <a:rPr lang="en-US" sz="3200" b="1" dirty="0" smtClean="0">
                <a:latin typeface="Times New Roman" pitchFamily="18" charset="0"/>
                <a:ea typeface="Tahoma" panose="020B0604030504040204" pitchFamily="34" charset="0"/>
                <a:cs typeface="Times New Roman" pitchFamily="18" charset="0"/>
              </a:rPr>
              <a:t> </a:t>
            </a:r>
            <a:r>
              <a:rPr lang="en-US" sz="3200" b="1" dirty="0" err="1" smtClean="0">
                <a:latin typeface="Times New Roman" pitchFamily="18" charset="0"/>
                <a:ea typeface="Tahoma" panose="020B0604030504040204" pitchFamily="34" charset="0"/>
                <a:cs typeface="Times New Roman" pitchFamily="18" charset="0"/>
              </a:rPr>
              <a:t>đến</a:t>
            </a:r>
            <a:r>
              <a:rPr lang="en-US" sz="3200" b="1" dirty="0" smtClean="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khi</a:t>
            </a:r>
            <a:r>
              <a:rPr lang="en-US" sz="3200" b="1" dirty="0">
                <a:latin typeface="Times New Roman" pitchFamily="18" charset="0"/>
                <a:ea typeface="Tahoma" panose="020B0604030504040204" pitchFamily="34" charset="0"/>
                <a:cs typeface="Times New Roman" pitchFamily="18" charset="0"/>
              </a:rPr>
              <a:t> </a:t>
            </a:r>
            <a:r>
              <a:rPr lang="en-US" sz="3200" b="1" dirty="0" err="1" smtClean="0">
                <a:latin typeface="Times New Roman" pitchFamily="18" charset="0"/>
                <a:ea typeface="Tahoma" panose="020B0604030504040204" pitchFamily="34" charset="0"/>
                <a:cs typeface="Times New Roman" pitchFamily="18" charset="0"/>
              </a:rPr>
              <a:t>các</a:t>
            </a:r>
            <a:r>
              <a:rPr lang="en-US" sz="3200" b="1" dirty="0" smtClean="0">
                <a:latin typeface="Times New Roman" pitchFamily="18" charset="0"/>
                <a:ea typeface="Tahoma" panose="020B0604030504040204" pitchFamily="34" charset="0"/>
                <a:cs typeface="Times New Roman" pitchFamily="18" charset="0"/>
              </a:rPr>
              <a:t> </a:t>
            </a:r>
            <a:r>
              <a:rPr lang="en-US" sz="3200" b="1" dirty="0" err="1" smtClean="0">
                <a:latin typeface="Times New Roman" pitchFamily="18" charset="0"/>
                <a:ea typeface="Tahoma" panose="020B0604030504040204" pitchFamily="34" charset="0"/>
                <a:cs typeface="Times New Roman" pitchFamily="18" charset="0"/>
              </a:rPr>
              <a:t>em</a:t>
            </a:r>
            <a:r>
              <a:rPr lang="en-US" sz="3200" b="1" dirty="0" smtClean="0">
                <a:latin typeface="Times New Roman" pitchFamily="18" charset="0"/>
                <a:ea typeface="Tahoma" panose="020B0604030504040204" pitchFamily="34" charset="0"/>
                <a:cs typeface="Times New Roman" pitchFamily="18" charset="0"/>
              </a:rPr>
              <a:t> </a:t>
            </a:r>
            <a:r>
              <a:rPr lang="en-US" sz="3200" b="1" dirty="0" err="1" smtClean="0">
                <a:latin typeface="Times New Roman" pitchFamily="18" charset="0"/>
                <a:ea typeface="Tahoma" panose="020B0604030504040204" pitchFamily="34" charset="0"/>
                <a:cs typeface="Times New Roman" pitchFamily="18" charset="0"/>
              </a:rPr>
              <a:t>có</a:t>
            </a:r>
            <a:r>
              <a:rPr lang="en-US" sz="3200" b="1" dirty="0" smtClean="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đáp</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án</a:t>
            </a:r>
            <a:r>
              <a:rPr lang="en-US" sz="3200" b="1" dirty="0">
                <a:latin typeface="Times New Roman" pitchFamily="18" charset="0"/>
                <a:ea typeface="Tahoma" panose="020B0604030504040204" pitchFamily="34" charset="0"/>
                <a:cs typeface="Times New Roman" pitchFamily="18" charset="0"/>
              </a:rPr>
              <a:t> </a:t>
            </a:r>
            <a:r>
              <a:rPr lang="en-US" sz="3200" b="1" dirty="0" err="1" smtClean="0">
                <a:latin typeface="Times New Roman" pitchFamily="18" charset="0"/>
                <a:ea typeface="Tahoma" panose="020B0604030504040204" pitchFamily="34" charset="0"/>
                <a:cs typeface="Times New Roman" pitchFamily="18" charset="0"/>
              </a:rPr>
              <a:t>đúng</a:t>
            </a:r>
            <a:r>
              <a:rPr lang="en-US" sz="3200" b="1" dirty="0" smtClean="0">
                <a:latin typeface="Times New Roman" pitchFamily="18" charset="0"/>
                <a:ea typeface="Tahoma" panose="020B0604030504040204" pitchFamily="34" charset="0"/>
                <a:cs typeface="Times New Roman" pitchFamily="18" charset="0"/>
              </a:rPr>
              <a:t> </a:t>
            </a:r>
            <a:r>
              <a:rPr lang="en-US" sz="3200" b="1" dirty="0" err="1" smtClean="0">
                <a:latin typeface="Times New Roman" pitchFamily="18" charset="0"/>
                <a:ea typeface="Tahoma" panose="020B0604030504040204" pitchFamily="34" charset="0"/>
                <a:cs typeface="Times New Roman" pitchFamily="18" charset="0"/>
              </a:rPr>
              <a:t>để</a:t>
            </a:r>
            <a:r>
              <a:rPr lang="en-US" sz="3200" b="1" dirty="0" smtClean="0">
                <a:latin typeface="Times New Roman" pitchFamily="18" charset="0"/>
                <a:ea typeface="Tahoma" panose="020B0604030504040204" pitchFamily="34" charset="0"/>
                <a:cs typeface="Times New Roman" pitchFamily="18" charset="0"/>
              </a:rPr>
              <a:t> </a:t>
            </a:r>
            <a:r>
              <a:rPr lang="en-US" sz="3200" b="1" dirty="0" err="1" smtClean="0">
                <a:latin typeface="Times New Roman" pitchFamily="18" charset="0"/>
                <a:ea typeface="Tahoma" panose="020B0604030504040204" pitchFamily="34" charset="0"/>
                <a:cs typeface="Times New Roman" pitchFamily="18" charset="0"/>
              </a:rPr>
              <a:t>cùng</a:t>
            </a:r>
            <a:r>
              <a:rPr lang="en-US" sz="3200" b="1" dirty="0" smtClean="0">
                <a:latin typeface="Times New Roman" pitchFamily="18" charset="0"/>
                <a:ea typeface="Tahoma" panose="020B0604030504040204" pitchFamily="34" charset="0"/>
                <a:cs typeface="Times New Roman" pitchFamily="18" charset="0"/>
              </a:rPr>
              <a:t> </a:t>
            </a:r>
            <a:r>
              <a:rPr lang="en-US" sz="3200" b="1" dirty="0" err="1" smtClean="0">
                <a:latin typeface="Times New Roman" pitchFamily="18" charset="0"/>
                <a:ea typeface="Tahoma" panose="020B0604030504040204" pitchFamily="34" charset="0"/>
                <a:cs typeface="Times New Roman" pitchFamily="18" charset="0"/>
              </a:rPr>
              <a:t>nhau</a:t>
            </a:r>
            <a:r>
              <a:rPr lang="en-US" sz="3200" b="1" dirty="0" smtClean="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giải</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cứu</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cá</a:t>
            </a:r>
            <a:r>
              <a:rPr lang="en-US" sz="3200" b="1" dirty="0">
                <a:latin typeface="Times New Roman" pitchFamily="18" charset="0"/>
                <a:ea typeface="Tahoma" panose="020B0604030504040204" pitchFamily="34" charset="0"/>
                <a:cs typeface="Times New Roman" pitchFamily="18" charset="0"/>
              </a:rPr>
              <a:t> </a:t>
            </a:r>
            <a:r>
              <a:rPr lang="en-US" sz="3200" b="1" dirty="0" err="1" smtClean="0">
                <a:latin typeface="Times New Roman" pitchFamily="18" charset="0"/>
                <a:ea typeface="Tahoma" panose="020B0604030504040204" pitchFamily="34" charset="0"/>
                <a:cs typeface="Times New Roman" pitchFamily="18" charset="0"/>
              </a:rPr>
              <a:t>voi</a:t>
            </a:r>
            <a:r>
              <a:rPr lang="en-US" sz="3200" b="1" dirty="0" smtClean="0">
                <a:latin typeface="Times New Roman" pitchFamily="18" charset="0"/>
                <a:ea typeface="Tahoma" panose="020B0604030504040204" pitchFamily="34" charset="0"/>
                <a:cs typeface="Times New Roman" pitchFamily="18" charset="0"/>
              </a:rPr>
              <a:t>.</a:t>
            </a:r>
            <a:endParaRPr lang="en-US" sz="3200" b="1" dirty="0">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val="7614026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FC2282E4-00D5-4DE9-9C9A-2EAB447A1A45}"/>
              </a:ext>
            </a:extLst>
          </p:cNvPr>
          <p:cNvGrpSpPr/>
          <p:nvPr/>
        </p:nvGrpSpPr>
        <p:grpSpPr>
          <a:xfrm>
            <a:off x="0" y="41007"/>
            <a:ext cx="5235394" cy="2487384"/>
            <a:chOff x="0" y="41007"/>
            <a:chExt cx="6980525" cy="2487384"/>
          </a:xfrm>
        </p:grpSpPr>
        <p:pic>
          <p:nvPicPr>
            <p:cNvPr id="35" name="Picture 34">
              <a:extLst>
                <a:ext uri="{FF2B5EF4-FFF2-40B4-BE49-F238E27FC236}">
                  <a16:creationId xmlns:a16="http://schemas.microsoft.com/office/drawing/2014/main" id="{E02FA0E5-77A4-482A-90FC-C49100C83936}"/>
                </a:ext>
              </a:extLst>
            </p:cNvPr>
            <p:cNvPicPr>
              <a:picLocks noChangeAspect="1"/>
            </p:cNvPicPr>
            <p:nvPr/>
          </p:nvPicPr>
          <p:blipFill>
            <a:blip r:embed="rId4"/>
            <a:stretch>
              <a:fillRect/>
            </a:stretch>
          </p:blipFill>
          <p:spPr>
            <a:xfrm>
              <a:off x="0" y="41007"/>
              <a:ext cx="6980525" cy="2487384"/>
            </a:xfrm>
            <a:prstGeom prst="rect">
              <a:avLst/>
            </a:prstGeom>
          </p:spPr>
        </p:pic>
        <p:sp>
          <p:nvSpPr>
            <p:cNvPr id="42" name="TextBox 41">
              <a:extLst>
                <a:ext uri="{FF2B5EF4-FFF2-40B4-BE49-F238E27FC236}">
                  <a16:creationId xmlns:a16="http://schemas.microsoft.com/office/drawing/2014/main" id="{E813C595-B6DB-42DC-96BC-D322FB98160E}"/>
                </a:ext>
              </a:extLst>
            </p:cNvPr>
            <p:cNvSpPr txBox="1"/>
            <p:nvPr/>
          </p:nvSpPr>
          <p:spPr>
            <a:xfrm>
              <a:off x="472048" y="377047"/>
              <a:ext cx="6184655" cy="1569660"/>
            </a:xfrm>
            <a:prstGeom prst="rect">
              <a:avLst/>
            </a:prstGeom>
            <a:noFill/>
          </p:spPr>
          <p:txBody>
            <a:bodyPr wrap="square" rtlCol="0">
              <a:spAutoFit/>
            </a:bodyPr>
            <a:lstStyle/>
            <a:p>
              <a:pPr algn="ctr">
                <a:defRPr/>
              </a:pPr>
              <a:r>
                <a:rPr lang="en-US" sz="2400" dirty="0" err="1" smtClean="0">
                  <a:solidFill>
                    <a:prstClr val="black"/>
                  </a:solidFill>
                  <a:latin typeface="Times New Roman" pitchFamily="18" charset="0"/>
                  <a:ea typeface="Tahoma" panose="020B0604030504040204" pitchFamily="34" charset="0"/>
                  <a:cs typeface="Times New Roman" pitchFamily="18" charset="0"/>
                </a:rPr>
                <a:t>Những</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nhà</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nước</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cổ</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đại</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đầu</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tiên</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của</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Trung</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Quốc</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ra</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đời</a:t>
              </a:r>
              <a:r>
                <a:rPr lang="en-US" sz="2400" dirty="0" smtClean="0">
                  <a:solidFill>
                    <a:prstClr val="black"/>
                  </a:solidFill>
                  <a:latin typeface="Times New Roman" pitchFamily="18" charset="0"/>
                  <a:ea typeface="Tahoma" panose="020B0604030504040204" pitchFamily="34" charset="0"/>
                  <a:cs typeface="Times New Roman" pitchFamily="18" charset="0"/>
                </a:rPr>
                <a:t> ở </a:t>
              </a:r>
              <a:r>
                <a:rPr lang="en-US" sz="2400" dirty="0" err="1" smtClean="0">
                  <a:solidFill>
                    <a:prstClr val="black"/>
                  </a:solidFill>
                  <a:latin typeface="Times New Roman" pitchFamily="18" charset="0"/>
                  <a:ea typeface="Tahoma" panose="020B0604030504040204" pitchFamily="34" charset="0"/>
                  <a:cs typeface="Times New Roman" pitchFamily="18" charset="0"/>
                </a:rPr>
                <a:t>đâu</a:t>
              </a:r>
              <a:r>
                <a:rPr lang="en-US" sz="2400" dirty="0" smtClean="0">
                  <a:solidFill>
                    <a:prstClr val="black"/>
                  </a:solidFill>
                  <a:latin typeface="Times New Roman" pitchFamily="18" charset="0"/>
                  <a:ea typeface="Tahoma" panose="020B0604030504040204" pitchFamily="34" charset="0"/>
                  <a:cs typeface="Times New Roman" pitchFamily="18" charset="0"/>
                </a:rPr>
                <a:t>?</a:t>
              </a:r>
              <a:endParaRPr lang="en-US" sz="2400" dirty="0">
                <a:solidFill>
                  <a:prstClr val="black"/>
                </a:solidFill>
                <a:latin typeface="Times New Roman" pitchFamily="18" charset="0"/>
                <a:ea typeface="Tahoma" panose="020B0604030504040204" pitchFamily="34" charset="0"/>
                <a:cs typeface="Times New Roman" pitchFamily="18" charset="0"/>
              </a:endParaRPr>
            </a:p>
            <a:p>
              <a:pPr>
                <a:defRPr/>
              </a:pPr>
              <a:endParaRPr lang="en-US"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a:defRPr/>
              </a:pPr>
              <a:endParaRPr lang="en-US"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01" name="Picture 100" descr="A picture containing leaf, fern&#10;&#10;Description automatically generated">
            <a:extLst>
              <a:ext uri="{FF2B5EF4-FFF2-40B4-BE49-F238E27FC236}">
                <a16:creationId xmlns:a16="http://schemas.microsoft.com/office/drawing/2014/main" id="{00863799-07FB-4BF5-A72E-E59A195A44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412058" y="2328455"/>
            <a:ext cx="1428750" cy="1933575"/>
          </a:xfrm>
          <a:prstGeom prst="rect">
            <a:avLst/>
          </a:prstGeom>
        </p:spPr>
      </p:pic>
      <p:pic>
        <p:nvPicPr>
          <p:cNvPr id="100" name="Picture 99" descr="A picture containing leaf, fern&#10;&#10;Description automatically generated">
            <a:extLst>
              <a:ext uri="{FF2B5EF4-FFF2-40B4-BE49-F238E27FC236}">
                <a16:creationId xmlns:a16="http://schemas.microsoft.com/office/drawing/2014/main" id="{7CBBB35F-834A-4E7D-947A-8E7D7E6C50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3835" y="2096090"/>
            <a:ext cx="1428750" cy="1933575"/>
          </a:xfrm>
          <a:prstGeom prst="rect">
            <a:avLst/>
          </a:prstGeom>
        </p:spPr>
      </p:pic>
      <p:pic>
        <p:nvPicPr>
          <p:cNvPr id="53" name="Picture 52"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28411">
            <a:off x="8523875" y="4663032"/>
            <a:ext cx="399054" cy="247225"/>
          </a:xfrm>
          <a:prstGeom prst="rect">
            <a:avLst/>
          </a:prstGeom>
        </p:spPr>
      </p:pic>
      <p:pic>
        <p:nvPicPr>
          <p:cNvPr id="84" name="Picture 83">
            <a:extLst>
              <a:ext uri="{FF2B5EF4-FFF2-40B4-BE49-F238E27FC236}">
                <a16:creationId xmlns:a16="http://schemas.microsoft.com/office/drawing/2014/main" id="{0FE11DED-A3D4-4C47-BD45-C2B8B5D85B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03840" y="3876985"/>
            <a:ext cx="562650" cy="520972"/>
          </a:xfrm>
          <a:prstGeom prst="rect">
            <a:avLst/>
          </a:prstGeom>
        </p:spPr>
      </p:pic>
      <p:pic>
        <p:nvPicPr>
          <p:cNvPr id="3" name="Picture 2">
            <a:extLst>
              <a:ext uri="{FF2B5EF4-FFF2-40B4-BE49-F238E27FC236}">
                <a16:creationId xmlns:a16="http://schemas.microsoft.com/office/drawing/2014/main" id="{47951C6B-B9E4-402D-BCE5-2E7ACFED79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52039" y="4515816"/>
            <a:ext cx="2392464" cy="2196449"/>
          </a:xfrm>
          <a:prstGeom prst="rect">
            <a:avLst/>
          </a:prstGeom>
        </p:spPr>
      </p:pic>
      <p:pic>
        <p:nvPicPr>
          <p:cNvPr id="143" name="Picture 142"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9">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359971" y="1582969"/>
            <a:ext cx="2525906" cy="4774365"/>
          </a:xfrm>
          <a:prstGeom prst="rect">
            <a:avLst/>
          </a:prstGeom>
        </p:spPr>
      </p:pic>
      <p:grpSp>
        <p:nvGrpSpPr>
          <p:cNvPr id="16" name="Group 15">
            <a:extLst>
              <a:ext uri="{FF2B5EF4-FFF2-40B4-BE49-F238E27FC236}">
                <a16:creationId xmlns:a16="http://schemas.microsoft.com/office/drawing/2014/main" id="{481CFF7C-C7D3-4A61-9465-88D32FD44CBA}"/>
              </a:ext>
            </a:extLst>
          </p:cNvPr>
          <p:cNvGrpSpPr/>
          <p:nvPr/>
        </p:nvGrpSpPr>
        <p:grpSpPr>
          <a:xfrm>
            <a:off x="5937834" y="51760"/>
            <a:ext cx="3149897" cy="2692628"/>
            <a:chOff x="7367240" y="-61157"/>
            <a:chExt cx="5008074" cy="3210791"/>
          </a:xfrm>
        </p:grpSpPr>
        <p:pic>
          <p:nvPicPr>
            <p:cNvPr id="11" name="Picture 10">
              <a:extLst>
                <a:ext uri="{FF2B5EF4-FFF2-40B4-BE49-F238E27FC236}">
                  <a16:creationId xmlns:a16="http://schemas.microsoft.com/office/drawing/2014/main" id="{BBEB3F1E-2AD8-4761-B7E6-B44DF5B88DB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a16="http://schemas.microsoft.com/office/drawing/2014/main" id="{4027565C-1680-4D3A-B6FD-651084FC4721}"/>
                </a:ext>
              </a:extLst>
            </p:cNvPr>
            <p:cNvSpPr txBox="1"/>
            <p:nvPr/>
          </p:nvSpPr>
          <p:spPr>
            <a:xfrm>
              <a:off x="8251258" y="898706"/>
              <a:ext cx="3750825" cy="1211115"/>
            </a:xfrm>
            <a:prstGeom prst="rect">
              <a:avLst/>
            </a:prstGeom>
            <a:noFill/>
          </p:spPr>
          <p:txBody>
            <a:bodyPr wrap="square" rtlCol="0">
              <a:spAutoFit/>
            </a:bodyPr>
            <a:lstStyle/>
            <a:p>
              <a:pPr algn="ctr">
                <a:defRPr/>
              </a:pPr>
              <a:r>
                <a:rPr lang="en-US" sz="2000" dirty="0" err="1" smtClean="0">
                  <a:solidFill>
                    <a:prstClr val="white"/>
                  </a:solidFill>
                  <a:latin typeface="Times New Roman" pitchFamily="18" charset="0"/>
                  <a:ea typeface="Tahoma" panose="020B0604030504040204" pitchFamily="34" charset="0"/>
                  <a:cs typeface="Times New Roman" pitchFamily="18" charset="0"/>
                </a:rPr>
                <a:t>Hạ</a:t>
              </a:r>
              <a:r>
                <a:rPr lang="en-US" sz="2000" dirty="0" smtClean="0">
                  <a:solidFill>
                    <a:prstClr val="white"/>
                  </a:solidFill>
                  <a:latin typeface="Times New Roman" pitchFamily="18" charset="0"/>
                  <a:ea typeface="Tahoma" panose="020B0604030504040204" pitchFamily="34" charset="0"/>
                  <a:cs typeface="Times New Roman" pitchFamily="18" charset="0"/>
                </a:rPr>
                <a:t> </a:t>
              </a:r>
              <a:r>
                <a:rPr lang="en-US" sz="2000" dirty="0" err="1" smtClean="0">
                  <a:solidFill>
                    <a:prstClr val="white"/>
                  </a:solidFill>
                  <a:latin typeface="Times New Roman" pitchFamily="18" charset="0"/>
                  <a:ea typeface="Tahoma" panose="020B0604030504040204" pitchFamily="34" charset="0"/>
                  <a:cs typeface="Times New Roman" pitchFamily="18" charset="0"/>
                </a:rPr>
                <a:t>lưu</a:t>
              </a:r>
              <a:r>
                <a:rPr lang="en-US" sz="2000" dirty="0" smtClean="0">
                  <a:solidFill>
                    <a:prstClr val="white"/>
                  </a:solidFill>
                  <a:latin typeface="Times New Roman" pitchFamily="18" charset="0"/>
                  <a:ea typeface="Tahoma" panose="020B0604030504040204" pitchFamily="34" charset="0"/>
                  <a:cs typeface="Times New Roman" pitchFamily="18" charset="0"/>
                </a:rPr>
                <a:t> </a:t>
              </a:r>
              <a:r>
                <a:rPr lang="en-US" sz="2000" dirty="0" err="1" smtClean="0">
                  <a:solidFill>
                    <a:prstClr val="white"/>
                  </a:solidFill>
                  <a:latin typeface="Times New Roman" pitchFamily="18" charset="0"/>
                  <a:ea typeface="Tahoma" panose="020B0604030504040204" pitchFamily="34" charset="0"/>
                  <a:cs typeface="Times New Roman" pitchFamily="18" charset="0"/>
                </a:rPr>
                <a:t>sông</a:t>
              </a:r>
              <a:r>
                <a:rPr lang="en-US" sz="2000" dirty="0" smtClean="0">
                  <a:solidFill>
                    <a:prstClr val="white"/>
                  </a:solidFill>
                  <a:latin typeface="Times New Roman" pitchFamily="18" charset="0"/>
                  <a:ea typeface="Tahoma" panose="020B0604030504040204" pitchFamily="34" charset="0"/>
                  <a:cs typeface="Times New Roman" pitchFamily="18" charset="0"/>
                </a:rPr>
                <a:t> </a:t>
              </a:r>
              <a:r>
                <a:rPr lang="en-US" sz="2000" dirty="0" err="1" smtClean="0">
                  <a:solidFill>
                    <a:prstClr val="white"/>
                  </a:solidFill>
                  <a:latin typeface="Times New Roman" pitchFamily="18" charset="0"/>
                  <a:ea typeface="Tahoma" panose="020B0604030504040204" pitchFamily="34" charset="0"/>
                  <a:cs typeface="Times New Roman" pitchFamily="18" charset="0"/>
                </a:rPr>
                <a:t>Hoàng</a:t>
              </a:r>
              <a:r>
                <a:rPr lang="en-US" sz="2000" dirty="0" smtClean="0">
                  <a:solidFill>
                    <a:prstClr val="white"/>
                  </a:solidFill>
                  <a:latin typeface="Times New Roman" pitchFamily="18" charset="0"/>
                  <a:ea typeface="Tahoma" panose="020B0604030504040204" pitchFamily="34" charset="0"/>
                  <a:cs typeface="Times New Roman" pitchFamily="18" charset="0"/>
                </a:rPr>
                <a:t> </a:t>
              </a:r>
              <a:r>
                <a:rPr lang="en-US" sz="2000" dirty="0" err="1" smtClean="0">
                  <a:solidFill>
                    <a:prstClr val="white"/>
                  </a:solidFill>
                  <a:latin typeface="Times New Roman" pitchFamily="18" charset="0"/>
                  <a:ea typeface="Tahoma" panose="020B0604030504040204" pitchFamily="34" charset="0"/>
                  <a:cs typeface="Times New Roman" pitchFamily="18" charset="0"/>
                </a:rPr>
                <a:t>Hà</a:t>
              </a:r>
              <a:r>
                <a:rPr lang="en-US" sz="2000" dirty="0" smtClean="0">
                  <a:solidFill>
                    <a:prstClr val="white"/>
                  </a:solidFill>
                  <a:latin typeface="Times New Roman" pitchFamily="18" charset="0"/>
                  <a:ea typeface="Tahoma" panose="020B0604030504040204" pitchFamily="34" charset="0"/>
                  <a:cs typeface="Times New Roman" pitchFamily="18" charset="0"/>
                </a:rPr>
                <a:t> </a:t>
              </a:r>
              <a:r>
                <a:rPr lang="en-US" sz="2000" dirty="0" err="1" smtClean="0">
                  <a:solidFill>
                    <a:prstClr val="white"/>
                  </a:solidFill>
                  <a:latin typeface="Times New Roman" pitchFamily="18" charset="0"/>
                  <a:ea typeface="Tahoma" panose="020B0604030504040204" pitchFamily="34" charset="0"/>
                  <a:cs typeface="Times New Roman" pitchFamily="18" charset="0"/>
                </a:rPr>
                <a:t>và</a:t>
              </a:r>
              <a:r>
                <a:rPr lang="en-US" sz="2000" dirty="0" smtClean="0">
                  <a:solidFill>
                    <a:prstClr val="white"/>
                  </a:solidFill>
                  <a:latin typeface="Times New Roman" pitchFamily="18" charset="0"/>
                  <a:ea typeface="Tahoma" panose="020B0604030504040204" pitchFamily="34" charset="0"/>
                  <a:cs typeface="Times New Roman" pitchFamily="18" charset="0"/>
                </a:rPr>
                <a:t> </a:t>
              </a:r>
              <a:r>
                <a:rPr lang="en-US" sz="2000" dirty="0" err="1" smtClean="0">
                  <a:solidFill>
                    <a:prstClr val="white"/>
                  </a:solidFill>
                  <a:latin typeface="Times New Roman" pitchFamily="18" charset="0"/>
                  <a:ea typeface="Tahoma" panose="020B0604030504040204" pitchFamily="34" charset="0"/>
                  <a:cs typeface="Times New Roman" pitchFamily="18" charset="0"/>
                </a:rPr>
                <a:t>sông</a:t>
              </a:r>
              <a:r>
                <a:rPr lang="en-US" sz="2000" dirty="0" smtClean="0">
                  <a:solidFill>
                    <a:prstClr val="white"/>
                  </a:solidFill>
                  <a:latin typeface="Times New Roman" pitchFamily="18" charset="0"/>
                  <a:ea typeface="Tahoma" panose="020B0604030504040204" pitchFamily="34" charset="0"/>
                  <a:cs typeface="Times New Roman" pitchFamily="18" charset="0"/>
                </a:rPr>
                <a:t> </a:t>
              </a:r>
              <a:r>
                <a:rPr lang="en-US" sz="2000" dirty="0" err="1" smtClean="0">
                  <a:solidFill>
                    <a:prstClr val="white"/>
                  </a:solidFill>
                  <a:latin typeface="Times New Roman" pitchFamily="18" charset="0"/>
                  <a:ea typeface="Tahoma" panose="020B0604030504040204" pitchFamily="34" charset="0"/>
                  <a:cs typeface="Times New Roman" pitchFamily="18" charset="0"/>
                </a:rPr>
                <a:t>Trường</a:t>
              </a:r>
              <a:r>
                <a:rPr lang="en-US" sz="2000" dirty="0" smtClean="0">
                  <a:solidFill>
                    <a:prstClr val="white"/>
                  </a:solidFill>
                  <a:latin typeface="Times New Roman" pitchFamily="18" charset="0"/>
                  <a:ea typeface="Tahoma" panose="020B0604030504040204" pitchFamily="34" charset="0"/>
                  <a:cs typeface="Times New Roman" pitchFamily="18" charset="0"/>
                </a:rPr>
                <a:t> </a:t>
              </a:r>
              <a:r>
                <a:rPr lang="en-US" sz="2000" dirty="0" err="1" smtClean="0">
                  <a:solidFill>
                    <a:prstClr val="white"/>
                  </a:solidFill>
                  <a:latin typeface="Times New Roman" pitchFamily="18" charset="0"/>
                  <a:ea typeface="Tahoma" panose="020B0604030504040204" pitchFamily="34" charset="0"/>
                  <a:cs typeface="Times New Roman" pitchFamily="18" charset="0"/>
                </a:rPr>
                <a:t>Giang</a:t>
              </a:r>
              <a:r>
                <a:rPr lang="en-US" sz="2000" dirty="0" smtClean="0">
                  <a:solidFill>
                    <a:prstClr val="white"/>
                  </a:solidFill>
                  <a:latin typeface="Times New Roman" pitchFamily="18" charset="0"/>
                  <a:ea typeface="Tahoma" panose="020B0604030504040204" pitchFamily="34" charset="0"/>
                  <a:cs typeface="Times New Roman" pitchFamily="18" charset="0"/>
                </a:rPr>
                <a:t>.</a:t>
              </a:r>
              <a:endParaRPr lang="en-US" sz="2000" dirty="0">
                <a:solidFill>
                  <a:prstClr val="white"/>
                </a:solidFill>
                <a:latin typeface="Times New Roman" pitchFamily="18" charset="0"/>
                <a:ea typeface="Tahoma" panose="020B0604030504040204" pitchFamily="34" charset="0"/>
                <a:cs typeface="Times New Roman" pitchFamily="18" charset="0"/>
              </a:endParaRPr>
            </a:p>
          </p:txBody>
        </p:sp>
      </p:grpSp>
      <p:pic>
        <p:nvPicPr>
          <p:cNvPr id="21" name="Picture 20" descr="A close up of a logo&#10;&#10;Description automatically generated">
            <a:extLst>
              <a:ext uri="{FF2B5EF4-FFF2-40B4-BE49-F238E27FC236}">
                <a16:creationId xmlns:a16="http://schemas.microsoft.com/office/drawing/2014/main" id="{67667D6E-CCA2-4959-A3D3-8CAD5473547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52754" y="4515817"/>
            <a:ext cx="5896246" cy="2700972"/>
          </a:xfrm>
          <a:prstGeom prst="rect">
            <a:avLst/>
          </a:prstGeom>
        </p:spPr>
      </p:pic>
      <p:sp>
        <p:nvSpPr>
          <p:cNvPr id="46" name="Rectangle: Rounded Corners 45">
            <a:extLst>
              <a:ext uri="{FF2B5EF4-FFF2-40B4-BE49-F238E27FC236}">
                <a16:creationId xmlns:a16="http://schemas.microsoft.com/office/drawing/2014/main" id="{0AD75860-9F81-4165-A3C2-829D5EEFD74A}"/>
              </a:ext>
            </a:extLst>
          </p:cNvPr>
          <p:cNvSpPr/>
          <p:nvPr/>
        </p:nvSpPr>
        <p:spPr>
          <a:xfrm>
            <a:off x="164941" y="6157732"/>
            <a:ext cx="2092124" cy="554490"/>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black"/>
                </a:solidFill>
                <a:latin typeface="Tahoma" panose="020B0604030504040204" pitchFamily="34" charset="0"/>
                <a:ea typeface="Tahoma" panose="020B0604030504040204" pitchFamily="34" charset="0"/>
                <a:cs typeface="Tahoma" panose="020B0604030504040204" pitchFamily="34" charset="0"/>
              </a:rPr>
              <a:t>CƠN M</a:t>
            </a:r>
            <a:r>
              <a:rPr lang="vi-VN">
                <a:solidFill>
                  <a:prstClr val="black"/>
                </a:solidFill>
                <a:latin typeface="Tahoma" panose="020B0604030504040204" pitchFamily="34" charset="0"/>
                <a:ea typeface="Tahoma" panose="020B0604030504040204" pitchFamily="34" charset="0"/>
                <a:cs typeface="Tahoma" panose="020B0604030504040204" pitchFamily="34" charset="0"/>
              </a:rPr>
              <a:t>Ư</a:t>
            </a:r>
            <a:r>
              <a:rPr lang="en-US">
                <a:solidFill>
                  <a:prstClr val="black"/>
                </a:solidFill>
                <a:latin typeface="Tahoma" panose="020B0604030504040204" pitchFamily="34" charset="0"/>
                <a:ea typeface="Tahoma" panose="020B0604030504040204" pitchFamily="34" charset="0"/>
                <a:cs typeface="Tahoma" panose="020B0604030504040204" pitchFamily="34" charset="0"/>
              </a:rPr>
              <a:t>A SỐ 1 …</a:t>
            </a:r>
          </a:p>
        </p:txBody>
      </p:sp>
    </p:spTree>
    <p:extLst>
      <p:ext uri="{BB962C8B-B14F-4D97-AF65-F5344CB8AC3E}">
        <p14:creationId xmlns:p14="http://schemas.microsoft.com/office/powerpoint/2010/main" val="4229921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46"/>
                                        </p:tgtEl>
                                      </p:cBhvr>
                                    </p:animEffect>
                                    <p:animScale>
                                      <p:cBhvr>
                                        <p:cTn id="9" dur="1000" autoRev="1" fill="hold"/>
                                        <p:tgtEl>
                                          <p:spTgt spid="46"/>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2" name="rain sound.wav"/>
                                        </p:tgtEl>
                                      </p:cMediaNode>
                                    </p:audio>
                                  </p:subTnLst>
                                </p:cTn>
                              </p:par>
                              <p:par>
                                <p:cTn id="25" presetID="35" presetClass="path" presetSubtype="0" accel="50000" decel="50000" fill="hold" nodeType="withEffect">
                                  <p:stCondLst>
                                    <p:cond delay="750"/>
                                  </p:stCondLst>
                                  <p:childTnLst>
                                    <p:animMotion origin="layout" path="M -4.79167E-6 7.40741E-7 L -0.03723 7.40741E-7 " pathEditMode="relative" rAng="0" ptsTypes="AA">
                                      <p:cBhvr>
                                        <p:cTn id="26" dur="5000" fill="hold"/>
                                        <p:tgtEl>
                                          <p:spTgt spid="21"/>
                                        </p:tgtEl>
                                        <p:attrNameLst>
                                          <p:attrName>ppt_x</p:attrName>
                                          <p:attrName>ppt_y</p:attrName>
                                        </p:attrNameLst>
                                      </p:cBhvr>
                                      <p:rCtr x="-1862"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67667D6E-CCA2-4959-A3D3-8CAD547354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0033" y="4397857"/>
            <a:ext cx="7757210" cy="2818832"/>
          </a:xfrm>
          <a:prstGeom prst="rect">
            <a:avLst/>
          </a:prstGeom>
        </p:spPr>
      </p:pic>
      <p:grpSp>
        <p:nvGrpSpPr>
          <p:cNvPr id="36" name="Group 35">
            <a:extLst>
              <a:ext uri="{FF2B5EF4-FFF2-40B4-BE49-F238E27FC236}">
                <a16:creationId xmlns:a16="http://schemas.microsoft.com/office/drawing/2014/main" id="{FC2282E4-00D5-4DE9-9C9A-2EAB447A1A45}"/>
              </a:ext>
            </a:extLst>
          </p:cNvPr>
          <p:cNvGrpSpPr/>
          <p:nvPr/>
        </p:nvGrpSpPr>
        <p:grpSpPr>
          <a:xfrm>
            <a:off x="0" y="41007"/>
            <a:ext cx="5235394" cy="2487384"/>
            <a:chOff x="0" y="41007"/>
            <a:chExt cx="6980525" cy="2487384"/>
          </a:xfrm>
        </p:grpSpPr>
        <p:pic>
          <p:nvPicPr>
            <p:cNvPr id="35" name="Picture 34">
              <a:extLst>
                <a:ext uri="{FF2B5EF4-FFF2-40B4-BE49-F238E27FC236}">
                  <a16:creationId xmlns:a16="http://schemas.microsoft.com/office/drawing/2014/main" id="{E02FA0E5-77A4-482A-90FC-C49100C83936}"/>
                </a:ext>
              </a:extLst>
            </p:cNvPr>
            <p:cNvPicPr>
              <a:picLocks noChangeAspect="1"/>
            </p:cNvPicPr>
            <p:nvPr/>
          </p:nvPicPr>
          <p:blipFill>
            <a:blip r:embed="rId5"/>
            <a:stretch>
              <a:fillRect/>
            </a:stretch>
          </p:blipFill>
          <p:spPr>
            <a:xfrm>
              <a:off x="0" y="41007"/>
              <a:ext cx="6980525" cy="2487384"/>
            </a:xfrm>
            <a:prstGeom prst="rect">
              <a:avLst/>
            </a:prstGeom>
          </p:spPr>
        </p:pic>
        <p:sp>
          <p:nvSpPr>
            <p:cNvPr id="42" name="TextBox 41">
              <a:extLst>
                <a:ext uri="{FF2B5EF4-FFF2-40B4-BE49-F238E27FC236}">
                  <a16:creationId xmlns:a16="http://schemas.microsoft.com/office/drawing/2014/main" id="{E813C595-B6DB-42DC-96BC-D322FB98160E}"/>
                </a:ext>
              </a:extLst>
            </p:cNvPr>
            <p:cNvSpPr txBox="1"/>
            <p:nvPr/>
          </p:nvSpPr>
          <p:spPr>
            <a:xfrm>
              <a:off x="472048" y="377047"/>
              <a:ext cx="6184655" cy="1569660"/>
            </a:xfrm>
            <a:prstGeom prst="rect">
              <a:avLst/>
            </a:prstGeom>
            <a:noFill/>
          </p:spPr>
          <p:txBody>
            <a:bodyPr wrap="square" rtlCol="0">
              <a:spAutoFit/>
            </a:bodyPr>
            <a:lstStyle/>
            <a:p>
              <a:pPr algn="ctr">
                <a:defRPr/>
              </a:pPr>
              <a:r>
                <a:rPr lang="en-US" sz="2400" dirty="0" err="1" smtClean="0">
                  <a:solidFill>
                    <a:prstClr val="black"/>
                  </a:solidFill>
                  <a:latin typeface="Times New Roman" pitchFamily="18" charset="0"/>
                  <a:ea typeface="Tahoma" panose="020B0604030504040204" pitchFamily="34" charset="0"/>
                  <a:cs typeface="Times New Roman" pitchFamily="18" charset="0"/>
                </a:rPr>
                <a:t>Trung</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Quốc</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được</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thống</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nhất</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dưới</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triều</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đại</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nào</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Vào</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năm</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bao</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nhiêu</a:t>
              </a:r>
              <a:r>
                <a:rPr lang="en-US" sz="2400" dirty="0" smtClean="0">
                  <a:solidFill>
                    <a:prstClr val="black"/>
                  </a:solidFill>
                  <a:latin typeface="Times New Roman" pitchFamily="18" charset="0"/>
                  <a:ea typeface="Tahoma" panose="020B0604030504040204" pitchFamily="34" charset="0"/>
                  <a:cs typeface="Times New Roman" pitchFamily="18" charset="0"/>
                </a:rPr>
                <a:t>?</a:t>
              </a:r>
              <a:endParaRPr lang="en-US" sz="2400" dirty="0">
                <a:solidFill>
                  <a:prstClr val="black"/>
                </a:solidFill>
                <a:latin typeface="Times New Roman" pitchFamily="18" charset="0"/>
                <a:ea typeface="Tahoma" panose="020B0604030504040204" pitchFamily="34" charset="0"/>
                <a:cs typeface="Times New Roman" pitchFamily="18" charset="0"/>
              </a:endParaRPr>
            </a:p>
            <a:p>
              <a:pPr>
                <a:defRPr/>
              </a:pPr>
              <a:endParaRPr lang="en-US"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a:defRPr/>
              </a:pPr>
              <a:endParaRPr lang="en-US"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01" name="Picture 100" descr="A picture containing leaf, fern&#10;&#10;Description automatically generated">
            <a:extLst>
              <a:ext uri="{FF2B5EF4-FFF2-40B4-BE49-F238E27FC236}">
                <a16:creationId xmlns:a16="http://schemas.microsoft.com/office/drawing/2014/main" id="{00863799-07FB-4BF5-A72E-E59A195A44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412058" y="2328451"/>
            <a:ext cx="1428750" cy="1933575"/>
          </a:xfrm>
          <a:prstGeom prst="rect">
            <a:avLst/>
          </a:prstGeom>
        </p:spPr>
      </p:pic>
      <p:pic>
        <p:nvPicPr>
          <p:cNvPr id="100" name="Picture 99" descr="A picture containing leaf, fern&#10;&#10;Description automatically generated">
            <a:extLst>
              <a:ext uri="{FF2B5EF4-FFF2-40B4-BE49-F238E27FC236}">
                <a16:creationId xmlns:a16="http://schemas.microsoft.com/office/drawing/2014/main" id="{7CBBB35F-834A-4E7D-947A-8E7D7E6C50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3835" y="2096086"/>
            <a:ext cx="1428750" cy="1933575"/>
          </a:xfrm>
          <a:prstGeom prst="rect">
            <a:avLst/>
          </a:prstGeom>
        </p:spPr>
      </p:pic>
      <p:pic>
        <p:nvPicPr>
          <p:cNvPr id="53" name="Picture 52"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28411">
            <a:off x="8523875" y="4663028"/>
            <a:ext cx="399054" cy="247225"/>
          </a:xfrm>
          <a:prstGeom prst="rect">
            <a:avLst/>
          </a:prstGeom>
        </p:spPr>
      </p:pic>
      <p:pic>
        <p:nvPicPr>
          <p:cNvPr id="84" name="Picture 83">
            <a:extLst>
              <a:ext uri="{FF2B5EF4-FFF2-40B4-BE49-F238E27FC236}">
                <a16:creationId xmlns:a16="http://schemas.microsoft.com/office/drawing/2014/main" id="{0FE11DED-A3D4-4C47-BD45-C2B8B5D85B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03840" y="3876985"/>
            <a:ext cx="562650" cy="520972"/>
          </a:xfrm>
          <a:prstGeom prst="rect">
            <a:avLst/>
          </a:prstGeom>
        </p:spPr>
      </p:pic>
      <p:pic>
        <p:nvPicPr>
          <p:cNvPr id="3" name="Picture 2">
            <a:extLst>
              <a:ext uri="{FF2B5EF4-FFF2-40B4-BE49-F238E27FC236}">
                <a16:creationId xmlns:a16="http://schemas.microsoft.com/office/drawing/2014/main" id="{47951C6B-B9E4-402D-BCE5-2E7ACFED79B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52039" y="4515812"/>
            <a:ext cx="2392464" cy="2196449"/>
          </a:xfrm>
          <a:prstGeom prst="rect">
            <a:avLst/>
          </a:prstGeom>
        </p:spPr>
      </p:pic>
      <p:pic>
        <p:nvPicPr>
          <p:cNvPr id="143" name="Picture 142"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10">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359971" y="1582969"/>
            <a:ext cx="2525906" cy="4774365"/>
          </a:xfrm>
          <a:prstGeom prst="rect">
            <a:avLst/>
          </a:prstGeom>
        </p:spPr>
      </p:pic>
      <p:grpSp>
        <p:nvGrpSpPr>
          <p:cNvPr id="16" name="Group 15">
            <a:extLst>
              <a:ext uri="{FF2B5EF4-FFF2-40B4-BE49-F238E27FC236}">
                <a16:creationId xmlns:a16="http://schemas.microsoft.com/office/drawing/2014/main" id="{481CFF7C-C7D3-4A61-9465-88D32FD44CBA}"/>
              </a:ext>
            </a:extLst>
          </p:cNvPr>
          <p:cNvGrpSpPr/>
          <p:nvPr/>
        </p:nvGrpSpPr>
        <p:grpSpPr>
          <a:xfrm>
            <a:off x="5937832" y="51760"/>
            <a:ext cx="3149897" cy="2692628"/>
            <a:chOff x="7367240" y="-61157"/>
            <a:chExt cx="5008074" cy="3210791"/>
          </a:xfrm>
        </p:grpSpPr>
        <p:pic>
          <p:nvPicPr>
            <p:cNvPr id="11" name="Picture 10">
              <a:extLst>
                <a:ext uri="{FF2B5EF4-FFF2-40B4-BE49-F238E27FC236}">
                  <a16:creationId xmlns:a16="http://schemas.microsoft.com/office/drawing/2014/main" id="{BBEB3F1E-2AD8-4761-B7E6-B44DF5B88DB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a16="http://schemas.microsoft.com/office/drawing/2014/main" id="{4027565C-1680-4D3A-B6FD-651084FC4721}"/>
                </a:ext>
              </a:extLst>
            </p:cNvPr>
            <p:cNvSpPr txBox="1"/>
            <p:nvPr/>
          </p:nvSpPr>
          <p:spPr>
            <a:xfrm>
              <a:off x="8251258" y="898706"/>
              <a:ext cx="3750825" cy="844110"/>
            </a:xfrm>
            <a:prstGeom prst="rect">
              <a:avLst/>
            </a:prstGeom>
            <a:noFill/>
          </p:spPr>
          <p:txBody>
            <a:bodyPr wrap="square" rtlCol="0">
              <a:spAutoFit/>
            </a:bodyPr>
            <a:lstStyle/>
            <a:p>
              <a:pPr algn="ctr">
                <a:defRPr/>
              </a:pPr>
              <a:r>
                <a:rPr lang="en-US" sz="2000" dirty="0" err="1" smtClean="0">
                  <a:solidFill>
                    <a:prstClr val="white"/>
                  </a:solidFill>
                  <a:latin typeface="Times New Roman" pitchFamily="18" charset="0"/>
                  <a:ea typeface="Tahoma" panose="020B0604030504040204" pitchFamily="34" charset="0"/>
                  <a:cs typeface="Times New Roman" pitchFamily="18" charset="0"/>
                </a:rPr>
                <a:t>Nhà</a:t>
              </a:r>
              <a:r>
                <a:rPr lang="en-US" sz="2000" dirty="0" smtClean="0">
                  <a:solidFill>
                    <a:prstClr val="white"/>
                  </a:solidFill>
                  <a:latin typeface="Times New Roman" pitchFamily="18" charset="0"/>
                  <a:ea typeface="Tahoma" panose="020B0604030504040204" pitchFamily="34" charset="0"/>
                  <a:cs typeface="Times New Roman" pitchFamily="18" charset="0"/>
                </a:rPr>
                <a:t> </a:t>
              </a:r>
              <a:r>
                <a:rPr lang="en-US" sz="2000" dirty="0" err="1" smtClean="0">
                  <a:solidFill>
                    <a:prstClr val="white"/>
                  </a:solidFill>
                  <a:latin typeface="Times New Roman" pitchFamily="18" charset="0"/>
                  <a:ea typeface="Tahoma" panose="020B0604030504040204" pitchFamily="34" charset="0"/>
                  <a:cs typeface="Times New Roman" pitchFamily="18" charset="0"/>
                </a:rPr>
                <a:t>Tần</a:t>
              </a:r>
              <a:r>
                <a:rPr lang="en-US" sz="2000" dirty="0" smtClean="0">
                  <a:solidFill>
                    <a:prstClr val="white"/>
                  </a:solidFill>
                  <a:latin typeface="Times New Roman" pitchFamily="18" charset="0"/>
                  <a:ea typeface="Tahoma" panose="020B0604030504040204" pitchFamily="34" charset="0"/>
                  <a:cs typeface="Times New Roman" pitchFamily="18" charset="0"/>
                </a:rPr>
                <a:t>. </a:t>
              </a:r>
              <a:r>
                <a:rPr lang="en-US" sz="2000" dirty="0" err="1" smtClean="0">
                  <a:solidFill>
                    <a:prstClr val="white"/>
                  </a:solidFill>
                  <a:latin typeface="Times New Roman" pitchFamily="18" charset="0"/>
                  <a:ea typeface="Tahoma" panose="020B0604030504040204" pitchFamily="34" charset="0"/>
                  <a:cs typeface="Times New Roman" pitchFamily="18" charset="0"/>
                </a:rPr>
                <a:t>Năm</a:t>
              </a:r>
              <a:r>
                <a:rPr lang="en-US" sz="2000" dirty="0" smtClean="0">
                  <a:solidFill>
                    <a:prstClr val="white"/>
                  </a:solidFill>
                  <a:latin typeface="Times New Roman" pitchFamily="18" charset="0"/>
                  <a:ea typeface="Tahoma" panose="020B0604030504040204" pitchFamily="34" charset="0"/>
                  <a:cs typeface="Times New Roman" pitchFamily="18" charset="0"/>
                </a:rPr>
                <a:t>  221.TCN</a:t>
              </a:r>
              <a:endParaRPr lang="en-US" sz="2000" dirty="0">
                <a:solidFill>
                  <a:prstClr val="white"/>
                </a:solidFill>
                <a:latin typeface="Times New Roman" pitchFamily="18" charset="0"/>
                <a:ea typeface="Tahoma" panose="020B0604030504040204" pitchFamily="34" charset="0"/>
                <a:cs typeface="Times New Roman" pitchFamily="18" charset="0"/>
              </a:endParaRPr>
            </a:p>
          </p:txBody>
        </p:sp>
      </p:grpSp>
      <p:sp>
        <p:nvSpPr>
          <p:cNvPr id="17" name="Rectangle: Rounded Corners 16">
            <a:extLst>
              <a:ext uri="{FF2B5EF4-FFF2-40B4-BE49-F238E27FC236}">
                <a16:creationId xmlns:a16="http://schemas.microsoft.com/office/drawing/2014/main" id="{90F92439-966E-4604-B29A-CA37D30E35D7}"/>
              </a:ext>
            </a:extLst>
          </p:cNvPr>
          <p:cNvSpPr/>
          <p:nvPr/>
        </p:nvSpPr>
        <p:spPr>
          <a:xfrm>
            <a:off x="164941" y="6157732"/>
            <a:ext cx="2092124" cy="554490"/>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black"/>
                </a:solidFill>
                <a:latin typeface="Tahoma" panose="020B0604030504040204" pitchFamily="34" charset="0"/>
                <a:ea typeface="Tahoma" panose="020B0604030504040204" pitchFamily="34" charset="0"/>
                <a:cs typeface="Tahoma" panose="020B0604030504040204" pitchFamily="34" charset="0"/>
              </a:rPr>
              <a:t>CƠN M</a:t>
            </a:r>
            <a:r>
              <a:rPr lang="vi-VN">
                <a:solidFill>
                  <a:prstClr val="black"/>
                </a:solidFill>
                <a:latin typeface="Tahoma" panose="020B0604030504040204" pitchFamily="34" charset="0"/>
                <a:ea typeface="Tahoma" panose="020B0604030504040204" pitchFamily="34" charset="0"/>
                <a:cs typeface="Tahoma" panose="020B0604030504040204" pitchFamily="34" charset="0"/>
              </a:rPr>
              <a:t>Ư</a:t>
            </a:r>
            <a:r>
              <a:rPr lang="en-US">
                <a:solidFill>
                  <a:prstClr val="black"/>
                </a:solidFill>
                <a:latin typeface="Tahoma" panose="020B0604030504040204" pitchFamily="34" charset="0"/>
                <a:ea typeface="Tahoma" panose="020B0604030504040204" pitchFamily="34" charset="0"/>
                <a:cs typeface="Tahoma" panose="020B0604030504040204" pitchFamily="34" charset="0"/>
              </a:rPr>
              <a:t>A SỐ 2 …</a:t>
            </a:r>
          </a:p>
        </p:txBody>
      </p:sp>
    </p:spTree>
    <p:extLst>
      <p:ext uri="{BB962C8B-B14F-4D97-AF65-F5344CB8AC3E}">
        <p14:creationId xmlns:p14="http://schemas.microsoft.com/office/powerpoint/2010/main" val="3957860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7"/>
                                        </p:tgtEl>
                                      </p:cBhvr>
                                    </p:animEffect>
                                    <p:animScale>
                                      <p:cBhvr>
                                        <p:cTn id="9" dur="1000" autoRev="1" fill="hold"/>
                                        <p:tgtEl>
                                          <p:spTgt spid="17"/>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2" name="rain sound.wav"/>
                                        </p:tgtEl>
                                      </p:cMediaNode>
                                    </p:audio>
                                  </p:subTnLst>
                                </p:cTn>
                              </p:par>
                              <p:par>
                                <p:cTn id="25" presetID="35" presetClass="path" presetSubtype="0" accel="50000" decel="50000" fill="hold" nodeType="withEffect">
                                  <p:stCondLst>
                                    <p:cond delay="750"/>
                                  </p:stCondLst>
                                  <p:childTnLst>
                                    <p:animMotion origin="layout" path="M -3.95833E-6 7.40741E-7 L -0.02578 7.40741E-7 " pathEditMode="relative" rAng="0" ptsTypes="AA">
                                      <p:cBhvr>
                                        <p:cTn id="26" dur="5000" fill="hold"/>
                                        <p:tgtEl>
                                          <p:spTgt spid="21"/>
                                        </p:tgtEl>
                                        <p:attrNameLst>
                                          <p:attrName>ppt_x</p:attrName>
                                          <p:attrName>ppt_y</p:attrName>
                                        </p:attrNameLst>
                                      </p:cBhvr>
                                      <p:rCtr x="-1289"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67667D6E-CCA2-4959-A3D3-8CAD547354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2289" y="4397857"/>
            <a:ext cx="7757210" cy="2818832"/>
          </a:xfrm>
          <a:prstGeom prst="rect">
            <a:avLst/>
          </a:prstGeom>
        </p:spPr>
      </p:pic>
      <p:grpSp>
        <p:nvGrpSpPr>
          <p:cNvPr id="36" name="Group 35">
            <a:extLst>
              <a:ext uri="{FF2B5EF4-FFF2-40B4-BE49-F238E27FC236}">
                <a16:creationId xmlns:a16="http://schemas.microsoft.com/office/drawing/2014/main" id="{FC2282E4-00D5-4DE9-9C9A-2EAB447A1A45}"/>
              </a:ext>
            </a:extLst>
          </p:cNvPr>
          <p:cNvGrpSpPr/>
          <p:nvPr/>
        </p:nvGrpSpPr>
        <p:grpSpPr>
          <a:xfrm>
            <a:off x="0" y="41007"/>
            <a:ext cx="5235394" cy="2055073"/>
            <a:chOff x="0" y="41007"/>
            <a:chExt cx="6980525" cy="2487384"/>
          </a:xfrm>
        </p:grpSpPr>
        <p:pic>
          <p:nvPicPr>
            <p:cNvPr id="35" name="Picture 34">
              <a:extLst>
                <a:ext uri="{FF2B5EF4-FFF2-40B4-BE49-F238E27FC236}">
                  <a16:creationId xmlns:a16="http://schemas.microsoft.com/office/drawing/2014/main" id="{E02FA0E5-77A4-482A-90FC-C49100C83936}"/>
                </a:ext>
              </a:extLst>
            </p:cNvPr>
            <p:cNvPicPr>
              <a:picLocks noChangeAspect="1"/>
            </p:cNvPicPr>
            <p:nvPr/>
          </p:nvPicPr>
          <p:blipFill>
            <a:blip r:embed="rId5"/>
            <a:stretch>
              <a:fillRect/>
            </a:stretch>
          </p:blipFill>
          <p:spPr>
            <a:xfrm>
              <a:off x="0" y="41007"/>
              <a:ext cx="6980525" cy="2487384"/>
            </a:xfrm>
            <a:prstGeom prst="rect">
              <a:avLst/>
            </a:prstGeom>
          </p:spPr>
        </p:pic>
        <p:sp>
          <p:nvSpPr>
            <p:cNvPr id="42" name="TextBox 41">
              <a:extLst>
                <a:ext uri="{FF2B5EF4-FFF2-40B4-BE49-F238E27FC236}">
                  <a16:creationId xmlns:a16="http://schemas.microsoft.com/office/drawing/2014/main" id="{E813C595-B6DB-42DC-96BC-D322FB98160E}"/>
                </a:ext>
              </a:extLst>
            </p:cNvPr>
            <p:cNvSpPr txBox="1"/>
            <p:nvPr/>
          </p:nvSpPr>
          <p:spPr>
            <a:xfrm>
              <a:off x="472048" y="377047"/>
              <a:ext cx="6184654" cy="1938992"/>
            </a:xfrm>
            <a:prstGeom prst="rect">
              <a:avLst/>
            </a:prstGeom>
            <a:noFill/>
          </p:spPr>
          <p:txBody>
            <a:bodyPr wrap="square" rtlCol="0">
              <a:spAutoFit/>
            </a:bodyPr>
            <a:lstStyle/>
            <a:p>
              <a:pPr algn="ctr">
                <a:defRPr/>
              </a:pPr>
              <a:r>
                <a:rPr lang="en-US" sz="2400" dirty="0" err="1" smtClean="0">
                  <a:solidFill>
                    <a:prstClr val="black"/>
                  </a:solidFill>
                  <a:latin typeface="Times New Roman" pitchFamily="18" charset="0"/>
                  <a:ea typeface="Tahoma" panose="020B0604030504040204" pitchFamily="34" charset="0"/>
                  <a:cs typeface="Times New Roman" pitchFamily="18" charset="0"/>
                </a:rPr>
                <a:t>Kể</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tên</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các</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thời</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kì</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và</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các</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triều</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đại</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phong</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kiến</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Trung</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Quốc</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từ</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nhà</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Hán</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tới</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nhà</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Tùy</a:t>
              </a:r>
              <a:r>
                <a:rPr lang="en-US" sz="2400" dirty="0" smtClean="0">
                  <a:solidFill>
                    <a:prstClr val="black"/>
                  </a:solidFill>
                  <a:latin typeface="Times New Roman" pitchFamily="18" charset="0"/>
                  <a:ea typeface="Tahoma" panose="020B0604030504040204" pitchFamily="34" charset="0"/>
                  <a:cs typeface="Times New Roman" pitchFamily="18" charset="0"/>
                </a:rPr>
                <a:t>?</a:t>
              </a:r>
              <a:endParaRPr lang="en-US" sz="2400" dirty="0">
                <a:solidFill>
                  <a:prstClr val="black"/>
                </a:solidFill>
                <a:latin typeface="Times New Roman" pitchFamily="18" charset="0"/>
                <a:ea typeface="Tahoma" panose="020B0604030504040204" pitchFamily="34" charset="0"/>
                <a:cs typeface="Times New Roman" pitchFamily="18" charset="0"/>
              </a:endParaRPr>
            </a:p>
            <a:p>
              <a:pPr>
                <a:defRPr/>
              </a:pPr>
              <a:endParaRPr lang="en-US"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a:defRPr/>
              </a:pPr>
              <a:endParaRPr lang="en-US"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01" name="Picture 100" descr="A picture containing leaf, fern&#10;&#10;Description automatically generated">
            <a:extLst>
              <a:ext uri="{FF2B5EF4-FFF2-40B4-BE49-F238E27FC236}">
                <a16:creationId xmlns:a16="http://schemas.microsoft.com/office/drawing/2014/main" id="{00863799-07FB-4BF5-A72E-E59A195A44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412058" y="2328445"/>
            <a:ext cx="1428750" cy="1933575"/>
          </a:xfrm>
          <a:prstGeom prst="rect">
            <a:avLst/>
          </a:prstGeom>
        </p:spPr>
      </p:pic>
      <p:pic>
        <p:nvPicPr>
          <p:cNvPr id="100" name="Picture 99" descr="A picture containing leaf, fern&#10;&#10;Description automatically generated">
            <a:extLst>
              <a:ext uri="{FF2B5EF4-FFF2-40B4-BE49-F238E27FC236}">
                <a16:creationId xmlns:a16="http://schemas.microsoft.com/office/drawing/2014/main" id="{7CBBB35F-834A-4E7D-947A-8E7D7E6C50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3835" y="2096080"/>
            <a:ext cx="1428750" cy="1933575"/>
          </a:xfrm>
          <a:prstGeom prst="rect">
            <a:avLst/>
          </a:prstGeom>
        </p:spPr>
      </p:pic>
      <p:pic>
        <p:nvPicPr>
          <p:cNvPr id="53" name="Picture 52"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28411">
            <a:off x="8523875" y="4663022"/>
            <a:ext cx="399054" cy="247225"/>
          </a:xfrm>
          <a:prstGeom prst="rect">
            <a:avLst/>
          </a:prstGeom>
        </p:spPr>
      </p:pic>
      <p:pic>
        <p:nvPicPr>
          <p:cNvPr id="84" name="Picture 83">
            <a:extLst>
              <a:ext uri="{FF2B5EF4-FFF2-40B4-BE49-F238E27FC236}">
                <a16:creationId xmlns:a16="http://schemas.microsoft.com/office/drawing/2014/main" id="{0FE11DED-A3D4-4C47-BD45-C2B8B5D85B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03840" y="3876985"/>
            <a:ext cx="562650" cy="520972"/>
          </a:xfrm>
          <a:prstGeom prst="rect">
            <a:avLst/>
          </a:prstGeom>
        </p:spPr>
      </p:pic>
      <p:pic>
        <p:nvPicPr>
          <p:cNvPr id="3" name="Picture 2">
            <a:extLst>
              <a:ext uri="{FF2B5EF4-FFF2-40B4-BE49-F238E27FC236}">
                <a16:creationId xmlns:a16="http://schemas.microsoft.com/office/drawing/2014/main" id="{47951C6B-B9E4-402D-BCE5-2E7ACFED79B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52039" y="4515806"/>
            <a:ext cx="2392464" cy="2196449"/>
          </a:xfrm>
          <a:prstGeom prst="rect">
            <a:avLst/>
          </a:prstGeom>
        </p:spPr>
      </p:pic>
      <p:pic>
        <p:nvPicPr>
          <p:cNvPr id="143" name="Picture 142"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10">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359971" y="1582969"/>
            <a:ext cx="2525906" cy="4774365"/>
          </a:xfrm>
          <a:prstGeom prst="rect">
            <a:avLst/>
          </a:prstGeom>
        </p:spPr>
      </p:pic>
      <p:grpSp>
        <p:nvGrpSpPr>
          <p:cNvPr id="16" name="Group 15">
            <a:extLst>
              <a:ext uri="{FF2B5EF4-FFF2-40B4-BE49-F238E27FC236}">
                <a16:creationId xmlns:a16="http://schemas.microsoft.com/office/drawing/2014/main" id="{481CFF7C-C7D3-4A61-9465-88D32FD44CBA}"/>
              </a:ext>
            </a:extLst>
          </p:cNvPr>
          <p:cNvGrpSpPr/>
          <p:nvPr/>
        </p:nvGrpSpPr>
        <p:grpSpPr>
          <a:xfrm>
            <a:off x="5410200" y="51759"/>
            <a:ext cx="3761717" cy="2810113"/>
            <a:chOff x="7367240" y="-61157"/>
            <a:chExt cx="5008074" cy="3249481"/>
          </a:xfrm>
        </p:grpSpPr>
        <p:pic>
          <p:nvPicPr>
            <p:cNvPr id="11" name="Picture 10">
              <a:extLst>
                <a:ext uri="{FF2B5EF4-FFF2-40B4-BE49-F238E27FC236}">
                  <a16:creationId xmlns:a16="http://schemas.microsoft.com/office/drawing/2014/main" id="{BBEB3F1E-2AD8-4761-B7E6-B44DF5B88DB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a16="http://schemas.microsoft.com/office/drawing/2014/main" id="{4027565C-1680-4D3A-B6FD-651084FC4721}"/>
                </a:ext>
              </a:extLst>
            </p:cNvPr>
            <p:cNvSpPr txBox="1"/>
            <p:nvPr/>
          </p:nvSpPr>
          <p:spPr>
            <a:xfrm>
              <a:off x="8038436" y="876197"/>
              <a:ext cx="3750825" cy="2312127"/>
            </a:xfrm>
            <a:prstGeom prst="rect">
              <a:avLst/>
            </a:prstGeom>
            <a:noFill/>
          </p:spPr>
          <p:txBody>
            <a:bodyPr wrap="square" rtlCol="0">
              <a:spAutoFit/>
            </a:bodyPr>
            <a:lstStyle/>
            <a:p>
              <a:pPr algn="ctr">
                <a:defRPr/>
              </a:pPr>
              <a:r>
                <a:rPr lang="en-US" sz="2400" dirty="0" err="1" smtClean="0">
                  <a:solidFill>
                    <a:prstClr val="white"/>
                  </a:solidFill>
                  <a:latin typeface="Times New Roman" pitchFamily="18" charset="0"/>
                  <a:ea typeface="Tahoma" panose="020B0604030504040204" pitchFamily="34" charset="0"/>
                  <a:cs typeface="Times New Roman" pitchFamily="18" charset="0"/>
                </a:rPr>
                <a:t>Nhà</a:t>
              </a:r>
              <a:r>
                <a:rPr lang="en-US" sz="2400" dirty="0" smtClean="0">
                  <a:solidFill>
                    <a:prstClr val="white"/>
                  </a:solidFill>
                  <a:latin typeface="Times New Roman" pitchFamily="18" charset="0"/>
                  <a:ea typeface="Tahoma" panose="020B0604030504040204" pitchFamily="34" charset="0"/>
                  <a:cs typeface="Times New Roman" pitchFamily="18" charset="0"/>
                </a:rPr>
                <a:t>: </a:t>
              </a:r>
              <a:r>
                <a:rPr lang="en-US" sz="2400" dirty="0" err="1" smtClean="0">
                  <a:solidFill>
                    <a:prstClr val="white"/>
                  </a:solidFill>
                  <a:latin typeface="Times New Roman" pitchFamily="18" charset="0"/>
                  <a:ea typeface="Tahoma" panose="020B0604030504040204" pitchFamily="34" charset="0"/>
                  <a:cs typeface="Times New Roman" pitchFamily="18" charset="0"/>
                </a:rPr>
                <a:t>Hán</a:t>
              </a:r>
              <a:r>
                <a:rPr lang="en-US" sz="2400" dirty="0" smtClean="0">
                  <a:solidFill>
                    <a:prstClr val="white"/>
                  </a:solidFill>
                  <a:latin typeface="Times New Roman" pitchFamily="18" charset="0"/>
                  <a:ea typeface="Tahoma" panose="020B0604030504040204" pitchFamily="34" charset="0"/>
                  <a:cs typeface="Times New Roman" pitchFamily="18" charset="0"/>
                </a:rPr>
                <a:t>, </a:t>
              </a:r>
              <a:r>
                <a:rPr lang="en-US" sz="2400" dirty="0" err="1" smtClean="0">
                  <a:solidFill>
                    <a:prstClr val="white"/>
                  </a:solidFill>
                  <a:latin typeface="Times New Roman" pitchFamily="18" charset="0"/>
                  <a:ea typeface="Tahoma" panose="020B0604030504040204" pitchFamily="34" charset="0"/>
                  <a:cs typeface="Times New Roman" pitchFamily="18" charset="0"/>
                </a:rPr>
                <a:t>Tấn</a:t>
              </a:r>
              <a:r>
                <a:rPr lang="en-US" sz="2400" dirty="0" smtClean="0">
                  <a:solidFill>
                    <a:prstClr val="white"/>
                  </a:solidFill>
                  <a:latin typeface="Times New Roman" pitchFamily="18" charset="0"/>
                  <a:ea typeface="Tahoma" panose="020B0604030504040204" pitchFamily="34" charset="0"/>
                  <a:cs typeface="Times New Roman" pitchFamily="18" charset="0"/>
                </a:rPr>
                <a:t>, </a:t>
              </a:r>
              <a:r>
                <a:rPr lang="en-US" sz="2400" dirty="0" err="1" smtClean="0">
                  <a:solidFill>
                    <a:prstClr val="white"/>
                  </a:solidFill>
                  <a:latin typeface="Times New Roman" pitchFamily="18" charset="0"/>
                  <a:ea typeface="Tahoma" panose="020B0604030504040204" pitchFamily="34" charset="0"/>
                  <a:cs typeface="Times New Roman" pitchFamily="18" charset="0"/>
                </a:rPr>
                <a:t>Tùy</a:t>
              </a:r>
              <a:endParaRPr lang="en-US" sz="2400" dirty="0" smtClean="0">
                <a:solidFill>
                  <a:prstClr val="white"/>
                </a:solidFill>
                <a:latin typeface="Times New Roman" pitchFamily="18" charset="0"/>
                <a:ea typeface="Tahoma" panose="020B0604030504040204" pitchFamily="34" charset="0"/>
                <a:cs typeface="Times New Roman" pitchFamily="18" charset="0"/>
              </a:endParaRPr>
            </a:p>
            <a:p>
              <a:pPr algn="ctr">
                <a:defRPr/>
              </a:pPr>
              <a:r>
                <a:rPr lang="en-US" sz="2400" dirty="0" err="1" smtClean="0">
                  <a:solidFill>
                    <a:prstClr val="white"/>
                  </a:solidFill>
                  <a:latin typeface="Times New Roman" pitchFamily="18" charset="0"/>
                  <a:ea typeface="Tahoma" panose="020B0604030504040204" pitchFamily="34" charset="0"/>
                  <a:cs typeface="Times New Roman" pitchFamily="18" charset="0"/>
                </a:rPr>
                <a:t>Thời</a:t>
              </a:r>
              <a:r>
                <a:rPr lang="en-US" sz="2400" dirty="0">
                  <a:solidFill>
                    <a:prstClr val="white"/>
                  </a:solidFill>
                  <a:latin typeface="Times New Roman" pitchFamily="18" charset="0"/>
                  <a:ea typeface="Tahoma" panose="020B0604030504040204" pitchFamily="34" charset="0"/>
                  <a:cs typeface="Times New Roman" pitchFamily="18" charset="0"/>
                </a:rPr>
                <a:t> </a:t>
              </a:r>
              <a:r>
                <a:rPr lang="en-US" sz="2400" dirty="0" smtClean="0">
                  <a:solidFill>
                    <a:prstClr val="white"/>
                  </a:solidFill>
                  <a:latin typeface="Times New Roman" pitchFamily="18" charset="0"/>
                  <a:ea typeface="Tahoma" panose="020B0604030504040204" pitchFamily="34" charset="0"/>
                  <a:cs typeface="Times New Roman" pitchFamily="18" charset="0"/>
                </a:rPr>
                <a:t>Tam </a:t>
              </a:r>
              <a:r>
                <a:rPr lang="en-US" sz="2400" dirty="0" err="1" smtClean="0">
                  <a:solidFill>
                    <a:prstClr val="white"/>
                  </a:solidFill>
                  <a:latin typeface="Times New Roman" pitchFamily="18" charset="0"/>
                  <a:ea typeface="Tahoma" panose="020B0604030504040204" pitchFamily="34" charset="0"/>
                  <a:cs typeface="Times New Roman" pitchFamily="18" charset="0"/>
                </a:rPr>
                <a:t>quốc</a:t>
              </a:r>
              <a:r>
                <a:rPr lang="en-US" sz="2400" dirty="0" smtClean="0">
                  <a:solidFill>
                    <a:prstClr val="white"/>
                  </a:solidFill>
                  <a:latin typeface="Times New Roman" pitchFamily="18" charset="0"/>
                  <a:ea typeface="Tahoma" panose="020B0604030504040204" pitchFamily="34" charset="0"/>
                  <a:cs typeface="Times New Roman" pitchFamily="18" charset="0"/>
                </a:rPr>
                <a:t>, </a:t>
              </a:r>
              <a:r>
                <a:rPr lang="en-US" sz="2400" dirty="0" err="1" smtClean="0">
                  <a:solidFill>
                    <a:prstClr val="white"/>
                  </a:solidFill>
                  <a:latin typeface="Times New Roman" pitchFamily="18" charset="0"/>
                  <a:ea typeface="Tahoma" panose="020B0604030504040204" pitchFamily="34" charset="0"/>
                  <a:cs typeface="Times New Roman" pitchFamily="18" charset="0"/>
                </a:rPr>
                <a:t>thời</a:t>
              </a:r>
              <a:r>
                <a:rPr lang="en-US" sz="2400" dirty="0" smtClean="0">
                  <a:solidFill>
                    <a:prstClr val="white"/>
                  </a:solidFill>
                  <a:latin typeface="Times New Roman" pitchFamily="18" charset="0"/>
                  <a:ea typeface="Tahoma" panose="020B0604030504040204" pitchFamily="34" charset="0"/>
                  <a:cs typeface="Times New Roman" pitchFamily="18" charset="0"/>
                </a:rPr>
                <a:t> Nam- </a:t>
              </a:r>
              <a:r>
                <a:rPr lang="en-US" sz="2400" dirty="0" err="1" smtClean="0">
                  <a:solidFill>
                    <a:prstClr val="white"/>
                  </a:solidFill>
                  <a:latin typeface="Times New Roman" pitchFamily="18" charset="0"/>
                  <a:ea typeface="Tahoma" panose="020B0604030504040204" pitchFamily="34" charset="0"/>
                  <a:cs typeface="Times New Roman" pitchFamily="18" charset="0"/>
                </a:rPr>
                <a:t>Bắc</a:t>
              </a:r>
              <a:r>
                <a:rPr lang="en-US" sz="2400" dirty="0" smtClean="0">
                  <a:solidFill>
                    <a:prstClr val="white"/>
                  </a:solidFill>
                  <a:latin typeface="Times New Roman" pitchFamily="18" charset="0"/>
                  <a:ea typeface="Tahoma" panose="020B0604030504040204" pitchFamily="34" charset="0"/>
                  <a:cs typeface="Times New Roman" pitchFamily="18" charset="0"/>
                </a:rPr>
                <a:t> </a:t>
              </a:r>
              <a:r>
                <a:rPr lang="en-US" sz="2400" dirty="0" err="1" smtClean="0">
                  <a:solidFill>
                    <a:prstClr val="white"/>
                  </a:solidFill>
                  <a:latin typeface="Times New Roman" pitchFamily="18" charset="0"/>
                  <a:ea typeface="Tahoma" panose="020B0604030504040204" pitchFamily="34" charset="0"/>
                  <a:cs typeface="Times New Roman" pitchFamily="18" charset="0"/>
                </a:rPr>
                <a:t>triều</a:t>
              </a:r>
              <a:endParaRPr lang="en-US" sz="2400" dirty="0">
                <a:solidFill>
                  <a:prstClr val="white"/>
                </a:solidFill>
                <a:latin typeface="Times New Roman" pitchFamily="18" charset="0"/>
                <a:ea typeface="Tahoma" panose="020B0604030504040204" pitchFamily="34" charset="0"/>
                <a:cs typeface="Times New Roman" pitchFamily="18" charset="0"/>
              </a:endParaRPr>
            </a:p>
          </p:txBody>
        </p:sp>
      </p:grpSp>
      <p:sp>
        <p:nvSpPr>
          <p:cNvPr id="17" name="Rectangle: Rounded Corners 16">
            <a:extLst>
              <a:ext uri="{FF2B5EF4-FFF2-40B4-BE49-F238E27FC236}">
                <a16:creationId xmlns:a16="http://schemas.microsoft.com/office/drawing/2014/main" id="{22E6EF1A-9C01-4C75-A034-B3BC57B74AB1}"/>
              </a:ext>
            </a:extLst>
          </p:cNvPr>
          <p:cNvSpPr/>
          <p:nvPr/>
        </p:nvSpPr>
        <p:spPr>
          <a:xfrm>
            <a:off x="164941" y="6157732"/>
            <a:ext cx="2092124" cy="554490"/>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black"/>
                </a:solidFill>
                <a:latin typeface="Tahoma" panose="020B0604030504040204" pitchFamily="34" charset="0"/>
                <a:ea typeface="Tahoma" panose="020B0604030504040204" pitchFamily="34" charset="0"/>
                <a:cs typeface="Tahoma" panose="020B0604030504040204" pitchFamily="34" charset="0"/>
              </a:rPr>
              <a:t>CƠN M</a:t>
            </a:r>
            <a:r>
              <a:rPr lang="vi-VN">
                <a:solidFill>
                  <a:prstClr val="black"/>
                </a:solidFill>
                <a:latin typeface="Tahoma" panose="020B0604030504040204" pitchFamily="34" charset="0"/>
                <a:ea typeface="Tahoma" panose="020B0604030504040204" pitchFamily="34" charset="0"/>
                <a:cs typeface="Tahoma" panose="020B0604030504040204" pitchFamily="34" charset="0"/>
              </a:rPr>
              <a:t>Ư</a:t>
            </a:r>
            <a:r>
              <a:rPr lang="en-US">
                <a:solidFill>
                  <a:prstClr val="black"/>
                </a:solidFill>
                <a:latin typeface="Tahoma" panose="020B0604030504040204" pitchFamily="34" charset="0"/>
                <a:ea typeface="Tahoma" panose="020B0604030504040204" pitchFamily="34" charset="0"/>
                <a:cs typeface="Tahoma" panose="020B0604030504040204" pitchFamily="34" charset="0"/>
              </a:rPr>
              <a:t>A SỐ 3 …</a:t>
            </a:r>
          </a:p>
        </p:txBody>
      </p:sp>
    </p:spTree>
    <p:extLst>
      <p:ext uri="{BB962C8B-B14F-4D97-AF65-F5344CB8AC3E}">
        <p14:creationId xmlns:p14="http://schemas.microsoft.com/office/powerpoint/2010/main" val="1959533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7"/>
                                        </p:tgtEl>
                                      </p:cBhvr>
                                    </p:animEffect>
                                    <p:animScale>
                                      <p:cBhvr>
                                        <p:cTn id="9" dur="1000" autoRev="1" fill="hold"/>
                                        <p:tgtEl>
                                          <p:spTgt spid="17"/>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2" name="rain sound.wav"/>
                                        </p:tgtEl>
                                      </p:cMediaNode>
                                    </p:audio>
                                  </p:subTnLst>
                                </p:cTn>
                              </p:par>
                              <p:par>
                                <p:cTn id="25" presetID="35" presetClass="path" presetSubtype="0" accel="50000" decel="50000" fill="hold" nodeType="withEffect">
                                  <p:stCondLst>
                                    <p:cond delay="750"/>
                                  </p:stCondLst>
                                  <p:childTnLst>
                                    <p:animMotion origin="layout" path="M -2.5E-6 7.40741E-7 L -0.05039 7.40741E-7 " pathEditMode="relative" rAng="0" ptsTypes="AA">
                                      <p:cBhvr>
                                        <p:cTn id="26" dur="5000" fill="hold"/>
                                        <p:tgtEl>
                                          <p:spTgt spid="21"/>
                                        </p:tgtEl>
                                        <p:attrNameLst>
                                          <p:attrName>ppt_x</p:attrName>
                                          <p:attrName>ppt_y</p:attrName>
                                        </p:attrNameLst>
                                      </p:cBhvr>
                                      <p:rCtr x="-2526"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67667D6E-CCA2-4959-A3D3-8CAD547354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8805" y="4397857"/>
            <a:ext cx="7757210" cy="2818832"/>
          </a:xfrm>
          <a:prstGeom prst="rect">
            <a:avLst/>
          </a:prstGeom>
        </p:spPr>
      </p:pic>
      <p:grpSp>
        <p:nvGrpSpPr>
          <p:cNvPr id="36" name="Group 35">
            <a:extLst>
              <a:ext uri="{FF2B5EF4-FFF2-40B4-BE49-F238E27FC236}">
                <a16:creationId xmlns:a16="http://schemas.microsoft.com/office/drawing/2014/main" id="{FC2282E4-00D5-4DE9-9C9A-2EAB447A1A45}"/>
              </a:ext>
            </a:extLst>
          </p:cNvPr>
          <p:cNvGrpSpPr/>
          <p:nvPr/>
        </p:nvGrpSpPr>
        <p:grpSpPr>
          <a:xfrm>
            <a:off x="0" y="41007"/>
            <a:ext cx="5235394" cy="2487384"/>
            <a:chOff x="0" y="41007"/>
            <a:chExt cx="6980525" cy="2487384"/>
          </a:xfrm>
        </p:grpSpPr>
        <p:pic>
          <p:nvPicPr>
            <p:cNvPr id="35" name="Picture 34">
              <a:extLst>
                <a:ext uri="{FF2B5EF4-FFF2-40B4-BE49-F238E27FC236}">
                  <a16:creationId xmlns:a16="http://schemas.microsoft.com/office/drawing/2014/main" id="{E02FA0E5-77A4-482A-90FC-C49100C83936}"/>
                </a:ext>
              </a:extLst>
            </p:cNvPr>
            <p:cNvPicPr>
              <a:picLocks noChangeAspect="1"/>
            </p:cNvPicPr>
            <p:nvPr/>
          </p:nvPicPr>
          <p:blipFill>
            <a:blip r:embed="rId5"/>
            <a:stretch>
              <a:fillRect/>
            </a:stretch>
          </p:blipFill>
          <p:spPr>
            <a:xfrm>
              <a:off x="0" y="41007"/>
              <a:ext cx="6980525" cy="2487384"/>
            </a:xfrm>
            <a:prstGeom prst="rect">
              <a:avLst/>
            </a:prstGeom>
          </p:spPr>
        </p:pic>
        <p:sp>
          <p:nvSpPr>
            <p:cNvPr id="42" name="TextBox 41">
              <a:extLst>
                <a:ext uri="{FF2B5EF4-FFF2-40B4-BE49-F238E27FC236}">
                  <a16:creationId xmlns:a16="http://schemas.microsoft.com/office/drawing/2014/main" id="{E813C595-B6DB-42DC-96BC-D322FB98160E}"/>
                </a:ext>
              </a:extLst>
            </p:cNvPr>
            <p:cNvSpPr txBox="1"/>
            <p:nvPr/>
          </p:nvSpPr>
          <p:spPr>
            <a:xfrm>
              <a:off x="483771" y="412217"/>
              <a:ext cx="6184655" cy="830997"/>
            </a:xfrm>
            <a:prstGeom prst="rect">
              <a:avLst/>
            </a:prstGeom>
            <a:noFill/>
          </p:spPr>
          <p:txBody>
            <a:bodyPr wrap="square" rtlCol="0">
              <a:spAutoFit/>
            </a:bodyPr>
            <a:lstStyle/>
            <a:p>
              <a:pPr>
                <a:defRPr/>
              </a:pPr>
              <a:endParaRPr lang="en-US"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a:defRPr/>
              </a:pPr>
              <a:endParaRPr lang="en-US"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a:extLst>
                <a:ext uri="{FF2B5EF4-FFF2-40B4-BE49-F238E27FC236}">
                  <a16:creationId xmlns:a16="http://schemas.microsoft.com/office/drawing/2014/main" id="{E813C595-B6DB-42DC-96BC-D322FB98160E}"/>
                </a:ext>
              </a:extLst>
            </p:cNvPr>
            <p:cNvSpPr txBox="1"/>
            <p:nvPr/>
          </p:nvSpPr>
          <p:spPr>
            <a:xfrm>
              <a:off x="636171" y="564617"/>
              <a:ext cx="6184655" cy="830997"/>
            </a:xfrm>
            <a:prstGeom prst="rect">
              <a:avLst/>
            </a:prstGeom>
            <a:noFill/>
          </p:spPr>
          <p:txBody>
            <a:bodyPr wrap="square" rtlCol="0">
              <a:spAutoFit/>
            </a:bodyPr>
            <a:lstStyle/>
            <a:p>
              <a:pPr>
                <a:defRPr/>
              </a:pPr>
              <a:endParaRPr lang="en-US"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a:defRPr/>
              </a:pPr>
              <a:endParaRPr lang="en-US"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01" name="Picture 100" descr="A picture containing leaf, fern&#10;&#10;Description automatically generated">
            <a:extLst>
              <a:ext uri="{FF2B5EF4-FFF2-40B4-BE49-F238E27FC236}">
                <a16:creationId xmlns:a16="http://schemas.microsoft.com/office/drawing/2014/main" id="{00863799-07FB-4BF5-A72E-E59A195A44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412058" y="2328437"/>
            <a:ext cx="1428750" cy="1933575"/>
          </a:xfrm>
          <a:prstGeom prst="rect">
            <a:avLst/>
          </a:prstGeom>
        </p:spPr>
      </p:pic>
      <p:pic>
        <p:nvPicPr>
          <p:cNvPr id="100" name="Picture 99" descr="A picture containing leaf, fern&#10;&#10;Description automatically generated">
            <a:extLst>
              <a:ext uri="{FF2B5EF4-FFF2-40B4-BE49-F238E27FC236}">
                <a16:creationId xmlns:a16="http://schemas.microsoft.com/office/drawing/2014/main" id="{7CBBB35F-834A-4E7D-947A-8E7D7E6C50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3835" y="2096072"/>
            <a:ext cx="1428750" cy="1933575"/>
          </a:xfrm>
          <a:prstGeom prst="rect">
            <a:avLst/>
          </a:prstGeom>
        </p:spPr>
      </p:pic>
      <p:pic>
        <p:nvPicPr>
          <p:cNvPr id="53" name="Picture 52"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28411">
            <a:off x="8523875" y="4663014"/>
            <a:ext cx="399054" cy="247225"/>
          </a:xfrm>
          <a:prstGeom prst="rect">
            <a:avLst/>
          </a:prstGeom>
        </p:spPr>
      </p:pic>
      <p:pic>
        <p:nvPicPr>
          <p:cNvPr id="84" name="Picture 83">
            <a:extLst>
              <a:ext uri="{FF2B5EF4-FFF2-40B4-BE49-F238E27FC236}">
                <a16:creationId xmlns:a16="http://schemas.microsoft.com/office/drawing/2014/main" id="{0FE11DED-A3D4-4C47-BD45-C2B8B5D85B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03840" y="3876985"/>
            <a:ext cx="562650" cy="520972"/>
          </a:xfrm>
          <a:prstGeom prst="rect">
            <a:avLst/>
          </a:prstGeom>
        </p:spPr>
      </p:pic>
      <p:pic>
        <p:nvPicPr>
          <p:cNvPr id="3" name="Picture 2">
            <a:extLst>
              <a:ext uri="{FF2B5EF4-FFF2-40B4-BE49-F238E27FC236}">
                <a16:creationId xmlns:a16="http://schemas.microsoft.com/office/drawing/2014/main" id="{47951C6B-B9E4-402D-BCE5-2E7ACFED79B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52039" y="4515798"/>
            <a:ext cx="2392464" cy="2196449"/>
          </a:xfrm>
          <a:prstGeom prst="rect">
            <a:avLst/>
          </a:prstGeom>
        </p:spPr>
      </p:pic>
      <p:pic>
        <p:nvPicPr>
          <p:cNvPr id="143" name="Picture 142"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10">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359971" y="1582969"/>
            <a:ext cx="2525906" cy="4774365"/>
          </a:xfrm>
          <a:prstGeom prst="rect">
            <a:avLst/>
          </a:prstGeom>
        </p:spPr>
      </p:pic>
      <p:grpSp>
        <p:nvGrpSpPr>
          <p:cNvPr id="16" name="Group 15">
            <a:extLst>
              <a:ext uri="{FF2B5EF4-FFF2-40B4-BE49-F238E27FC236}">
                <a16:creationId xmlns:a16="http://schemas.microsoft.com/office/drawing/2014/main" id="{481CFF7C-C7D3-4A61-9465-88D32FD44CBA}"/>
              </a:ext>
            </a:extLst>
          </p:cNvPr>
          <p:cNvGrpSpPr/>
          <p:nvPr/>
        </p:nvGrpSpPr>
        <p:grpSpPr>
          <a:xfrm>
            <a:off x="5779664" y="-130108"/>
            <a:ext cx="3364335" cy="2949507"/>
            <a:chOff x="7115777" y="-278022"/>
            <a:chExt cx="5008074" cy="3210791"/>
          </a:xfrm>
        </p:grpSpPr>
        <p:pic>
          <p:nvPicPr>
            <p:cNvPr id="11" name="Picture 10">
              <a:extLst>
                <a:ext uri="{FF2B5EF4-FFF2-40B4-BE49-F238E27FC236}">
                  <a16:creationId xmlns:a16="http://schemas.microsoft.com/office/drawing/2014/main" id="{BBEB3F1E-2AD8-4761-B7E6-B44DF5B88DB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25210">
              <a:off x="7115777" y="-278022"/>
              <a:ext cx="5008074" cy="3210791"/>
            </a:xfrm>
            <a:prstGeom prst="rect">
              <a:avLst/>
            </a:prstGeom>
          </p:spPr>
        </p:pic>
        <p:sp>
          <p:nvSpPr>
            <p:cNvPr id="24" name="TextBox 23">
              <a:extLst>
                <a:ext uri="{FF2B5EF4-FFF2-40B4-BE49-F238E27FC236}">
                  <a16:creationId xmlns:a16="http://schemas.microsoft.com/office/drawing/2014/main" id="{4027565C-1680-4D3A-B6FD-651084FC4721}"/>
                </a:ext>
              </a:extLst>
            </p:cNvPr>
            <p:cNvSpPr txBox="1"/>
            <p:nvPr/>
          </p:nvSpPr>
          <p:spPr>
            <a:xfrm>
              <a:off x="7877778" y="526593"/>
              <a:ext cx="3963667" cy="1871722"/>
            </a:xfrm>
            <a:prstGeom prst="rect">
              <a:avLst/>
            </a:prstGeom>
            <a:noFill/>
          </p:spPr>
          <p:txBody>
            <a:bodyPr wrap="square" rtlCol="0">
              <a:spAutoFit/>
            </a:bodyPr>
            <a:lstStyle/>
            <a:p>
              <a:pPr algn="ctr">
                <a:defRPr/>
              </a:pPr>
              <a:r>
                <a:rPr lang="en-US" sz="2400" dirty="0" err="1" smtClean="0">
                  <a:solidFill>
                    <a:prstClr val="white"/>
                  </a:solidFill>
                  <a:latin typeface="Times New Roman" pitchFamily="18" charset="0"/>
                  <a:ea typeface="Tahoma" panose="020B0604030504040204" pitchFamily="34" charset="0"/>
                  <a:cs typeface="Times New Roman" pitchFamily="18" charset="0"/>
                </a:rPr>
                <a:t>Quan</a:t>
              </a:r>
              <a:r>
                <a:rPr lang="en-US" sz="2400" dirty="0" smtClean="0">
                  <a:solidFill>
                    <a:prstClr val="white"/>
                  </a:solidFill>
                  <a:latin typeface="Times New Roman" pitchFamily="18" charset="0"/>
                  <a:ea typeface="Tahoma" panose="020B0604030504040204" pitchFamily="34" charset="0"/>
                  <a:cs typeface="Times New Roman" pitchFamily="18" charset="0"/>
                </a:rPr>
                <a:t> </a:t>
              </a:r>
              <a:r>
                <a:rPr lang="en-US" sz="2400" dirty="0" err="1" smtClean="0">
                  <a:solidFill>
                    <a:prstClr val="white"/>
                  </a:solidFill>
                  <a:latin typeface="Times New Roman" pitchFamily="18" charset="0"/>
                  <a:ea typeface="Tahoma" panose="020B0604030504040204" pitchFamily="34" charset="0"/>
                  <a:cs typeface="Times New Roman" pitchFamily="18" charset="0"/>
                </a:rPr>
                <a:t>hệ</a:t>
              </a:r>
              <a:r>
                <a:rPr lang="en-US" sz="2400" dirty="0" smtClean="0">
                  <a:solidFill>
                    <a:prstClr val="white"/>
                  </a:solidFill>
                  <a:latin typeface="Times New Roman" pitchFamily="18" charset="0"/>
                  <a:ea typeface="Tahoma" panose="020B0604030504040204" pitchFamily="34" charset="0"/>
                  <a:cs typeface="Times New Roman" pitchFamily="18" charset="0"/>
                </a:rPr>
                <a:t> </a:t>
              </a:r>
              <a:r>
                <a:rPr lang="en-US" sz="2400" dirty="0" err="1" smtClean="0">
                  <a:solidFill>
                    <a:prstClr val="white"/>
                  </a:solidFill>
                  <a:latin typeface="Times New Roman" pitchFamily="18" charset="0"/>
                  <a:ea typeface="Tahoma" panose="020B0604030504040204" pitchFamily="34" charset="0"/>
                  <a:cs typeface="Times New Roman" pitchFamily="18" charset="0"/>
                </a:rPr>
                <a:t>bóc</a:t>
              </a:r>
              <a:r>
                <a:rPr lang="en-US" sz="2400" dirty="0" smtClean="0">
                  <a:solidFill>
                    <a:prstClr val="white"/>
                  </a:solidFill>
                  <a:latin typeface="Times New Roman" pitchFamily="18" charset="0"/>
                  <a:ea typeface="Tahoma" panose="020B0604030504040204" pitchFamily="34" charset="0"/>
                  <a:cs typeface="Times New Roman" pitchFamily="18" charset="0"/>
                </a:rPr>
                <a:t> </a:t>
              </a:r>
              <a:r>
                <a:rPr lang="en-US" sz="2400" dirty="0" err="1" smtClean="0">
                  <a:solidFill>
                    <a:prstClr val="white"/>
                  </a:solidFill>
                  <a:latin typeface="Times New Roman" pitchFamily="18" charset="0"/>
                  <a:ea typeface="Tahoma" panose="020B0604030504040204" pitchFamily="34" charset="0"/>
                  <a:cs typeface="Times New Roman" pitchFamily="18" charset="0"/>
                </a:rPr>
                <a:t>lột</a:t>
              </a:r>
              <a:r>
                <a:rPr lang="en-US" sz="2400" dirty="0" smtClean="0">
                  <a:solidFill>
                    <a:prstClr val="white"/>
                  </a:solidFill>
                  <a:latin typeface="Times New Roman" pitchFamily="18" charset="0"/>
                  <a:ea typeface="Tahoma" panose="020B0604030504040204" pitchFamily="34" charset="0"/>
                  <a:cs typeface="Times New Roman" pitchFamily="18" charset="0"/>
                </a:rPr>
                <a:t> </a:t>
              </a:r>
              <a:r>
                <a:rPr lang="en-US" sz="2400" dirty="0" err="1" smtClean="0">
                  <a:solidFill>
                    <a:prstClr val="white"/>
                  </a:solidFill>
                  <a:latin typeface="Times New Roman" pitchFamily="18" charset="0"/>
                  <a:ea typeface="Tahoma" panose="020B0604030504040204" pitchFamily="34" charset="0"/>
                  <a:cs typeface="Times New Roman" pitchFamily="18" charset="0"/>
                </a:rPr>
                <a:t>của</a:t>
              </a:r>
              <a:r>
                <a:rPr lang="en-US" sz="2400" dirty="0" smtClean="0">
                  <a:solidFill>
                    <a:prstClr val="white"/>
                  </a:solidFill>
                  <a:latin typeface="Times New Roman" pitchFamily="18" charset="0"/>
                  <a:ea typeface="Tahoma" panose="020B0604030504040204" pitchFamily="34" charset="0"/>
                  <a:cs typeface="Times New Roman" pitchFamily="18" charset="0"/>
                </a:rPr>
                <a:t> </a:t>
              </a:r>
              <a:r>
                <a:rPr lang="en-US" sz="2400" dirty="0" err="1" smtClean="0">
                  <a:solidFill>
                    <a:prstClr val="white"/>
                  </a:solidFill>
                  <a:latin typeface="Times New Roman" pitchFamily="18" charset="0"/>
                  <a:ea typeface="Tahoma" panose="020B0604030504040204" pitchFamily="34" charset="0"/>
                  <a:cs typeface="Times New Roman" pitchFamily="18" charset="0"/>
                </a:rPr>
                <a:t>địa</a:t>
              </a:r>
              <a:r>
                <a:rPr lang="en-US" sz="2400" dirty="0" smtClean="0">
                  <a:solidFill>
                    <a:prstClr val="white"/>
                  </a:solidFill>
                  <a:latin typeface="Times New Roman" pitchFamily="18" charset="0"/>
                  <a:ea typeface="Tahoma" panose="020B0604030504040204" pitchFamily="34" charset="0"/>
                  <a:cs typeface="Times New Roman" pitchFamily="18" charset="0"/>
                </a:rPr>
                <a:t> </a:t>
              </a:r>
              <a:r>
                <a:rPr lang="en-US" sz="2400" dirty="0" err="1" smtClean="0">
                  <a:solidFill>
                    <a:prstClr val="white"/>
                  </a:solidFill>
                  <a:latin typeface="Times New Roman" pitchFamily="18" charset="0"/>
                  <a:ea typeface="Tahoma" panose="020B0604030504040204" pitchFamily="34" charset="0"/>
                  <a:cs typeface="Times New Roman" pitchFamily="18" charset="0"/>
                </a:rPr>
                <a:t>chủ</a:t>
              </a:r>
              <a:r>
                <a:rPr lang="en-US" sz="2400" dirty="0" smtClean="0">
                  <a:solidFill>
                    <a:prstClr val="white"/>
                  </a:solidFill>
                  <a:latin typeface="Times New Roman" pitchFamily="18" charset="0"/>
                  <a:ea typeface="Tahoma" panose="020B0604030504040204" pitchFamily="34" charset="0"/>
                  <a:cs typeface="Times New Roman" pitchFamily="18" charset="0"/>
                </a:rPr>
                <a:t> </a:t>
              </a:r>
              <a:r>
                <a:rPr lang="en-US" sz="2400" dirty="0" err="1" smtClean="0">
                  <a:solidFill>
                    <a:prstClr val="white"/>
                  </a:solidFill>
                  <a:latin typeface="Times New Roman" pitchFamily="18" charset="0"/>
                  <a:ea typeface="Tahoma" panose="020B0604030504040204" pitchFamily="34" charset="0"/>
                  <a:cs typeface="Times New Roman" pitchFamily="18" charset="0"/>
                </a:rPr>
                <a:t>với</a:t>
              </a:r>
              <a:r>
                <a:rPr lang="en-US" sz="2400" dirty="0" smtClean="0">
                  <a:solidFill>
                    <a:prstClr val="white"/>
                  </a:solidFill>
                  <a:latin typeface="Times New Roman" pitchFamily="18" charset="0"/>
                  <a:ea typeface="Tahoma" panose="020B0604030504040204" pitchFamily="34" charset="0"/>
                  <a:cs typeface="Times New Roman" pitchFamily="18" charset="0"/>
                </a:rPr>
                <a:t> </a:t>
              </a:r>
              <a:r>
                <a:rPr lang="en-US" sz="2400" dirty="0" err="1" smtClean="0">
                  <a:solidFill>
                    <a:prstClr val="white"/>
                  </a:solidFill>
                  <a:latin typeface="Times New Roman" pitchFamily="18" charset="0"/>
                  <a:ea typeface="Tahoma" panose="020B0604030504040204" pitchFamily="34" charset="0"/>
                  <a:cs typeface="Times New Roman" pitchFamily="18" charset="0"/>
                </a:rPr>
                <a:t>nông</a:t>
              </a:r>
              <a:r>
                <a:rPr lang="en-US" sz="2400" dirty="0" smtClean="0">
                  <a:solidFill>
                    <a:prstClr val="white"/>
                  </a:solidFill>
                  <a:latin typeface="Times New Roman" pitchFamily="18" charset="0"/>
                  <a:ea typeface="Tahoma" panose="020B0604030504040204" pitchFamily="34" charset="0"/>
                  <a:cs typeface="Times New Roman" pitchFamily="18" charset="0"/>
                </a:rPr>
                <a:t> </a:t>
              </a:r>
              <a:r>
                <a:rPr lang="en-US" sz="2400" dirty="0" err="1" smtClean="0">
                  <a:solidFill>
                    <a:prstClr val="white"/>
                  </a:solidFill>
                  <a:latin typeface="Times New Roman" pitchFamily="18" charset="0"/>
                  <a:ea typeface="Tahoma" panose="020B0604030504040204" pitchFamily="34" charset="0"/>
                  <a:cs typeface="Times New Roman" pitchFamily="18" charset="0"/>
                </a:rPr>
                <a:t>dân</a:t>
              </a:r>
              <a:r>
                <a:rPr lang="en-US" sz="2400" dirty="0" smtClean="0">
                  <a:solidFill>
                    <a:prstClr val="white"/>
                  </a:solidFill>
                  <a:latin typeface="Times New Roman" pitchFamily="18" charset="0"/>
                  <a:ea typeface="Tahoma" panose="020B0604030504040204" pitchFamily="34" charset="0"/>
                  <a:cs typeface="Times New Roman" pitchFamily="18" charset="0"/>
                </a:rPr>
                <a:t> </a:t>
              </a:r>
              <a:r>
                <a:rPr lang="en-US" sz="2400" dirty="0" err="1" smtClean="0">
                  <a:solidFill>
                    <a:prstClr val="white"/>
                  </a:solidFill>
                  <a:latin typeface="Times New Roman" pitchFamily="18" charset="0"/>
                  <a:ea typeface="Tahoma" panose="020B0604030504040204" pitchFamily="34" charset="0"/>
                  <a:cs typeface="Times New Roman" pitchFamily="18" charset="0"/>
                </a:rPr>
                <a:t>lĩnh</a:t>
              </a:r>
              <a:r>
                <a:rPr lang="en-US" sz="2400" dirty="0" smtClean="0">
                  <a:solidFill>
                    <a:prstClr val="white"/>
                  </a:solidFill>
                  <a:latin typeface="Times New Roman" pitchFamily="18" charset="0"/>
                  <a:ea typeface="Tahoma" panose="020B0604030504040204" pitchFamily="34" charset="0"/>
                  <a:cs typeface="Times New Roman" pitchFamily="18" charset="0"/>
                </a:rPr>
                <a:t> </a:t>
              </a:r>
              <a:r>
                <a:rPr lang="en-US" sz="2400" dirty="0" err="1" smtClean="0">
                  <a:solidFill>
                    <a:prstClr val="white"/>
                  </a:solidFill>
                  <a:latin typeface="Times New Roman" pitchFamily="18" charset="0"/>
                  <a:ea typeface="Tahoma" panose="020B0604030504040204" pitchFamily="34" charset="0"/>
                  <a:cs typeface="Times New Roman" pitchFamily="18" charset="0"/>
                </a:rPr>
                <a:t>canh</a:t>
              </a:r>
              <a:r>
                <a:rPr lang="en-US" sz="2000" dirty="0" smtClean="0">
                  <a:solidFill>
                    <a:prstClr val="white"/>
                  </a:solidFill>
                  <a:latin typeface="Tahoma" panose="020B0604030504040204" pitchFamily="34" charset="0"/>
                  <a:ea typeface="Tahoma" panose="020B0604030504040204" pitchFamily="34" charset="0"/>
                  <a:cs typeface="Tahoma" panose="020B0604030504040204" pitchFamily="34" charset="0"/>
                </a:rPr>
                <a:t>. </a:t>
              </a:r>
              <a:endParaRPr lang="en-US" sz="20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7" name="Picture 16">
            <a:extLst>
              <a:ext uri="{FF2B5EF4-FFF2-40B4-BE49-F238E27FC236}">
                <a16:creationId xmlns:a16="http://schemas.microsoft.com/office/drawing/2014/main" id="{B27D932A-3F36-49B3-8E85-179DB38343A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52039" y="4515774"/>
            <a:ext cx="2392464" cy="2196448"/>
          </a:xfrm>
          <a:prstGeom prst="rect">
            <a:avLst/>
          </a:prstGeom>
        </p:spPr>
      </p:pic>
      <p:sp>
        <p:nvSpPr>
          <p:cNvPr id="18" name="Rectangle: Rounded Corners 17">
            <a:extLst>
              <a:ext uri="{FF2B5EF4-FFF2-40B4-BE49-F238E27FC236}">
                <a16:creationId xmlns:a16="http://schemas.microsoft.com/office/drawing/2014/main" id="{A2AA5FC8-73F2-45D5-86F3-18AA4C38D830}"/>
              </a:ext>
            </a:extLst>
          </p:cNvPr>
          <p:cNvSpPr/>
          <p:nvPr/>
        </p:nvSpPr>
        <p:spPr>
          <a:xfrm>
            <a:off x="164941" y="6157732"/>
            <a:ext cx="2092124" cy="554490"/>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black"/>
                </a:solidFill>
                <a:latin typeface="Tahoma" panose="020B0604030504040204" pitchFamily="34" charset="0"/>
                <a:ea typeface="Tahoma" panose="020B0604030504040204" pitchFamily="34" charset="0"/>
                <a:cs typeface="Tahoma" panose="020B0604030504040204" pitchFamily="34" charset="0"/>
              </a:rPr>
              <a:t>CƠN M</a:t>
            </a:r>
            <a:r>
              <a:rPr lang="vi-VN">
                <a:solidFill>
                  <a:prstClr val="black"/>
                </a:solidFill>
                <a:latin typeface="Tahoma" panose="020B0604030504040204" pitchFamily="34" charset="0"/>
                <a:ea typeface="Tahoma" panose="020B0604030504040204" pitchFamily="34" charset="0"/>
                <a:cs typeface="Tahoma" panose="020B0604030504040204" pitchFamily="34" charset="0"/>
              </a:rPr>
              <a:t>Ư</a:t>
            </a:r>
            <a:r>
              <a:rPr lang="en-US">
                <a:solidFill>
                  <a:prstClr val="black"/>
                </a:solidFill>
                <a:latin typeface="Tahoma" panose="020B0604030504040204" pitchFamily="34" charset="0"/>
                <a:ea typeface="Tahoma" panose="020B0604030504040204" pitchFamily="34" charset="0"/>
                <a:cs typeface="Tahoma" panose="020B0604030504040204" pitchFamily="34" charset="0"/>
              </a:rPr>
              <a:t>A SỐ 4 …</a:t>
            </a:r>
          </a:p>
        </p:txBody>
      </p:sp>
      <p:sp>
        <p:nvSpPr>
          <p:cNvPr id="2" name="Rectangle 1"/>
          <p:cNvSpPr/>
          <p:nvPr/>
        </p:nvSpPr>
        <p:spPr>
          <a:xfrm>
            <a:off x="387281" y="672078"/>
            <a:ext cx="4572000" cy="954107"/>
          </a:xfrm>
          <a:prstGeom prst="rect">
            <a:avLst/>
          </a:prstGeom>
        </p:spPr>
        <p:txBody>
          <a:bodyPr>
            <a:spAutoFit/>
          </a:bodyPr>
          <a:lstStyle/>
          <a:p>
            <a:pPr algn="ctr"/>
            <a:r>
              <a:rPr lang="vi-VN" sz="2800" dirty="0">
                <a:solidFill>
                  <a:prstClr val="black"/>
                </a:solidFill>
                <a:latin typeface="Times New Roman"/>
              </a:rPr>
              <a:t>Quan hệ sản xuất chính được thiết lập dưới </a:t>
            </a:r>
            <a:r>
              <a:rPr lang="vi-VN" sz="2800" dirty="0" smtClean="0">
                <a:solidFill>
                  <a:prstClr val="black"/>
                </a:solidFill>
                <a:latin typeface="Times New Roman" pitchFamily="18" charset="0"/>
                <a:cs typeface="Times New Roman" pitchFamily="18" charset="0"/>
              </a:rPr>
              <a:t>thời</a:t>
            </a:r>
            <a:r>
              <a:rPr lang="en-US" sz="2800" dirty="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nhà</a:t>
            </a:r>
            <a:r>
              <a:rPr lang="en-US" sz="2800" dirty="0" smtClean="0">
                <a:solidFill>
                  <a:prstClr val="black"/>
                </a:solidFill>
                <a:latin typeface="Times New Roman" pitchFamily="18" charset="0"/>
                <a:cs typeface="Times New Roman" pitchFamily="18" charset="0"/>
              </a:rPr>
              <a:t> </a:t>
            </a:r>
            <a:r>
              <a:rPr lang="vi-VN" sz="2800" dirty="0" smtClean="0">
                <a:solidFill>
                  <a:prstClr val="black"/>
                </a:solidFill>
                <a:latin typeface="Times New Roman" pitchFamily="18" charset="0"/>
                <a:cs typeface="Times New Roman" pitchFamily="18" charset="0"/>
              </a:rPr>
              <a:t>Tần</a:t>
            </a:r>
            <a:r>
              <a:rPr lang="vi-VN" sz="2800" dirty="0" smtClean="0">
                <a:solidFill>
                  <a:prstClr val="black"/>
                </a:solidFill>
                <a:latin typeface="Times New Roman"/>
              </a:rPr>
              <a:t> là</a:t>
            </a:r>
            <a:endParaRPr lang="vi-VN" sz="2800" dirty="0">
              <a:solidFill>
                <a:prstClr val="black"/>
              </a:solidFill>
              <a:latin typeface="Times New Roman"/>
            </a:endParaRPr>
          </a:p>
        </p:txBody>
      </p:sp>
    </p:spTree>
    <p:extLst>
      <p:ext uri="{BB962C8B-B14F-4D97-AF65-F5344CB8AC3E}">
        <p14:creationId xmlns:p14="http://schemas.microsoft.com/office/powerpoint/2010/main" val="1304250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8"/>
                                        </p:tgtEl>
                                      </p:cBhvr>
                                    </p:animEffect>
                                    <p:animScale>
                                      <p:cBhvr>
                                        <p:cTn id="9" dur="1000" autoRev="1" fill="hold"/>
                                        <p:tgtEl>
                                          <p:spTgt spid="18"/>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2" name="rain sound.wav"/>
                                        </p:tgtEl>
                                      </p:cMediaNode>
                                    </p:audio>
                                  </p:subTnLst>
                                </p:cTn>
                              </p:par>
                              <p:par>
                                <p:cTn id="25" presetID="35" presetClass="path" presetSubtype="0" accel="50000" decel="50000" fill="hold" nodeType="withEffect">
                                  <p:stCondLst>
                                    <p:cond delay="750"/>
                                  </p:stCondLst>
                                  <p:childTnLst>
                                    <p:animMotion origin="layout" path="M -4.79167E-6 7.40741E-7 L -0.1082 7.40741E-7 " pathEditMode="relative" rAng="0" ptsTypes="AA">
                                      <p:cBhvr>
                                        <p:cTn id="26" dur="5000" fill="hold"/>
                                        <p:tgtEl>
                                          <p:spTgt spid="21"/>
                                        </p:tgtEl>
                                        <p:attrNameLst>
                                          <p:attrName>ppt_x</p:attrName>
                                          <p:attrName>ppt_y</p:attrName>
                                        </p:attrNameLst>
                                      </p:cBhvr>
                                      <p:rCtr x="-5417"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yay.wav"/>
                                        </p:tgtEl>
                                      </p:cMediaNode>
                                    </p:audio>
                                  </p:subTnLst>
                                </p:cTn>
                              </p:par>
                              <p:par>
                                <p:cTn id="30" presetID="1" presetClass="exit" presetSubtype="0" fill="hold" nodeType="withEffect">
                                  <p:stCondLst>
                                    <p:cond delay="5500"/>
                                  </p:stCondLst>
                                  <p:childTnLst>
                                    <p:set>
                                      <p:cBhvr>
                                        <p:cTn id="31" dur="1" fill="hold">
                                          <p:stCondLst>
                                            <p:cond delay="0"/>
                                          </p:stCondLst>
                                        </p:cTn>
                                        <p:tgtEl>
                                          <p:spTgt spid="3"/>
                                        </p:tgtEl>
                                        <p:attrNameLst>
                                          <p:attrName>style.visibility</p:attrName>
                                        </p:attrNameLst>
                                      </p:cBhvr>
                                      <p:to>
                                        <p:strVal val="hidden"/>
                                      </p:to>
                                    </p:set>
                                  </p:childTnLst>
                                </p:cTn>
                              </p:par>
                              <p:par>
                                <p:cTn id="32" presetID="1" presetClass="entr" presetSubtype="0" fill="hold" nodeType="withEffect">
                                  <p:stCondLst>
                                    <p:cond delay="5500"/>
                                  </p:stCondLst>
                                  <p:childTnLst>
                                    <p:set>
                                      <p:cBhvr>
                                        <p:cTn id="33"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67667D6E-CCA2-4959-A3D3-8CAD547354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2109" y="4397857"/>
            <a:ext cx="7757210" cy="2818832"/>
          </a:xfrm>
          <a:prstGeom prst="rect">
            <a:avLst/>
          </a:prstGeom>
        </p:spPr>
      </p:pic>
      <p:grpSp>
        <p:nvGrpSpPr>
          <p:cNvPr id="36" name="Group 35">
            <a:extLst>
              <a:ext uri="{FF2B5EF4-FFF2-40B4-BE49-F238E27FC236}">
                <a16:creationId xmlns:a16="http://schemas.microsoft.com/office/drawing/2014/main" id="{FC2282E4-00D5-4DE9-9C9A-2EAB447A1A45}"/>
              </a:ext>
            </a:extLst>
          </p:cNvPr>
          <p:cNvGrpSpPr/>
          <p:nvPr/>
        </p:nvGrpSpPr>
        <p:grpSpPr>
          <a:xfrm>
            <a:off x="55584" y="-169699"/>
            <a:ext cx="5235394" cy="2792901"/>
            <a:chOff x="74112" y="305517"/>
            <a:chExt cx="6980525" cy="2487384"/>
          </a:xfrm>
        </p:grpSpPr>
        <p:pic>
          <p:nvPicPr>
            <p:cNvPr id="35" name="Picture 34">
              <a:extLst>
                <a:ext uri="{FF2B5EF4-FFF2-40B4-BE49-F238E27FC236}">
                  <a16:creationId xmlns:a16="http://schemas.microsoft.com/office/drawing/2014/main" id="{E02FA0E5-77A4-482A-90FC-C49100C83936}"/>
                </a:ext>
              </a:extLst>
            </p:cNvPr>
            <p:cNvPicPr>
              <a:picLocks noChangeAspect="1"/>
            </p:cNvPicPr>
            <p:nvPr/>
          </p:nvPicPr>
          <p:blipFill>
            <a:blip r:embed="rId7"/>
            <a:stretch>
              <a:fillRect/>
            </a:stretch>
          </p:blipFill>
          <p:spPr>
            <a:xfrm>
              <a:off x="74112" y="305517"/>
              <a:ext cx="6980525" cy="2487384"/>
            </a:xfrm>
            <a:prstGeom prst="rect">
              <a:avLst/>
            </a:prstGeom>
          </p:spPr>
        </p:pic>
        <p:sp>
          <p:nvSpPr>
            <p:cNvPr id="42" name="TextBox 41">
              <a:extLst>
                <a:ext uri="{FF2B5EF4-FFF2-40B4-BE49-F238E27FC236}">
                  <a16:creationId xmlns:a16="http://schemas.microsoft.com/office/drawing/2014/main" id="{E813C595-B6DB-42DC-96BC-D322FB98160E}"/>
                </a:ext>
              </a:extLst>
            </p:cNvPr>
            <p:cNvSpPr txBox="1"/>
            <p:nvPr/>
          </p:nvSpPr>
          <p:spPr>
            <a:xfrm>
              <a:off x="472047" y="579712"/>
              <a:ext cx="6184654" cy="1938992"/>
            </a:xfrm>
            <a:prstGeom prst="rect">
              <a:avLst/>
            </a:prstGeom>
            <a:noFill/>
          </p:spPr>
          <p:txBody>
            <a:bodyPr wrap="square" rtlCol="0">
              <a:spAutoFit/>
            </a:bodyPr>
            <a:lstStyle/>
            <a:p>
              <a:pPr algn="just">
                <a:defRPr/>
              </a:pPr>
              <a:r>
                <a:rPr lang="en-US" sz="2400" dirty="0" err="1" smtClean="0">
                  <a:solidFill>
                    <a:prstClr val="black"/>
                  </a:solidFill>
                  <a:latin typeface="Times New Roman" pitchFamily="18" charset="0"/>
                  <a:ea typeface="Tahoma" panose="020B0604030504040204" pitchFamily="34" charset="0"/>
                  <a:cs typeface="Times New Roman" pitchFamily="18" charset="0"/>
                </a:rPr>
                <a:t>Đây</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là</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công</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trình</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có</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tính</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chất</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phòng</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thủ</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biên</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giới</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phía</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bắc</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được</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xây</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dựng</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và</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duy</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trì</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bởi</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nhiều</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triều</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đại</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Trung</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Quốc</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hãy</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cho</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biết</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tên</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của</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công</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trình</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này</a:t>
              </a:r>
              <a:r>
                <a:rPr lang="en-US" sz="2400" dirty="0" smtClean="0">
                  <a:solidFill>
                    <a:prstClr val="black"/>
                  </a:solidFill>
                  <a:latin typeface="Times New Roman" pitchFamily="18" charset="0"/>
                  <a:ea typeface="Tahoma" panose="020B0604030504040204" pitchFamily="34" charset="0"/>
                  <a:cs typeface="Times New Roman" pitchFamily="18" charset="0"/>
                </a:rPr>
                <a:t>?</a:t>
              </a:r>
              <a:endParaRPr lang="en-US" sz="2400" dirty="0">
                <a:solidFill>
                  <a:prstClr val="black"/>
                </a:solidFill>
                <a:latin typeface="Times New Roman" pitchFamily="18" charset="0"/>
                <a:ea typeface="Tahoma" panose="020B0604030504040204" pitchFamily="34" charset="0"/>
                <a:cs typeface="Times New Roman" pitchFamily="18" charset="0"/>
              </a:endParaRPr>
            </a:p>
          </p:txBody>
        </p:sp>
      </p:grpSp>
      <p:pic>
        <p:nvPicPr>
          <p:cNvPr id="101" name="Picture 100" descr="A picture containing leaf, fern&#10;&#10;Description automatically generated">
            <a:extLst>
              <a:ext uri="{FF2B5EF4-FFF2-40B4-BE49-F238E27FC236}">
                <a16:creationId xmlns:a16="http://schemas.microsoft.com/office/drawing/2014/main" id="{00863799-07FB-4BF5-A72E-E59A195A44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412058" y="2328427"/>
            <a:ext cx="1428750" cy="1933575"/>
          </a:xfrm>
          <a:prstGeom prst="rect">
            <a:avLst/>
          </a:prstGeom>
        </p:spPr>
      </p:pic>
      <p:pic>
        <p:nvPicPr>
          <p:cNvPr id="100" name="Picture 99" descr="A picture containing leaf, fern&#10;&#10;Description automatically generated">
            <a:extLst>
              <a:ext uri="{FF2B5EF4-FFF2-40B4-BE49-F238E27FC236}">
                <a16:creationId xmlns:a16="http://schemas.microsoft.com/office/drawing/2014/main" id="{7CBBB35F-834A-4E7D-947A-8E7D7E6C50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73835" y="2096062"/>
            <a:ext cx="1428750" cy="1933575"/>
          </a:xfrm>
          <a:prstGeom prst="rect">
            <a:avLst/>
          </a:prstGeom>
        </p:spPr>
      </p:pic>
      <p:pic>
        <p:nvPicPr>
          <p:cNvPr id="53" name="Picture 52"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728411">
            <a:off x="8523875" y="4663004"/>
            <a:ext cx="399054" cy="247225"/>
          </a:xfrm>
          <a:prstGeom prst="rect">
            <a:avLst/>
          </a:prstGeom>
        </p:spPr>
      </p:pic>
      <p:pic>
        <p:nvPicPr>
          <p:cNvPr id="84" name="Picture 83">
            <a:extLst>
              <a:ext uri="{FF2B5EF4-FFF2-40B4-BE49-F238E27FC236}">
                <a16:creationId xmlns:a16="http://schemas.microsoft.com/office/drawing/2014/main" id="{0FE11DED-A3D4-4C47-BD45-C2B8B5D85B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03840" y="3876985"/>
            <a:ext cx="562650" cy="520972"/>
          </a:xfrm>
          <a:prstGeom prst="rect">
            <a:avLst/>
          </a:prstGeom>
        </p:spPr>
      </p:pic>
      <p:pic>
        <p:nvPicPr>
          <p:cNvPr id="143" name="Picture 142"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359971" y="1582969"/>
            <a:ext cx="2525906" cy="4774365"/>
          </a:xfrm>
          <a:prstGeom prst="rect">
            <a:avLst/>
          </a:prstGeom>
        </p:spPr>
      </p:pic>
      <p:grpSp>
        <p:nvGrpSpPr>
          <p:cNvPr id="16" name="Group 15">
            <a:extLst>
              <a:ext uri="{FF2B5EF4-FFF2-40B4-BE49-F238E27FC236}">
                <a16:creationId xmlns:a16="http://schemas.microsoft.com/office/drawing/2014/main" id="{481CFF7C-C7D3-4A61-9465-88D32FD44CBA}"/>
              </a:ext>
            </a:extLst>
          </p:cNvPr>
          <p:cNvGrpSpPr/>
          <p:nvPr/>
        </p:nvGrpSpPr>
        <p:grpSpPr>
          <a:xfrm>
            <a:off x="5937820" y="51760"/>
            <a:ext cx="3149897" cy="2692628"/>
            <a:chOff x="7367240" y="-61157"/>
            <a:chExt cx="5008074" cy="3210791"/>
          </a:xfrm>
        </p:grpSpPr>
        <p:pic>
          <p:nvPicPr>
            <p:cNvPr id="11" name="Picture 10">
              <a:extLst>
                <a:ext uri="{FF2B5EF4-FFF2-40B4-BE49-F238E27FC236}">
                  <a16:creationId xmlns:a16="http://schemas.microsoft.com/office/drawing/2014/main" id="{BBEB3F1E-2AD8-4761-B7E6-B44DF5B88DB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a16="http://schemas.microsoft.com/office/drawing/2014/main" id="{4027565C-1680-4D3A-B6FD-651084FC4721}"/>
                </a:ext>
              </a:extLst>
            </p:cNvPr>
            <p:cNvSpPr txBox="1"/>
            <p:nvPr/>
          </p:nvSpPr>
          <p:spPr>
            <a:xfrm>
              <a:off x="8251258" y="898706"/>
              <a:ext cx="3750825" cy="990912"/>
            </a:xfrm>
            <a:prstGeom prst="rect">
              <a:avLst/>
            </a:prstGeom>
            <a:noFill/>
          </p:spPr>
          <p:txBody>
            <a:bodyPr wrap="square" rtlCol="0">
              <a:spAutoFit/>
            </a:bodyPr>
            <a:lstStyle/>
            <a:p>
              <a:pPr algn="ctr">
                <a:defRPr/>
              </a:pPr>
              <a:r>
                <a:rPr lang="en-US" sz="2400" dirty="0" err="1" smtClean="0">
                  <a:solidFill>
                    <a:prstClr val="white"/>
                  </a:solidFill>
                  <a:latin typeface="Times New Roman" pitchFamily="18" charset="0"/>
                  <a:ea typeface="Tahoma" panose="020B0604030504040204" pitchFamily="34" charset="0"/>
                  <a:cs typeface="Times New Roman" pitchFamily="18" charset="0"/>
                </a:rPr>
                <a:t>Vạn</a:t>
              </a:r>
              <a:r>
                <a:rPr lang="en-US" sz="2400" dirty="0" smtClean="0">
                  <a:solidFill>
                    <a:prstClr val="white"/>
                  </a:solidFill>
                  <a:latin typeface="Times New Roman" pitchFamily="18" charset="0"/>
                  <a:ea typeface="Tahoma" panose="020B0604030504040204" pitchFamily="34" charset="0"/>
                  <a:cs typeface="Times New Roman" pitchFamily="18" charset="0"/>
                </a:rPr>
                <a:t> </a:t>
              </a:r>
              <a:r>
                <a:rPr lang="en-US" sz="2400" dirty="0" err="1" smtClean="0">
                  <a:solidFill>
                    <a:prstClr val="white"/>
                  </a:solidFill>
                  <a:latin typeface="Times New Roman" pitchFamily="18" charset="0"/>
                  <a:ea typeface="Tahoma" panose="020B0604030504040204" pitchFamily="34" charset="0"/>
                  <a:cs typeface="Times New Roman" pitchFamily="18" charset="0"/>
                </a:rPr>
                <a:t>lý</a:t>
              </a:r>
              <a:r>
                <a:rPr lang="en-US" sz="2400" dirty="0" smtClean="0">
                  <a:solidFill>
                    <a:prstClr val="white"/>
                  </a:solidFill>
                  <a:latin typeface="Times New Roman" pitchFamily="18" charset="0"/>
                  <a:ea typeface="Tahoma" panose="020B0604030504040204" pitchFamily="34" charset="0"/>
                  <a:cs typeface="Times New Roman" pitchFamily="18" charset="0"/>
                </a:rPr>
                <a:t> </a:t>
              </a:r>
              <a:r>
                <a:rPr lang="en-US" sz="2400" dirty="0" err="1" smtClean="0">
                  <a:solidFill>
                    <a:prstClr val="white"/>
                  </a:solidFill>
                  <a:latin typeface="Times New Roman" pitchFamily="18" charset="0"/>
                  <a:ea typeface="Tahoma" panose="020B0604030504040204" pitchFamily="34" charset="0"/>
                  <a:cs typeface="Times New Roman" pitchFamily="18" charset="0"/>
                </a:rPr>
                <a:t>trường</a:t>
              </a:r>
              <a:r>
                <a:rPr lang="en-US" sz="2400" dirty="0" smtClean="0">
                  <a:solidFill>
                    <a:prstClr val="white"/>
                  </a:solidFill>
                  <a:latin typeface="Times New Roman" pitchFamily="18" charset="0"/>
                  <a:ea typeface="Tahoma" panose="020B0604030504040204" pitchFamily="34" charset="0"/>
                  <a:cs typeface="Times New Roman" pitchFamily="18" charset="0"/>
                </a:rPr>
                <a:t> </a:t>
              </a:r>
              <a:r>
                <a:rPr lang="en-US" sz="2400" dirty="0" err="1" smtClean="0">
                  <a:solidFill>
                    <a:prstClr val="white"/>
                  </a:solidFill>
                  <a:latin typeface="Times New Roman" pitchFamily="18" charset="0"/>
                  <a:ea typeface="Tahoma" panose="020B0604030504040204" pitchFamily="34" charset="0"/>
                  <a:cs typeface="Times New Roman" pitchFamily="18" charset="0"/>
                </a:rPr>
                <a:t>thành</a:t>
              </a:r>
              <a:endParaRPr lang="en-US" sz="2400" dirty="0">
                <a:solidFill>
                  <a:prstClr val="white"/>
                </a:solidFill>
                <a:latin typeface="Times New Roman" pitchFamily="18" charset="0"/>
                <a:ea typeface="Tahoma" panose="020B0604030504040204" pitchFamily="34" charset="0"/>
                <a:cs typeface="Times New Roman" pitchFamily="18" charset="0"/>
              </a:endParaRPr>
            </a:p>
          </p:txBody>
        </p:sp>
      </p:grpSp>
      <p:pic>
        <p:nvPicPr>
          <p:cNvPr id="17" name="Picture 16">
            <a:extLst>
              <a:ext uri="{FF2B5EF4-FFF2-40B4-BE49-F238E27FC236}">
                <a16:creationId xmlns:a16="http://schemas.microsoft.com/office/drawing/2014/main" id="{DB6BABD7-C97B-476E-BC82-77B03B2A0FB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52039" y="4515774"/>
            <a:ext cx="2392464" cy="2196448"/>
          </a:xfrm>
          <a:prstGeom prst="rect">
            <a:avLst/>
          </a:prstGeom>
        </p:spPr>
      </p:pic>
      <p:sp>
        <p:nvSpPr>
          <p:cNvPr id="18" name="Rectangle: Rounded Corners 17">
            <a:extLst>
              <a:ext uri="{FF2B5EF4-FFF2-40B4-BE49-F238E27FC236}">
                <a16:creationId xmlns:a16="http://schemas.microsoft.com/office/drawing/2014/main" id="{C9F2C735-DF35-44E5-B811-F98B80E135E0}"/>
              </a:ext>
            </a:extLst>
          </p:cNvPr>
          <p:cNvSpPr/>
          <p:nvPr/>
        </p:nvSpPr>
        <p:spPr>
          <a:xfrm>
            <a:off x="164941" y="6157732"/>
            <a:ext cx="2092124" cy="554490"/>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black"/>
                </a:solidFill>
                <a:latin typeface="Tahoma" panose="020B0604030504040204" pitchFamily="34" charset="0"/>
                <a:ea typeface="Tahoma" panose="020B0604030504040204" pitchFamily="34" charset="0"/>
                <a:cs typeface="Tahoma" panose="020B0604030504040204" pitchFamily="34" charset="0"/>
              </a:rPr>
              <a:t>CƠN M</a:t>
            </a:r>
            <a:r>
              <a:rPr lang="vi-VN">
                <a:solidFill>
                  <a:prstClr val="black"/>
                </a:solidFill>
                <a:latin typeface="Tahoma" panose="020B0604030504040204" pitchFamily="34" charset="0"/>
                <a:ea typeface="Tahoma" panose="020B0604030504040204" pitchFamily="34" charset="0"/>
                <a:cs typeface="Tahoma" panose="020B0604030504040204" pitchFamily="34" charset="0"/>
              </a:rPr>
              <a:t>Ư</a:t>
            </a:r>
            <a:r>
              <a:rPr lang="en-US">
                <a:solidFill>
                  <a:prstClr val="black"/>
                </a:solidFill>
                <a:latin typeface="Tahoma" panose="020B0604030504040204" pitchFamily="34" charset="0"/>
                <a:ea typeface="Tahoma" panose="020B0604030504040204" pitchFamily="34" charset="0"/>
                <a:cs typeface="Tahoma" panose="020B0604030504040204" pitchFamily="34" charset="0"/>
              </a:rPr>
              <a:t>A CUỐI …</a:t>
            </a:r>
          </a:p>
        </p:txBody>
      </p:sp>
      <p:pic>
        <p:nvPicPr>
          <p:cNvPr id="2" name="Skip_To_My_Lou">
            <a:hlinkClick r:id="" action="ppaction://media"/>
            <a:extLst>
              <a:ext uri="{FF2B5EF4-FFF2-40B4-BE49-F238E27FC236}">
                <a16:creationId xmlns:a16="http://schemas.microsoft.com/office/drawing/2014/main" id="{09F0C201-987D-44AB-8BA4-8AE7C4C1CDCB}"/>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144001" y="4029637"/>
            <a:ext cx="365522" cy="487363"/>
          </a:xfrm>
          <a:prstGeom prst="rect">
            <a:avLst/>
          </a:prstGeom>
        </p:spPr>
      </p:pic>
    </p:spTree>
    <p:extLst>
      <p:ext uri="{BB962C8B-B14F-4D97-AF65-F5344CB8AC3E}">
        <p14:creationId xmlns:p14="http://schemas.microsoft.com/office/powerpoint/2010/main" val="169634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8"/>
                                        </p:tgtEl>
                                      </p:cBhvr>
                                    </p:animEffect>
                                    <p:animScale>
                                      <p:cBhvr>
                                        <p:cTn id="9" dur="1000" autoRev="1" fill="hold"/>
                                        <p:tgtEl>
                                          <p:spTgt spid="18"/>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4" name="rain sound.wav"/>
                                        </p:tgtEl>
                                      </p:cMediaNode>
                                    </p:audio>
                                  </p:subTnLst>
                                </p:cTn>
                              </p:par>
                              <p:par>
                                <p:cTn id="25" presetID="35" presetClass="path" presetSubtype="0" accel="50000" decel="50000" fill="hold" nodeType="withEffect">
                                  <p:stCondLst>
                                    <p:cond delay="750"/>
                                  </p:stCondLst>
                                  <p:childTnLst>
                                    <p:animMotion origin="layout" path="M -4.16667E-7 7.40741E-7 L -0.1138 7.40741E-7 " pathEditMode="relative" rAng="0" ptsTypes="AA">
                                      <p:cBhvr>
                                        <p:cTn id="26" dur="5000" fill="hold"/>
                                        <p:tgtEl>
                                          <p:spTgt spid="21"/>
                                        </p:tgtEl>
                                        <p:attrNameLst>
                                          <p:attrName>ppt_x</p:attrName>
                                          <p:attrName>ppt_y</p:attrName>
                                        </p:attrNameLst>
                                      </p:cBhvr>
                                      <p:rCtr x="-5690"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cTn>
                              </p:par>
                              <p:par>
                                <p:cTn id="30" presetID="44" presetClass="path" presetSubtype="0" accel="50000" decel="50000" fill="hold" nodeType="withEffect">
                                  <p:stCondLst>
                                    <p:cond delay="5500"/>
                                  </p:stCondLst>
                                  <p:childTnLst>
                                    <p:animMotion origin="layout" path="M 1.66667E-6 1.48148E-6 C 0.02461 -0.08102 0.07812 -0.24931 0.14232 -0.24977 C 0.20039 -0.24375 0.24427 -0.06065 0.25 1.48148E-6 " pathEditMode="relative" rAng="0" ptsTypes="AAA">
                                      <p:cBhvr>
                                        <p:cTn id="31" dur="1000" fill="hold"/>
                                        <p:tgtEl>
                                          <p:spTgt spid="17"/>
                                        </p:tgtEl>
                                        <p:attrNameLst>
                                          <p:attrName>ppt_x</p:attrName>
                                          <p:attrName>ppt_y</p:attrName>
                                        </p:attrNameLst>
                                      </p:cBhvr>
                                      <p:rCtr x="12500" y="-12500"/>
                                    </p:animMotion>
                                  </p:childTnLst>
                                  <p:subTnLst>
                                    <p:audio>
                                      <p:cMediaNode>
                                        <p:cTn display="0" masterRel="sameClick">
                                          <p:stCondLst>
                                            <p:cond evt="begin" delay="0">
                                              <p:tn val="30"/>
                                            </p:cond>
                                          </p:stCondLst>
                                          <p:endCondLst>
                                            <p:cond evt="onStopAudio" delay="0">
                                              <p:tgtEl>
                                                <p:sldTgt/>
                                              </p:tgtEl>
                                            </p:cond>
                                          </p:endCondLst>
                                        </p:cTn>
                                        <p:tgtEl>
                                          <p:sndTgt r:embed="rId5" name="splash sound.wav"/>
                                        </p:tgtEl>
                                      </p:cMediaNode>
                                    </p:audio>
                                  </p:subTnLst>
                                </p:cTn>
                              </p:par>
                              <p:par>
                                <p:cTn id="32" presetID="8" presetClass="emph" presetSubtype="0" autoRev="1" fill="hold" nodeType="withEffect">
                                  <p:stCondLst>
                                    <p:cond delay="5500"/>
                                  </p:stCondLst>
                                  <p:childTnLst>
                                    <p:animRot by="-1800000">
                                      <p:cBhvr>
                                        <p:cTn id="33" dur="500" fill="hold"/>
                                        <p:tgtEl>
                                          <p:spTgt spid="17"/>
                                        </p:tgtEl>
                                        <p:attrNameLst>
                                          <p:attrName>r</p:attrName>
                                        </p:attrNameLst>
                                      </p:cBhvr>
                                    </p:animRot>
                                  </p:childTnLst>
                                </p:cTn>
                              </p:par>
                              <p:par>
                                <p:cTn id="34" presetID="32" presetClass="emph" presetSubtype="0" repeatCount="indefinite" fill="hold" nodeType="withEffect">
                                  <p:stCondLst>
                                    <p:cond delay="5500"/>
                                  </p:stCondLst>
                                  <p:childTnLst>
                                    <p:animRot by="120000">
                                      <p:cBhvr>
                                        <p:cTn id="35" dur="100" fill="hold">
                                          <p:stCondLst>
                                            <p:cond delay="0"/>
                                          </p:stCondLst>
                                        </p:cTn>
                                        <p:tgtEl>
                                          <p:spTgt spid="17"/>
                                        </p:tgtEl>
                                        <p:attrNameLst>
                                          <p:attrName>r</p:attrName>
                                        </p:attrNameLst>
                                      </p:cBhvr>
                                    </p:animRot>
                                    <p:animRot by="-240000">
                                      <p:cBhvr>
                                        <p:cTn id="36" dur="200" fill="hold">
                                          <p:stCondLst>
                                            <p:cond delay="200"/>
                                          </p:stCondLst>
                                        </p:cTn>
                                        <p:tgtEl>
                                          <p:spTgt spid="17"/>
                                        </p:tgtEl>
                                        <p:attrNameLst>
                                          <p:attrName>r</p:attrName>
                                        </p:attrNameLst>
                                      </p:cBhvr>
                                    </p:animRot>
                                    <p:animRot by="240000">
                                      <p:cBhvr>
                                        <p:cTn id="37" dur="200" fill="hold">
                                          <p:stCondLst>
                                            <p:cond delay="400"/>
                                          </p:stCondLst>
                                        </p:cTn>
                                        <p:tgtEl>
                                          <p:spTgt spid="17"/>
                                        </p:tgtEl>
                                        <p:attrNameLst>
                                          <p:attrName>r</p:attrName>
                                        </p:attrNameLst>
                                      </p:cBhvr>
                                    </p:animRot>
                                    <p:animRot by="-240000">
                                      <p:cBhvr>
                                        <p:cTn id="38" dur="200" fill="hold">
                                          <p:stCondLst>
                                            <p:cond delay="600"/>
                                          </p:stCondLst>
                                        </p:cTn>
                                        <p:tgtEl>
                                          <p:spTgt spid="17"/>
                                        </p:tgtEl>
                                        <p:attrNameLst>
                                          <p:attrName>r</p:attrName>
                                        </p:attrNameLst>
                                      </p:cBhvr>
                                    </p:animRot>
                                    <p:animRot by="120000">
                                      <p:cBhvr>
                                        <p:cTn id="39" dur="200" fill="hold">
                                          <p:stCondLst>
                                            <p:cond delay="800"/>
                                          </p:stCondLst>
                                        </p:cTn>
                                        <p:tgtEl>
                                          <p:spTgt spid="17"/>
                                        </p:tgtEl>
                                        <p:attrNameLst>
                                          <p:attrName>r</p:attrName>
                                        </p:attrNameLst>
                                      </p:cBhvr>
                                    </p:animRot>
                                  </p:childTnLst>
                                </p:cTn>
                              </p:par>
                              <p:par>
                                <p:cTn id="40" presetID="2" presetClass="exit" presetSubtype="2" fill="hold" nodeType="withEffect">
                                  <p:stCondLst>
                                    <p:cond delay="9500"/>
                                  </p:stCondLst>
                                  <p:childTnLst>
                                    <p:anim calcmode="lin" valueType="num">
                                      <p:cBhvr additive="base">
                                        <p:cTn id="41" dur="5000"/>
                                        <p:tgtEl>
                                          <p:spTgt spid="17"/>
                                        </p:tgtEl>
                                        <p:attrNameLst>
                                          <p:attrName>ppt_x</p:attrName>
                                        </p:attrNameLst>
                                      </p:cBhvr>
                                      <p:tavLst>
                                        <p:tav tm="0">
                                          <p:val>
                                            <p:strVal val="ppt_x"/>
                                          </p:val>
                                        </p:tav>
                                        <p:tav tm="100000">
                                          <p:val>
                                            <p:strVal val="1+ppt_w/2"/>
                                          </p:val>
                                        </p:tav>
                                      </p:tavLst>
                                    </p:anim>
                                    <p:anim calcmode="lin" valueType="num">
                                      <p:cBhvr additive="base">
                                        <p:cTn id="42" dur="5000"/>
                                        <p:tgtEl>
                                          <p:spTgt spid="17"/>
                                        </p:tgtEl>
                                        <p:attrNameLst>
                                          <p:attrName>ppt_y</p:attrName>
                                        </p:attrNameLst>
                                      </p:cBhvr>
                                      <p:tavLst>
                                        <p:tav tm="0">
                                          <p:val>
                                            <p:strVal val="ppt_y"/>
                                          </p:val>
                                        </p:tav>
                                        <p:tav tm="100000">
                                          <p:val>
                                            <p:strVal val="ppt_y"/>
                                          </p:val>
                                        </p:tav>
                                      </p:tavLst>
                                    </p:anim>
                                    <p:set>
                                      <p:cBhvr>
                                        <p:cTn id="43" dur="1" fill="hold">
                                          <p:stCondLst>
                                            <p:cond delay="4999"/>
                                          </p:stCondLst>
                                        </p:cTn>
                                        <p:tgtEl>
                                          <p:spTgt spid="17"/>
                                        </p:tgtEl>
                                        <p:attrNameLst>
                                          <p:attrName>style.visibility</p:attrName>
                                        </p:attrNameLst>
                                      </p:cBhvr>
                                      <p:to>
                                        <p:strVal val="hidden"/>
                                      </p:to>
                                    </p:set>
                                  </p:childTnLst>
                                </p:cTn>
                              </p:par>
                              <p:par>
                                <p:cTn id="44" presetID="1" presetClass="mediacall" presetSubtype="0" fill="hold" nodeType="withEffect">
                                  <p:stCondLst>
                                    <p:cond delay="5500"/>
                                  </p:stCondLst>
                                  <p:childTnLst>
                                    <p:cmd type="call" cmd="playFrom(0.0)">
                                      <p:cBhvr>
                                        <p:cTn id="4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46" fill="hold" display="0">
                  <p:stCondLst>
                    <p:cond delay="indefinite"/>
                  </p:stCondLst>
                  <p:endCondLst>
                    <p:cond evt="onStopAudio" delay="0">
                      <p:tgtEl>
                        <p:sldTgt/>
                      </p:tgtEl>
                    </p:cond>
                  </p:endCondLst>
                </p:cTn>
                <p:tgtEl>
                  <p:spTgt spid="2"/>
                </p:tgtEl>
              </p:cMediaNode>
            </p:audio>
          </p:childTnLst>
        </p:cTn>
      </p:par>
    </p:tnLst>
    <p:bldLst>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8CE3A617-C20A-4477-960D-1728A7D9DA44}"/>
              </a:ext>
            </a:extLst>
          </p:cNvPr>
          <p:cNvSpPr/>
          <p:nvPr/>
        </p:nvSpPr>
        <p:spPr>
          <a:xfrm>
            <a:off x="-29337" y="5090327"/>
            <a:ext cx="9164322" cy="1767675"/>
          </a:xfrm>
          <a:custGeom>
            <a:avLst/>
            <a:gdLst>
              <a:gd name="connsiteX0" fmla="*/ 0 w 12219096"/>
              <a:gd name="connsiteY0" fmla="*/ 0 h 1154358"/>
              <a:gd name="connsiteX1" fmla="*/ 12219096 w 12219096"/>
              <a:gd name="connsiteY1" fmla="*/ 0 h 1154358"/>
              <a:gd name="connsiteX2" fmla="*/ 12219096 w 12219096"/>
              <a:gd name="connsiteY2" fmla="*/ 1154358 h 1154358"/>
              <a:gd name="connsiteX3" fmla="*/ 0 w 12219096"/>
              <a:gd name="connsiteY3" fmla="*/ 1154358 h 1154358"/>
              <a:gd name="connsiteX4" fmla="*/ 0 w 12219096"/>
              <a:gd name="connsiteY4" fmla="*/ 0 h 1154358"/>
              <a:gd name="connsiteX0" fmla="*/ 0 w 12219096"/>
              <a:gd name="connsiteY0" fmla="*/ 217242 h 1371600"/>
              <a:gd name="connsiteX1" fmla="*/ 5641263 w 12219096"/>
              <a:gd name="connsiteY1" fmla="*/ 0 h 1371600"/>
              <a:gd name="connsiteX2" fmla="*/ 12219096 w 12219096"/>
              <a:gd name="connsiteY2" fmla="*/ 217242 h 1371600"/>
              <a:gd name="connsiteX3" fmla="*/ 12219096 w 12219096"/>
              <a:gd name="connsiteY3" fmla="*/ 1371600 h 1371600"/>
              <a:gd name="connsiteX4" fmla="*/ 0 w 12219096"/>
              <a:gd name="connsiteY4" fmla="*/ 1371600 h 1371600"/>
              <a:gd name="connsiteX5" fmla="*/ 0 w 12219096"/>
              <a:gd name="connsiteY5" fmla="*/ 217242 h 1371600"/>
              <a:gd name="connsiteX0" fmla="*/ 0 w 12219096"/>
              <a:gd name="connsiteY0" fmla="*/ 566926 h 1721284"/>
              <a:gd name="connsiteX1" fmla="*/ 1034539 w 12219096"/>
              <a:gd name="connsiteY1" fmla="*/ 2443 h 1721284"/>
              <a:gd name="connsiteX2" fmla="*/ 5641263 w 12219096"/>
              <a:gd name="connsiteY2" fmla="*/ 349684 h 1721284"/>
              <a:gd name="connsiteX3" fmla="*/ 12219096 w 12219096"/>
              <a:gd name="connsiteY3" fmla="*/ 566926 h 1721284"/>
              <a:gd name="connsiteX4" fmla="*/ 12219096 w 12219096"/>
              <a:gd name="connsiteY4" fmla="*/ 1721284 h 1721284"/>
              <a:gd name="connsiteX5" fmla="*/ 0 w 12219096"/>
              <a:gd name="connsiteY5" fmla="*/ 1721284 h 1721284"/>
              <a:gd name="connsiteX6" fmla="*/ 0 w 12219096"/>
              <a:gd name="connsiteY6" fmla="*/ 566926 h 1721284"/>
              <a:gd name="connsiteX0" fmla="*/ 0 w 12219096"/>
              <a:gd name="connsiteY0" fmla="*/ 590023 h 1744381"/>
              <a:gd name="connsiteX1" fmla="*/ 1034539 w 12219096"/>
              <a:gd name="connsiteY1" fmla="*/ 25540 h 1744381"/>
              <a:gd name="connsiteX2" fmla="*/ 3326326 w 12219096"/>
              <a:gd name="connsiteY2" fmla="*/ 71839 h 1744381"/>
              <a:gd name="connsiteX3" fmla="*/ 5641263 w 12219096"/>
              <a:gd name="connsiteY3" fmla="*/ 372781 h 1744381"/>
              <a:gd name="connsiteX4" fmla="*/ 12219096 w 12219096"/>
              <a:gd name="connsiteY4" fmla="*/ 590023 h 1744381"/>
              <a:gd name="connsiteX5" fmla="*/ 12219096 w 12219096"/>
              <a:gd name="connsiteY5" fmla="*/ 1744381 h 1744381"/>
              <a:gd name="connsiteX6" fmla="*/ 0 w 12219096"/>
              <a:gd name="connsiteY6" fmla="*/ 1744381 h 1744381"/>
              <a:gd name="connsiteX7" fmla="*/ 0 w 12219096"/>
              <a:gd name="connsiteY7" fmla="*/ 590023 h 1744381"/>
              <a:gd name="connsiteX0" fmla="*/ 0 w 12219096"/>
              <a:gd name="connsiteY0" fmla="*/ 613317 h 1767675"/>
              <a:gd name="connsiteX1" fmla="*/ 1034539 w 12219096"/>
              <a:gd name="connsiteY1" fmla="*/ 48834 h 1767675"/>
              <a:gd name="connsiteX2" fmla="*/ 3187430 w 12219096"/>
              <a:gd name="connsiteY2" fmla="*/ 37260 h 1767675"/>
              <a:gd name="connsiteX3" fmla="*/ 5641263 w 12219096"/>
              <a:gd name="connsiteY3" fmla="*/ 396075 h 1767675"/>
              <a:gd name="connsiteX4" fmla="*/ 12219096 w 12219096"/>
              <a:gd name="connsiteY4" fmla="*/ 613317 h 1767675"/>
              <a:gd name="connsiteX5" fmla="*/ 12219096 w 12219096"/>
              <a:gd name="connsiteY5" fmla="*/ 1767675 h 1767675"/>
              <a:gd name="connsiteX6" fmla="*/ 0 w 12219096"/>
              <a:gd name="connsiteY6" fmla="*/ 1767675 h 1767675"/>
              <a:gd name="connsiteX7" fmla="*/ 0 w 12219096"/>
              <a:gd name="connsiteY7" fmla="*/ 613317 h 1767675"/>
              <a:gd name="connsiteX0" fmla="*/ 0 w 12219096"/>
              <a:gd name="connsiteY0" fmla="*/ 613317 h 1767675"/>
              <a:gd name="connsiteX1" fmla="*/ 1034539 w 12219096"/>
              <a:gd name="connsiteY1" fmla="*/ 48834 h 1767675"/>
              <a:gd name="connsiteX2" fmla="*/ 3187430 w 12219096"/>
              <a:gd name="connsiteY2" fmla="*/ 37260 h 1767675"/>
              <a:gd name="connsiteX3" fmla="*/ 5641263 w 12219096"/>
              <a:gd name="connsiteY3" fmla="*/ 396075 h 1767675"/>
              <a:gd name="connsiteX4" fmla="*/ 12219096 w 12219096"/>
              <a:gd name="connsiteY4" fmla="*/ 613317 h 1767675"/>
              <a:gd name="connsiteX5" fmla="*/ 12219096 w 12219096"/>
              <a:gd name="connsiteY5" fmla="*/ 1767675 h 1767675"/>
              <a:gd name="connsiteX6" fmla="*/ 0 w 12219096"/>
              <a:gd name="connsiteY6" fmla="*/ 1767675 h 1767675"/>
              <a:gd name="connsiteX7" fmla="*/ 0 w 12219096"/>
              <a:gd name="connsiteY7" fmla="*/ 613317 h 176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19096" h="1767675">
                <a:moveTo>
                  <a:pt x="0" y="613317"/>
                </a:moveTo>
                <a:cubicBezTo>
                  <a:pt x="155061" y="415583"/>
                  <a:pt x="476292" y="247087"/>
                  <a:pt x="1034539" y="48834"/>
                </a:cubicBezTo>
                <a:cubicBezTo>
                  <a:pt x="1604360" y="-6664"/>
                  <a:pt x="2419643" y="-20613"/>
                  <a:pt x="3187430" y="37260"/>
                </a:cubicBezTo>
                <a:cubicBezTo>
                  <a:pt x="3955217" y="95133"/>
                  <a:pt x="4174568" y="340577"/>
                  <a:pt x="5641263" y="396075"/>
                </a:cubicBezTo>
                <a:lnTo>
                  <a:pt x="12219096" y="613317"/>
                </a:lnTo>
                <a:lnTo>
                  <a:pt x="12219096" y="1767675"/>
                </a:lnTo>
                <a:lnTo>
                  <a:pt x="0" y="1767675"/>
                </a:lnTo>
                <a:lnTo>
                  <a:pt x="0" y="613317"/>
                </a:lnTo>
                <a:close/>
              </a:path>
            </a:pathLst>
          </a:cu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9" name="Picture 18" descr="A close up of a logo&#10;&#10;Description automatically generated">
            <a:extLst>
              <a:ext uri="{FF2B5EF4-FFF2-40B4-BE49-F238E27FC236}">
                <a16:creationId xmlns:a16="http://schemas.microsoft.com/office/drawing/2014/main" id="{7FD97F5E-3F30-446F-A547-4BAE9DDDEB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21404" y="2443687"/>
            <a:ext cx="253292" cy="3167604"/>
          </a:xfrm>
          <a:prstGeom prst="rect">
            <a:avLst/>
          </a:prstGeom>
        </p:spPr>
      </p:pic>
      <p:pic>
        <p:nvPicPr>
          <p:cNvPr id="5" name="Picture 4" descr="A close up of a logo&#10;&#10;Description automatically generated">
            <a:extLst>
              <a:ext uri="{FF2B5EF4-FFF2-40B4-BE49-F238E27FC236}">
                <a16:creationId xmlns:a16="http://schemas.microsoft.com/office/drawing/2014/main" id="{369B747D-C279-4573-A3FE-8EBB501F39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3788" y="1860276"/>
            <a:ext cx="229996" cy="2876263"/>
          </a:xfrm>
          <a:prstGeom prst="rect">
            <a:avLst/>
          </a:prstGeom>
        </p:spPr>
      </p:pic>
      <p:pic>
        <p:nvPicPr>
          <p:cNvPr id="7" name="Picture 6">
            <a:extLst>
              <a:ext uri="{FF2B5EF4-FFF2-40B4-BE49-F238E27FC236}">
                <a16:creationId xmlns:a16="http://schemas.microsoft.com/office/drawing/2014/main" id="{A8E75CF2-6AB7-4EA9-9057-6D9B3B92DF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3828" y="1455771"/>
            <a:ext cx="1686773" cy="809004"/>
          </a:xfrm>
          <a:prstGeom prst="rect">
            <a:avLst/>
          </a:prstGeom>
        </p:spPr>
      </p:pic>
      <p:pic>
        <p:nvPicPr>
          <p:cNvPr id="9" name="Picture 8" descr="A picture containing bowed instrument, music&#10;&#10;Description automatically generated">
            <a:extLst>
              <a:ext uri="{FF2B5EF4-FFF2-40B4-BE49-F238E27FC236}">
                <a16:creationId xmlns:a16="http://schemas.microsoft.com/office/drawing/2014/main" id="{2DFBF69B-BED2-4CFB-A4C1-37D2C58A65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24739" y="1313622"/>
            <a:ext cx="1574091" cy="511276"/>
          </a:xfrm>
          <a:prstGeom prst="rect">
            <a:avLst/>
          </a:prstGeom>
        </p:spPr>
      </p:pic>
      <p:pic>
        <p:nvPicPr>
          <p:cNvPr id="22" name="Picture 21" descr="A picture containing animal, invertebrate, mollusk, indoor&#10;&#10;Description automatically generated">
            <a:extLst>
              <a:ext uri="{FF2B5EF4-FFF2-40B4-BE49-F238E27FC236}">
                <a16:creationId xmlns:a16="http://schemas.microsoft.com/office/drawing/2014/main" id="{2BE40F8A-2F96-498F-B986-7AF06EFE5C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486" y="1926374"/>
            <a:ext cx="421215" cy="948396"/>
          </a:xfrm>
          <a:prstGeom prst="rect">
            <a:avLst/>
          </a:prstGeom>
        </p:spPr>
      </p:pic>
      <p:pic>
        <p:nvPicPr>
          <p:cNvPr id="29" name="Picture 28" descr="A close up of an animal&#10;&#10;Description automatically generated">
            <a:extLst>
              <a:ext uri="{FF2B5EF4-FFF2-40B4-BE49-F238E27FC236}">
                <a16:creationId xmlns:a16="http://schemas.microsoft.com/office/drawing/2014/main" id="{C6D0AAA8-2DB6-400E-9FB2-8C75AD4F1F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42333" y="3298407"/>
            <a:ext cx="928463" cy="832803"/>
          </a:xfrm>
          <a:prstGeom prst="rect">
            <a:avLst/>
          </a:prstGeom>
        </p:spPr>
      </p:pic>
      <p:sp>
        <p:nvSpPr>
          <p:cNvPr id="38" name="Speech Bubble: Oval 37">
            <a:extLst>
              <a:ext uri="{FF2B5EF4-FFF2-40B4-BE49-F238E27FC236}">
                <a16:creationId xmlns:a16="http://schemas.microsoft.com/office/drawing/2014/main" id="{8E55607B-92BC-4CC0-BFBA-F5799450DC82}"/>
              </a:ext>
            </a:extLst>
          </p:cNvPr>
          <p:cNvSpPr/>
          <p:nvPr/>
        </p:nvSpPr>
        <p:spPr>
          <a:xfrm>
            <a:off x="2590800" y="239216"/>
            <a:ext cx="5105400" cy="2007032"/>
          </a:xfrm>
          <a:prstGeom prst="wedgeEllipseCallout">
            <a:avLst/>
          </a:prstGeom>
          <a:solidFill>
            <a:schemeClr val="bg1">
              <a:alpha val="42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latin typeface="Tahoma" panose="020B0604030504040204" pitchFamily="34" charset="0"/>
                <a:ea typeface="Tahoma" panose="020B0604030504040204" pitchFamily="34" charset="0"/>
                <a:cs typeface="Tahoma" panose="020B0604030504040204" pitchFamily="34" charset="0"/>
              </a:rPr>
              <a:t>CẢM </a:t>
            </a:r>
            <a:r>
              <a:rPr lang="vi-VN" sz="2800">
                <a:solidFill>
                  <a:prstClr val="white"/>
                </a:solidFill>
                <a:latin typeface="Tahoma" panose="020B0604030504040204" pitchFamily="34" charset="0"/>
                <a:ea typeface="Tahoma" panose="020B0604030504040204" pitchFamily="34" charset="0"/>
                <a:cs typeface="Tahoma" panose="020B0604030504040204" pitchFamily="34" charset="0"/>
              </a:rPr>
              <a:t>Ơ</a:t>
            </a:r>
            <a:r>
              <a:rPr lang="en-US" sz="2800">
                <a:solidFill>
                  <a:prstClr val="white"/>
                </a:solidFill>
                <a:latin typeface="Tahoma" panose="020B0604030504040204" pitchFamily="34" charset="0"/>
                <a:ea typeface="Tahoma" panose="020B0604030504040204" pitchFamily="34" charset="0"/>
                <a:cs typeface="Tahoma" panose="020B0604030504040204" pitchFamily="34" charset="0"/>
              </a:rPr>
              <a:t>N CÁC BẠN THẬT NHIỀU. </a:t>
            </a:r>
          </a:p>
          <a:p>
            <a:pPr algn="ctr"/>
            <a:r>
              <a:rPr lang="en-US" sz="2800">
                <a:solidFill>
                  <a:prstClr val="white"/>
                </a:solidFill>
                <a:latin typeface="Tahoma" panose="020B0604030504040204" pitchFamily="34" charset="0"/>
                <a:ea typeface="Tahoma" panose="020B0604030504040204" pitchFamily="34" charset="0"/>
                <a:cs typeface="Tahoma" panose="020B0604030504040204" pitchFamily="34" charset="0"/>
              </a:rPr>
              <a:t>CÁC BẠN GIỎI QUÁ ĐI </a:t>
            </a:r>
          </a:p>
        </p:txBody>
      </p:sp>
      <p:pic>
        <p:nvPicPr>
          <p:cNvPr id="25" name="Picture 24" descr="A picture containing animal, invertebrate, arthropod&#10;&#10;Description automatically generated">
            <a:extLst>
              <a:ext uri="{FF2B5EF4-FFF2-40B4-BE49-F238E27FC236}">
                <a16:creationId xmlns:a16="http://schemas.microsoft.com/office/drawing/2014/main" id="{E617995A-FBE9-4F3F-A9A5-F9481D3533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0341" y="5325839"/>
            <a:ext cx="1219647" cy="755606"/>
          </a:xfrm>
          <a:prstGeom prst="rect">
            <a:avLst/>
          </a:prstGeom>
        </p:spPr>
      </p:pic>
      <p:pic>
        <p:nvPicPr>
          <p:cNvPr id="45" name="Picture 44" descr="A close up of a logo&#10;&#10;Description automatically generated">
            <a:extLst>
              <a:ext uri="{FF2B5EF4-FFF2-40B4-BE49-F238E27FC236}">
                <a16:creationId xmlns:a16="http://schemas.microsoft.com/office/drawing/2014/main" id="{CF4B5D40-890B-4F16-B67E-16B453C759F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70394" y="2081875"/>
            <a:ext cx="2840644" cy="3067071"/>
          </a:xfrm>
          <a:prstGeom prst="rect">
            <a:avLst/>
          </a:prstGeom>
        </p:spPr>
      </p:pic>
      <p:pic>
        <p:nvPicPr>
          <p:cNvPr id="17" name="Picture 16">
            <a:extLst>
              <a:ext uri="{FF2B5EF4-FFF2-40B4-BE49-F238E27FC236}">
                <a16:creationId xmlns:a16="http://schemas.microsoft.com/office/drawing/2014/main" id="{DB6BABD7-C97B-476E-BC82-77B03B2A0FB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19988" y="2400572"/>
            <a:ext cx="3456260" cy="3173086"/>
          </a:xfrm>
          <a:prstGeom prst="rect">
            <a:avLst/>
          </a:prstGeom>
        </p:spPr>
      </p:pic>
      <p:pic>
        <p:nvPicPr>
          <p:cNvPr id="33" name="Picture 32" descr="A close up of a logo&#10;&#10;Description automatically generated">
            <a:extLst>
              <a:ext uri="{FF2B5EF4-FFF2-40B4-BE49-F238E27FC236}">
                <a16:creationId xmlns:a16="http://schemas.microsoft.com/office/drawing/2014/main" id="{FE7A1902-699E-4C1C-9564-2C94E158F0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87623" y="1516285"/>
            <a:ext cx="4947362" cy="5341716"/>
          </a:xfrm>
          <a:prstGeom prst="rect">
            <a:avLst/>
          </a:prstGeom>
        </p:spPr>
      </p:pic>
      <p:pic>
        <p:nvPicPr>
          <p:cNvPr id="31" name="Picture 30" descr="A picture containing object&#10;&#10;Description automatically generated">
            <a:extLst>
              <a:ext uri="{FF2B5EF4-FFF2-40B4-BE49-F238E27FC236}">
                <a16:creationId xmlns:a16="http://schemas.microsoft.com/office/drawing/2014/main" id="{93721ED2-52CF-42A7-ACFB-0E164608DB4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00595" y="5109895"/>
            <a:ext cx="957263" cy="971550"/>
          </a:xfrm>
          <a:prstGeom prst="rect">
            <a:avLst/>
          </a:prstGeom>
        </p:spPr>
      </p:pic>
    </p:spTree>
    <p:extLst>
      <p:ext uri="{BB962C8B-B14F-4D97-AF65-F5344CB8AC3E}">
        <p14:creationId xmlns:p14="http://schemas.microsoft.com/office/powerpoint/2010/main" val="395458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928" y="609600"/>
            <a:ext cx="9096072"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7928" y="2"/>
            <a:ext cx="8867472" cy="461665"/>
          </a:xfrm>
          <a:prstGeom prst="rect">
            <a:avLst/>
          </a:prstGeom>
          <a:noFill/>
        </p:spPr>
        <p:txBody>
          <a:bodyPr wrap="square" rtlCol="0">
            <a:spAutoFit/>
          </a:bodyPr>
          <a:lstStyle/>
          <a:p>
            <a:pPr algn="ctr"/>
            <a:r>
              <a:rPr lang="en-US" sz="2400" dirty="0" err="1" smtClean="0">
                <a:solidFill>
                  <a:prstClr val="black"/>
                </a:solidFill>
                <a:latin typeface="Times New Roman" pitchFamily="18" charset="0"/>
                <a:cs typeface="Times New Roman" pitchFamily="18" charset="0"/>
              </a:rPr>
              <a:t>Những</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hình</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ảnh</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dưới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đây</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khiến</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cho</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em</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nhớ</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đến</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quốc</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gia</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nào</a:t>
            </a:r>
            <a:r>
              <a:rPr lang="en-US" sz="2400" dirty="0" smtClean="0">
                <a:solidFill>
                  <a:prstClr val="black"/>
                </a:solidFill>
                <a:latin typeface="Times New Roman" pitchFamily="18" charset="0"/>
                <a:cs typeface="Times New Roman" pitchFamily="18" charset="0"/>
              </a:rPr>
              <a:t>?</a:t>
            </a:r>
            <a:endParaRPr lang="en-US" sz="24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08457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heel(1)">
                                      <p:cBhvr>
                                        <p:cTn id="7" dur="2000"/>
                                        <p:tgtEl>
                                          <p:spTgt spid="1026"/>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8CE3A617-C20A-4477-960D-1728A7D9DA44}"/>
              </a:ext>
            </a:extLst>
          </p:cNvPr>
          <p:cNvSpPr/>
          <p:nvPr/>
        </p:nvSpPr>
        <p:spPr>
          <a:xfrm>
            <a:off x="-29337" y="5090327"/>
            <a:ext cx="9164322" cy="1767675"/>
          </a:xfrm>
          <a:custGeom>
            <a:avLst/>
            <a:gdLst>
              <a:gd name="connsiteX0" fmla="*/ 0 w 12219096"/>
              <a:gd name="connsiteY0" fmla="*/ 0 h 1154358"/>
              <a:gd name="connsiteX1" fmla="*/ 12219096 w 12219096"/>
              <a:gd name="connsiteY1" fmla="*/ 0 h 1154358"/>
              <a:gd name="connsiteX2" fmla="*/ 12219096 w 12219096"/>
              <a:gd name="connsiteY2" fmla="*/ 1154358 h 1154358"/>
              <a:gd name="connsiteX3" fmla="*/ 0 w 12219096"/>
              <a:gd name="connsiteY3" fmla="*/ 1154358 h 1154358"/>
              <a:gd name="connsiteX4" fmla="*/ 0 w 12219096"/>
              <a:gd name="connsiteY4" fmla="*/ 0 h 1154358"/>
              <a:gd name="connsiteX0" fmla="*/ 0 w 12219096"/>
              <a:gd name="connsiteY0" fmla="*/ 217242 h 1371600"/>
              <a:gd name="connsiteX1" fmla="*/ 5641263 w 12219096"/>
              <a:gd name="connsiteY1" fmla="*/ 0 h 1371600"/>
              <a:gd name="connsiteX2" fmla="*/ 12219096 w 12219096"/>
              <a:gd name="connsiteY2" fmla="*/ 217242 h 1371600"/>
              <a:gd name="connsiteX3" fmla="*/ 12219096 w 12219096"/>
              <a:gd name="connsiteY3" fmla="*/ 1371600 h 1371600"/>
              <a:gd name="connsiteX4" fmla="*/ 0 w 12219096"/>
              <a:gd name="connsiteY4" fmla="*/ 1371600 h 1371600"/>
              <a:gd name="connsiteX5" fmla="*/ 0 w 12219096"/>
              <a:gd name="connsiteY5" fmla="*/ 217242 h 1371600"/>
              <a:gd name="connsiteX0" fmla="*/ 0 w 12219096"/>
              <a:gd name="connsiteY0" fmla="*/ 566926 h 1721284"/>
              <a:gd name="connsiteX1" fmla="*/ 1034539 w 12219096"/>
              <a:gd name="connsiteY1" fmla="*/ 2443 h 1721284"/>
              <a:gd name="connsiteX2" fmla="*/ 5641263 w 12219096"/>
              <a:gd name="connsiteY2" fmla="*/ 349684 h 1721284"/>
              <a:gd name="connsiteX3" fmla="*/ 12219096 w 12219096"/>
              <a:gd name="connsiteY3" fmla="*/ 566926 h 1721284"/>
              <a:gd name="connsiteX4" fmla="*/ 12219096 w 12219096"/>
              <a:gd name="connsiteY4" fmla="*/ 1721284 h 1721284"/>
              <a:gd name="connsiteX5" fmla="*/ 0 w 12219096"/>
              <a:gd name="connsiteY5" fmla="*/ 1721284 h 1721284"/>
              <a:gd name="connsiteX6" fmla="*/ 0 w 12219096"/>
              <a:gd name="connsiteY6" fmla="*/ 566926 h 1721284"/>
              <a:gd name="connsiteX0" fmla="*/ 0 w 12219096"/>
              <a:gd name="connsiteY0" fmla="*/ 590023 h 1744381"/>
              <a:gd name="connsiteX1" fmla="*/ 1034539 w 12219096"/>
              <a:gd name="connsiteY1" fmla="*/ 25540 h 1744381"/>
              <a:gd name="connsiteX2" fmla="*/ 3326326 w 12219096"/>
              <a:gd name="connsiteY2" fmla="*/ 71839 h 1744381"/>
              <a:gd name="connsiteX3" fmla="*/ 5641263 w 12219096"/>
              <a:gd name="connsiteY3" fmla="*/ 372781 h 1744381"/>
              <a:gd name="connsiteX4" fmla="*/ 12219096 w 12219096"/>
              <a:gd name="connsiteY4" fmla="*/ 590023 h 1744381"/>
              <a:gd name="connsiteX5" fmla="*/ 12219096 w 12219096"/>
              <a:gd name="connsiteY5" fmla="*/ 1744381 h 1744381"/>
              <a:gd name="connsiteX6" fmla="*/ 0 w 12219096"/>
              <a:gd name="connsiteY6" fmla="*/ 1744381 h 1744381"/>
              <a:gd name="connsiteX7" fmla="*/ 0 w 12219096"/>
              <a:gd name="connsiteY7" fmla="*/ 590023 h 1744381"/>
              <a:gd name="connsiteX0" fmla="*/ 0 w 12219096"/>
              <a:gd name="connsiteY0" fmla="*/ 613317 h 1767675"/>
              <a:gd name="connsiteX1" fmla="*/ 1034539 w 12219096"/>
              <a:gd name="connsiteY1" fmla="*/ 48834 h 1767675"/>
              <a:gd name="connsiteX2" fmla="*/ 3187430 w 12219096"/>
              <a:gd name="connsiteY2" fmla="*/ 37260 h 1767675"/>
              <a:gd name="connsiteX3" fmla="*/ 5641263 w 12219096"/>
              <a:gd name="connsiteY3" fmla="*/ 396075 h 1767675"/>
              <a:gd name="connsiteX4" fmla="*/ 12219096 w 12219096"/>
              <a:gd name="connsiteY4" fmla="*/ 613317 h 1767675"/>
              <a:gd name="connsiteX5" fmla="*/ 12219096 w 12219096"/>
              <a:gd name="connsiteY5" fmla="*/ 1767675 h 1767675"/>
              <a:gd name="connsiteX6" fmla="*/ 0 w 12219096"/>
              <a:gd name="connsiteY6" fmla="*/ 1767675 h 1767675"/>
              <a:gd name="connsiteX7" fmla="*/ 0 w 12219096"/>
              <a:gd name="connsiteY7" fmla="*/ 613317 h 1767675"/>
              <a:gd name="connsiteX0" fmla="*/ 0 w 12219096"/>
              <a:gd name="connsiteY0" fmla="*/ 613317 h 1767675"/>
              <a:gd name="connsiteX1" fmla="*/ 1034539 w 12219096"/>
              <a:gd name="connsiteY1" fmla="*/ 48834 h 1767675"/>
              <a:gd name="connsiteX2" fmla="*/ 3187430 w 12219096"/>
              <a:gd name="connsiteY2" fmla="*/ 37260 h 1767675"/>
              <a:gd name="connsiteX3" fmla="*/ 5641263 w 12219096"/>
              <a:gd name="connsiteY3" fmla="*/ 396075 h 1767675"/>
              <a:gd name="connsiteX4" fmla="*/ 12219096 w 12219096"/>
              <a:gd name="connsiteY4" fmla="*/ 613317 h 1767675"/>
              <a:gd name="connsiteX5" fmla="*/ 12219096 w 12219096"/>
              <a:gd name="connsiteY5" fmla="*/ 1767675 h 1767675"/>
              <a:gd name="connsiteX6" fmla="*/ 0 w 12219096"/>
              <a:gd name="connsiteY6" fmla="*/ 1767675 h 1767675"/>
              <a:gd name="connsiteX7" fmla="*/ 0 w 12219096"/>
              <a:gd name="connsiteY7" fmla="*/ 613317 h 176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19096" h="1767675">
                <a:moveTo>
                  <a:pt x="0" y="613317"/>
                </a:moveTo>
                <a:cubicBezTo>
                  <a:pt x="155061" y="415583"/>
                  <a:pt x="476292" y="247087"/>
                  <a:pt x="1034539" y="48834"/>
                </a:cubicBezTo>
                <a:cubicBezTo>
                  <a:pt x="1604360" y="-6664"/>
                  <a:pt x="2419643" y="-20613"/>
                  <a:pt x="3187430" y="37260"/>
                </a:cubicBezTo>
                <a:cubicBezTo>
                  <a:pt x="3955217" y="95133"/>
                  <a:pt x="4174568" y="340577"/>
                  <a:pt x="5641263" y="396075"/>
                </a:cubicBezTo>
                <a:lnTo>
                  <a:pt x="12219096" y="613317"/>
                </a:lnTo>
                <a:lnTo>
                  <a:pt x="12219096" y="1767675"/>
                </a:lnTo>
                <a:lnTo>
                  <a:pt x="0" y="1767675"/>
                </a:lnTo>
                <a:lnTo>
                  <a:pt x="0" y="613317"/>
                </a:lnTo>
                <a:close/>
              </a:path>
            </a:pathLst>
          </a:cu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9" name="Picture 18" descr="A close up of a logo&#10;&#10;Description automatically generated">
            <a:extLst>
              <a:ext uri="{FF2B5EF4-FFF2-40B4-BE49-F238E27FC236}">
                <a16:creationId xmlns:a16="http://schemas.microsoft.com/office/drawing/2014/main" id="{7FD97F5E-3F30-446F-A547-4BAE9DDDEB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21404" y="2443687"/>
            <a:ext cx="253292" cy="3167604"/>
          </a:xfrm>
          <a:prstGeom prst="rect">
            <a:avLst/>
          </a:prstGeom>
        </p:spPr>
      </p:pic>
      <p:pic>
        <p:nvPicPr>
          <p:cNvPr id="5" name="Picture 4" descr="A close up of a logo&#10;&#10;Description automatically generated">
            <a:extLst>
              <a:ext uri="{FF2B5EF4-FFF2-40B4-BE49-F238E27FC236}">
                <a16:creationId xmlns:a16="http://schemas.microsoft.com/office/drawing/2014/main" id="{369B747D-C279-4573-A3FE-8EBB501F39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3788" y="1860276"/>
            <a:ext cx="229996" cy="2876263"/>
          </a:xfrm>
          <a:prstGeom prst="rect">
            <a:avLst/>
          </a:prstGeom>
        </p:spPr>
      </p:pic>
      <p:pic>
        <p:nvPicPr>
          <p:cNvPr id="7" name="Picture 6">
            <a:extLst>
              <a:ext uri="{FF2B5EF4-FFF2-40B4-BE49-F238E27FC236}">
                <a16:creationId xmlns:a16="http://schemas.microsoft.com/office/drawing/2014/main" id="{A8E75CF2-6AB7-4EA9-9057-6D9B3B92DF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3828" y="1455771"/>
            <a:ext cx="1686773" cy="809004"/>
          </a:xfrm>
          <a:prstGeom prst="rect">
            <a:avLst/>
          </a:prstGeom>
        </p:spPr>
      </p:pic>
      <p:pic>
        <p:nvPicPr>
          <p:cNvPr id="9" name="Picture 8" descr="A picture containing bowed instrument, music&#10;&#10;Description automatically generated">
            <a:extLst>
              <a:ext uri="{FF2B5EF4-FFF2-40B4-BE49-F238E27FC236}">
                <a16:creationId xmlns:a16="http://schemas.microsoft.com/office/drawing/2014/main" id="{2DFBF69B-BED2-4CFB-A4C1-37D2C58A65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24739" y="1313622"/>
            <a:ext cx="1574091" cy="511276"/>
          </a:xfrm>
          <a:prstGeom prst="rect">
            <a:avLst/>
          </a:prstGeom>
        </p:spPr>
      </p:pic>
      <p:pic>
        <p:nvPicPr>
          <p:cNvPr id="22" name="Picture 21" descr="A picture containing animal, invertebrate, mollusk, indoor&#10;&#10;Description automatically generated">
            <a:extLst>
              <a:ext uri="{FF2B5EF4-FFF2-40B4-BE49-F238E27FC236}">
                <a16:creationId xmlns:a16="http://schemas.microsoft.com/office/drawing/2014/main" id="{2BE40F8A-2F96-498F-B986-7AF06EFE5C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486" y="1926374"/>
            <a:ext cx="421215" cy="948396"/>
          </a:xfrm>
          <a:prstGeom prst="rect">
            <a:avLst/>
          </a:prstGeom>
        </p:spPr>
      </p:pic>
      <p:pic>
        <p:nvPicPr>
          <p:cNvPr id="29" name="Picture 28" descr="A close up of an animal&#10;&#10;Description automatically generated">
            <a:extLst>
              <a:ext uri="{FF2B5EF4-FFF2-40B4-BE49-F238E27FC236}">
                <a16:creationId xmlns:a16="http://schemas.microsoft.com/office/drawing/2014/main" id="{C6D0AAA8-2DB6-400E-9FB2-8C75AD4F1F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42333" y="3298407"/>
            <a:ext cx="928463" cy="832803"/>
          </a:xfrm>
          <a:prstGeom prst="rect">
            <a:avLst/>
          </a:prstGeom>
        </p:spPr>
      </p:pic>
      <p:sp>
        <p:nvSpPr>
          <p:cNvPr id="38" name="Speech Bubble: Oval 37">
            <a:extLst>
              <a:ext uri="{FF2B5EF4-FFF2-40B4-BE49-F238E27FC236}">
                <a16:creationId xmlns:a16="http://schemas.microsoft.com/office/drawing/2014/main" id="{8E55607B-92BC-4CC0-BFBA-F5799450DC82}"/>
              </a:ext>
            </a:extLst>
          </p:cNvPr>
          <p:cNvSpPr/>
          <p:nvPr/>
        </p:nvSpPr>
        <p:spPr>
          <a:xfrm>
            <a:off x="2057400" y="0"/>
            <a:ext cx="6172200" cy="2246248"/>
          </a:xfrm>
          <a:prstGeom prst="wedgeEllipseCallout">
            <a:avLst/>
          </a:prstGeom>
          <a:solidFill>
            <a:schemeClr val="bg1">
              <a:alpha val="42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chemeClr val="tx1"/>
                </a:solidFill>
                <a:latin typeface="Tahoma" panose="020B0604030504040204" pitchFamily="34" charset="0"/>
                <a:ea typeface="Tahoma" panose="020B0604030504040204" pitchFamily="34" charset="0"/>
                <a:cs typeface="Tahoma" panose="020B0604030504040204" pitchFamily="34" charset="0"/>
              </a:rPr>
              <a:t>CẢM </a:t>
            </a:r>
            <a:r>
              <a:rPr lang="vi-VN" sz="2800">
                <a:solidFill>
                  <a:schemeClr val="tx1"/>
                </a:solidFill>
                <a:latin typeface="Tahoma" panose="020B0604030504040204" pitchFamily="34" charset="0"/>
                <a:ea typeface="Tahoma" panose="020B0604030504040204" pitchFamily="34" charset="0"/>
                <a:cs typeface="Tahoma" panose="020B0604030504040204" pitchFamily="34" charset="0"/>
              </a:rPr>
              <a:t>Ơ</a:t>
            </a:r>
            <a:r>
              <a:rPr lang="en-US" sz="2800">
                <a:solidFill>
                  <a:schemeClr val="tx1"/>
                </a:solidFill>
                <a:latin typeface="Tahoma" panose="020B0604030504040204" pitchFamily="34" charset="0"/>
                <a:ea typeface="Tahoma" panose="020B0604030504040204" pitchFamily="34" charset="0"/>
                <a:cs typeface="Tahoma" panose="020B0604030504040204" pitchFamily="34" charset="0"/>
              </a:rPr>
              <a:t>N CÁC BẠN </a:t>
            </a:r>
            <a:r>
              <a:rPr lang="en-US" sz="2800" smtClean="0">
                <a:solidFill>
                  <a:schemeClr val="tx1"/>
                </a:solidFill>
                <a:latin typeface="Tahoma" panose="020B0604030504040204" pitchFamily="34" charset="0"/>
                <a:ea typeface="Tahoma" panose="020B0604030504040204" pitchFamily="34" charset="0"/>
                <a:cs typeface="Tahoma" panose="020B0604030504040204" pitchFamily="34" charset="0"/>
              </a:rPr>
              <a:t>            THẬT </a:t>
            </a:r>
            <a:r>
              <a:rPr lang="en-US" sz="2800">
                <a:solidFill>
                  <a:schemeClr val="tx1"/>
                </a:solidFill>
                <a:latin typeface="Tahoma" panose="020B0604030504040204" pitchFamily="34" charset="0"/>
                <a:ea typeface="Tahoma" panose="020B0604030504040204" pitchFamily="34" charset="0"/>
                <a:cs typeface="Tahoma" panose="020B0604030504040204" pitchFamily="34" charset="0"/>
              </a:rPr>
              <a:t>NHIỀU. </a:t>
            </a:r>
          </a:p>
          <a:p>
            <a:pPr algn="ctr"/>
            <a:r>
              <a:rPr lang="en-US" sz="2800">
                <a:solidFill>
                  <a:schemeClr val="tx1"/>
                </a:solidFill>
                <a:latin typeface="Tahoma" panose="020B0604030504040204" pitchFamily="34" charset="0"/>
                <a:ea typeface="Tahoma" panose="020B0604030504040204" pitchFamily="34" charset="0"/>
                <a:cs typeface="Tahoma" panose="020B0604030504040204" pitchFamily="34" charset="0"/>
              </a:rPr>
              <a:t>CÁC BẠN GIỎI QUÁ </a:t>
            </a:r>
          </a:p>
        </p:txBody>
      </p:sp>
      <p:pic>
        <p:nvPicPr>
          <p:cNvPr id="25" name="Picture 24" descr="A picture containing animal, invertebrate, arthropod&#10;&#10;Description automatically generated">
            <a:extLst>
              <a:ext uri="{FF2B5EF4-FFF2-40B4-BE49-F238E27FC236}">
                <a16:creationId xmlns:a16="http://schemas.microsoft.com/office/drawing/2014/main" id="{E617995A-FBE9-4F3F-A9A5-F9481D3533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0341" y="5325839"/>
            <a:ext cx="1219647" cy="755606"/>
          </a:xfrm>
          <a:prstGeom prst="rect">
            <a:avLst/>
          </a:prstGeom>
        </p:spPr>
      </p:pic>
      <p:pic>
        <p:nvPicPr>
          <p:cNvPr id="45" name="Picture 44" descr="A close up of a logo&#10;&#10;Description automatically generated">
            <a:extLst>
              <a:ext uri="{FF2B5EF4-FFF2-40B4-BE49-F238E27FC236}">
                <a16:creationId xmlns:a16="http://schemas.microsoft.com/office/drawing/2014/main" id="{CF4B5D40-890B-4F16-B67E-16B453C759F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70394" y="2081875"/>
            <a:ext cx="2840644" cy="3067071"/>
          </a:xfrm>
          <a:prstGeom prst="rect">
            <a:avLst/>
          </a:prstGeom>
        </p:spPr>
      </p:pic>
      <p:pic>
        <p:nvPicPr>
          <p:cNvPr id="17" name="Picture 16">
            <a:extLst>
              <a:ext uri="{FF2B5EF4-FFF2-40B4-BE49-F238E27FC236}">
                <a16:creationId xmlns:a16="http://schemas.microsoft.com/office/drawing/2014/main" id="{DB6BABD7-C97B-476E-BC82-77B03B2A0FB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19988" y="2400572"/>
            <a:ext cx="3456260" cy="3173086"/>
          </a:xfrm>
          <a:prstGeom prst="rect">
            <a:avLst/>
          </a:prstGeom>
        </p:spPr>
      </p:pic>
      <p:pic>
        <p:nvPicPr>
          <p:cNvPr id="33" name="Picture 32" descr="A close up of a logo&#10;&#10;Description automatically generated">
            <a:extLst>
              <a:ext uri="{FF2B5EF4-FFF2-40B4-BE49-F238E27FC236}">
                <a16:creationId xmlns:a16="http://schemas.microsoft.com/office/drawing/2014/main" id="{FE7A1902-699E-4C1C-9564-2C94E158F0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87623" y="1516285"/>
            <a:ext cx="4947362" cy="5341716"/>
          </a:xfrm>
          <a:prstGeom prst="rect">
            <a:avLst/>
          </a:prstGeom>
        </p:spPr>
      </p:pic>
      <p:pic>
        <p:nvPicPr>
          <p:cNvPr id="31" name="Picture 30" descr="A picture containing object&#10;&#10;Description automatically generated">
            <a:extLst>
              <a:ext uri="{FF2B5EF4-FFF2-40B4-BE49-F238E27FC236}">
                <a16:creationId xmlns:a16="http://schemas.microsoft.com/office/drawing/2014/main" id="{93721ED2-52CF-42A7-ACFB-0E164608DB4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00595" y="5109895"/>
            <a:ext cx="957263" cy="971550"/>
          </a:xfrm>
          <a:prstGeom prst="rect">
            <a:avLst/>
          </a:prstGeom>
        </p:spPr>
      </p:pic>
    </p:spTree>
    <p:extLst>
      <p:ext uri="{BB962C8B-B14F-4D97-AF65-F5344CB8AC3E}">
        <p14:creationId xmlns:p14="http://schemas.microsoft.com/office/powerpoint/2010/main" val="1387417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
          <p:cNvSpPr>
            <a:spLocks noGrp="1" noChangeArrowheads="1"/>
          </p:cNvSpPr>
          <p:nvPr>
            <p:ph type="title"/>
          </p:nvPr>
        </p:nvSpPr>
        <p:spPr>
          <a:xfrm>
            <a:off x="41637" y="736602"/>
            <a:ext cx="3463563" cy="457200"/>
          </a:xfrm>
        </p:spPr>
        <p:style>
          <a:lnRef idx="1">
            <a:schemeClr val="accent3"/>
          </a:lnRef>
          <a:fillRef idx="2">
            <a:schemeClr val="accent3"/>
          </a:fillRef>
          <a:effectRef idx="1">
            <a:schemeClr val="accent3"/>
          </a:effectRef>
          <a:fontRef idx="minor">
            <a:schemeClr val="dk1"/>
          </a:fontRef>
        </p:style>
        <p:txBody>
          <a:bodyPr>
            <a:noAutofit/>
          </a:bodyPr>
          <a:lstStyle/>
          <a:p>
            <a:r>
              <a:rPr lang="en-US" sz="2800" b="1" smtClean="0">
                <a:solidFill>
                  <a:srgbClr val="0066CC"/>
                </a:solidFill>
              </a:rPr>
              <a:t>Hoạt động ở nhà</a:t>
            </a:r>
          </a:p>
        </p:txBody>
      </p:sp>
      <p:sp>
        <p:nvSpPr>
          <p:cNvPr id="4" name="Freeform 3"/>
          <p:cNvSpPr>
            <a:spLocks/>
          </p:cNvSpPr>
          <p:nvPr/>
        </p:nvSpPr>
        <p:spPr bwMode="gray">
          <a:xfrm>
            <a:off x="5029200" y="2286000"/>
            <a:ext cx="1698188" cy="1056651"/>
          </a:xfrm>
          <a:custGeom>
            <a:avLst/>
            <a:gdLst>
              <a:gd name="T0" fmla="*/ 0 w 982"/>
              <a:gd name="T1" fmla="*/ 774 h 774"/>
              <a:gd name="T2" fmla="*/ 2 w 982"/>
              <a:gd name="T3" fmla="*/ 770 h 774"/>
              <a:gd name="T4" fmla="*/ 8 w 982"/>
              <a:gd name="T5" fmla="*/ 754 h 774"/>
              <a:gd name="T6" fmla="*/ 16 w 982"/>
              <a:gd name="T7" fmla="*/ 730 h 774"/>
              <a:gd name="T8" fmla="*/ 32 w 982"/>
              <a:gd name="T9" fmla="*/ 698 h 774"/>
              <a:gd name="T10" fmla="*/ 50 w 982"/>
              <a:gd name="T11" fmla="*/ 660 h 774"/>
              <a:gd name="T12" fmla="*/ 76 w 982"/>
              <a:gd name="T13" fmla="*/ 618 h 774"/>
              <a:gd name="T14" fmla="*/ 106 w 982"/>
              <a:gd name="T15" fmla="*/ 574 h 774"/>
              <a:gd name="T16" fmla="*/ 142 w 982"/>
              <a:gd name="T17" fmla="*/ 528 h 774"/>
              <a:gd name="T18" fmla="*/ 186 w 982"/>
              <a:gd name="T19" fmla="*/ 482 h 774"/>
              <a:gd name="T20" fmla="*/ 236 w 982"/>
              <a:gd name="T21" fmla="*/ 438 h 774"/>
              <a:gd name="T22" fmla="*/ 294 w 982"/>
              <a:gd name="T23" fmla="*/ 398 h 774"/>
              <a:gd name="T24" fmla="*/ 360 w 982"/>
              <a:gd name="T25" fmla="*/ 360 h 774"/>
              <a:gd name="T26" fmla="*/ 426 w 982"/>
              <a:gd name="T27" fmla="*/ 332 h 774"/>
              <a:gd name="T28" fmla="*/ 488 w 982"/>
              <a:gd name="T29" fmla="*/ 314 h 774"/>
              <a:gd name="T30" fmla="*/ 544 w 982"/>
              <a:gd name="T31" fmla="*/ 304 h 774"/>
              <a:gd name="T32" fmla="*/ 594 w 982"/>
              <a:gd name="T33" fmla="*/ 300 h 774"/>
              <a:gd name="T34" fmla="*/ 638 w 982"/>
              <a:gd name="T35" fmla="*/ 300 h 774"/>
              <a:gd name="T36" fmla="*/ 678 w 982"/>
              <a:gd name="T37" fmla="*/ 304 h 774"/>
              <a:gd name="T38" fmla="*/ 710 w 982"/>
              <a:gd name="T39" fmla="*/ 312 h 774"/>
              <a:gd name="T40" fmla="*/ 736 w 982"/>
              <a:gd name="T41" fmla="*/ 320 h 774"/>
              <a:gd name="T42" fmla="*/ 754 w 982"/>
              <a:gd name="T43" fmla="*/ 326 h 774"/>
              <a:gd name="T44" fmla="*/ 766 w 982"/>
              <a:gd name="T45" fmla="*/ 332 h 774"/>
              <a:gd name="T46" fmla="*/ 770 w 982"/>
              <a:gd name="T47" fmla="*/ 334 h 774"/>
              <a:gd name="T48" fmla="*/ 680 w 982"/>
              <a:gd name="T49" fmla="*/ 476 h 774"/>
              <a:gd name="T50" fmla="*/ 982 w 982"/>
              <a:gd name="T51" fmla="*/ 370 h 774"/>
              <a:gd name="T52" fmla="*/ 912 w 982"/>
              <a:gd name="T53" fmla="*/ 0 h 774"/>
              <a:gd name="T54" fmla="*/ 854 w 982"/>
              <a:gd name="T55" fmla="*/ 150 h 774"/>
              <a:gd name="T56" fmla="*/ 850 w 982"/>
              <a:gd name="T57" fmla="*/ 148 h 774"/>
              <a:gd name="T58" fmla="*/ 838 w 982"/>
              <a:gd name="T59" fmla="*/ 142 h 774"/>
              <a:gd name="T60" fmla="*/ 822 w 982"/>
              <a:gd name="T61" fmla="*/ 134 h 774"/>
              <a:gd name="T62" fmla="*/ 798 w 982"/>
              <a:gd name="T63" fmla="*/ 126 h 774"/>
              <a:gd name="T64" fmla="*/ 768 w 982"/>
              <a:gd name="T65" fmla="*/ 120 h 774"/>
              <a:gd name="T66" fmla="*/ 732 w 982"/>
              <a:gd name="T67" fmla="*/ 114 h 774"/>
              <a:gd name="T68" fmla="*/ 692 w 982"/>
              <a:gd name="T69" fmla="*/ 110 h 774"/>
              <a:gd name="T70" fmla="*/ 646 w 982"/>
              <a:gd name="T71" fmla="*/ 110 h 774"/>
              <a:gd name="T72" fmla="*/ 596 w 982"/>
              <a:gd name="T73" fmla="*/ 116 h 774"/>
              <a:gd name="T74" fmla="*/ 540 w 982"/>
              <a:gd name="T75" fmla="*/ 126 h 774"/>
              <a:gd name="T76" fmla="*/ 482 w 982"/>
              <a:gd name="T77" fmla="*/ 146 h 774"/>
              <a:gd name="T78" fmla="*/ 422 w 982"/>
              <a:gd name="T79" fmla="*/ 172 h 774"/>
              <a:gd name="T80" fmla="*/ 356 w 982"/>
              <a:gd name="T81" fmla="*/ 210 h 774"/>
              <a:gd name="T82" fmla="*/ 290 w 982"/>
              <a:gd name="T83" fmla="*/ 258 h 774"/>
              <a:gd name="T84" fmla="*/ 230 w 982"/>
              <a:gd name="T85" fmla="*/ 310 h 774"/>
              <a:gd name="T86" fmla="*/ 178 w 982"/>
              <a:gd name="T87" fmla="*/ 364 h 774"/>
              <a:gd name="T88" fmla="*/ 136 w 982"/>
              <a:gd name="T89" fmla="*/ 422 h 774"/>
              <a:gd name="T90" fmla="*/ 100 w 982"/>
              <a:gd name="T91" fmla="*/ 480 h 774"/>
              <a:gd name="T92" fmla="*/ 72 w 982"/>
              <a:gd name="T93" fmla="*/ 536 h 774"/>
              <a:gd name="T94" fmla="*/ 48 w 982"/>
              <a:gd name="T95" fmla="*/ 590 h 774"/>
              <a:gd name="T96" fmla="*/ 30 w 982"/>
              <a:gd name="T97" fmla="*/ 640 h 774"/>
              <a:gd name="T98" fmla="*/ 18 w 982"/>
              <a:gd name="T99" fmla="*/ 684 h 774"/>
              <a:gd name="T100" fmla="*/ 8 w 982"/>
              <a:gd name="T101" fmla="*/ 722 h 774"/>
              <a:gd name="T102" fmla="*/ 4 w 982"/>
              <a:gd name="T103" fmla="*/ 750 h 774"/>
              <a:gd name="T104" fmla="*/ 0 w 982"/>
              <a:gd name="T105" fmla="*/ 768 h 774"/>
              <a:gd name="T106" fmla="*/ 0 w 982"/>
              <a:gd name="T107" fmla="*/ 77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gradFill rotWithShape="1">
            <a:gsLst>
              <a:gs pos="0">
                <a:schemeClr val="hlink">
                  <a:gamma/>
                  <a:tint val="90980"/>
                  <a:invGamma/>
                  <a:alpha val="32001"/>
                </a:schemeClr>
              </a:gs>
              <a:gs pos="100000">
                <a:schemeClr val="hlink"/>
              </a:gs>
            </a:gsLst>
            <a:lin ang="0" scaled="1"/>
          </a:gradFill>
          <a:ln>
            <a:noFill/>
          </a:ln>
          <a:extLst>
            <a:ext uri="{91240B29-F687-4F45-9708-019B960494DF}">
              <a14:hiddenLine xmlns:a14="http://schemas.microsoft.com/office/drawing/2010/main" w="12700">
                <a:solidFill>
                  <a:srgbClr val="000000"/>
                </a:solidFill>
                <a:prstDash val="solid"/>
                <a:round/>
                <a:headEnd/>
                <a:tailEnd/>
              </a14:hiddenLine>
            </a:ext>
          </a:extLst>
        </p:spPr>
        <p:txBody>
          <a:bodyPr/>
          <a:lstStyle/>
          <a:p>
            <a:endParaRPr lang="en-US"/>
          </a:p>
        </p:txBody>
      </p:sp>
      <p:sp>
        <p:nvSpPr>
          <p:cNvPr id="13" name="Freeform 12"/>
          <p:cNvSpPr>
            <a:spLocks/>
          </p:cNvSpPr>
          <p:nvPr/>
        </p:nvSpPr>
        <p:spPr bwMode="gray">
          <a:xfrm>
            <a:off x="2109454" y="2895600"/>
            <a:ext cx="2003626" cy="1417316"/>
          </a:xfrm>
          <a:custGeom>
            <a:avLst/>
            <a:gdLst>
              <a:gd name="T0" fmla="*/ 0 w 982"/>
              <a:gd name="T1" fmla="*/ 774 h 774"/>
              <a:gd name="T2" fmla="*/ 2 w 982"/>
              <a:gd name="T3" fmla="*/ 770 h 774"/>
              <a:gd name="T4" fmla="*/ 8 w 982"/>
              <a:gd name="T5" fmla="*/ 754 h 774"/>
              <a:gd name="T6" fmla="*/ 16 w 982"/>
              <a:gd name="T7" fmla="*/ 730 h 774"/>
              <a:gd name="T8" fmla="*/ 32 w 982"/>
              <a:gd name="T9" fmla="*/ 698 h 774"/>
              <a:gd name="T10" fmla="*/ 50 w 982"/>
              <a:gd name="T11" fmla="*/ 660 h 774"/>
              <a:gd name="T12" fmla="*/ 76 w 982"/>
              <a:gd name="T13" fmla="*/ 618 h 774"/>
              <a:gd name="T14" fmla="*/ 106 w 982"/>
              <a:gd name="T15" fmla="*/ 574 h 774"/>
              <a:gd name="T16" fmla="*/ 142 w 982"/>
              <a:gd name="T17" fmla="*/ 528 h 774"/>
              <a:gd name="T18" fmla="*/ 186 w 982"/>
              <a:gd name="T19" fmla="*/ 482 h 774"/>
              <a:gd name="T20" fmla="*/ 236 w 982"/>
              <a:gd name="T21" fmla="*/ 438 h 774"/>
              <a:gd name="T22" fmla="*/ 294 w 982"/>
              <a:gd name="T23" fmla="*/ 398 h 774"/>
              <a:gd name="T24" fmla="*/ 360 w 982"/>
              <a:gd name="T25" fmla="*/ 360 h 774"/>
              <a:gd name="T26" fmla="*/ 426 w 982"/>
              <a:gd name="T27" fmla="*/ 332 h 774"/>
              <a:gd name="T28" fmla="*/ 488 w 982"/>
              <a:gd name="T29" fmla="*/ 314 h 774"/>
              <a:gd name="T30" fmla="*/ 544 w 982"/>
              <a:gd name="T31" fmla="*/ 304 h 774"/>
              <a:gd name="T32" fmla="*/ 594 w 982"/>
              <a:gd name="T33" fmla="*/ 300 h 774"/>
              <a:gd name="T34" fmla="*/ 638 w 982"/>
              <a:gd name="T35" fmla="*/ 300 h 774"/>
              <a:gd name="T36" fmla="*/ 678 w 982"/>
              <a:gd name="T37" fmla="*/ 304 h 774"/>
              <a:gd name="T38" fmla="*/ 710 w 982"/>
              <a:gd name="T39" fmla="*/ 312 h 774"/>
              <a:gd name="T40" fmla="*/ 736 w 982"/>
              <a:gd name="T41" fmla="*/ 320 h 774"/>
              <a:gd name="T42" fmla="*/ 754 w 982"/>
              <a:gd name="T43" fmla="*/ 326 h 774"/>
              <a:gd name="T44" fmla="*/ 766 w 982"/>
              <a:gd name="T45" fmla="*/ 332 h 774"/>
              <a:gd name="T46" fmla="*/ 770 w 982"/>
              <a:gd name="T47" fmla="*/ 334 h 774"/>
              <a:gd name="T48" fmla="*/ 680 w 982"/>
              <a:gd name="T49" fmla="*/ 476 h 774"/>
              <a:gd name="T50" fmla="*/ 982 w 982"/>
              <a:gd name="T51" fmla="*/ 370 h 774"/>
              <a:gd name="T52" fmla="*/ 912 w 982"/>
              <a:gd name="T53" fmla="*/ 0 h 774"/>
              <a:gd name="T54" fmla="*/ 854 w 982"/>
              <a:gd name="T55" fmla="*/ 150 h 774"/>
              <a:gd name="T56" fmla="*/ 850 w 982"/>
              <a:gd name="T57" fmla="*/ 148 h 774"/>
              <a:gd name="T58" fmla="*/ 838 w 982"/>
              <a:gd name="T59" fmla="*/ 142 h 774"/>
              <a:gd name="T60" fmla="*/ 822 w 982"/>
              <a:gd name="T61" fmla="*/ 134 h 774"/>
              <a:gd name="T62" fmla="*/ 798 w 982"/>
              <a:gd name="T63" fmla="*/ 126 h 774"/>
              <a:gd name="T64" fmla="*/ 768 w 982"/>
              <a:gd name="T65" fmla="*/ 120 h 774"/>
              <a:gd name="T66" fmla="*/ 732 w 982"/>
              <a:gd name="T67" fmla="*/ 114 h 774"/>
              <a:gd name="T68" fmla="*/ 692 w 982"/>
              <a:gd name="T69" fmla="*/ 110 h 774"/>
              <a:gd name="T70" fmla="*/ 646 w 982"/>
              <a:gd name="T71" fmla="*/ 110 h 774"/>
              <a:gd name="T72" fmla="*/ 596 w 982"/>
              <a:gd name="T73" fmla="*/ 116 h 774"/>
              <a:gd name="T74" fmla="*/ 540 w 982"/>
              <a:gd name="T75" fmla="*/ 126 h 774"/>
              <a:gd name="T76" fmla="*/ 482 w 982"/>
              <a:gd name="T77" fmla="*/ 146 h 774"/>
              <a:gd name="T78" fmla="*/ 422 w 982"/>
              <a:gd name="T79" fmla="*/ 172 h 774"/>
              <a:gd name="T80" fmla="*/ 356 w 982"/>
              <a:gd name="T81" fmla="*/ 210 h 774"/>
              <a:gd name="T82" fmla="*/ 290 w 982"/>
              <a:gd name="T83" fmla="*/ 258 h 774"/>
              <a:gd name="T84" fmla="*/ 230 w 982"/>
              <a:gd name="T85" fmla="*/ 310 h 774"/>
              <a:gd name="T86" fmla="*/ 178 w 982"/>
              <a:gd name="T87" fmla="*/ 364 h 774"/>
              <a:gd name="T88" fmla="*/ 136 w 982"/>
              <a:gd name="T89" fmla="*/ 422 h 774"/>
              <a:gd name="T90" fmla="*/ 100 w 982"/>
              <a:gd name="T91" fmla="*/ 480 h 774"/>
              <a:gd name="T92" fmla="*/ 72 w 982"/>
              <a:gd name="T93" fmla="*/ 536 h 774"/>
              <a:gd name="T94" fmla="*/ 48 w 982"/>
              <a:gd name="T95" fmla="*/ 590 h 774"/>
              <a:gd name="T96" fmla="*/ 30 w 982"/>
              <a:gd name="T97" fmla="*/ 640 h 774"/>
              <a:gd name="T98" fmla="*/ 18 w 982"/>
              <a:gd name="T99" fmla="*/ 684 h 774"/>
              <a:gd name="T100" fmla="*/ 8 w 982"/>
              <a:gd name="T101" fmla="*/ 722 h 774"/>
              <a:gd name="T102" fmla="*/ 4 w 982"/>
              <a:gd name="T103" fmla="*/ 750 h 774"/>
              <a:gd name="T104" fmla="*/ 0 w 982"/>
              <a:gd name="T105" fmla="*/ 768 h 774"/>
              <a:gd name="T106" fmla="*/ 0 w 982"/>
              <a:gd name="T107" fmla="*/ 77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gradFill rotWithShape="1">
            <a:gsLst>
              <a:gs pos="0">
                <a:schemeClr val="folHlink">
                  <a:gamma/>
                  <a:tint val="57647"/>
                  <a:invGamma/>
                  <a:alpha val="32001"/>
                </a:schemeClr>
              </a:gs>
              <a:gs pos="100000">
                <a:schemeClr val="folHlink"/>
              </a:gs>
            </a:gsLst>
            <a:lin ang="0" scaled="1"/>
          </a:gradFill>
          <a:ln>
            <a:noFill/>
          </a:ln>
          <a:extLst>
            <a:ext uri="{91240B29-F687-4F45-9708-019B960494DF}">
              <a14:hiddenLine xmlns:a14="http://schemas.microsoft.com/office/drawing/2010/main" w="12700">
                <a:solidFill>
                  <a:srgbClr val="000000"/>
                </a:solidFill>
                <a:prstDash val="solid"/>
                <a:round/>
                <a:headEnd/>
                <a:tailEnd/>
              </a14:hiddenLine>
            </a:ext>
          </a:extLst>
        </p:spPr>
        <p:txBody>
          <a:bodyPr/>
          <a:lstStyle/>
          <a:p>
            <a:endParaRPr lang="en-US"/>
          </a:p>
        </p:txBody>
      </p:sp>
      <p:grpSp>
        <p:nvGrpSpPr>
          <p:cNvPr id="2" name="Nhóm 34"/>
          <p:cNvGrpSpPr/>
          <p:nvPr/>
        </p:nvGrpSpPr>
        <p:grpSpPr>
          <a:xfrm>
            <a:off x="609601" y="3950879"/>
            <a:ext cx="2057400" cy="2669844"/>
            <a:chOff x="2118292" y="2756170"/>
            <a:chExt cx="2098787" cy="3052493"/>
          </a:xfrm>
          <a:effectLst>
            <a:outerShdw blurRad="76200" dir="18900000" sy="23000" kx="-1200000" algn="bl" rotWithShape="0">
              <a:prstClr val="black">
                <a:alpha val="20000"/>
              </a:prstClr>
            </a:outerShdw>
          </a:effectLst>
        </p:grpSpPr>
        <p:sp>
          <p:nvSpPr>
            <p:cNvPr id="17" name="AutoShape 16"/>
            <p:cNvSpPr>
              <a:spLocks noChangeArrowheads="1"/>
            </p:cNvSpPr>
            <p:nvPr/>
          </p:nvSpPr>
          <p:spPr bwMode="auto">
            <a:xfrm>
              <a:off x="2118292" y="2923194"/>
              <a:ext cx="2098787" cy="2885469"/>
            </a:xfrm>
            <a:prstGeom prst="roundRect">
              <a:avLst>
                <a:gd name="adj" fmla="val 4690"/>
              </a:avLst>
            </a:prstGeom>
            <a:noFill/>
            <a:ln w="57150">
              <a:solidFill>
                <a:schemeClr val="folHlink"/>
              </a:solidFill>
              <a:round/>
              <a:headEnd/>
              <a:tailEnd/>
            </a:ln>
            <a:effectLst/>
            <a:extLst>
              <a:ext uri="{909E8E84-426E-40DD-AFC4-6F175D3DCCD1}">
                <a14:hiddenFill xmlns:a14="http://schemas.microsoft.com/office/drawing/2010/main">
                  <a:solidFill>
                    <a:srgbClr val="D2D8A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 name="AutoShape 17"/>
            <p:cNvSpPr>
              <a:spLocks noChangeArrowheads="1"/>
            </p:cNvSpPr>
            <p:nvPr/>
          </p:nvSpPr>
          <p:spPr bwMode="gray">
            <a:xfrm>
              <a:off x="2315688" y="2792564"/>
              <a:ext cx="1703994" cy="262711"/>
            </a:xfrm>
            <a:prstGeom prst="roundRect">
              <a:avLst>
                <a:gd name="adj" fmla="val 50000"/>
              </a:avLst>
            </a:prstGeom>
            <a:gradFill rotWithShape="1">
              <a:gsLst>
                <a:gs pos="0">
                  <a:schemeClr val="folHlink">
                    <a:gamma/>
                    <a:shade val="38824"/>
                    <a:invGamma/>
                  </a:schemeClr>
                </a:gs>
                <a:gs pos="50000">
                  <a:schemeClr val="folHlink"/>
                </a:gs>
                <a:gs pos="100000">
                  <a:schemeClr val="folHlink">
                    <a:gamma/>
                    <a:shade val="38824"/>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AutoShape 18"/>
            <p:cNvSpPr>
              <a:spLocks noChangeArrowheads="1"/>
            </p:cNvSpPr>
            <p:nvPr/>
          </p:nvSpPr>
          <p:spPr bwMode="auto">
            <a:xfrm flipH="1">
              <a:off x="3855670" y="2857879"/>
              <a:ext cx="65315" cy="132081"/>
            </a:xfrm>
            <a:prstGeom prst="octagon">
              <a:avLst>
                <a:gd name="adj" fmla="val 29287"/>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AutoShape 19"/>
            <p:cNvSpPr>
              <a:spLocks noChangeArrowheads="1"/>
            </p:cNvSpPr>
            <p:nvPr/>
          </p:nvSpPr>
          <p:spPr bwMode="auto">
            <a:xfrm flipH="1">
              <a:off x="2408581" y="2857879"/>
              <a:ext cx="66766" cy="132081"/>
            </a:xfrm>
            <a:prstGeom prst="octagon">
              <a:avLst>
                <a:gd name="adj" fmla="val 29287"/>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Text Box 20"/>
            <p:cNvSpPr txBox="1">
              <a:spLocks noChangeArrowheads="1"/>
            </p:cNvSpPr>
            <p:nvPr/>
          </p:nvSpPr>
          <p:spPr bwMode="gray">
            <a:xfrm>
              <a:off x="2470096" y="2756170"/>
              <a:ext cx="1450889" cy="598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n-US" sz="1400" b="1" smtClean="0">
                  <a:solidFill>
                    <a:schemeClr val="bg1"/>
                  </a:solidFill>
                </a:rPr>
                <a:t>Em hãy ôn bài bài</a:t>
              </a:r>
              <a:endParaRPr lang="en-US" sz="1400" b="1">
                <a:solidFill>
                  <a:schemeClr val="bg1"/>
                </a:solidFill>
              </a:endParaRPr>
            </a:p>
          </p:txBody>
        </p:sp>
        <p:sp>
          <p:nvSpPr>
            <p:cNvPr id="28" name="Text Box 21"/>
            <p:cNvSpPr txBox="1">
              <a:spLocks noChangeArrowheads="1"/>
            </p:cNvSpPr>
            <p:nvPr/>
          </p:nvSpPr>
          <p:spPr bwMode="auto">
            <a:xfrm>
              <a:off x="2118292" y="3583108"/>
              <a:ext cx="2098787" cy="738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n-US" b="1" i="1" smtClean="0">
                  <a:solidFill>
                    <a:srgbClr val="006600"/>
                  </a:solidFill>
                </a:rPr>
                <a:t>Ôn tập bài 9 theo nội dung đã học</a:t>
              </a:r>
              <a:endParaRPr lang="en-US" b="1" i="1">
                <a:solidFill>
                  <a:srgbClr val="006600"/>
                </a:solidFill>
              </a:endParaRPr>
            </a:p>
          </p:txBody>
        </p:sp>
      </p:grpSp>
      <p:grpSp>
        <p:nvGrpSpPr>
          <p:cNvPr id="3" name="Nhóm 35"/>
          <p:cNvGrpSpPr/>
          <p:nvPr/>
        </p:nvGrpSpPr>
        <p:grpSpPr>
          <a:xfrm>
            <a:off x="3048000" y="3200400"/>
            <a:ext cx="3200400" cy="3420321"/>
            <a:chOff x="3803424" y="2301252"/>
            <a:chExt cx="2708387" cy="3596521"/>
          </a:xfrm>
          <a:effectLst>
            <a:outerShdw blurRad="76200" dir="18900000" sy="23000" kx="-1200000" algn="bl" rotWithShape="0">
              <a:prstClr val="black">
                <a:alpha val="20000"/>
              </a:prstClr>
            </a:outerShdw>
          </a:effectLst>
        </p:grpSpPr>
        <p:sp>
          <p:nvSpPr>
            <p:cNvPr id="5" name="AutoShape 4"/>
            <p:cNvSpPr>
              <a:spLocks noChangeArrowheads="1"/>
            </p:cNvSpPr>
            <p:nvPr/>
          </p:nvSpPr>
          <p:spPr bwMode="auto">
            <a:xfrm>
              <a:off x="3803424" y="2529854"/>
              <a:ext cx="2708387" cy="3367919"/>
            </a:xfrm>
            <a:prstGeom prst="roundRect">
              <a:avLst>
                <a:gd name="adj" fmla="val 4690"/>
              </a:avLst>
            </a:prstGeom>
            <a:noFill/>
            <a:ln w="57150">
              <a:solidFill>
                <a:schemeClr val="accent2"/>
              </a:solidFill>
              <a:round/>
              <a:headEnd/>
              <a:tailEnd/>
            </a:ln>
            <a:effectLst/>
            <a:extLst>
              <a:ext uri="{909E8E84-426E-40DD-AFC4-6F175D3DCCD1}">
                <a14:hiddenFill xmlns:a14="http://schemas.microsoft.com/office/drawing/2010/main">
                  <a:solidFill>
                    <a:srgbClr val="F1D08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 name="AutoShape 5"/>
            <p:cNvSpPr>
              <a:spLocks noChangeArrowheads="1"/>
            </p:cNvSpPr>
            <p:nvPr/>
          </p:nvSpPr>
          <p:spPr bwMode="gray">
            <a:xfrm>
              <a:off x="4565424" y="2301252"/>
              <a:ext cx="1676400" cy="457200"/>
            </a:xfrm>
            <a:prstGeom prst="roundRect">
              <a:avLst>
                <a:gd name="adj" fmla="val 50000"/>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AutoShape 6"/>
            <p:cNvSpPr>
              <a:spLocks noChangeArrowheads="1"/>
            </p:cNvSpPr>
            <p:nvPr/>
          </p:nvSpPr>
          <p:spPr bwMode="auto">
            <a:xfrm flipH="1">
              <a:off x="6159110" y="2473247"/>
              <a:ext cx="66766" cy="132082"/>
            </a:xfrm>
            <a:prstGeom prst="octagon">
              <a:avLst>
                <a:gd name="adj" fmla="val 29287"/>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AutoShape 7"/>
            <p:cNvSpPr>
              <a:spLocks noChangeArrowheads="1"/>
            </p:cNvSpPr>
            <p:nvPr/>
          </p:nvSpPr>
          <p:spPr bwMode="auto">
            <a:xfrm flipH="1">
              <a:off x="4704764" y="2464538"/>
              <a:ext cx="65315" cy="132082"/>
            </a:xfrm>
            <a:prstGeom prst="octagon">
              <a:avLst>
                <a:gd name="adj" fmla="val 29287"/>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Text Box 13"/>
            <p:cNvSpPr txBox="1">
              <a:spLocks noChangeArrowheads="1"/>
            </p:cNvSpPr>
            <p:nvPr/>
          </p:nvSpPr>
          <p:spPr bwMode="gray">
            <a:xfrm>
              <a:off x="4489225" y="2377452"/>
              <a:ext cx="188740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n-US" sz="1400" b="1" smtClean="0">
                  <a:solidFill>
                    <a:schemeClr val="bg1"/>
                  </a:solidFill>
                </a:rPr>
                <a:t>Tìm tòi quanh em</a:t>
              </a:r>
              <a:endParaRPr lang="en-US" sz="1400" b="1">
                <a:solidFill>
                  <a:schemeClr val="bg1"/>
                </a:solidFill>
              </a:endParaRPr>
            </a:p>
          </p:txBody>
        </p:sp>
        <p:sp>
          <p:nvSpPr>
            <p:cNvPr id="29" name="Text Box 21"/>
            <p:cNvSpPr txBox="1">
              <a:spLocks noChangeArrowheads="1"/>
            </p:cNvSpPr>
            <p:nvPr/>
          </p:nvSpPr>
          <p:spPr bwMode="auto">
            <a:xfrm>
              <a:off x="3803425" y="2758453"/>
              <a:ext cx="2609252" cy="679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US" b="1" smtClean="0">
                  <a:solidFill>
                    <a:srgbClr val="000099"/>
                  </a:solidFill>
                </a:rPr>
                <a:t>     </a:t>
              </a:r>
              <a:endParaRPr lang="en-US" smtClean="0">
                <a:solidFill>
                  <a:srgbClr val="000099"/>
                </a:solidFill>
              </a:endParaRPr>
            </a:p>
            <a:p>
              <a:endParaRPr lang="en-US" b="1">
                <a:solidFill>
                  <a:srgbClr val="000099"/>
                </a:solidFill>
              </a:endParaRPr>
            </a:p>
          </p:txBody>
        </p:sp>
      </p:grpSp>
      <p:grpSp>
        <p:nvGrpSpPr>
          <p:cNvPr id="16" name="Nhóm 36"/>
          <p:cNvGrpSpPr/>
          <p:nvPr/>
        </p:nvGrpSpPr>
        <p:grpSpPr>
          <a:xfrm>
            <a:off x="6567729" y="2580933"/>
            <a:ext cx="1901391" cy="3032066"/>
            <a:chOff x="6905151" y="1924601"/>
            <a:chExt cx="1901391" cy="3032066"/>
          </a:xfrm>
          <a:effectLst>
            <a:outerShdw blurRad="76200" dir="18900000" sy="23000" kx="-1200000" algn="bl" rotWithShape="0">
              <a:prstClr val="black">
                <a:alpha val="20000"/>
              </a:prstClr>
            </a:outerShdw>
          </a:effectLst>
        </p:grpSpPr>
        <p:sp>
          <p:nvSpPr>
            <p:cNvPr id="9" name="AutoShape 8"/>
            <p:cNvSpPr>
              <a:spLocks noChangeArrowheads="1"/>
            </p:cNvSpPr>
            <p:nvPr/>
          </p:nvSpPr>
          <p:spPr bwMode="auto">
            <a:xfrm>
              <a:off x="6905151" y="2071198"/>
              <a:ext cx="1901391" cy="2885469"/>
            </a:xfrm>
            <a:prstGeom prst="roundRect">
              <a:avLst>
                <a:gd name="adj" fmla="val 4690"/>
              </a:avLst>
            </a:prstGeom>
            <a:noFill/>
            <a:ln w="57150">
              <a:solidFill>
                <a:schemeClr val="hlink"/>
              </a:solidFill>
              <a:round/>
              <a:headEnd/>
              <a:tailEnd/>
            </a:ln>
            <a:effectLst/>
            <a:extLst>
              <a:ext uri="{909E8E84-426E-40DD-AFC4-6F175D3DCCD1}">
                <a14:hiddenFill xmlns:a14="http://schemas.microsoft.com/office/drawing/2010/main">
                  <a:solidFill>
                    <a:srgbClr val="6FC5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AutoShape 9"/>
            <p:cNvSpPr>
              <a:spLocks noChangeArrowheads="1"/>
            </p:cNvSpPr>
            <p:nvPr/>
          </p:nvSpPr>
          <p:spPr bwMode="gray">
            <a:xfrm>
              <a:off x="6905151" y="1940568"/>
              <a:ext cx="1703994" cy="262711"/>
            </a:xfrm>
            <a:prstGeom prst="roundRect">
              <a:avLst>
                <a:gd name="adj" fmla="val 50000"/>
              </a:avLst>
            </a:prstGeom>
            <a:gradFill rotWithShape="1">
              <a:gsLst>
                <a:gs pos="0">
                  <a:schemeClr val="hlink">
                    <a:gamma/>
                    <a:shade val="46275"/>
                    <a:invGamma/>
                  </a:schemeClr>
                </a:gs>
                <a:gs pos="5000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AutoShape 10"/>
            <p:cNvSpPr>
              <a:spLocks noChangeArrowheads="1"/>
            </p:cNvSpPr>
            <p:nvPr/>
          </p:nvSpPr>
          <p:spPr bwMode="auto">
            <a:xfrm flipH="1">
              <a:off x="8446584" y="2005882"/>
              <a:ext cx="65315" cy="130630"/>
            </a:xfrm>
            <a:prstGeom prst="octagon">
              <a:avLst>
                <a:gd name="adj" fmla="val 29287"/>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AutoShape 11"/>
            <p:cNvSpPr>
              <a:spLocks noChangeArrowheads="1"/>
            </p:cNvSpPr>
            <p:nvPr/>
          </p:nvSpPr>
          <p:spPr bwMode="auto">
            <a:xfrm flipH="1">
              <a:off x="6999496" y="2005882"/>
              <a:ext cx="65314" cy="130630"/>
            </a:xfrm>
            <a:prstGeom prst="octagon">
              <a:avLst>
                <a:gd name="adj" fmla="val 29287"/>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Text Box 14"/>
            <p:cNvSpPr txBox="1">
              <a:spLocks noChangeArrowheads="1"/>
            </p:cNvSpPr>
            <p:nvPr/>
          </p:nvSpPr>
          <p:spPr bwMode="gray">
            <a:xfrm>
              <a:off x="7012555" y="1924601"/>
              <a:ext cx="163378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1400" smtClean="0">
                  <a:solidFill>
                    <a:srgbClr val="FFFFFF"/>
                  </a:solidFill>
                </a:rPr>
                <a:t>Đọc trước bài mới</a:t>
              </a:r>
              <a:endParaRPr lang="en-US" sz="1400">
                <a:solidFill>
                  <a:srgbClr val="FFFFFF"/>
                </a:solidFill>
              </a:endParaRPr>
            </a:p>
          </p:txBody>
        </p:sp>
        <p:sp>
          <p:nvSpPr>
            <p:cNvPr id="32" name="Text Box 21"/>
            <p:cNvSpPr txBox="1">
              <a:spLocks noChangeArrowheads="1"/>
            </p:cNvSpPr>
            <p:nvPr/>
          </p:nvSpPr>
          <p:spPr bwMode="auto">
            <a:xfrm>
              <a:off x="7064810" y="2344868"/>
              <a:ext cx="1381774"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n-US" b="1" i="1" smtClean="0">
                  <a:solidFill>
                    <a:srgbClr val="FF0000"/>
                  </a:solidFill>
                </a:rPr>
                <a:t>Đọc trước bài 10: Tìm hiểu về các thành tựu của Hy Lạp và La Mã cổ đại</a:t>
              </a:r>
              <a:endParaRPr lang="en-US" b="1" i="1">
                <a:solidFill>
                  <a:srgbClr val="FF0000"/>
                </a:solidFill>
              </a:endParaRPr>
            </a:p>
          </p:txBody>
        </p:sp>
      </p:grpSp>
      <p:pic>
        <p:nvPicPr>
          <p:cNvPr id="33794" name="Picture 2" descr="D:\BÁN TÀI LIỆU\GIÁO ÁN SỬ 6-  KẾT NỐI TRI THỨC\BÀI CHUẨN\KÌ 1 - LỊCH SỬ KẾT NỐI TRI THỨC\GIáo án kì 1 Sử 6 Kết nối\6583.jpg_wh860.jpg"/>
          <p:cNvPicPr>
            <a:picLocks noChangeAspect="1" noChangeArrowheads="1"/>
          </p:cNvPicPr>
          <p:nvPr/>
        </p:nvPicPr>
        <p:blipFill>
          <a:blip r:embed="rId2" cstate="print"/>
          <a:srcRect/>
          <a:stretch>
            <a:fillRect/>
          </a:stretch>
        </p:blipFill>
        <p:spPr bwMode="auto">
          <a:xfrm>
            <a:off x="228600" y="1905000"/>
            <a:ext cx="2160597" cy="1828800"/>
          </a:xfrm>
          <a:prstGeom prst="rect">
            <a:avLst/>
          </a:prstGeom>
          <a:noFill/>
        </p:spPr>
      </p:pic>
      <p:pic>
        <p:nvPicPr>
          <p:cNvPr id="33795" name="Picture 3" descr="D:\BÁN TÀI LIỆU\GIÁO ÁN SỬ 6-  KẾT NỐI TRI THỨC\BÀI CHUẨN\KÌ 1 - LỊCH SỬ KẾT NỐI TRI THỨC\GIáo án kì 1 Sử 6 Kết nối\images (1).jpg"/>
          <p:cNvPicPr>
            <a:picLocks noChangeAspect="1" noChangeArrowheads="1"/>
          </p:cNvPicPr>
          <p:nvPr/>
        </p:nvPicPr>
        <p:blipFill>
          <a:blip r:embed="rId3"/>
          <a:srcRect/>
          <a:stretch>
            <a:fillRect/>
          </a:stretch>
        </p:blipFill>
        <p:spPr bwMode="auto">
          <a:xfrm>
            <a:off x="6248400" y="838200"/>
            <a:ext cx="2385391" cy="1524000"/>
          </a:xfrm>
          <a:prstGeom prst="rect">
            <a:avLst/>
          </a:prstGeom>
          <a:noFill/>
        </p:spPr>
      </p:pic>
      <p:pic>
        <p:nvPicPr>
          <p:cNvPr id="33796" name="Picture 4" descr="D:\BÁN TÀI LIỆU\GIÁO ÁN SỬ 6-  KẾT NỐI TRI THỨC\BÀI CHUẨN\KÌ 1 - LỊCH SỬ KẾT NỐI TRI THỨC\GIáo án kì 1 Sử 6 Kết nối\photo1586668326695-1586668327008-crop-15866683326571682919738.jpg"/>
          <p:cNvPicPr>
            <a:picLocks noChangeAspect="1" noChangeArrowheads="1"/>
          </p:cNvPicPr>
          <p:nvPr/>
        </p:nvPicPr>
        <p:blipFill>
          <a:blip r:embed="rId4" cstate="print"/>
          <a:srcRect/>
          <a:stretch>
            <a:fillRect/>
          </a:stretch>
        </p:blipFill>
        <p:spPr bwMode="auto">
          <a:xfrm>
            <a:off x="3048000" y="1365797"/>
            <a:ext cx="2439902" cy="1524000"/>
          </a:xfrm>
          <a:prstGeom prst="rect">
            <a:avLst/>
          </a:prstGeom>
          <a:noFill/>
        </p:spPr>
      </p:pic>
      <p:sp>
        <p:nvSpPr>
          <p:cNvPr id="31" name="Rectangle 30"/>
          <p:cNvSpPr/>
          <p:nvPr/>
        </p:nvSpPr>
        <p:spPr>
          <a:xfrm>
            <a:off x="3505200" y="3851251"/>
            <a:ext cx="2441404" cy="1754326"/>
          </a:xfrm>
          <a:prstGeom prst="rect">
            <a:avLst/>
          </a:prstGeom>
        </p:spPr>
        <p:txBody>
          <a:bodyPr wrap="square">
            <a:spAutoFit/>
          </a:bodyPr>
          <a:lstStyle/>
          <a:p>
            <a:pPr algn="just"/>
            <a:r>
              <a:rPr lang="en-US" b="1" i="1" smtClean="0">
                <a:solidFill>
                  <a:srgbClr val="006600"/>
                </a:solidFill>
              </a:rPr>
              <a:t>Tìm hiểu về Trung Quốc cổ đại trên Internet. Tìm hiểu về những thành tựu của Hoa Đà về y học.</a:t>
            </a:r>
            <a:endParaRPr lang="en-US"/>
          </a:p>
        </p:txBody>
      </p:sp>
      <p:sp>
        <p:nvSpPr>
          <p:cNvPr id="33" name="Hộp_Văn_Bản 7"/>
          <p:cNvSpPr txBox="1"/>
          <p:nvPr/>
        </p:nvSpPr>
        <p:spPr>
          <a:xfrm>
            <a:off x="871537" y="164070"/>
            <a:ext cx="723126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400" b="1" smtClean="0">
                <a:solidFill>
                  <a:srgbClr val="0033CC"/>
                </a:solidFill>
              </a:rPr>
              <a:t>BÀI  9. TRUNG QUỐC  TỪ THỜI CỔ  ĐẠI ĐẾN THẾ KỈ VII</a:t>
            </a:r>
            <a:endParaRPr lang="en-US" sz="2400">
              <a:solidFill>
                <a:srgbClr val="0033CC"/>
              </a:solidFill>
            </a:endParaRPr>
          </a:p>
        </p:txBody>
      </p:sp>
    </p:spTree>
    <p:extLst>
      <p:ext uri="{BB962C8B-B14F-4D97-AF65-F5344CB8AC3E}">
        <p14:creationId xmlns:p14="http://schemas.microsoft.com/office/powerpoint/2010/main" val="4125174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checkerboard(across)">
                                      <p:cBhvr>
                                        <p:cTn id="7" dur="500"/>
                                        <p:tgtEl>
                                          <p:spTgt spid="33794"/>
                                        </p:tgtEl>
                                      </p:cBhvr>
                                    </p:animEffect>
                                  </p:childTnLst>
                                </p:cTn>
                              </p:par>
                              <p:par>
                                <p:cTn id="8" presetID="4"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ox(i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heckerboard(across)">
                                      <p:cBhvr>
                                        <p:cTn id="15" dur="500"/>
                                        <p:tgtEl>
                                          <p:spTgt spid="13"/>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box(in)">
                                      <p:cBhvr>
                                        <p:cTn id="18" dur="500"/>
                                        <p:tgtEl>
                                          <p:spTgt spid="31"/>
                                        </p:tgtEl>
                                      </p:cBhvr>
                                    </p:animEffect>
                                  </p:childTnLst>
                                </p:cTn>
                              </p:par>
                              <p:par>
                                <p:cTn id="19" presetID="8" presetClass="entr" presetSubtype="16"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diamond(in)">
                                      <p:cBhvr>
                                        <p:cTn id="21" dur="2000"/>
                                        <p:tgtEl>
                                          <p:spTgt spid="3"/>
                                        </p:tgtEl>
                                      </p:cBhvr>
                                    </p:animEffect>
                                  </p:childTnLst>
                                </p:cTn>
                              </p:par>
                              <p:par>
                                <p:cTn id="22" presetID="8" presetClass="entr" presetSubtype="16" fill="hold" nodeType="withEffect">
                                  <p:stCondLst>
                                    <p:cond delay="0"/>
                                  </p:stCondLst>
                                  <p:childTnLst>
                                    <p:set>
                                      <p:cBhvr>
                                        <p:cTn id="23" dur="1" fill="hold">
                                          <p:stCondLst>
                                            <p:cond delay="0"/>
                                          </p:stCondLst>
                                        </p:cTn>
                                        <p:tgtEl>
                                          <p:spTgt spid="33796"/>
                                        </p:tgtEl>
                                        <p:attrNameLst>
                                          <p:attrName>style.visibility</p:attrName>
                                        </p:attrNameLst>
                                      </p:cBhvr>
                                      <p:to>
                                        <p:strVal val="visible"/>
                                      </p:to>
                                    </p:set>
                                    <p:animEffect transition="in" filter="diamond(in)">
                                      <p:cBhvr>
                                        <p:cTn id="24" dur="2000"/>
                                        <p:tgtEl>
                                          <p:spTgt spid="33796"/>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checkerboard(across)">
                                      <p:cBhvr>
                                        <p:cTn id="29" dur="500"/>
                                        <p:tgtEl>
                                          <p:spTgt spid="4"/>
                                        </p:tgtEl>
                                      </p:cBhvr>
                                    </p:animEffect>
                                  </p:childTnLst>
                                </p:cTn>
                              </p:par>
                              <p:par>
                                <p:cTn id="30" presetID="8" presetClass="entr" presetSubtype="16" fill="hold" nodeType="withEffect">
                                  <p:stCondLst>
                                    <p:cond delay="0"/>
                                  </p:stCondLst>
                                  <p:childTnLst>
                                    <p:set>
                                      <p:cBhvr>
                                        <p:cTn id="31" dur="1" fill="hold">
                                          <p:stCondLst>
                                            <p:cond delay="0"/>
                                          </p:stCondLst>
                                        </p:cTn>
                                        <p:tgtEl>
                                          <p:spTgt spid="33795"/>
                                        </p:tgtEl>
                                        <p:attrNameLst>
                                          <p:attrName>style.visibility</p:attrName>
                                        </p:attrNameLst>
                                      </p:cBhvr>
                                      <p:to>
                                        <p:strVal val="visible"/>
                                      </p:to>
                                    </p:set>
                                    <p:animEffect transition="in" filter="diamond(in)">
                                      <p:cBhvr>
                                        <p:cTn id="32" dur="2000"/>
                                        <p:tgtEl>
                                          <p:spTgt spid="33795"/>
                                        </p:tgtEl>
                                      </p:cBhvr>
                                    </p:animEffect>
                                  </p:childTnLst>
                                </p:cTn>
                              </p:par>
                              <p:par>
                                <p:cTn id="33" presetID="10"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3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p:cNvSpPr>
            <a:spLocks noGrp="1"/>
          </p:cNvSpPr>
          <p:nvPr>
            <p:ph type="sldNum" sz="quarter" idx="10"/>
          </p:nvPr>
        </p:nvSpPr>
        <p:spPr/>
        <p:txBody>
          <a:bodyPr/>
          <a:lstStyle/>
          <a:p>
            <a:fld id="{08C452BB-F5E0-48F5-B78E-1D00BC398C2F}" type="slidenum">
              <a:rPr lang="en-GB" altLang="en-US" b="0"/>
              <a:pPr/>
              <a:t>32</a:t>
            </a:fld>
            <a:endParaRPr lang="en-GB" altLang="en-US" b="0">
              <a:cs typeface="Arial" pitchFamily="34" charset="0"/>
            </a:endParaRPr>
          </a:p>
        </p:txBody>
      </p:sp>
      <p:pic>
        <p:nvPicPr>
          <p:cNvPr id="93186" name="Picture 2" descr="5T20"/>
          <p:cNvPicPr>
            <a:picLocks noChangeAspect="1" noChangeArrowheads="1"/>
          </p:cNvPicPr>
          <p:nvPr/>
        </p:nvPicPr>
        <p:blipFill>
          <a:blip r:embed="rId3"/>
          <a:srcRect/>
          <a:stretch>
            <a:fillRect/>
          </a:stretch>
        </p:blipFill>
        <p:spPr bwMode="auto">
          <a:xfrm>
            <a:off x="0" y="9525"/>
            <a:ext cx="9144000" cy="6838950"/>
          </a:xfrm>
          <a:prstGeom prst="rect">
            <a:avLst/>
          </a:prstGeom>
          <a:noFill/>
          <a:ln w="9525">
            <a:noFill/>
            <a:miter lim="800000"/>
            <a:headEnd/>
            <a:tailEnd/>
          </a:ln>
        </p:spPr>
      </p:pic>
      <p:sp>
        <p:nvSpPr>
          <p:cNvPr id="74756" name="WordArt 3"/>
          <p:cNvSpPr>
            <a:spLocks noTextEdit="1"/>
          </p:cNvSpPr>
          <p:nvPr/>
        </p:nvSpPr>
        <p:spPr>
          <a:xfrm rot="-535877">
            <a:off x="778213" y="620714"/>
            <a:ext cx="7616220" cy="5337175"/>
          </a:xfrm>
          <a:prstGeom prst="rect">
            <a:avLst/>
          </a:prstGeom>
        </p:spPr>
        <p:txBody>
          <a:bodyPr wrap="none" fromWordArt="1">
            <a:prstTxWarp prst="textWave1">
              <a:avLst>
                <a:gd name="adj1" fmla="val 13005"/>
                <a:gd name="adj2" fmla="val 0"/>
              </a:avLst>
            </a:prstTxWarp>
            <a:normAutofit/>
          </a:bodyPr>
          <a:lstStyle/>
          <a:p>
            <a:pPr algn="ctr" eaLnBrk="0" hangingPunct="0"/>
            <a:r>
              <a:rPr lang="en-US" sz="2400" b="1" i="1" noProof="1">
                <a:ln w="9525" cap="flat" cmpd="sng">
                  <a:solidFill>
                    <a:srgbClr val="0000CC"/>
                  </a:solidFill>
                  <a:prstDash val="solid"/>
                  <a:headEnd type="none" w="med" len="med"/>
                  <a:tailEnd type="none" w="med" len="med"/>
                </a:ln>
                <a:solidFill>
                  <a:srgbClr val="0000CC"/>
                </a:solidFill>
                <a:effectLst>
                  <a:outerShdw dist="53882" dir="2699999" algn="ctr" rotWithShape="0">
                    <a:srgbClr val="C0C0C0">
                      <a:alpha val="79999"/>
                    </a:srgbClr>
                  </a:outerShdw>
                </a:effectLst>
                <a:latin typeface="Times New Roman" panose="02020603050405020304" pitchFamily="18" charset="0"/>
                <a:ea typeface="Times New Roman" panose="02020603050405020304" pitchFamily="18" charset="0"/>
              </a:rPr>
              <a:t>Bài học đến đây là kết thúc.</a:t>
            </a:r>
          </a:p>
          <a:p>
            <a:pPr algn="ctr" eaLnBrk="0" hangingPunct="0"/>
            <a:r>
              <a:rPr lang="en-US" sz="2400" b="1" i="1" noProof="1">
                <a:ln w="9525" cap="flat" cmpd="sng">
                  <a:solidFill>
                    <a:srgbClr val="0000CC"/>
                  </a:solidFill>
                  <a:prstDash val="solid"/>
                  <a:headEnd type="none" w="med" len="med"/>
                  <a:tailEnd type="none" w="med" len="med"/>
                </a:ln>
                <a:solidFill>
                  <a:srgbClr val="0000CC"/>
                </a:solidFill>
                <a:effectLst>
                  <a:outerShdw dist="53882" dir="2699999" algn="ctr" rotWithShape="0">
                    <a:srgbClr val="C0C0C0">
                      <a:alpha val="79999"/>
                    </a:srgbClr>
                  </a:outerShdw>
                </a:effectLst>
                <a:latin typeface="Times New Roman" panose="02020603050405020304" pitchFamily="18" charset="0"/>
                <a:ea typeface="Times New Roman" panose="02020603050405020304" pitchFamily="18" charset="0"/>
              </a:rPr>
              <a:t> Chúc các em học tốt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7475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POINSET2">
            <a:extLst>
              <a:ext uri="{FF2B5EF4-FFF2-40B4-BE49-F238E27FC236}">
                <a16:creationId xmlns:a16="http://schemas.microsoft.com/office/drawing/2014/main" id="{7290D33D-FAD0-4489-AACA-1EBA1649543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143000" cy="853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POINSET2">
            <a:extLst>
              <a:ext uri="{FF2B5EF4-FFF2-40B4-BE49-F238E27FC236}">
                <a16:creationId xmlns:a16="http://schemas.microsoft.com/office/drawing/2014/main" id="{00260D72-9172-481A-AB8E-BB7AA7D9FA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8080375" y="-93464"/>
            <a:ext cx="914400"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POINSET2">
            <a:extLst>
              <a:ext uri="{FF2B5EF4-FFF2-40B4-BE49-F238E27FC236}">
                <a16:creationId xmlns:a16="http://schemas.microsoft.com/office/drawing/2014/main" id="{00260D72-9172-481A-AB8E-BB7AA7D9FA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78581" y="5793581"/>
            <a:ext cx="914400"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POINSET2">
            <a:extLst>
              <a:ext uri="{FF2B5EF4-FFF2-40B4-BE49-F238E27FC236}">
                <a16:creationId xmlns:a16="http://schemas.microsoft.com/office/drawing/2014/main" id="{00260D72-9172-481A-AB8E-BB7AA7D9FA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8151019" y="5643562"/>
            <a:ext cx="914400"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Top 10 cách giảng bài hay tạo hứng thú học tập cho học sinh - Hachim"/>
          <p:cNvPicPr>
            <a:picLocks noChangeAspect="1" noChangeArrowheads="1"/>
          </p:cNvPicPr>
          <p:nvPr/>
        </p:nvPicPr>
        <p:blipFill>
          <a:blip r:embed="rId3" cstate="print"/>
          <a:srcRect/>
          <a:stretch>
            <a:fillRect/>
          </a:stretch>
        </p:blipFill>
        <p:spPr bwMode="auto">
          <a:xfrm>
            <a:off x="7489731" y="343760"/>
            <a:ext cx="1292412" cy="95164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2579166" y="70976"/>
            <a:ext cx="3897833" cy="1155963"/>
          </a:xfrm>
          <a:prstGeom prst="rect">
            <a:avLst/>
          </a:prstGeom>
          <a:noFill/>
        </p:spPr>
        <p:txBody>
          <a:bodyPr wrap="none" lIns="91440" tIns="45720" rIns="91440" bIns="45720">
            <a:prstTxWarp prst="textCurveDown">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smtClean="0">
                <a:ln w="0"/>
                <a:solidFill>
                  <a:srgbClr val="C00000"/>
                </a:solidFill>
                <a:effectLst>
                  <a:reflection blurRad="12700" stA="50000" endPos="50000" dist="5000" dir="5400000" sy="-100000" rotWithShape="0"/>
                </a:effectLst>
              </a:rPr>
              <a:t>Mục tiêu</a:t>
            </a:r>
            <a:endParaRPr lang="en-US" sz="5400" b="1" cap="all" spc="0">
              <a:ln w="0"/>
              <a:solidFill>
                <a:srgbClr val="C00000"/>
              </a:solidFill>
              <a:effectLst>
                <a:reflection blurRad="12700" stA="50000" endPos="50000" dist="5000" dir="5400000" sy="-100000" rotWithShape="0"/>
              </a:effectLst>
            </a:endParaRPr>
          </a:p>
        </p:txBody>
      </p:sp>
      <p:pic>
        <p:nvPicPr>
          <p:cNvPr id="24" name="Picture 5" descr="Top 10 cách giảng bài hay tạo hứng thú học tập cho học sinh - Hachim"/>
          <p:cNvPicPr>
            <a:picLocks noChangeAspect="1" noChangeArrowheads="1"/>
          </p:cNvPicPr>
          <p:nvPr/>
        </p:nvPicPr>
        <p:blipFill>
          <a:blip r:embed="rId3" cstate="print"/>
          <a:srcRect/>
          <a:stretch>
            <a:fillRect/>
          </a:stretch>
        </p:blipFill>
        <p:spPr bwMode="auto">
          <a:xfrm>
            <a:off x="7722290" y="520436"/>
            <a:ext cx="959495" cy="706503"/>
          </a:xfrm>
          <a:prstGeom prst="rect">
            <a:avLst/>
          </a:prstGeom>
          <a:noFill/>
        </p:spPr>
      </p:pic>
      <p:pic>
        <p:nvPicPr>
          <p:cNvPr id="8" name="Picture 6" descr="POINSET2">
            <a:extLst>
              <a:ext uri="{FF2B5EF4-FFF2-40B4-BE49-F238E27FC236}">
                <a16:creationId xmlns:a16="http://schemas.microsoft.com/office/drawing/2014/main" id="{7290D33D-FAD0-4489-AACA-1EBA1649543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143000" cy="853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POINSET2">
            <a:extLst>
              <a:ext uri="{FF2B5EF4-FFF2-40B4-BE49-F238E27FC236}">
                <a16:creationId xmlns:a16="http://schemas.microsoft.com/office/drawing/2014/main" id="{7290D33D-FAD0-4489-AACA-1EBA1649543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8001000" y="228600"/>
            <a:ext cx="1143000" cy="853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5" name="Rectangle 1"/>
          <p:cNvSpPr>
            <a:spLocks noChangeArrowheads="1"/>
          </p:cNvSpPr>
          <p:nvPr/>
        </p:nvSpPr>
        <p:spPr bwMode="auto">
          <a:xfrm>
            <a:off x="140680" y="1752600"/>
            <a:ext cx="8846939" cy="4524315"/>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r>
              <a:rPr kumimoji="0" lang="en-US" sz="3200" b="1" i="0" u="none" strike="noStrike" cap="none" normalizeH="0" baseline="0" smtClean="0">
                <a:ln>
                  <a:noFill/>
                </a:ln>
                <a:solidFill>
                  <a:srgbClr val="008000"/>
                </a:solidFill>
                <a:effectLst/>
                <a:latin typeface="Times New Roman" pitchFamily="18" charset="0"/>
                <a:ea typeface="Arial" pitchFamily="34" charset="0"/>
                <a:cs typeface="Times New Roman" pitchFamily="18" charset="0"/>
              </a:rPr>
              <a:t> </a:t>
            </a:r>
            <a:r>
              <a:rPr lang="en-US" sz="3200" smtClean="0"/>
              <a:t> - Giới thiệu được những đặc điểm về điều kiện tự nhiên của Trung Quốc thời cổ đại</a:t>
            </a:r>
          </a:p>
          <a:p>
            <a:r>
              <a:rPr lang="en-US" sz="3200" smtClean="0"/>
              <a:t>-  Mô tả được sơ lược quá trình thống nhất và sự xác lập chế độ phong kiến ở Trung Quốc dưới thời Tần Thủy Hoàng</a:t>
            </a:r>
          </a:p>
          <a:p>
            <a:r>
              <a:rPr lang="en-US" sz="3200" smtClean="0"/>
              <a:t>- Xây dựng được đường thời gian từ nhà Hán, Nam Bắc triều đến nhà Tùy</a:t>
            </a:r>
          </a:p>
          <a:p>
            <a:r>
              <a:rPr lang="en-US" sz="3200" smtClean="0"/>
              <a:t>- Nêu được những thành tựu cơ bản của nền văn minh Trung Quốc thời cổ đại.</a:t>
            </a:r>
            <a:endParaRPr lang="en-US" sz="3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linds(horizont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31745"/>
                                        </p:tgtEl>
                                        <p:attrNameLst>
                                          <p:attrName>style.visibility</p:attrName>
                                        </p:attrNameLst>
                                      </p:cBhvr>
                                      <p:to>
                                        <p:strVal val="visible"/>
                                      </p:to>
                                    </p:set>
                                    <p:animEffect transition="in" filter="box(in)">
                                      <p:cBhvr>
                                        <p:cTn id="15" dur="500"/>
                                        <p:tgtEl>
                                          <p:spTgt spid="317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174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rot="20776293">
            <a:off x="46196" y="877237"/>
            <a:ext cx="2575768" cy="699404"/>
          </a:xfrm>
          <a:prstGeom prst="rect">
            <a:avLst/>
          </a:prstGeom>
          <a:noFill/>
        </p:spPr>
        <p:txBody>
          <a:bodyPr wrap="none" lIns="91440" tIns="45720" rIns="91440" bIns="45720">
            <a:prstTxWarp prst="textCurveDown">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smtClean="0">
                <a:ln w="0"/>
                <a:solidFill>
                  <a:srgbClr val="C00000"/>
                </a:solidFill>
                <a:effectLst>
                  <a:reflection blurRad="12700" stA="50000" endPos="50000" dist="5000" dir="5400000" sy="-100000" rotWithShape="0"/>
                </a:effectLst>
              </a:rPr>
              <a:t>MỞ ĐẦU</a:t>
            </a:r>
            <a:endParaRPr lang="en-US" sz="5400" b="1" cap="all" spc="0">
              <a:ln w="0"/>
              <a:solidFill>
                <a:srgbClr val="C00000"/>
              </a:solidFill>
              <a:effectLst>
                <a:reflection blurRad="12700" stA="50000" endPos="50000" dist="5000" dir="5400000" sy="-100000" rotWithShape="0"/>
              </a:effectLst>
            </a:endParaRPr>
          </a:p>
        </p:txBody>
      </p:sp>
      <p:pic>
        <p:nvPicPr>
          <p:cNvPr id="24" name="Picture 5" descr="Top 10 cách giảng bài hay tạo hứng thú học tập cho học sinh - Hachim"/>
          <p:cNvPicPr>
            <a:picLocks noChangeAspect="1" noChangeArrowheads="1"/>
          </p:cNvPicPr>
          <p:nvPr/>
        </p:nvPicPr>
        <p:blipFill>
          <a:blip r:embed="rId3" cstate="print"/>
          <a:srcRect/>
          <a:stretch>
            <a:fillRect/>
          </a:stretch>
        </p:blipFill>
        <p:spPr bwMode="auto">
          <a:xfrm>
            <a:off x="7722290" y="520436"/>
            <a:ext cx="959495" cy="706503"/>
          </a:xfrm>
          <a:prstGeom prst="rect">
            <a:avLst/>
          </a:prstGeom>
          <a:noFill/>
        </p:spPr>
      </p:pic>
      <p:pic>
        <p:nvPicPr>
          <p:cNvPr id="8" name="Picture 6" descr="POINSET2">
            <a:extLst>
              <a:ext uri="{FF2B5EF4-FFF2-40B4-BE49-F238E27FC236}">
                <a16:creationId xmlns:a16="http://schemas.microsoft.com/office/drawing/2014/main" id="{7290D33D-FAD0-4489-AACA-1EBA1649543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143000" cy="853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POINSET2">
            <a:extLst>
              <a:ext uri="{FF2B5EF4-FFF2-40B4-BE49-F238E27FC236}">
                <a16:creationId xmlns:a16="http://schemas.microsoft.com/office/drawing/2014/main" id="{7290D33D-FAD0-4489-AACA-1EBA1649543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8001000" y="228600"/>
            <a:ext cx="1143000" cy="853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POINSET2">
            <a:extLst>
              <a:ext uri="{FF2B5EF4-FFF2-40B4-BE49-F238E27FC236}">
                <a16:creationId xmlns:a16="http://schemas.microsoft.com/office/drawing/2014/main" id="{DC25D953-E7BF-41B6-8A5A-6E917CD942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53988" y="5765800"/>
            <a:ext cx="938213"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POINSET2">
            <a:extLst>
              <a:ext uri="{FF2B5EF4-FFF2-40B4-BE49-F238E27FC236}">
                <a16:creationId xmlns:a16="http://schemas.microsoft.com/office/drawing/2014/main" id="{02CA161E-9BEA-49E3-B372-C946437FD11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7924800" y="5949553"/>
            <a:ext cx="1219200" cy="908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descr="D:\BÁN TÀI LIỆU\Tiểu luận sinh viên\26.7\tải xuống (3).png"/>
          <p:cNvPicPr/>
          <p:nvPr/>
        </p:nvPicPr>
        <p:blipFill>
          <a:blip r:embed="rId5"/>
          <a:srcRect/>
          <a:stretch>
            <a:fillRect/>
          </a:stretch>
        </p:blipFill>
        <p:spPr bwMode="auto">
          <a:xfrm>
            <a:off x="288384" y="2266196"/>
            <a:ext cx="5579016" cy="4373635"/>
          </a:xfrm>
          <a:prstGeom prst="rect">
            <a:avLst/>
          </a:prstGeom>
          <a:noFill/>
          <a:ln w="9525">
            <a:noFill/>
            <a:miter lim="800000"/>
            <a:headEnd/>
            <a:tailEnd/>
          </a:ln>
        </p:spPr>
      </p:pic>
      <p:sp>
        <p:nvSpPr>
          <p:cNvPr id="30" name="Cloud Callout 29"/>
          <p:cNvSpPr/>
          <p:nvPr/>
        </p:nvSpPr>
        <p:spPr>
          <a:xfrm>
            <a:off x="3294950" y="853678"/>
            <a:ext cx="4427340" cy="1089352"/>
          </a:xfrm>
          <a:prstGeom prst="cloudCallout">
            <a:avLst>
              <a:gd name="adj1" fmla="val -65953"/>
              <a:gd name="adj2" fmla="val 75784"/>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b="1" smtClean="0">
              <a:solidFill>
                <a:srgbClr val="0033CC"/>
              </a:solidFill>
            </a:endParaRPr>
          </a:p>
          <a:p>
            <a:pPr algn="ctr"/>
            <a:r>
              <a:rPr lang="en-US" sz="2000" b="1" smtClean="0">
                <a:solidFill>
                  <a:srgbClr val="0033CC"/>
                </a:solidFill>
              </a:rPr>
              <a:t>Bức tranh sau và sơ đồ cho ta biết những thông tin gì?</a:t>
            </a:r>
          </a:p>
          <a:p>
            <a:pPr algn="ctr"/>
            <a:endParaRPr lang="en-US"/>
          </a:p>
        </p:txBody>
      </p:sp>
      <p:sp>
        <p:nvSpPr>
          <p:cNvPr id="31" name="Rectangle 30"/>
          <p:cNvSpPr/>
          <p:nvPr/>
        </p:nvSpPr>
        <p:spPr>
          <a:xfrm>
            <a:off x="5867400" y="1930850"/>
            <a:ext cx="3131939" cy="470898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2000" b="1" smtClean="0"/>
              <a:t>Từ thời xa xưa, người Trung Quốc đã chế tạo ra la bàn để xác định phương hướng. Họ còn là chủ nhân của một nền văn minh phát triển với nhiều thành tựu mà cho đến ngày nay nhân loại vẫn đang được thừa hưởng. Vậy, điều kiện nào đã giúp người Trung Quốc cổ đại tạo dụng được nền văn minh rực rỡ như thế? Những giá trị to lớn mà họ trao truyền đến ngày nay là gì?</a:t>
            </a:r>
            <a:endParaRPr lang="en-US" sz="2000" b="1"/>
          </a:p>
        </p:txBody>
      </p:sp>
      <p:sp>
        <p:nvSpPr>
          <p:cNvPr id="33" name="Hộp_Văn_Bản 7"/>
          <p:cNvSpPr txBox="1"/>
          <p:nvPr/>
        </p:nvSpPr>
        <p:spPr>
          <a:xfrm>
            <a:off x="914401" y="64054"/>
            <a:ext cx="723126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400" b="1" smtClean="0">
                <a:solidFill>
                  <a:srgbClr val="0033CC"/>
                </a:solidFill>
              </a:rPr>
              <a:t>BÀI  9. TRUNG QUỐC  TỪ THỜI CỔ  ĐẠI ĐẾN THẾ KỈ VII</a:t>
            </a:r>
            <a:endParaRPr lang="en-US" sz="2400">
              <a:solidFill>
                <a:srgbClr val="0033CC"/>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linds(horizont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ox(in)">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box(in)">
                                      <p:cBhvr>
                                        <p:cTn id="2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Hộp_Văn_Bản 7"/>
          <p:cNvSpPr txBox="1"/>
          <p:nvPr/>
        </p:nvSpPr>
        <p:spPr>
          <a:xfrm>
            <a:off x="914401" y="64054"/>
            <a:ext cx="723126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400" b="1" smtClean="0">
                <a:solidFill>
                  <a:srgbClr val="0033CC"/>
                </a:solidFill>
              </a:rPr>
              <a:t>BÀI  9. TRUNG QUỐC  TỪ THỜI CỔ  ĐẠI ĐẾN THẾ KỈ VII</a:t>
            </a:r>
            <a:endParaRPr lang="en-US" sz="2400">
              <a:solidFill>
                <a:srgbClr val="0033CC"/>
              </a:solidFill>
            </a:endParaRPr>
          </a:p>
        </p:txBody>
      </p:sp>
      <p:pic>
        <p:nvPicPr>
          <p:cNvPr id="24" name="Picture 5" descr="Top 10 cách giảng bài hay tạo hứng thú học tập cho học sinh - Hachim"/>
          <p:cNvPicPr>
            <a:picLocks noChangeAspect="1" noChangeArrowheads="1"/>
          </p:cNvPicPr>
          <p:nvPr/>
        </p:nvPicPr>
        <p:blipFill>
          <a:blip r:embed="rId3" cstate="print"/>
          <a:srcRect/>
          <a:stretch>
            <a:fillRect/>
          </a:stretch>
        </p:blipFill>
        <p:spPr bwMode="auto">
          <a:xfrm>
            <a:off x="7722290" y="520436"/>
            <a:ext cx="959495" cy="982252"/>
          </a:xfrm>
          <a:prstGeom prst="rect">
            <a:avLst/>
          </a:prstGeom>
          <a:noFill/>
        </p:spPr>
      </p:pic>
      <p:pic>
        <p:nvPicPr>
          <p:cNvPr id="8" name="Picture 6" descr="POINSET2">
            <a:extLst>
              <a:ext uri="{FF2B5EF4-FFF2-40B4-BE49-F238E27FC236}">
                <a16:creationId xmlns:a16="http://schemas.microsoft.com/office/drawing/2014/main" id="{7290D33D-FAD0-4489-AACA-1EBA1649543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143000" cy="853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POINSET2">
            <a:extLst>
              <a:ext uri="{FF2B5EF4-FFF2-40B4-BE49-F238E27FC236}">
                <a16:creationId xmlns:a16="http://schemas.microsoft.com/office/drawing/2014/main" id="{7290D33D-FAD0-4489-AACA-1EBA1649543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8001000" y="228600"/>
            <a:ext cx="1143000" cy="853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POINSET2">
            <a:extLst>
              <a:ext uri="{FF2B5EF4-FFF2-40B4-BE49-F238E27FC236}">
                <a16:creationId xmlns:a16="http://schemas.microsoft.com/office/drawing/2014/main" id="{DC25D953-E7BF-41B6-8A5A-6E917CD942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53988" y="5765800"/>
            <a:ext cx="938213"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POINSET2">
            <a:extLst>
              <a:ext uri="{FF2B5EF4-FFF2-40B4-BE49-F238E27FC236}">
                <a16:creationId xmlns:a16="http://schemas.microsoft.com/office/drawing/2014/main" id="{02CA161E-9BEA-49E3-B372-C946437FD11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7924800" y="5949553"/>
            <a:ext cx="1219200" cy="908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p:cNvCxnSpPr/>
          <p:nvPr/>
        </p:nvCxnSpPr>
        <p:spPr>
          <a:xfrm rot="5400000">
            <a:off x="1635650" y="3692258"/>
            <a:ext cx="6331488" cy="1588"/>
          </a:xfrm>
          <a:prstGeom prst="line">
            <a:avLst/>
          </a:prstGeom>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231776" y="650948"/>
            <a:ext cx="4570412" cy="646331"/>
          </a:xfrm>
          <a:prstGeom prst="rect">
            <a:avLst/>
          </a:prstGeom>
        </p:spPr>
        <p:txBody>
          <a:bodyPr wrap="square">
            <a:spAutoFit/>
          </a:bodyPr>
          <a:lstStyle/>
          <a:p>
            <a:r>
              <a:rPr lang="en-US" b="1" smtClean="0"/>
              <a:t>1.  Điều kiện tự nhiên của Trung Quốc cổ đại</a:t>
            </a:r>
            <a:endParaRPr lang="en-US"/>
          </a:p>
        </p:txBody>
      </p:sp>
      <p:pic>
        <p:nvPicPr>
          <p:cNvPr id="20" name="Picture 19"/>
          <p:cNvPicPr/>
          <p:nvPr/>
        </p:nvPicPr>
        <p:blipFill>
          <a:blip r:embed="rId5" cstate="print"/>
          <a:srcRect/>
          <a:stretch>
            <a:fillRect/>
          </a:stretch>
        </p:blipFill>
        <p:spPr bwMode="auto">
          <a:xfrm>
            <a:off x="0" y="1297279"/>
            <a:ext cx="6486525" cy="5250061"/>
          </a:xfrm>
          <a:prstGeom prst="rect">
            <a:avLst/>
          </a:prstGeom>
          <a:noFill/>
          <a:ln w="9525">
            <a:noFill/>
            <a:miter lim="800000"/>
            <a:headEnd/>
            <a:tailEnd/>
          </a:ln>
        </p:spPr>
      </p:pic>
      <p:sp>
        <p:nvSpPr>
          <p:cNvPr id="21" name="Cloud Callout 20"/>
          <p:cNvSpPr/>
          <p:nvPr/>
        </p:nvSpPr>
        <p:spPr>
          <a:xfrm>
            <a:off x="6465883" y="1502688"/>
            <a:ext cx="2512813" cy="3907512"/>
          </a:xfrm>
          <a:prstGeom prst="cloudCallout">
            <a:avLst>
              <a:gd name="adj1" fmla="val -65953"/>
              <a:gd name="adj2" fmla="val 75784"/>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b="1" smtClean="0">
              <a:solidFill>
                <a:srgbClr val="0033CC"/>
              </a:solidFill>
            </a:endParaRPr>
          </a:p>
          <a:p>
            <a:r>
              <a:rPr lang="en-US" sz="2000" smtClean="0"/>
              <a:t>Sông Hoàng Hà và Trường Giang có ảnh hưởng gì đến cuộc sống của cư dân Trung Quốc thời cổ đại?</a:t>
            </a:r>
          </a:p>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ox(i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ox(i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xit" presetSubtype="16" fill="hold" grpId="1" nodeType="clickEffect">
                                  <p:stCondLst>
                                    <p:cond delay="0"/>
                                  </p:stCondLst>
                                  <p:childTnLst>
                                    <p:animEffect transition="out" filter="box(in)">
                                      <p:cBhvr>
                                        <p:cTn id="16" dur="500"/>
                                        <p:tgtEl>
                                          <p:spTgt spid="21"/>
                                        </p:tgtEl>
                                      </p:cBhvr>
                                    </p:animEffect>
                                    <p:set>
                                      <p:cBhvr>
                                        <p:cTn id="17"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Hộp_Văn_Bản 7"/>
          <p:cNvSpPr txBox="1"/>
          <p:nvPr/>
        </p:nvSpPr>
        <p:spPr>
          <a:xfrm>
            <a:off x="914401" y="64054"/>
            <a:ext cx="723126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400" b="1" smtClean="0">
                <a:solidFill>
                  <a:srgbClr val="0033CC"/>
                </a:solidFill>
              </a:rPr>
              <a:t>BÀI  9. TRUNG QUỐC  TỪ THỜI CỔ  ĐẠI ĐẾN THẾ KỈ VII</a:t>
            </a:r>
            <a:endParaRPr lang="en-US" sz="2400">
              <a:solidFill>
                <a:srgbClr val="0033CC"/>
              </a:solidFill>
            </a:endParaRPr>
          </a:p>
        </p:txBody>
      </p:sp>
      <p:pic>
        <p:nvPicPr>
          <p:cNvPr id="24" name="Picture 5" descr="Top 10 cách giảng bài hay tạo hứng thú học tập cho học sinh - Hachim"/>
          <p:cNvPicPr>
            <a:picLocks noChangeAspect="1" noChangeArrowheads="1"/>
          </p:cNvPicPr>
          <p:nvPr/>
        </p:nvPicPr>
        <p:blipFill>
          <a:blip r:embed="rId3" cstate="print"/>
          <a:srcRect/>
          <a:stretch>
            <a:fillRect/>
          </a:stretch>
        </p:blipFill>
        <p:spPr bwMode="auto">
          <a:xfrm>
            <a:off x="7722290" y="520436"/>
            <a:ext cx="959495" cy="982252"/>
          </a:xfrm>
          <a:prstGeom prst="rect">
            <a:avLst/>
          </a:prstGeom>
          <a:noFill/>
        </p:spPr>
      </p:pic>
      <p:pic>
        <p:nvPicPr>
          <p:cNvPr id="8" name="Picture 6" descr="POINSET2">
            <a:extLst>
              <a:ext uri="{FF2B5EF4-FFF2-40B4-BE49-F238E27FC236}">
                <a16:creationId xmlns:a16="http://schemas.microsoft.com/office/drawing/2014/main" id="{7290D33D-FAD0-4489-AACA-1EBA1649543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143000" cy="853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POINSET2">
            <a:extLst>
              <a:ext uri="{FF2B5EF4-FFF2-40B4-BE49-F238E27FC236}">
                <a16:creationId xmlns:a16="http://schemas.microsoft.com/office/drawing/2014/main" id="{7290D33D-FAD0-4489-AACA-1EBA1649543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8001000" y="228600"/>
            <a:ext cx="1143000" cy="853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POINSET2">
            <a:extLst>
              <a:ext uri="{FF2B5EF4-FFF2-40B4-BE49-F238E27FC236}">
                <a16:creationId xmlns:a16="http://schemas.microsoft.com/office/drawing/2014/main" id="{DC25D953-E7BF-41B6-8A5A-6E917CD942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53988" y="5765800"/>
            <a:ext cx="938213"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POINSET2">
            <a:extLst>
              <a:ext uri="{FF2B5EF4-FFF2-40B4-BE49-F238E27FC236}">
                <a16:creationId xmlns:a16="http://schemas.microsoft.com/office/drawing/2014/main" id="{02CA161E-9BEA-49E3-B372-C946437FD11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7924800" y="5949553"/>
            <a:ext cx="1219200" cy="908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p:cNvCxnSpPr/>
          <p:nvPr/>
        </p:nvCxnSpPr>
        <p:spPr>
          <a:xfrm rot="5400000">
            <a:off x="1635650" y="3692258"/>
            <a:ext cx="6331488" cy="1588"/>
          </a:xfrm>
          <a:prstGeom prst="line">
            <a:avLst/>
          </a:prstGeom>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231776" y="650948"/>
            <a:ext cx="4570412" cy="646331"/>
          </a:xfrm>
          <a:prstGeom prst="rect">
            <a:avLst/>
          </a:prstGeom>
        </p:spPr>
        <p:txBody>
          <a:bodyPr wrap="square">
            <a:spAutoFit/>
          </a:bodyPr>
          <a:lstStyle/>
          <a:p>
            <a:r>
              <a:rPr lang="en-US" b="1" smtClean="0"/>
              <a:t>1.  Điều kiện tự nhiên của Trung Quốc cổ đại</a:t>
            </a:r>
            <a:endParaRPr lang="en-US"/>
          </a:p>
        </p:txBody>
      </p:sp>
      <p:sp>
        <p:nvSpPr>
          <p:cNvPr id="2049" name="Rectangle 1"/>
          <p:cNvSpPr>
            <a:spLocks noChangeArrowheads="1"/>
          </p:cNvSpPr>
          <p:nvPr/>
        </p:nvSpPr>
        <p:spPr bwMode="auto">
          <a:xfrm>
            <a:off x="444468" y="1297279"/>
            <a:ext cx="4203731" cy="34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Người Trung Quốc đã xây dựng nền văn minh đầu tiên ở lưu vực sông Hoàng Hà, sau đó mở rộng đến lưu vực sông Trường Giang</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sv-SE" sz="20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Đồng bằng do hai con sông này tạo thành rất phì nhiêu, màu mỡ thuận lợi cho phát triển nông nghiệp. </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sv-SE" sz="20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Thượng nguồn có nhiều vùng đất cao và đồng cỏ nên chăn nuôi phát triển</a:t>
            </a:r>
          </a:p>
          <a:p>
            <a:pPr marL="0" marR="0" lvl="0" indent="0" algn="just" defTabSz="914400" rtl="0" eaLnBrk="0" fontAlgn="base" latinLnBrk="0" hangingPunct="0">
              <a:lnSpc>
                <a:spcPct val="100000"/>
              </a:lnSpc>
              <a:spcBef>
                <a:spcPct val="0"/>
              </a:spcBef>
              <a:spcAft>
                <a:spcPct val="0"/>
              </a:spcAft>
              <a:buClrTx/>
              <a:buSzTx/>
              <a:buFontTx/>
              <a:buNone/>
              <a:tabLst/>
            </a:pPr>
            <a:r>
              <a:rPr kumimoji="0" lang="sv-SE" sz="20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Khó khăn: tình trạng lũ lụt</a:t>
            </a:r>
            <a:r>
              <a:rPr kumimoji="0" lang="en-US" sz="2000" b="0" i="0" u="none" strike="noStrike" cap="none" normalizeH="0" baseline="0" smtClean="0">
                <a:ln>
                  <a:noFill/>
                </a:ln>
                <a:solidFill>
                  <a:schemeClr val="tx1"/>
                </a:solidFill>
                <a:effectLst/>
                <a:latin typeface="Times New Roman" pitchFamily="18" charset="0"/>
                <a:cs typeface="Times New Roman" pitchFamily="18" charset="0"/>
              </a:rPr>
              <a:t> </a:t>
            </a:r>
            <a:r>
              <a:rPr lang="en-US" sz="2000" smtClean="0">
                <a:latin typeface="Times New Roman" pitchFamily="18" charset="0"/>
                <a:cs typeface="Times New Roman" pitchFamily="18" charset="0"/>
              </a:rPr>
              <a:t> thường xuyên xảy ra</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p:txBody>
      </p:sp>
      <p:pic>
        <p:nvPicPr>
          <p:cNvPr id="15" name="Picture 2"/>
          <p:cNvPicPr>
            <a:picLocks noChangeAspect="1" noChangeArrowheads="1"/>
          </p:cNvPicPr>
          <p:nvPr/>
        </p:nvPicPr>
        <p:blipFill>
          <a:blip r:embed="rId5" cstate="print"/>
          <a:srcRect/>
          <a:stretch>
            <a:fillRect/>
          </a:stretch>
        </p:blipFill>
        <p:spPr bwMode="auto">
          <a:xfrm>
            <a:off x="0" y="1226939"/>
            <a:ext cx="444469" cy="357818"/>
          </a:xfrm>
          <a:prstGeom prst="rect">
            <a:avLst/>
          </a:prstGeom>
          <a:noFill/>
          <a:ln w="9525">
            <a:noFill/>
            <a:miter lim="800000"/>
            <a:headEnd/>
            <a:tailEnd/>
          </a:ln>
          <a:effectLst/>
        </p:spPr>
      </p:pic>
      <p:pic>
        <p:nvPicPr>
          <p:cNvPr id="16" name="Picture 15"/>
          <p:cNvPicPr/>
          <p:nvPr/>
        </p:nvPicPr>
        <p:blipFill>
          <a:blip r:embed="rId6" cstate="print"/>
          <a:srcRect/>
          <a:stretch>
            <a:fillRect/>
          </a:stretch>
        </p:blipFill>
        <p:spPr bwMode="auto">
          <a:xfrm>
            <a:off x="4953000" y="1502688"/>
            <a:ext cx="4046339" cy="418316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ox(i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ox(i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049"/>
                                        </p:tgtEl>
                                        <p:attrNameLst>
                                          <p:attrName>style.visibility</p:attrName>
                                        </p:attrNameLst>
                                      </p:cBhvr>
                                      <p:to>
                                        <p:strVal val="visible"/>
                                      </p:to>
                                    </p:set>
                                    <p:animEffect transition="in" filter="box(in)">
                                      <p:cBhvr>
                                        <p:cTn id="17" dur="500"/>
                                        <p:tgtEl>
                                          <p:spTgt spid="2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5" descr="Top 10 cách giảng bài hay tạo hứng thú học tập cho học sinh - Hachim"/>
          <p:cNvPicPr>
            <a:picLocks noChangeAspect="1" noChangeArrowheads="1"/>
          </p:cNvPicPr>
          <p:nvPr/>
        </p:nvPicPr>
        <p:blipFill>
          <a:blip r:embed="rId3" cstate="print"/>
          <a:srcRect/>
          <a:stretch>
            <a:fillRect/>
          </a:stretch>
        </p:blipFill>
        <p:spPr bwMode="auto">
          <a:xfrm>
            <a:off x="7856182" y="525720"/>
            <a:ext cx="952321" cy="701220"/>
          </a:xfrm>
          <a:prstGeom prst="rect">
            <a:avLst/>
          </a:prstGeom>
          <a:noFill/>
        </p:spPr>
      </p:pic>
      <p:pic>
        <p:nvPicPr>
          <p:cNvPr id="8" name="Picture 6" descr="POINSET2">
            <a:extLst>
              <a:ext uri="{FF2B5EF4-FFF2-40B4-BE49-F238E27FC236}">
                <a16:creationId xmlns:a16="http://schemas.microsoft.com/office/drawing/2014/main" id="{7290D33D-FAD0-4489-AACA-1EBA1649543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143000" cy="853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POINSET2">
            <a:extLst>
              <a:ext uri="{FF2B5EF4-FFF2-40B4-BE49-F238E27FC236}">
                <a16:creationId xmlns:a16="http://schemas.microsoft.com/office/drawing/2014/main" id="{7290D33D-FAD0-4489-AACA-1EBA1649543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8001000" y="228600"/>
            <a:ext cx="1143000" cy="853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POINSET2">
            <a:extLst>
              <a:ext uri="{FF2B5EF4-FFF2-40B4-BE49-F238E27FC236}">
                <a16:creationId xmlns:a16="http://schemas.microsoft.com/office/drawing/2014/main" id="{DC25D953-E7BF-41B6-8A5A-6E917CD942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53988" y="5765800"/>
            <a:ext cx="938213"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POINSET2">
            <a:extLst>
              <a:ext uri="{FF2B5EF4-FFF2-40B4-BE49-F238E27FC236}">
                <a16:creationId xmlns:a16="http://schemas.microsoft.com/office/drawing/2014/main" id="{02CA161E-9BEA-49E3-B372-C946437FD11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7924800" y="5949553"/>
            <a:ext cx="1219200" cy="908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Hộp_Văn_Bản 7"/>
          <p:cNvSpPr txBox="1"/>
          <p:nvPr/>
        </p:nvSpPr>
        <p:spPr>
          <a:xfrm>
            <a:off x="914401" y="64054"/>
            <a:ext cx="723126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400" b="1" smtClean="0">
                <a:solidFill>
                  <a:srgbClr val="0033CC"/>
                </a:solidFill>
              </a:rPr>
              <a:t>BÀI  9. TRUNG QUỐC  TỪ THỜI CỔ  ĐẠI ĐẾN THẾ KỈ VII</a:t>
            </a:r>
            <a:endParaRPr lang="en-US" sz="2400">
              <a:solidFill>
                <a:srgbClr val="0033CC"/>
              </a:solidFill>
            </a:endParaRPr>
          </a:p>
        </p:txBody>
      </p:sp>
      <p:sp>
        <p:nvSpPr>
          <p:cNvPr id="15361" name="Rectangle 1"/>
          <p:cNvSpPr>
            <a:spLocks noChangeArrowheads="1"/>
          </p:cNvSpPr>
          <p:nvPr/>
        </p:nvSpPr>
        <p:spPr bwMode="auto">
          <a:xfrm>
            <a:off x="228600" y="769740"/>
            <a:ext cx="43434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just"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noFill/>
                </a:ln>
                <a:solidFill>
                  <a:srgbClr val="000099"/>
                </a:solidFill>
                <a:effectLst/>
                <a:latin typeface="Arial" pitchFamily="34" charset="0"/>
                <a:ea typeface="Times New Roman" pitchFamily="18" charset="0"/>
                <a:cs typeface="Times New Roman" pitchFamily="18" charset="0"/>
              </a:rPr>
              <a:t>2. Nhà Tần thống nhất và xác lập chế độ phong kiến ở</a:t>
            </a:r>
            <a:r>
              <a:rPr kumimoji="0" lang="en-US" b="1" i="0" u="none" strike="noStrike" cap="none" normalizeH="0" baseline="0" smtClean="0">
                <a:ln>
                  <a:noFill/>
                </a:ln>
                <a:solidFill>
                  <a:srgbClr val="000000"/>
                </a:solidFill>
                <a:effectLst/>
                <a:latin typeface="Arial" pitchFamily="34" charset="0"/>
                <a:ea typeface="Times New Roman" pitchFamily="18" charset="0"/>
                <a:cs typeface="Times New Roman" pitchFamily="18" charset="0"/>
              </a:rPr>
              <a:t> </a:t>
            </a:r>
            <a:r>
              <a:rPr kumimoji="0" lang="en-US" b="1" i="0" u="none" strike="noStrike" cap="none" normalizeH="0" baseline="0" smtClean="0">
                <a:ln>
                  <a:noFill/>
                </a:ln>
                <a:solidFill>
                  <a:srgbClr val="000099"/>
                </a:solidFill>
                <a:effectLst/>
                <a:latin typeface="Arial" pitchFamily="34" charset="0"/>
                <a:ea typeface="Times New Roman" pitchFamily="18" charset="0"/>
                <a:cs typeface="Times New Roman" pitchFamily="18" charset="0"/>
              </a:rPr>
              <a:t>Trung Quốc</a:t>
            </a:r>
            <a:endParaRPr kumimoji="0" lang="en-US" b="0" i="0" u="none" strike="noStrike" cap="none" normalizeH="0" baseline="0" smtClean="0">
              <a:ln>
                <a:noFill/>
              </a:ln>
              <a:solidFill>
                <a:schemeClr val="tx1"/>
              </a:solidFill>
              <a:effectLst/>
              <a:latin typeface="Arial" pitchFamily="34" charset="0"/>
              <a:cs typeface="Arial" pitchFamily="34" charset="0"/>
            </a:endParaRPr>
          </a:p>
        </p:txBody>
      </p:sp>
      <p:cxnSp>
        <p:nvCxnSpPr>
          <p:cNvPr id="15" name="Straight Connector 14"/>
          <p:cNvCxnSpPr>
            <a:stCxn id="12" idx="2"/>
          </p:cNvCxnSpPr>
          <p:nvPr/>
        </p:nvCxnSpPr>
        <p:spPr>
          <a:xfrm rot="16200000" flipH="1">
            <a:off x="1384875" y="3670874"/>
            <a:ext cx="6332281" cy="41969"/>
          </a:xfrm>
          <a:prstGeom prst="line">
            <a:avLst/>
          </a:prstGeom>
        </p:spPr>
        <p:style>
          <a:lnRef idx="1">
            <a:schemeClr val="accent1"/>
          </a:lnRef>
          <a:fillRef idx="0">
            <a:schemeClr val="accent1"/>
          </a:fillRef>
          <a:effectRef idx="0">
            <a:schemeClr val="accent1"/>
          </a:effectRef>
          <a:fontRef idx="minor">
            <a:schemeClr val="tx1"/>
          </a:fontRef>
        </p:style>
      </p:cxnSp>
      <p:sp>
        <p:nvSpPr>
          <p:cNvPr id="16" name="Cloud Callout 15"/>
          <p:cNvSpPr/>
          <p:nvPr/>
        </p:nvSpPr>
        <p:spPr>
          <a:xfrm>
            <a:off x="6486525" y="1502688"/>
            <a:ext cx="2471529" cy="3602712"/>
          </a:xfrm>
          <a:prstGeom prst="cloudCallout">
            <a:avLst>
              <a:gd name="adj1" fmla="val -65953"/>
              <a:gd name="adj2" fmla="val 75784"/>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smtClean="0">
              <a:solidFill>
                <a:schemeClr val="tx1"/>
              </a:solidFill>
            </a:endParaRPr>
          </a:p>
          <a:p>
            <a:pPr algn="ctr"/>
            <a:r>
              <a:rPr lang="en-US" sz="2000" smtClean="0">
                <a:solidFill>
                  <a:schemeClr val="tx1"/>
                </a:solidFill>
              </a:rPr>
              <a:t>Hãy xác định lãnh thổ của nhà Tần trên lược đồ và  lãnh thổ của Trung Quốc ngày nay</a:t>
            </a:r>
          </a:p>
          <a:p>
            <a:pPr algn="ctr"/>
            <a:endParaRPr lang="en-US">
              <a:solidFill>
                <a:schemeClr val="tx1"/>
              </a:solidFill>
            </a:endParaRPr>
          </a:p>
        </p:txBody>
      </p:sp>
      <p:pic>
        <p:nvPicPr>
          <p:cNvPr id="17" name="Picture 16"/>
          <p:cNvPicPr/>
          <p:nvPr/>
        </p:nvPicPr>
        <p:blipFill>
          <a:blip r:embed="rId5" cstate="print"/>
          <a:srcRect/>
          <a:stretch>
            <a:fillRect/>
          </a:stretch>
        </p:blipFill>
        <p:spPr bwMode="auto">
          <a:xfrm>
            <a:off x="228600" y="1502688"/>
            <a:ext cx="6079435" cy="4974312"/>
          </a:xfrm>
          <a:prstGeom prst="rect">
            <a:avLst/>
          </a:prstGeom>
          <a:noFill/>
          <a:ln w="9525">
            <a:noFill/>
            <a:miter lim="800000"/>
            <a:headEnd/>
            <a:tailEnd/>
          </a:ln>
        </p:spPr>
      </p:pic>
      <p:sp>
        <p:nvSpPr>
          <p:cNvPr id="19" name="Cloud Callout 18"/>
          <p:cNvSpPr/>
          <p:nvPr/>
        </p:nvSpPr>
        <p:spPr>
          <a:xfrm>
            <a:off x="6393918" y="1502688"/>
            <a:ext cx="2605421" cy="4030860"/>
          </a:xfrm>
          <a:prstGeom prst="cloudCallout">
            <a:avLst>
              <a:gd name="adj1" fmla="val -65953"/>
              <a:gd name="adj2" fmla="val 75784"/>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smtClean="0">
              <a:solidFill>
                <a:schemeClr val="tx1"/>
              </a:solidFill>
            </a:endParaRPr>
          </a:p>
          <a:p>
            <a:r>
              <a:rPr lang="en-US" sz="2000" smtClean="0"/>
              <a:t>? Nhà Tần đã thống nhất và xác lập chế độ phong kiến ở Trung Quốc như thế nào? Hãy đánh giá vai trò của Tần Thủy Hoàng</a:t>
            </a:r>
          </a:p>
          <a:p>
            <a:pPr algn="ctr"/>
            <a:endParaRPr lang="en-US">
              <a:solidFill>
                <a:schemeClr val="tx1"/>
              </a:solidFill>
            </a:endParaRPr>
          </a:p>
        </p:txBody>
      </p:sp>
      <p:sp>
        <p:nvSpPr>
          <p:cNvPr id="15362" name="Rectangle 2"/>
          <p:cNvSpPr>
            <a:spLocks noChangeArrowheads="1"/>
          </p:cNvSpPr>
          <p:nvPr/>
        </p:nvSpPr>
        <p:spPr bwMode="auto">
          <a:xfrm>
            <a:off x="100345" y="1676400"/>
            <a:ext cx="4429685"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smtClean="0">
                <a:ln>
                  <a:noFill/>
                </a:ln>
                <a:solidFill>
                  <a:srgbClr val="000000"/>
                </a:solidFill>
                <a:effectLst/>
                <a:latin typeface="Times New Roman" pitchFamily="18" charset="0"/>
                <a:ea typeface="Calibri" pitchFamily="34" charset="0"/>
                <a:cs typeface="Times New Roman" pitchFamily="18" charset="0"/>
              </a:rPr>
              <a:t>- Năm 221 TCN, Tần Thuỷ Hoàng đã thống nhất lãnh thổ, tự xưng hoàng đế.</a:t>
            </a:r>
            <a:endParaRPr kumimoji="0" lang="en-US" sz="2800" b="0" i="0" u="none" strike="noStrike" cap="none" normalizeH="0" baseline="0" smtClean="0">
              <a:ln>
                <a:noFill/>
              </a:ln>
              <a:solidFill>
                <a:schemeClr val="tx1"/>
              </a:solidFill>
              <a:effectLst/>
              <a:latin typeface="Arial" pitchFamily="34" charset="0"/>
              <a:cs typeface="Arial" pitchFamily="34" charset="0"/>
            </a:endParaRPr>
          </a:p>
        </p:txBody>
      </p:sp>
      <p:pic>
        <p:nvPicPr>
          <p:cNvPr id="21" name="Picture 2"/>
          <p:cNvPicPr>
            <a:picLocks noChangeAspect="1" noChangeArrowheads="1"/>
          </p:cNvPicPr>
          <p:nvPr/>
        </p:nvPicPr>
        <p:blipFill>
          <a:blip r:embed="rId6" cstate="print"/>
          <a:srcRect/>
          <a:stretch>
            <a:fillRect/>
          </a:stretch>
        </p:blipFill>
        <p:spPr bwMode="auto">
          <a:xfrm>
            <a:off x="228600" y="1379340"/>
            <a:ext cx="444469" cy="35781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5361"/>
                                        </p:tgtEl>
                                        <p:attrNameLst>
                                          <p:attrName>style.visibility</p:attrName>
                                        </p:attrNameLst>
                                      </p:cBhvr>
                                      <p:to>
                                        <p:strVal val="visible"/>
                                      </p:to>
                                    </p:set>
                                    <p:animEffect transition="in" filter="box(in)">
                                      <p:cBhvr>
                                        <p:cTn id="7" dur="500"/>
                                        <p:tgtEl>
                                          <p:spTgt spid="1536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ox(i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ox(i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xit" presetSubtype="16" fill="hold" grpId="1" nodeType="clickEffect">
                                  <p:stCondLst>
                                    <p:cond delay="0"/>
                                  </p:stCondLst>
                                  <p:childTnLst>
                                    <p:animEffect transition="out" filter="box(in)">
                                      <p:cBhvr>
                                        <p:cTn id="21" dur="500"/>
                                        <p:tgtEl>
                                          <p:spTgt spid="16"/>
                                        </p:tgtEl>
                                      </p:cBhvr>
                                    </p:animEffect>
                                    <p:set>
                                      <p:cBhvr>
                                        <p:cTn id="22" dur="1" fill="hold">
                                          <p:stCondLst>
                                            <p:cond delay="499"/>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ox(in)">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xit" presetSubtype="16" fill="hold" grpId="1" nodeType="clickEffect">
                                  <p:stCondLst>
                                    <p:cond delay="0"/>
                                  </p:stCondLst>
                                  <p:childTnLst>
                                    <p:animEffect transition="out" filter="box(in)">
                                      <p:cBhvr>
                                        <p:cTn id="31" dur="500"/>
                                        <p:tgtEl>
                                          <p:spTgt spid="19"/>
                                        </p:tgtEl>
                                      </p:cBhvr>
                                    </p:animEffect>
                                    <p:set>
                                      <p:cBhvr>
                                        <p:cTn id="32" dur="1" fill="hold">
                                          <p:stCondLst>
                                            <p:cond delay="499"/>
                                          </p:stCondLst>
                                        </p:cTn>
                                        <p:tgtEl>
                                          <p:spTgt spid="1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 presetClass="exit" presetSubtype="16" fill="hold" nodeType="clickEffect">
                                  <p:stCondLst>
                                    <p:cond delay="0"/>
                                  </p:stCondLst>
                                  <p:childTnLst>
                                    <p:animEffect transition="out" filter="box(in)">
                                      <p:cBhvr>
                                        <p:cTn id="36" dur="500"/>
                                        <p:tgtEl>
                                          <p:spTgt spid="17"/>
                                        </p:tgtEl>
                                      </p:cBhvr>
                                    </p:animEffect>
                                    <p:set>
                                      <p:cBhvr>
                                        <p:cTn id="37" dur="1" fill="hold">
                                          <p:stCondLst>
                                            <p:cond delay="499"/>
                                          </p:stCondLst>
                                        </p:cTn>
                                        <p:tgtEl>
                                          <p:spTgt spid="17"/>
                                        </p:tgtEl>
                                        <p:attrNameLst>
                                          <p:attrName>style.visibility</p:attrName>
                                        </p:attrNameLst>
                                      </p:cBhvr>
                                      <p:to>
                                        <p:strVal val="hidden"/>
                                      </p:to>
                                    </p:set>
                                  </p:childTnLst>
                                </p:cTn>
                              </p:par>
                              <p:par>
                                <p:cTn id="38" presetID="4" presetClass="entr" presetSubtype="16" fill="hold" grpId="0" nodeType="withEffect">
                                  <p:stCondLst>
                                    <p:cond delay="0"/>
                                  </p:stCondLst>
                                  <p:childTnLst>
                                    <p:set>
                                      <p:cBhvr>
                                        <p:cTn id="39" dur="1" fill="hold">
                                          <p:stCondLst>
                                            <p:cond delay="0"/>
                                          </p:stCondLst>
                                        </p:cTn>
                                        <p:tgtEl>
                                          <p:spTgt spid="15362"/>
                                        </p:tgtEl>
                                        <p:attrNameLst>
                                          <p:attrName>style.visibility</p:attrName>
                                        </p:attrNameLst>
                                      </p:cBhvr>
                                      <p:to>
                                        <p:strVal val="visible"/>
                                      </p:to>
                                    </p:set>
                                    <p:animEffect transition="in" filter="box(in)">
                                      <p:cBhvr>
                                        <p:cTn id="40" dur="500"/>
                                        <p:tgtEl>
                                          <p:spTgt spid="15362"/>
                                        </p:tgtEl>
                                      </p:cBhvr>
                                    </p:animEffect>
                                  </p:childTnLst>
                                </p:cTn>
                              </p:par>
                              <p:par>
                                <p:cTn id="41" presetID="4" presetClass="entr" presetSubtype="16"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ox(in)">
                                      <p:cBhvr>
                                        <p:cTn id="4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1" grpId="0"/>
      <p:bldP spid="16" grpId="0" animBg="1"/>
      <p:bldP spid="16" grpId="1" animBg="1"/>
      <p:bldP spid="19" grpId="0" animBg="1"/>
      <p:bldP spid="19" grpId="1" animBg="1"/>
      <p:bldP spid="1536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5" descr="Top 10 cách giảng bài hay tạo hứng thú học tập cho học sinh - Hachim"/>
          <p:cNvPicPr>
            <a:picLocks noChangeAspect="1" noChangeArrowheads="1"/>
          </p:cNvPicPr>
          <p:nvPr/>
        </p:nvPicPr>
        <p:blipFill>
          <a:blip r:embed="rId3" cstate="print"/>
          <a:srcRect/>
          <a:stretch>
            <a:fillRect/>
          </a:stretch>
        </p:blipFill>
        <p:spPr bwMode="auto">
          <a:xfrm>
            <a:off x="7856182" y="525720"/>
            <a:ext cx="952321" cy="701220"/>
          </a:xfrm>
          <a:prstGeom prst="rect">
            <a:avLst/>
          </a:prstGeom>
          <a:noFill/>
        </p:spPr>
      </p:pic>
      <p:pic>
        <p:nvPicPr>
          <p:cNvPr id="8" name="Picture 6" descr="POINSET2">
            <a:extLst>
              <a:ext uri="{FF2B5EF4-FFF2-40B4-BE49-F238E27FC236}">
                <a16:creationId xmlns:a16="http://schemas.microsoft.com/office/drawing/2014/main" id="{7290D33D-FAD0-4489-AACA-1EBA1649543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143000" cy="853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POINSET2">
            <a:extLst>
              <a:ext uri="{FF2B5EF4-FFF2-40B4-BE49-F238E27FC236}">
                <a16:creationId xmlns:a16="http://schemas.microsoft.com/office/drawing/2014/main" id="{7290D33D-FAD0-4489-AACA-1EBA1649543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8001000" y="228600"/>
            <a:ext cx="1143000" cy="853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POINSET2">
            <a:extLst>
              <a:ext uri="{FF2B5EF4-FFF2-40B4-BE49-F238E27FC236}">
                <a16:creationId xmlns:a16="http://schemas.microsoft.com/office/drawing/2014/main" id="{DC25D953-E7BF-41B6-8A5A-6E917CD942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53988" y="5765800"/>
            <a:ext cx="938213"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POINSET2">
            <a:extLst>
              <a:ext uri="{FF2B5EF4-FFF2-40B4-BE49-F238E27FC236}">
                <a16:creationId xmlns:a16="http://schemas.microsoft.com/office/drawing/2014/main" id="{02CA161E-9BEA-49E3-B372-C946437FD11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7924800" y="5949553"/>
            <a:ext cx="1219200" cy="908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Hộp_Văn_Bản 7"/>
          <p:cNvSpPr txBox="1"/>
          <p:nvPr/>
        </p:nvSpPr>
        <p:spPr>
          <a:xfrm>
            <a:off x="914401" y="64054"/>
            <a:ext cx="723126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400" b="1" smtClean="0">
                <a:solidFill>
                  <a:srgbClr val="0033CC"/>
                </a:solidFill>
              </a:rPr>
              <a:t>BÀI  9. TRUNG QUỐC  TỪ THỜI CỔ  ĐẠI ĐẾN THẾ KỈ VII</a:t>
            </a:r>
            <a:endParaRPr lang="en-US" sz="2400">
              <a:solidFill>
                <a:srgbClr val="0033CC"/>
              </a:solidFill>
            </a:endParaRPr>
          </a:p>
        </p:txBody>
      </p:sp>
      <p:sp>
        <p:nvSpPr>
          <p:cNvPr id="15361" name="Rectangle 1"/>
          <p:cNvSpPr>
            <a:spLocks noChangeArrowheads="1"/>
          </p:cNvSpPr>
          <p:nvPr/>
        </p:nvSpPr>
        <p:spPr bwMode="auto">
          <a:xfrm>
            <a:off x="228600" y="769740"/>
            <a:ext cx="43434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just"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noFill/>
                </a:ln>
                <a:solidFill>
                  <a:srgbClr val="000099"/>
                </a:solidFill>
                <a:effectLst/>
                <a:latin typeface="Arial" pitchFamily="34" charset="0"/>
                <a:ea typeface="Times New Roman" pitchFamily="18" charset="0"/>
                <a:cs typeface="Times New Roman" pitchFamily="18" charset="0"/>
              </a:rPr>
              <a:t>2. Nhà Tần thống nhất và xác lập chế độ phong kiến ở</a:t>
            </a:r>
            <a:r>
              <a:rPr kumimoji="0" lang="en-US" b="1" i="0" u="none" strike="noStrike" cap="none" normalizeH="0" baseline="0" smtClean="0">
                <a:ln>
                  <a:noFill/>
                </a:ln>
                <a:solidFill>
                  <a:srgbClr val="000000"/>
                </a:solidFill>
                <a:effectLst/>
                <a:latin typeface="Arial" pitchFamily="34" charset="0"/>
                <a:ea typeface="Times New Roman" pitchFamily="18" charset="0"/>
                <a:cs typeface="Times New Roman" pitchFamily="18" charset="0"/>
              </a:rPr>
              <a:t> </a:t>
            </a:r>
            <a:r>
              <a:rPr kumimoji="0" lang="en-US" b="1" i="0" u="none" strike="noStrike" cap="none" normalizeH="0" baseline="0" smtClean="0">
                <a:ln>
                  <a:noFill/>
                </a:ln>
                <a:solidFill>
                  <a:srgbClr val="000099"/>
                </a:solidFill>
                <a:effectLst/>
                <a:latin typeface="Arial" pitchFamily="34" charset="0"/>
                <a:ea typeface="Times New Roman" pitchFamily="18" charset="0"/>
                <a:cs typeface="Times New Roman" pitchFamily="18" charset="0"/>
              </a:rPr>
              <a:t>Trung Quốc</a:t>
            </a:r>
            <a:endParaRPr kumimoji="0" lang="en-US" b="0" i="0" u="none" strike="noStrike" cap="none" normalizeH="0" baseline="0" smtClean="0">
              <a:ln>
                <a:noFill/>
              </a:ln>
              <a:solidFill>
                <a:schemeClr val="tx1"/>
              </a:solidFill>
              <a:effectLst/>
              <a:latin typeface="Arial" pitchFamily="34" charset="0"/>
              <a:cs typeface="Arial" pitchFamily="34" charset="0"/>
            </a:endParaRPr>
          </a:p>
        </p:txBody>
      </p:sp>
      <p:cxnSp>
        <p:nvCxnSpPr>
          <p:cNvPr id="15" name="Straight Connector 14"/>
          <p:cNvCxnSpPr>
            <a:stCxn id="12" idx="2"/>
          </p:cNvCxnSpPr>
          <p:nvPr/>
        </p:nvCxnSpPr>
        <p:spPr>
          <a:xfrm rot="16200000" flipH="1">
            <a:off x="1384875" y="3670874"/>
            <a:ext cx="6332281" cy="41969"/>
          </a:xfrm>
          <a:prstGeom prst="line">
            <a:avLst/>
          </a:prstGeom>
        </p:spPr>
        <p:style>
          <a:lnRef idx="1">
            <a:schemeClr val="accent1"/>
          </a:lnRef>
          <a:fillRef idx="0">
            <a:schemeClr val="accent1"/>
          </a:fillRef>
          <a:effectRef idx="0">
            <a:schemeClr val="accent1"/>
          </a:effectRef>
          <a:fontRef idx="minor">
            <a:schemeClr val="tx1"/>
          </a:fontRef>
        </p:style>
      </p:cxnSp>
      <p:sp>
        <p:nvSpPr>
          <p:cNvPr id="16" name="Cloud Callout 15"/>
          <p:cNvSpPr/>
          <p:nvPr/>
        </p:nvSpPr>
        <p:spPr>
          <a:xfrm>
            <a:off x="6486525" y="1502688"/>
            <a:ext cx="2471529" cy="3907512"/>
          </a:xfrm>
          <a:prstGeom prst="cloudCallout">
            <a:avLst>
              <a:gd name="adj1" fmla="val -65953"/>
              <a:gd name="adj2" fmla="val 75784"/>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2400" smtClean="0">
              <a:solidFill>
                <a:schemeClr val="tx1"/>
              </a:solidFill>
            </a:endParaRPr>
          </a:p>
          <a:p>
            <a:pPr algn="ctr"/>
            <a:r>
              <a:rPr lang="en-US" sz="2400" smtClean="0"/>
              <a:t>? Nhà Tần đã thống nhất và xác lập chế độ phong kiến ở Trung Quốc như thế nào? </a:t>
            </a:r>
            <a:endParaRPr lang="en-US" sz="2400">
              <a:solidFill>
                <a:schemeClr val="tx1"/>
              </a:solidFill>
            </a:endParaRPr>
          </a:p>
        </p:txBody>
      </p:sp>
      <p:sp>
        <p:nvSpPr>
          <p:cNvPr id="19" name="Cloud Callout 18"/>
          <p:cNvSpPr/>
          <p:nvPr/>
        </p:nvSpPr>
        <p:spPr>
          <a:xfrm>
            <a:off x="5250761" y="641850"/>
            <a:ext cx="2605421" cy="1039748"/>
          </a:xfrm>
          <a:prstGeom prst="cloudCallout">
            <a:avLst>
              <a:gd name="adj1" fmla="val -65953"/>
              <a:gd name="adj2" fmla="val 75784"/>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smtClean="0">
              <a:solidFill>
                <a:schemeClr val="tx1"/>
              </a:solidFill>
            </a:endParaRPr>
          </a:p>
          <a:p>
            <a:r>
              <a:rPr lang="en-US" sz="2000" smtClean="0"/>
              <a:t>Hãy đánh giá vai trò của Tần Thủy Hoàng</a:t>
            </a:r>
          </a:p>
          <a:p>
            <a:pPr algn="ctr"/>
            <a:endParaRPr lang="en-US">
              <a:solidFill>
                <a:schemeClr val="tx1"/>
              </a:solidFill>
            </a:endParaRPr>
          </a:p>
        </p:txBody>
      </p:sp>
      <p:sp>
        <p:nvSpPr>
          <p:cNvPr id="15362" name="Rectangle 2"/>
          <p:cNvSpPr>
            <a:spLocks noChangeArrowheads="1"/>
          </p:cNvSpPr>
          <p:nvPr/>
        </p:nvSpPr>
        <p:spPr bwMode="auto">
          <a:xfrm>
            <a:off x="673069" y="1416071"/>
            <a:ext cx="3856962"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smtClean="0">
                <a:ln>
                  <a:noFill/>
                </a:ln>
                <a:solidFill>
                  <a:srgbClr val="000000"/>
                </a:solidFill>
                <a:effectLst/>
                <a:latin typeface="Times New Roman" pitchFamily="18" charset="0"/>
                <a:ea typeface="Calibri" pitchFamily="34" charset="0"/>
                <a:cs typeface="Times New Roman" pitchFamily="18" charset="0"/>
              </a:rPr>
              <a:t>- Năm 221 TCN, Tần Thuỷ Hoàng đã thống nhất lãnh thổ, tự xưng Hoàng đế</a:t>
            </a:r>
            <a:endParaRPr kumimoji="0" lang="en-US" sz="2400" b="0" i="0" u="none" strike="noStrike" cap="none" normalizeH="0" baseline="0" smtClean="0">
              <a:ln>
                <a:noFill/>
              </a:ln>
              <a:solidFill>
                <a:schemeClr val="tx1"/>
              </a:solidFill>
              <a:effectLst/>
              <a:latin typeface="Arial" pitchFamily="34" charset="0"/>
              <a:cs typeface="Arial" pitchFamily="34" charset="0"/>
            </a:endParaRPr>
          </a:p>
        </p:txBody>
      </p:sp>
      <p:pic>
        <p:nvPicPr>
          <p:cNvPr id="21" name="Picture 2"/>
          <p:cNvPicPr>
            <a:picLocks noChangeAspect="1" noChangeArrowheads="1"/>
          </p:cNvPicPr>
          <p:nvPr/>
        </p:nvPicPr>
        <p:blipFill>
          <a:blip r:embed="rId5" cstate="print"/>
          <a:srcRect/>
          <a:stretch>
            <a:fillRect/>
          </a:stretch>
        </p:blipFill>
        <p:spPr bwMode="auto">
          <a:xfrm>
            <a:off x="228600" y="1323779"/>
            <a:ext cx="444469" cy="357818"/>
          </a:xfrm>
          <a:prstGeom prst="rect">
            <a:avLst/>
          </a:prstGeom>
          <a:noFill/>
          <a:ln w="9525">
            <a:noFill/>
            <a:miter lim="800000"/>
            <a:headEnd/>
            <a:tailEnd/>
          </a:ln>
          <a:effectLst/>
        </p:spPr>
      </p:pic>
      <p:sp>
        <p:nvSpPr>
          <p:cNvPr id="38913" name="Rectangle 1"/>
          <p:cNvSpPr>
            <a:spLocks noChangeArrowheads="1"/>
          </p:cNvSpPr>
          <p:nvPr/>
        </p:nvSpPr>
        <p:spPr bwMode="auto">
          <a:xfrm>
            <a:off x="533400" y="2662546"/>
            <a:ext cx="3733801"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Chia đất</a:t>
            </a:r>
            <a:r>
              <a:rPr kumimoji="0" lang="en-US" sz="2400" i="0" u="none" strike="noStrike" cap="none" normalizeH="0" smtClean="0">
                <a:ln>
                  <a:noFill/>
                </a:ln>
                <a:solidFill>
                  <a:srgbClr val="000000"/>
                </a:solidFill>
                <a:effectLst/>
                <a:latin typeface="Times New Roman" pitchFamily="18" charset="0"/>
                <a:ea typeface="Times New Roman" pitchFamily="18" charset="0"/>
                <a:cs typeface="Times New Roman" pitchFamily="18" charset="0"/>
              </a:rPr>
              <a:t> nước thành quận, huyện, đặt các chức quan cai trị.</a:t>
            </a:r>
            <a:endParaRPr kumimoji="0" lang="en-US" sz="240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 Áp dụng chế độ đo lường, tiền tệ, chữ viết và pháp luật chung trên cả nước.</a:t>
            </a:r>
            <a:endParaRPr kumimoji="0" lang="en-US" sz="2400" i="0" u="none" strike="noStrike" cap="none" normalizeH="0" baseline="0" smtClean="0">
              <a:ln>
                <a:noFill/>
              </a:ln>
              <a:solidFill>
                <a:schemeClr val="tx1"/>
              </a:solidFill>
              <a:effectLst/>
              <a:latin typeface="Times New Roman" pitchFamily="18" charset="0"/>
              <a:cs typeface="Times New Roman" pitchFamily="18" charset="0"/>
            </a:endParaRPr>
          </a:p>
        </p:txBody>
      </p:sp>
      <p:pic>
        <p:nvPicPr>
          <p:cNvPr id="20" name="Picture 2"/>
          <p:cNvPicPr>
            <a:picLocks noChangeAspect="1" noChangeArrowheads="1"/>
          </p:cNvPicPr>
          <p:nvPr/>
        </p:nvPicPr>
        <p:blipFill>
          <a:blip r:embed="rId5" cstate="print"/>
          <a:srcRect/>
          <a:stretch>
            <a:fillRect/>
          </a:stretch>
        </p:blipFill>
        <p:spPr bwMode="auto">
          <a:xfrm>
            <a:off x="228600" y="2616400"/>
            <a:ext cx="444469" cy="35781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5361"/>
                                        </p:tgtEl>
                                        <p:attrNameLst>
                                          <p:attrName>style.visibility</p:attrName>
                                        </p:attrNameLst>
                                      </p:cBhvr>
                                      <p:to>
                                        <p:strVal val="visible"/>
                                      </p:to>
                                    </p:set>
                                    <p:animEffect transition="in" filter="box(in)">
                                      <p:cBhvr>
                                        <p:cTn id="7" dur="500"/>
                                        <p:tgtEl>
                                          <p:spTgt spid="1536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ox(i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xit" presetSubtype="16" fill="hold" grpId="1" nodeType="clickEffect">
                                  <p:stCondLst>
                                    <p:cond delay="0"/>
                                  </p:stCondLst>
                                  <p:childTnLst>
                                    <p:animEffect transition="out" filter="box(in)">
                                      <p:cBhvr>
                                        <p:cTn id="16" dur="500"/>
                                        <p:tgtEl>
                                          <p:spTgt spid="16"/>
                                        </p:tgtEl>
                                      </p:cBhvr>
                                    </p:animEffect>
                                    <p:set>
                                      <p:cBhvr>
                                        <p:cTn id="17" dur="1" fill="hold">
                                          <p:stCondLst>
                                            <p:cond delay="499"/>
                                          </p:stCondLst>
                                        </p:cTn>
                                        <p:tgtEl>
                                          <p:spTgt spid="16"/>
                                        </p:tgtEl>
                                        <p:attrNameLst>
                                          <p:attrName>style.visibility</p:attrName>
                                        </p:attrNameLst>
                                      </p:cBhvr>
                                      <p:to>
                                        <p:strVal val="hidden"/>
                                      </p:to>
                                    </p:set>
                                  </p:childTnLst>
                                </p:cTn>
                              </p:par>
                              <p:par>
                                <p:cTn id="18" presetID="4" presetClass="entr" presetSubtype="16" fill="hold" grpId="0" nodeType="withEffect">
                                  <p:stCondLst>
                                    <p:cond delay="0"/>
                                  </p:stCondLst>
                                  <p:childTnLst>
                                    <p:set>
                                      <p:cBhvr>
                                        <p:cTn id="19" dur="1" fill="hold">
                                          <p:stCondLst>
                                            <p:cond delay="0"/>
                                          </p:stCondLst>
                                        </p:cTn>
                                        <p:tgtEl>
                                          <p:spTgt spid="15362"/>
                                        </p:tgtEl>
                                        <p:attrNameLst>
                                          <p:attrName>style.visibility</p:attrName>
                                        </p:attrNameLst>
                                      </p:cBhvr>
                                      <p:to>
                                        <p:strVal val="visible"/>
                                      </p:to>
                                    </p:set>
                                    <p:animEffect transition="in" filter="box(in)">
                                      <p:cBhvr>
                                        <p:cTn id="20" dur="500"/>
                                        <p:tgtEl>
                                          <p:spTgt spid="15362"/>
                                        </p:tgtEl>
                                      </p:cBhvr>
                                    </p:animEffect>
                                  </p:childTnLst>
                                </p:cTn>
                              </p:par>
                              <p:par>
                                <p:cTn id="21" presetID="4" presetClass="entr" presetSubtype="16"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ox(in)">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ox(in)">
                                      <p:cBhvr>
                                        <p:cTn id="28" dur="500"/>
                                        <p:tgtEl>
                                          <p:spTgt spid="20"/>
                                        </p:tgtEl>
                                      </p:cBhvr>
                                    </p:animEffect>
                                  </p:childTnLst>
                                </p:cTn>
                              </p:par>
                              <p:par>
                                <p:cTn id="29" presetID="4" presetClass="entr" presetSubtype="16" fill="hold" grpId="0" nodeType="withEffect">
                                  <p:stCondLst>
                                    <p:cond delay="0"/>
                                  </p:stCondLst>
                                  <p:childTnLst>
                                    <p:set>
                                      <p:cBhvr>
                                        <p:cTn id="30" dur="1" fill="hold">
                                          <p:stCondLst>
                                            <p:cond delay="0"/>
                                          </p:stCondLst>
                                        </p:cTn>
                                        <p:tgtEl>
                                          <p:spTgt spid="38913"/>
                                        </p:tgtEl>
                                        <p:attrNameLst>
                                          <p:attrName>style.visibility</p:attrName>
                                        </p:attrNameLst>
                                      </p:cBhvr>
                                      <p:to>
                                        <p:strVal val="visible"/>
                                      </p:to>
                                    </p:set>
                                    <p:animEffect transition="in" filter="box(in)">
                                      <p:cBhvr>
                                        <p:cTn id="31" dur="500"/>
                                        <p:tgtEl>
                                          <p:spTgt spid="38913"/>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ox(in)">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xit" presetSubtype="16" fill="hold" grpId="1" nodeType="clickEffect">
                                  <p:stCondLst>
                                    <p:cond delay="0"/>
                                  </p:stCondLst>
                                  <p:childTnLst>
                                    <p:animEffect transition="out" filter="box(in)">
                                      <p:cBhvr>
                                        <p:cTn id="40" dur="500"/>
                                        <p:tgtEl>
                                          <p:spTgt spid="19"/>
                                        </p:tgtEl>
                                      </p:cBhvr>
                                    </p:animEffect>
                                    <p:set>
                                      <p:cBhvr>
                                        <p:cTn id="41"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1" grpId="0"/>
      <p:bldP spid="16" grpId="0" animBg="1"/>
      <p:bldP spid="16" grpId="1" animBg="1"/>
      <p:bldP spid="19" grpId="0" animBg="1"/>
      <p:bldP spid="19" grpId="1" animBg="1"/>
      <p:bldP spid="15362" grpId="0"/>
      <p:bldP spid="389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157259679</TotalTime>
  <Pages>0</Pages>
  <Words>2114</Words>
  <Characters>0</Characters>
  <Application>Microsoft Office PowerPoint</Application>
  <DocSecurity>0</DocSecurity>
  <PresentationFormat>On-screen Show (4:3)</PresentationFormat>
  <Lines>0</Lines>
  <Paragraphs>190</Paragraphs>
  <Slides>33</Slides>
  <Notes>12</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宋体</vt:lpstr>
      <vt:lpstr>Arial</vt:lpstr>
      <vt:lpstr>Calibri</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ở nhà</vt:lpstr>
      <vt:lpstr>PowerPoint Presentation</vt:lpstr>
      <vt:lpstr>PowerPoint Presentation</vt:lpstr>
    </vt:vector>
  </TitlesOfParts>
  <LinksUpToDate>false</LinksUpToDate>
  <CharactersWithSpaces>0</CharactersWithSpaces>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Bản trình bày của PowerPoint</dc:title>
  <dc:creator>Administrator</dc:creator>
  <cp:lastModifiedBy>HANG</cp:lastModifiedBy>
  <cp:revision>525</cp:revision>
  <cp:lastPrinted>1899-12-30T00:00:00Z</cp:lastPrinted>
  <dcterms:created xsi:type="dcterms:W3CDTF">2012-04-20T16:02:50Z</dcterms:created>
  <dcterms:modified xsi:type="dcterms:W3CDTF">2023-11-21T14:22:45Z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1033-8.1.0.3018</vt:lpwstr>
  </property>
</Properties>
</file>