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7" r:id="rId3"/>
    <p:sldId id="258" r:id="rId4"/>
    <p:sldId id="259" r:id="rId5"/>
    <p:sldId id="261" r:id="rId6"/>
    <p:sldId id="262" r:id="rId7"/>
    <p:sldId id="263" r:id="rId8"/>
    <p:sldId id="358" r:id="rId10"/>
    <p:sldId id="346" r:id="rId11"/>
    <p:sldId id="349" r:id="rId12"/>
    <p:sldId id="347" r:id="rId13"/>
    <p:sldId id="348" r:id="rId14"/>
    <p:sldId id="351" r:id="rId15"/>
    <p:sldId id="352" r:id="rId16"/>
    <p:sldId id="359" r:id="rId17"/>
    <p:sldId id="356" r:id="rId18"/>
    <p:sldId id="353" r:id="rId19"/>
    <p:sldId id="354" r:id="rId20"/>
    <p:sldId id="357" r:id="rId21"/>
    <p:sldId id="355" r:id="rId22"/>
    <p:sldId id="34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958" autoAdjust="0"/>
  </p:normalViewPr>
  <p:slideViewPr>
    <p:cSldViewPr snapToGrid="0">
      <p:cViewPr varScale="1">
        <p:scale>
          <a:sx n="59" d="100"/>
          <a:sy n="59" d="100"/>
        </p:scale>
        <p:origin x="7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FCE4-C721-41F4-B39F-24A00D4E2FB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807F-3492-4D18-B26D-0689CAEE5AF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hyperlink" Target="https://tienphong.vn/1001-thac-mac-day-himalaya-hinh-thanh-the-nao-moi-nam-no-cao-them-bao-nhieu-post1298089.tpo" TargetMode="External"/><Relationship Id="rId3" Type="http://schemas.openxmlformats.org/officeDocument/2006/relationships/hyperlink" Target="https://laodong.vn/the-gioi/tai-sao-do-cao-cua-dinh-everest-lien-tuc-thay-doi-890045.ldo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hlinkClick r:id="rId3"/>
              </a:rPr>
              <a:t>Tại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sao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độ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cao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của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đỉnh</a:t>
            </a:r>
            <a:r>
              <a:rPr lang="en-US" dirty="0">
                <a:hlinkClick r:id="rId3"/>
              </a:rPr>
              <a:t> Everest </a:t>
            </a:r>
            <a:r>
              <a:rPr lang="en-US" dirty="0" err="1">
                <a:hlinkClick r:id="rId3"/>
              </a:rPr>
              <a:t>liên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tục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thay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đổi</a:t>
            </a:r>
            <a:r>
              <a:rPr lang="en-US" dirty="0">
                <a:hlinkClick r:id="rId3"/>
              </a:rPr>
              <a:t>? | Tin </a:t>
            </a:r>
            <a:r>
              <a:rPr lang="en-US" dirty="0" err="1">
                <a:hlinkClick r:id="rId3"/>
              </a:rPr>
              <a:t>tức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mới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nhất</a:t>
            </a:r>
            <a:r>
              <a:rPr lang="en-US" dirty="0">
                <a:hlinkClick r:id="rId3"/>
              </a:rPr>
              <a:t> 24h - </a:t>
            </a:r>
            <a:r>
              <a:rPr lang="en-US" dirty="0" err="1">
                <a:hlinkClick r:id="rId3"/>
              </a:rPr>
              <a:t>Đọc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Báo</a:t>
            </a:r>
            <a:r>
              <a:rPr lang="en-US" dirty="0">
                <a:hlinkClick r:id="rId3"/>
              </a:rPr>
              <a:t> Lao </a:t>
            </a:r>
            <a:r>
              <a:rPr lang="en-US" dirty="0" err="1">
                <a:hlinkClick r:id="rId3"/>
              </a:rPr>
              <a:t>Động</a:t>
            </a:r>
            <a:r>
              <a:rPr lang="en-US" dirty="0">
                <a:hlinkClick r:id="rId3"/>
              </a:rPr>
              <a:t> online - Laodong.vn</a:t>
            </a:r>
            <a:endParaRPr lang="en-US" dirty="0"/>
          </a:p>
          <a:p>
            <a:r>
              <a:rPr lang="en-US" dirty="0">
                <a:hlinkClick r:id="rId4"/>
              </a:rPr>
              <a:t>1001 </a:t>
            </a:r>
            <a:r>
              <a:rPr lang="en-US" dirty="0" err="1">
                <a:hlinkClick r:id="rId4"/>
              </a:rPr>
              <a:t>thắc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mắc</a:t>
            </a:r>
            <a:r>
              <a:rPr lang="en-US" dirty="0">
                <a:hlinkClick r:id="rId4"/>
              </a:rPr>
              <a:t>: </a:t>
            </a:r>
            <a:r>
              <a:rPr lang="en-US" dirty="0" err="1">
                <a:hlinkClick r:id="rId4"/>
              </a:rPr>
              <a:t>Dãy</a:t>
            </a:r>
            <a:r>
              <a:rPr lang="en-US" dirty="0">
                <a:hlinkClick r:id="rId4"/>
              </a:rPr>
              <a:t> Himalaya </a:t>
            </a:r>
            <a:r>
              <a:rPr lang="en-US" dirty="0" err="1">
                <a:hlinkClick r:id="rId4"/>
              </a:rPr>
              <a:t>hình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thành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thế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nào</a:t>
            </a:r>
            <a:r>
              <a:rPr lang="en-US" dirty="0">
                <a:hlinkClick r:id="rId4"/>
              </a:rPr>
              <a:t>, </a:t>
            </a:r>
            <a:r>
              <a:rPr lang="en-US" dirty="0" err="1">
                <a:hlinkClick r:id="rId4"/>
              </a:rPr>
              <a:t>mỗi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năm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nó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cao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thêm</a:t>
            </a:r>
            <a:r>
              <a:rPr lang="en-US" dirty="0">
                <a:hlinkClick r:id="rId4"/>
              </a:rPr>
              <a:t> bao </a:t>
            </a:r>
            <a:r>
              <a:rPr lang="en-US" dirty="0" err="1">
                <a:hlinkClick r:id="rId4"/>
              </a:rPr>
              <a:t>nhiêu</a:t>
            </a:r>
            <a:r>
              <a:rPr lang="en-US" dirty="0">
                <a:hlinkClick r:id="rId4"/>
              </a:rPr>
              <a:t>? (tienphong.vn)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18B05-499D-45DD-BA80-5CD6E13FF0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76D0-71AE-4F18-A457-25B86C642C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hdphoto" Target="../media/image6.wdp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.png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6.jpeg"/><Relationship Id="rId7" Type="http://schemas.microsoft.com/office/2007/relationships/hdphoto" Target="../media/image25.wdp"/><Relationship Id="rId6" Type="http://schemas.openxmlformats.org/officeDocument/2006/relationships/image" Target="../media/image24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30.png"/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mountain, outdoor, sky, natur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1" b="1"/>
          <a:stretch>
            <a:fillRect/>
          </a:stretch>
        </p:blipFill>
        <p:spPr>
          <a:xfrm>
            <a:off x="3048" y="0"/>
            <a:ext cx="12188952" cy="6856614"/>
          </a:xfrm>
          <a:prstGeom prst="rect">
            <a:avLst/>
          </a:prstGeom>
        </p:spPr>
      </p:pic>
      <p:sp>
        <p:nvSpPr>
          <p:cNvPr id="5" name="Subtitle 2"/>
          <p:cNvSpPr txBox="1"/>
          <p:nvPr/>
        </p:nvSpPr>
        <p:spPr>
          <a:xfrm>
            <a:off x="-9082" y="2929029"/>
            <a:ext cx="12195046" cy="2206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Chào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mừng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thầy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cô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em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tham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gia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tiết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học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Địa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lí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6</a:t>
            </a:r>
            <a:endParaRPr lang="en-US" sz="6000" dirty="0">
              <a:solidFill>
                <a:srgbClr val="FFFFFF"/>
              </a:solidFill>
              <a:latin typeface="#9Slide07 SVNDessert Menu Scrip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NúiTìm thấy 7 thi thể trên dãy Himalaya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5" y="1228683"/>
            <a:ext cx="10905066" cy="48800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300036" y="503534"/>
            <a:ext cx="11591925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Himalaya –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187" y="1232451"/>
            <a:ext cx="3415714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8848m (1953)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5015" y="1270000"/>
            <a:ext cx="374713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80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5mm/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80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917324" y="1685269"/>
            <a:ext cx="1429408" cy="6155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uyền thoại hồ Titicaca – nước mắt thần Mặt Trời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5" b="1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567" y="5667816"/>
            <a:ext cx="5043502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Dãy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ANDES – NAM MỸ</a:t>
            </a:r>
            <a:endParaRPr lang="en-US" sz="36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ì sao động đất xảy ra? - Tư liệu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4" y="179588"/>
            <a:ext cx="5703945" cy="442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42" name="Picture 2" descr="Vì sao nhiều người chết trong động đất ở Nepal? - Phân tíc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01" y="333102"/>
            <a:ext cx="5472716" cy="301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epal kêu gọi hàng tỷ USD viện trợ sau động đất - Báo Thừa Thiên Huế Onl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2"/>
          <a:stretch>
            <a:fillRect/>
          </a:stretch>
        </p:blipFill>
        <p:spPr bwMode="auto">
          <a:xfrm>
            <a:off x="6426001" y="3565307"/>
            <a:ext cx="5472716" cy="2959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5974" y="4718467"/>
            <a:ext cx="61012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Nepal 2015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trận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khoảng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7,8 </a:t>
            </a:r>
            <a:r>
              <a:rPr lang="en-US" sz="24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ngày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25/4/2015,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tâm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chấn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nằm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khoảng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29 km.</a:t>
            </a:r>
            <a:endParaRPr lang="en-US" sz="2400" b="1" i="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Đây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trận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xảy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ra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Nepal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kể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trận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xảy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ra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năm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1934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4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Quan sát hình 35, cho biết: Các đỉnh núi, sườn núi và thung lũng của núi già  và núi trẻ khác nhau như thế nào? | SGK Địa lí lớp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7"/>
          <a:stretch>
            <a:fillRect/>
          </a:stretch>
        </p:blipFill>
        <p:spPr bwMode="auto">
          <a:xfrm>
            <a:off x="643467" y="692086"/>
            <a:ext cx="10905066" cy="351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7013" y="4036475"/>
            <a:ext cx="11237976" cy="70167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Figure 1 from Using The Think-Pair-Share (TPS) Strategy to Enhance  Studentsâ€™ Reading Achievement of The Seventh Grade at MTsN Lumpatan |  Semantic Sch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4805570"/>
            <a:ext cx="48768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/>
          <p:nvPr/>
        </p:nvSpPr>
        <p:spPr>
          <a:xfrm>
            <a:off x="5808133" y="4738150"/>
            <a:ext cx="5618988" cy="1504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note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553" y="692086"/>
            <a:ext cx="3415714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Núi</a:t>
            </a:r>
            <a:r>
              <a:rPr lang="en-US" sz="36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trẻ</a:t>
            </a:r>
            <a:endParaRPr lang="en-US" sz="36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99275" y="661358"/>
            <a:ext cx="3415714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Núi</a:t>
            </a:r>
            <a:r>
              <a:rPr lang="en-US" sz="36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già</a:t>
            </a:r>
            <a:endParaRPr lang="en-US" sz="36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điều chưa biết về tuyệt tác núi đôi cô Tiên vùng đất đá Hà Gia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5" r="-1" b="-1"/>
          <a:stretch>
            <a:fillRect/>
          </a:stretch>
        </p:blipFill>
        <p:spPr bwMode="auto">
          <a:xfrm>
            <a:off x="321733" y="290202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3865" y="290202"/>
            <a:ext cx="10432508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Núi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đôi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–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quản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bạ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-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giang</a:t>
            </a:r>
            <a:endParaRPr lang="en-US" sz="36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natur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r="12706" b="-1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ass, outdoor, nature, hill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9" r="10807" b="-2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9478" y="5231080"/>
            <a:ext cx="10432508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Vùng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núi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uốn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nếp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       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tây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ban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nha</a:t>
            </a:r>
            <a:endParaRPr lang="en-US" sz="3600" dirty="0">
              <a:solidFill>
                <a:schemeClr val="bg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1" descr="Shape, polygon&#10;&#10;Description automatically generated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327" y="643467"/>
            <a:ext cx="1076534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 Minute Timer- N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8027" y="5750859"/>
            <a:ext cx="1649905" cy="92734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930869" y="1944414"/>
            <a:ext cx="924910" cy="8618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674070" y="2039007"/>
            <a:ext cx="1240220" cy="6201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864575" y="2969669"/>
            <a:ext cx="1064777" cy="14814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864575" y="3010003"/>
            <a:ext cx="1541789" cy="14411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864575" y="5255172"/>
            <a:ext cx="1243452" cy="5289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516414" y="3310759"/>
            <a:ext cx="2041198" cy="11403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674070" y="2659117"/>
            <a:ext cx="1240222" cy="16011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757932" y="5302641"/>
            <a:ext cx="1229930" cy="2684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841" y="1172763"/>
            <a:ext cx="655845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 Fansipan cao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3.143 m, </a:t>
            </a: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thuộc dãy Hoàng Liên Sơn cách thị trấn Sa Pa khoảng 9 km về phía tây nam, giáp hai tỉnh Lào Cai và Lai Châu. Đây là ngọn núi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 nhất </a:t>
            </a: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 ba nước Đông Dương nên được mệnh danh là "Nóc nhà Đông Dương". Fansipan được hình thành vào thời gian giáp ranh của hai kỷ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Permi - Trias </a:t>
            </a: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 đại Cổ sinh và đại Trung sinh cách nay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260-250 triệu năm</a:t>
            </a: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Mỗi một năm đỉnh núi này cao thêm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0,032m.</a:t>
            </a:r>
            <a:endParaRPr lang="en-US" sz="2400" b="1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 tiếng địa phương, núi tên là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"Hủa Xi Pan"</a:t>
            </a: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có nghĩa là phiến đá khổng lồ chênh vênh.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8311" y="189310"/>
            <a:ext cx="3415714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biết</a:t>
            </a:r>
            <a:r>
              <a:rPr lang="en-US" sz="36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?</a:t>
            </a:r>
            <a:endParaRPr lang="en-US" sz="36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6179" y="403908"/>
            <a:ext cx="47622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Fansipan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ấn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tượng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  <a:endParaRPr lang="en-US" sz="2400" b="1" dirty="0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Fansipan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dù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già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5779" y="5797185"/>
            <a:ext cx="62030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NỘI SINH      &gt; NGOẠI SINH</a:t>
            </a:r>
            <a:endParaRPr lang="en-US" sz="3200" b="1" dirty="0">
              <a:latin typeface="#9Slide07 IcielBC Cubano Normal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Half Frame 10"/>
          <p:cNvSpPr/>
          <p:nvPr/>
        </p:nvSpPr>
        <p:spPr>
          <a:xfrm rot="7422616">
            <a:off x="8544910" y="5795283"/>
            <a:ext cx="725214" cy="588579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362" name="Picture 2" descr="Kỳ quan thiên nhiên trên dãy Hoàng Liên Sơn - VnExpress Du lịc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70" y="2607888"/>
            <a:ext cx="4688689" cy="293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un World Fansipan Legend đón khách trở lại - Ngôi sa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-1" b="-1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1945" y="430188"/>
            <a:ext cx="6873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hùng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vĩ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đang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khai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thác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tiềm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lịch</a:t>
            </a:r>
            <a:endParaRPr lang="en-US" sz="2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165" y="1133475"/>
            <a:ext cx="4252595" cy="505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HS </a:t>
            </a:r>
            <a:r>
              <a:rPr lang="en-US" sz="32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endParaRPr lang="en-US" sz="3200" dirty="0">
              <a:solidFill>
                <a:srgbClr val="0070C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endParaRPr lang="en-US" sz="32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fotobook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gọn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kèm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00206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3575" y="189230"/>
            <a:ext cx="9825990" cy="983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TÔI TÀI GIỎI – BẠN CŨNG THẾ</a:t>
            </a:r>
            <a:endParaRPr lang="en-US" sz="4800" dirty="0">
              <a:solidFill>
                <a:srgbClr val="C0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</p:nvPr>
        </p:nvGraphicFramePr>
        <p:xfrm>
          <a:off x="4929354" y="1279163"/>
          <a:ext cx="6831722" cy="3195379"/>
        </p:xfrm>
        <a:graphic>
          <a:graphicData uri="http://schemas.openxmlformats.org/drawingml/2006/table">
            <a:tbl>
              <a:tblPr firstRow="1" firstCol="1" bandRow="1"/>
              <a:tblGrid>
                <a:gridCol w="1813358"/>
                <a:gridCol w="2506391"/>
                <a:gridCol w="2511973"/>
              </a:tblGrid>
              <a:tr h="581271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4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909093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ảnh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Đáp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lọc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nhạt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ngắn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gọn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9093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Thẩm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mỹ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bố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cục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cân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sài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nét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 </a:t>
                      </a:r>
                      <a:r>
                        <a:rPr lang="en-US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386" name="Picture 2" descr="Tranh núi non, tranh phong cảnh núi đẹp SB104 - Tranh Sơn Dầu Đẹp Việ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05" y="4675505"/>
            <a:ext cx="3679190" cy="1811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6 ý tưởng nhiếp ảnh dành cho cuốn sách ảnh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118" y="4670725"/>
            <a:ext cx="2905958" cy="18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1170" y="319405"/>
            <a:ext cx="6271895" cy="983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TÔI LÀ NHÀ THÁM HIỂM</a:t>
            </a:r>
            <a:endParaRPr lang="en-US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Địa lí 8 Bài 30: Thực hành Đọc bản đồ địa hình Việt Na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4" y="1511685"/>
            <a:ext cx="5943600" cy="261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4655" y="4333611"/>
            <a:ext cx="5943599" cy="19011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</a:t>
            </a:r>
            <a:r>
              <a:rPr lang="en-US" sz="2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</a:t>
            </a:r>
            <a:r>
              <a:rPr lang="en-US" sz="2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sát</a:t>
            </a:r>
            <a:endParaRPr lang="en-US" sz="2600" b="1" dirty="0">
              <a:solidFill>
                <a:srgbClr val="FF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Quan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sát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mô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tả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lát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cắt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Bạch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Mã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Phan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Thiết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trình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bày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424" y="437280"/>
            <a:ext cx="1539875" cy="865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80" y="455930"/>
            <a:ext cx="2109470" cy="8470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92908" y="1374794"/>
            <a:ext cx="4875217" cy="19011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đa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dạng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endParaRPr lang="en-US" sz="2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sông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chảy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qua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thấp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dần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6158" y="3408578"/>
            <a:ext cx="4875217" cy="17620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đỉnh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hẻm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sâu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ngọn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Việt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Nam? 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biết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0" y="5468620"/>
            <a:ext cx="5833110" cy="983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THIÊN NHIÊN HÙNG VĨ</a:t>
            </a:r>
            <a:endParaRPr lang="en-US" sz="3600" dirty="0">
              <a:solidFill>
                <a:srgbClr val="0070C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Personal Personalization Profile User Business Flat Line Fil, Com Con,  Account, Avatar PNG and Vector with Transparent Background for Free Downloa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500" b="71563" l="20781" r="71563">
                        <a14:foregroundMark x1="54375" y1="69375" x2="54375" y2="69375"/>
                        <a14:foregroundMark x1="54375" y1="70156" x2="54375" y2="71563"/>
                        <a14:foregroundMark x1="52500" y1="71094" x2="52500" y2="71094"/>
                        <a14:foregroundMark x1="50625" y1="27500" x2="50625" y2="27500"/>
                        <a14:foregroundMark x1="49063" y1="28594" x2="49063" y2="28594"/>
                        <a14:foregroundMark x1="26406" y1="34844" x2="26406" y2="34844"/>
                        <a14:foregroundMark x1="20781" y1="66406" x2="20781" y2="6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25596" r="22069" b="28418"/>
          <a:stretch>
            <a:fillRect/>
          </a:stretch>
        </p:blipFill>
        <p:spPr bwMode="auto">
          <a:xfrm>
            <a:off x="10501458" y="312841"/>
            <a:ext cx="1229739" cy="89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1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/>
      <p:bldP spid="13" grpId="0" animBg="1"/>
      <p:bldP spid="15" grpId="0" animBg="1"/>
      <p:bldP spid="1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ow to Write a Genuine Thank You Note - Sugar and Spi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5500" y="1562709"/>
            <a:ext cx="22002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Nam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Bộ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rộng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thẳng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cánh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cò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bay</a:t>
            </a:r>
            <a:endParaRPr lang="en-US" sz="2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9439" y="305017"/>
            <a:ext cx="5452270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NHANH HƠN</a:t>
            </a:r>
            <a:endParaRPr lang="en-US" sz="5400" dirty="0">
              <a:solidFill>
                <a:srgbClr val="C0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046" y="2727019"/>
            <a:ext cx="48418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Everest –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endParaRPr lang="en-US" sz="2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045" y="5914445"/>
            <a:ext cx="48418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Ma-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-an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sâu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endParaRPr lang="en-US" sz="2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8805" y="4098563"/>
            <a:ext cx="173116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Fansipan</a:t>
            </a:r>
            <a:endParaRPr lang="en-US" sz="2600" b="1" dirty="0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Việt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Nam? </a:t>
            </a:r>
            <a:endParaRPr lang="en-US" sz="2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50" name="Picture 2" descr="Tìm thấy 7 thi thể trên dãy Himalay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9" y="490576"/>
            <a:ext cx="4841875" cy="217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Những sự thật có thể bạn chưa biết về rãnh Mariana, nơi sâu nhất trên Tr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9" y="3255480"/>
            <a:ext cx="4823072" cy="252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hát triển cánh đồng lớn Đồng bằng sông Cửu Long - Bài 1: Nhiều kỳ vọng | 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77" y="1288362"/>
            <a:ext cx="4092823" cy="233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Kỳ quan thiên nhiên trên dãy Hoàng Liên Sơn - VnExpress Du l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35" y="3738988"/>
            <a:ext cx="4450434" cy="2777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ặm dài cao nguyên đá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6"/>
          <a:stretch>
            <a:fillRect/>
          </a:stretch>
        </p:blipFill>
        <p:spPr bwMode="auto">
          <a:xfrm>
            <a:off x="20" y="1021"/>
            <a:ext cx="1219198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06045" y="1240790"/>
            <a:ext cx="5780405" cy="2419350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11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QUÁ TRÌNH NỘI SINH VÀ QUÁ TRÌNH NGOẠI SINH</a:t>
            </a:r>
            <a:endParaRPr lang="en-US" sz="36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HIỆN TƯỢNG TẠO NÚI</a:t>
            </a:r>
            <a:endParaRPr lang="en-US" sz="36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" descr="Những sự thật có thể bạn chưa biết về rãnh Mariana, nơi sâu nhất trên Trá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r="11633" b="1"/>
          <a:stretch>
            <a:fillRect/>
          </a:stretch>
        </p:blipFill>
        <p:spPr bwMode="auto"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 descr="Kỳ quan thiên nhiên trên dãy Hoàng Liên Sơn - VnExpress Du lị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8" r="643" b="2"/>
          <a:stretch>
            <a:fillRect/>
          </a:stretch>
        </p:blipFill>
        <p:spPr bwMode="auto"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Tìm thấy 7 thi thể trên dãy Himalay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6" r="21459" b="1"/>
          <a:stretch>
            <a:fillRect/>
          </a:stretch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: Shap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Phát triển cánh đồng lớn Đồng bằng sông Cửu Long - Bài 1: Nhiều kỳ vọng |  baotintuc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7395"/>
          <a:stretch>
            <a:fillRect/>
          </a:stretch>
        </p:blipFill>
        <p:spPr bwMode="auto"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: Shap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Bình yên nơi Cao nguyên Lâm Viên giữa dòng đời xuôi ngượ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r="9578" b="-3"/>
          <a:stretch>
            <a:fillRect/>
          </a:stretch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1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144" name="Rectangle 1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05" name="Picture 9" descr="Vết nứt khổng lồ, bằng chứng châu Phi bắt đầu tách làm hai lục địa |  baotintuc.v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r="31342" b="-3"/>
          <a:stretch>
            <a:fillRect/>
          </a:stretch>
        </p:blipFill>
        <p:spPr bwMode="auto">
          <a:xfrm>
            <a:off x="20" y="-13"/>
            <a:ext cx="292606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말도여행(고군산군도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r="17692" b="-2"/>
          <a:stretch>
            <a:fillRect/>
          </a:stretch>
        </p:blipFill>
        <p:spPr bwMode="auto">
          <a:xfrm>
            <a:off x="3077487" y="8"/>
            <a:ext cx="2935224" cy="40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ổng Tò Vò - Đảo Lý Sơn | Khamphalyson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3" r="23445" b="3"/>
          <a:stretch>
            <a:fillRect/>
          </a:stretch>
        </p:blipFill>
        <p:spPr bwMode="auto">
          <a:xfrm>
            <a:off x="6174474" y="13"/>
            <a:ext cx="2935224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Bí ẩn trong hoang mạc Saha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r="20406" b="-3"/>
          <a:stretch>
            <a:fillRect/>
          </a:stretch>
        </p:blipFill>
        <p:spPr bwMode="auto">
          <a:xfrm>
            <a:off x="9256776" y="-9"/>
            <a:ext cx="2935224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Rectangle 1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Rectangle 14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200" y="4283710"/>
            <a:ext cx="3836670" cy="19151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28600" marR="0" indent="-3429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HS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cặp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SGK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điền</a:t>
            </a: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PHT 1</a:t>
            </a:r>
            <a:endParaRPr lang="en-US" sz="2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28600" marR="0" indent="-3429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Hoàn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thành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nối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ghép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tin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hình</a:t>
            </a:r>
            <a:endParaRPr lang="en-US" sz="20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28600" marR="0" indent="-3429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gian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 descr="Table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555" y="4291012"/>
            <a:ext cx="7675052" cy="1998160"/>
          </a:xfrm>
          <a:prstGeom prst="rect">
            <a:avLst/>
          </a:prstGeom>
        </p:spPr>
      </p:pic>
      <p:pic>
        <p:nvPicPr>
          <p:cNvPr id="8" name="3 Minute Timer (Nho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3"/>
            <a:ext cx="1663046" cy="9347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320040" y="6264275"/>
            <a:ext cx="11054715" cy="586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endParaRPr lang="en-US" sz="2800" dirty="0" err="1">
              <a:solidFill>
                <a:srgbClr val="00206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155" y="1721124"/>
            <a:ext cx="283770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NỘI SINH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18411" y="1704347"/>
            <a:ext cx="283770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NỘI SINH</a:t>
            </a:r>
            <a:endParaRPr lang="en-US" sz="5400" dirty="0">
              <a:solidFill>
                <a:schemeClr val="bg1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59789" y="1704346"/>
            <a:ext cx="283770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NGOẠI</a:t>
            </a:r>
            <a:endParaRPr lang="en-US" sz="4800" dirty="0">
              <a:solidFill>
                <a:schemeClr val="bg1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endParaRPr lang="en-US" sz="4800" dirty="0">
              <a:solidFill>
                <a:schemeClr val="bg1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163796" y="1704345"/>
            <a:ext cx="283770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NGOẠI SINH</a:t>
            </a:r>
            <a:endParaRPr lang="en-US" sz="4800" dirty="0">
              <a:solidFill>
                <a:srgbClr val="FF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20675" y="1694180"/>
          <a:ext cx="6628130" cy="4694555"/>
        </p:xfrm>
        <a:graphic>
          <a:graphicData uri="http://schemas.openxmlformats.org/drawingml/2006/table">
            <a:tbl>
              <a:tblPr firstRow="1" firstCol="1" bandRow="1"/>
              <a:tblGrid>
                <a:gridCol w="1884680"/>
                <a:gridCol w="1783080"/>
                <a:gridCol w="2960370"/>
              </a:tblGrid>
              <a:tr h="1003300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ên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Phạm vi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hiện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1845945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310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94" y="357973"/>
            <a:ext cx="579531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QUÁ TRÌNH NỘI SINH 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 NGOẠI SINH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What are Tectonic Plates | Tectonic Movement | DK Find Ou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56" y="357973"/>
            <a:ext cx="4686871" cy="307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44836" y="2742302"/>
            <a:ext cx="1437290" cy="178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Xảy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ra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bên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Trái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</a:t>
            </a:r>
            <a:endParaRPr lang="en-US" sz="2400" b="0" i="0" u="none" strike="noStrike" dirty="0" err="1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1150" y="2740025"/>
            <a:ext cx="2752090" cy="178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chuyển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kiến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nén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ép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uốn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nếp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đứt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gãy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</a:t>
            </a:r>
            <a:endParaRPr lang="en-US" sz="24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6343" y="4709887"/>
            <a:ext cx="1622483" cy="1364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Xảy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ra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bên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ngoài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bên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trên</a:t>
            </a:r>
            <a:endParaRPr lang="en-US" sz="2400" b="0" i="0" u="none" strike="noStrike" dirty="0" err="1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5440" y="4639310"/>
            <a:ext cx="2687955" cy="178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San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do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nội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nên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ra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mới</a:t>
            </a:r>
            <a:endParaRPr lang="en-US" sz="24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Tex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81" y="2479663"/>
            <a:ext cx="1661967" cy="7335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08518" y="3653629"/>
            <a:ext cx="4763792" cy="10833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Xảy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ra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bên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Trái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&gt;&gt;&gt;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Dịch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chuyển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&gt;&gt;&gt;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Nội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endParaRPr lang="en-US" sz="28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08518" y="5063502"/>
            <a:ext cx="4763792" cy="10833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nhắc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lại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kiến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đã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trước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28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94" y="357973"/>
            <a:ext cx="1128332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QUÁ TRÌNH NỘI SINH VÀ NGOẠI SINH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589" y="1340620"/>
            <a:ext cx="2611608" cy="1152710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02" y="4626783"/>
            <a:ext cx="2611608" cy="1297269"/>
          </a:xfrm>
          <a:prstGeom prst="rect">
            <a:avLst/>
          </a:prstGeom>
        </p:spPr>
      </p:pic>
      <p:sp>
        <p:nvSpPr>
          <p:cNvPr id="9" name="Arrow: Right 8"/>
          <p:cNvSpPr/>
          <p:nvPr/>
        </p:nvSpPr>
        <p:spPr>
          <a:xfrm>
            <a:off x="3846785" y="1812597"/>
            <a:ext cx="1566041" cy="504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/>
          <p:cNvSpPr/>
          <p:nvPr/>
        </p:nvSpPr>
        <p:spPr>
          <a:xfrm>
            <a:off x="3836275" y="5089897"/>
            <a:ext cx="1566041" cy="504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49290" y="1706245"/>
            <a:ext cx="3489960" cy="657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nhô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8648" y="4969884"/>
            <a:ext cx="2911366" cy="1223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mòn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bồi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tụ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…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69" y="1033816"/>
            <a:ext cx="2611606" cy="1972594"/>
          </a:xfrm>
          <a:prstGeom prst="rect">
            <a:avLst/>
          </a:prstGeom>
        </p:spPr>
      </p:pic>
      <p:pic>
        <p:nvPicPr>
          <p:cNvPr id="17" name="Picture 7" descr="Bí ẩn trong hoang mạc Saha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0" b="89950" l="35667" r="94500">
                        <a14:foregroundMark x1="78667" y1="21106" x2="78667" y2="21106"/>
                        <a14:foregroundMark x1="84500" y1="17337" x2="84500" y2="17337"/>
                        <a14:foregroundMark x1="86167" y1="18090" x2="86167" y2="18090"/>
                        <a14:foregroundMark x1="88500" y1="13819" x2="88500" y2="13819"/>
                        <a14:foregroundMark x1="91500" y1="12312" x2="91500" y2="12312"/>
                        <a14:foregroundMark x1="64333" y1="6281" x2="64333" y2="6281"/>
                        <a14:foregroundMark x1="74000" y1="7286" x2="74000" y2="7286"/>
                        <a14:foregroundMark x1="76333" y1="75126" x2="76333" y2="75126"/>
                        <a14:foregroundMark x1="94500" y1="16834" x2="94500" y2="16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40" r="1565" b="-3"/>
          <a:stretch>
            <a:fillRect/>
          </a:stretch>
        </p:blipFill>
        <p:spPr bwMode="auto">
          <a:xfrm>
            <a:off x="8285059" y="3169658"/>
            <a:ext cx="3687907" cy="362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ó phải các lục địa đang di chuyển không - Bách Khoa Tri Thức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785" y="2706536"/>
            <a:ext cx="5579935" cy="197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Map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9"/>
          <a:stretch>
            <a:fillRect/>
          </a:stretch>
        </p:blipFill>
        <p:spPr>
          <a:xfrm>
            <a:off x="711402" y="2567080"/>
            <a:ext cx="2155497" cy="2010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rmation of Himalayas HD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413.000000" end="21902.367188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52450" y="310823"/>
            <a:ext cx="11087099" cy="62363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49" y="241300"/>
            <a:ext cx="11591925" cy="70167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Dãy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Himalaya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?</a:t>
            </a:r>
            <a:endParaRPr lang="en-US" sz="3600" dirty="0">
              <a:solidFill>
                <a:srgbClr val="002060"/>
              </a:solidFill>
              <a:latin typeface="#9Slide07 IcielBaliho Script" pitchFamily="2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89" y="241636"/>
            <a:ext cx="5803497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TƯỢNG TẠO NÚI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12 Map ideas in 2021 | map, zagros mountains, world ma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3" y="1608630"/>
            <a:ext cx="7188051" cy="471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1046437" y="5622925"/>
            <a:ext cx="638437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2800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2378075"/>
            <a:ext cx="430403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77150" y="224790"/>
            <a:ext cx="4304030" cy="2280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núi</a:t>
            </a:r>
            <a:endParaRPr lang="en-US" sz="2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Tại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núi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lửa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ngoại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hưởng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núi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60579" y="3016469"/>
            <a:ext cx="935421" cy="546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0915" y="2622331"/>
            <a:ext cx="935421" cy="546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4330102">
            <a:off x="1141029" y="2943230"/>
            <a:ext cx="935421" cy="546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3906977">
            <a:off x="1776592" y="4248449"/>
            <a:ext cx="1167961" cy="546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4330102">
            <a:off x="4137166" y="3812229"/>
            <a:ext cx="935421" cy="565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65186" y="4403834"/>
            <a:ext cx="99252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sinh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48909" y="4403834"/>
            <a:ext cx="165991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Mảng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tạo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Arrow: Right 9"/>
          <p:cNvSpPr/>
          <p:nvPr/>
        </p:nvSpPr>
        <p:spPr>
          <a:xfrm>
            <a:off x="8930691" y="4626530"/>
            <a:ext cx="568968" cy="355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23129" y="5801961"/>
            <a:ext cx="193893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chuyển</a:t>
            </a:r>
            <a:endParaRPr lang="en-US" sz="2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dồn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Arrow: Down 14"/>
          <p:cNvSpPr/>
          <p:nvPr/>
        </p:nvSpPr>
        <p:spPr>
          <a:xfrm>
            <a:off x="10395088" y="5322676"/>
            <a:ext cx="567559" cy="391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77" y="5622925"/>
            <a:ext cx="1336554" cy="1009524"/>
          </a:xfrm>
          <a:prstGeom prst="rect">
            <a:avLst/>
          </a:prstGeom>
        </p:spPr>
      </p:pic>
      <p:sp>
        <p:nvSpPr>
          <p:cNvPr id="18" name="Arrow: Left 17"/>
          <p:cNvSpPr/>
          <p:nvPr/>
        </p:nvSpPr>
        <p:spPr>
          <a:xfrm>
            <a:off x="9192462" y="5969518"/>
            <a:ext cx="391280" cy="3508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Employees, group, management, team icon - Download on Iconfi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88" y="127790"/>
            <a:ext cx="1480840" cy="14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inute Timer (Nho)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153" y="1603016"/>
            <a:ext cx="1378351" cy="774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bldLvl="0" animBg="1"/>
      <p:bldP spid="7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0" grpId="0" animBg="1"/>
      <p:bldP spid="19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3139</Words>
  <Application>WPS Presentation</Application>
  <PresentationFormat>Widescreen</PresentationFormat>
  <Paragraphs>166</Paragraphs>
  <Slides>20</Slides>
  <Notes>3</Notes>
  <HiddenSlides>0</HiddenSlides>
  <MMClips>5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SimSun</vt:lpstr>
      <vt:lpstr>Wingdings</vt:lpstr>
      <vt:lpstr>#9Slide07 SVNDessert Menu Scrip</vt:lpstr>
      <vt:lpstr>Segoe Print</vt:lpstr>
      <vt:lpstr>#9Slide07 IcielBC Cubano Normal</vt:lpstr>
      <vt:lpstr>Tahoma</vt:lpstr>
      <vt:lpstr>Roboto</vt:lpstr>
      <vt:lpstr>Times New Roman</vt:lpstr>
      <vt:lpstr>Calibri</vt:lpstr>
      <vt:lpstr>#9Slide07 IcielBaliho Script</vt:lpstr>
      <vt:lpstr>Cambria</vt:lpstr>
      <vt:lpstr>Calibri Light</vt:lpstr>
      <vt:lpstr>Microsoft YaHei</vt:lpstr>
      <vt:lpstr>Arial Unicode MS</vt:lpstr>
      <vt:lpstr>Chiller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Dãy Himalaya được hình thành như thế nào?</vt:lpstr>
      <vt:lpstr>2. HIỆN TƯỢNG TẠO NÚI</vt:lpstr>
      <vt:lpstr>PowerPoint 演示文稿</vt:lpstr>
      <vt:lpstr>PowerPoint 演示文稿</vt:lpstr>
      <vt:lpstr>PowerPoint 演示文稿</vt:lpstr>
      <vt:lpstr>Đâu là núi già? Núi trẻ? Hãy mô tả 1 phút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 Tuan</dc:creator>
  <cp:lastModifiedBy>THU DUNG</cp:lastModifiedBy>
  <cp:revision>45</cp:revision>
  <dcterms:created xsi:type="dcterms:W3CDTF">2021-08-21T06:58:00Z</dcterms:created>
  <dcterms:modified xsi:type="dcterms:W3CDTF">2023-11-26T10:59:15Z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6CE555BF6BA541FEADD1FCA8993A0346_12</vt:lpwstr>
  </property>
  <property fmtid="{D5CDD505-2E9C-101B-9397-08002B2CF9AE}" pid="3" name="KSOProductBuildVer">
    <vt:lpwstr>1033-12.2.0.13306</vt:lpwstr>
  </property>
</Properties>
</file>